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gif" ContentType="image/gif"/>
  <Default Extension="jpeg" ContentType="image/jpeg"/>
  <Default Extension="JPG" ContentType="image/.jp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57" r:id="rId3"/>
    <p:sldId id="34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40" r:id="rId13"/>
    <p:sldId id="348" r:id="rId14"/>
    <p:sldId id="344" r:id="rId15"/>
    <p:sldId id="345" r:id="rId16"/>
    <p:sldId id="349" r:id="rId17"/>
    <p:sldId id="350" r:id="rId18"/>
    <p:sldId id="351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0" clrIdx="0"/>
  <p:cmAuthor id="2" name="作者" initials="A" lastIdx="0" clrIdx="1"/>
  <p:cmAuthor id="0" name="幸全" initials="" lastIdx="0" clrIdx="0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30" y="78"/>
      </p:cViewPr>
      <p:guideLst>
        <p:guide orient="horz" pos="2199"/>
        <p:guide pos="374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37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306.xml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3" Type="http://schemas.openxmlformats.org/officeDocument/2006/relationships/tags" Target="../tags/tag34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400">
                <a:latin typeface="黑体" panose="02010609060101010101" charset="-122"/>
                <a:ea typeface="黑体" panose="02010609060101010101" charset="-122"/>
              </a:rPr>
              <a:t>化学反应的速率是可以通过</a:t>
            </a:r>
            <a:r>
              <a:rPr lang="zh-CN" altLang="en-US" sz="440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实验测定</a:t>
            </a:r>
            <a:r>
              <a:rPr lang="zh-CN" altLang="en-US" sz="4400">
                <a:latin typeface="黑体" panose="02010609060101010101" charset="-122"/>
                <a:ea typeface="黑体" panose="02010609060101010101" charset="-122"/>
              </a:rPr>
              <a:t>的。</a:t>
            </a:r>
            <a:endParaRPr lang="en-US" altLang="zh-CN" sz="440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400">
                <a:latin typeface="黑体" panose="02010609060101010101" charset="-122"/>
                <a:ea typeface="黑体" panose="02010609060101010101" charset="-122"/>
              </a:rPr>
              <a:t>任何与</a:t>
            </a:r>
            <a:r>
              <a:rPr lang="zh-CN" altLang="en-US" sz="440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物质浓度有关的可观测的量</a:t>
            </a:r>
            <a:r>
              <a:rPr lang="zh-CN" altLang="en-US" sz="4400">
                <a:latin typeface="黑体" panose="02010609060101010101" charset="-122"/>
                <a:ea typeface="黑体" panose="02010609060101010101" charset="-122"/>
              </a:rPr>
              <a:t>都可以利用。</a:t>
            </a:r>
            <a:endParaRPr lang="zh-CN" altLang="en-US" sz="4400"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buClrTx/>
              <a:buSzTx/>
              <a:buFontTx/>
            </a:pPr>
            <a:endParaRPr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64.xml"/><Relationship Id="rId5" Type="http://schemas.openxmlformats.org/officeDocument/2006/relationships/image" Target="../media/image5.png"/><Relationship Id="rId4" Type="http://schemas.openxmlformats.org/officeDocument/2006/relationships/tags" Target="../tags/tag6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7" Type="http://schemas.openxmlformats.org/officeDocument/2006/relationships/slideLayout" Target="../slideLayouts/slideLayout4.xml"/><Relationship Id="rId26" Type="http://schemas.openxmlformats.org/officeDocument/2006/relationships/tags" Target="../tags/tag278.xml"/><Relationship Id="rId25" Type="http://schemas.openxmlformats.org/officeDocument/2006/relationships/tags" Target="../tags/tag277.xml"/><Relationship Id="rId24" Type="http://schemas.openxmlformats.org/officeDocument/2006/relationships/image" Target="../media/image21.png"/><Relationship Id="rId23" Type="http://schemas.openxmlformats.org/officeDocument/2006/relationships/tags" Target="../tags/tag276.xml"/><Relationship Id="rId22" Type="http://schemas.openxmlformats.org/officeDocument/2006/relationships/tags" Target="../tags/tag275.xml"/><Relationship Id="rId21" Type="http://schemas.openxmlformats.org/officeDocument/2006/relationships/tags" Target="../tags/tag274.xml"/><Relationship Id="rId20" Type="http://schemas.openxmlformats.org/officeDocument/2006/relationships/tags" Target="../tags/tag273.xml"/><Relationship Id="rId2" Type="http://schemas.openxmlformats.org/officeDocument/2006/relationships/tags" Target="../tags/tag255.xml"/><Relationship Id="rId19" Type="http://schemas.openxmlformats.org/officeDocument/2006/relationships/tags" Target="../tags/tag272.xml"/><Relationship Id="rId18" Type="http://schemas.openxmlformats.org/officeDocument/2006/relationships/tags" Target="../tags/tag271.xml"/><Relationship Id="rId17" Type="http://schemas.openxmlformats.org/officeDocument/2006/relationships/tags" Target="../tags/tag270.xml"/><Relationship Id="rId16" Type="http://schemas.openxmlformats.org/officeDocument/2006/relationships/tags" Target="../tags/tag269.xml"/><Relationship Id="rId15" Type="http://schemas.openxmlformats.org/officeDocument/2006/relationships/tags" Target="../tags/tag268.xml"/><Relationship Id="rId14" Type="http://schemas.openxmlformats.org/officeDocument/2006/relationships/tags" Target="../tags/tag267.xml"/><Relationship Id="rId13" Type="http://schemas.openxmlformats.org/officeDocument/2006/relationships/tags" Target="../tags/tag266.xml"/><Relationship Id="rId12" Type="http://schemas.openxmlformats.org/officeDocument/2006/relationships/tags" Target="../tags/tag265.xml"/><Relationship Id="rId11" Type="http://schemas.openxmlformats.org/officeDocument/2006/relationships/tags" Target="../tags/tag264.xml"/><Relationship Id="rId10" Type="http://schemas.openxmlformats.org/officeDocument/2006/relationships/tags" Target="../tags/tag263.xml"/><Relationship Id="rId1" Type="http://schemas.openxmlformats.org/officeDocument/2006/relationships/tags" Target="../tags/tag25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87.xml"/><Relationship Id="rId8" Type="http://schemas.openxmlformats.org/officeDocument/2006/relationships/tags" Target="../tags/tag286.xml"/><Relationship Id="rId7" Type="http://schemas.openxmlformats.org/officeDocument/2006/relationships/tags" Target="../tags/tag285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" Type="http://schemas.openxmlformats.org/officeDocument/2006/relationships/tags" Target="../tags/tag281.xml"/><Relationship Id="rId29" Type="http://schemas.openxmlformats.org/officeDocument/2006/relationships/notesSlide" Target="../notesSlides/notesSlide3.xml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303.xml"/><Relationship Id="rId26" Type="http://schemas.openxmlformats.org/officeDocument/2006/relationships/image" Target="../media/image23.png"/><Relationship Id="rId25" Type="http://schemas.openxmlformats.org/officeDocument/2006/relationships/tags" Target="../tags/tag302.xml"/><Relationship Id="rId24" Type="http://schemas.openxmlformats.org/officeDocument/2006/relationships/tags" Target="../tags/tag301.xml"/><Relationship Id="rId23" Type="http://schemas.openxmlformats.org/officeDocument/2006/relationships/image" Target="../media/image22.png"/><Relationship Id="rId22" Type="http://schemas.openxmlformats.org/officeDocument/2006/relationships/tags" Target="../tags/tag300.xml"/><Relationship Id="rId21" Type="http://schemas.openxmlformats.org/officeDocument/2006/relationships/tags" Target="../tags/tag299.xml"/><Relationship Id="rId20" Type="http://schemas.openxmlformats.org/officeDocument/2006/relationships/tags" Target="../tags/tag298.xml"/><Relationship Id="rId2" Type="http://schemas.openxmlformats.org/officeDocument/2006/relationships/tags" Target="../tags/tag280.xml"/><Relationship Id="rId19" Type="http://schemas.openxmlformats.org/officeDocument/2006/relationships/tags" Target="../tags/tag297.xml"/><Relationship Id="rId18" Type="http://schemas.openxmlformats.org/officeDocument/2006/relationships/tags" Target="../tags/tag296.xml"/><Relationship Id="rId17" Type="http://schemas.openxmlformats.org/officeDocument/2006/relationships/tags" Target="../tags/tag295.xml"/><Relationship Id="rId16" Type="http://schemas.openxmlformats.org/officeDocument/2006/relationships/tags" Target="../tags/tag294.xml"/><Relationship Id="rId15" Type="http://schemas.openxmlformats.org/officeDocument/2006/relationships/tags" Target="../tags/tag293.xml"/><Relationship Id="rId14" Type="http://schemas.openxmlformats.org/officeDocument/2006/relationships/tags" Target="../tags/tag292.xml"/><Relationship Id="rId13" Type="http://schemas.openxmlformats.org/officeDocument/2006/relationships/tags" Target="../tags/tag291.xml"/><Relationship Id="rId12" Type="http://schemas.openxmlformats.org/officeDocument/2006/relationships/tags" Target="../tags/tag290.xml"/><Relationship Id="rId11" Type="http://schemas.openxmlformats.org/officeDocument/2006/relationships/tags" Target="../tags/tag289.xml"/><Relationship Id="rId10" Type="http://schemas.openxmlformats.org/officeDocument/2006/relationships/tags" Target="../tags/tag288.xml"/><Relationship Id="rId1" Type="http://schemas.openxmlformats.org/officeDocument/2006/relationships/tags" Target="../tags/tag27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13.xml"/><Relationship Id="rId8" Type="http://schemas.openxmlformats.org/officeDocument/2006/relationships/tags" Target="../tags/tag312.xml"/><Relationship Id="rId7" Type="http://schemas.openxmlformats.org/officeDocument/2006/relationships/image" Target="../media/image25.png"/><Relationship Id="rId6" Type="http://schemas.openxmlformats.org/officeDocument/2006/relationships/tags" Target="../tags/tag311.xml"/><Relationship Id="rId5" Type="http://schemas.openxmlformats.org/officeDocument/2006/relationships/image" Target="../media/image24.png"/><Relationship Id="rId4" Type="http://schemas.openxmlformats.org/officeDocument/2006/relationships/tags" Target="../tags/tag310.xml"/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30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317.xml"/><Relationship Id="rId5" Type="http://schemas.openxmlformats.org/officeDocument/2006/relationships/image" Target="../media/image26.emf"/><Relationship Id="rId4" Type="http://schemas.openxmlformats.org/officeDocument/2006/relationships/package" Target="../embeddings/Document1.docx"/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tags" Target="../tags/tag31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26.xml"/><Relationship Id="rId8" Type="http://schemas.openxmlformats.org/officeDocument/2006/relationships/tags" Target="../tags/tag325.xml"/><Relationship Id="rId7" Type="http://schemas.openxmlformats.org/officeDocument/2006/relationships/tags" Target="../tags/tag324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0" Type="http://schemas.openxmlformats.org/officeDocument/2006/relationships/notesSlide" Target="../notesSlides/notesSlide4.xml"/><Relationship Id="rId4" Type="http://schemas.openxmlformats.org/officeDocument/2006/relationships/tags" Target="../tags/tag321.xml"/><Relationship Id="rId39" Type="http://schemas.openxmlformats.org/officeDocument/2006/relationships/vmlDrawing" Target="../drawings/vmlDrawing2.vml"/><Relationship Id="rId38" Type="http://schemas.openxmlformats.org/officeDocument/2006/relationships/slideLayout" Target="../slideLayouts/slideLayout7.xml"/><Relationship Id="rId37" Type="http://schemas.openxmlformats.org/officeDocument/2006/relationships/tags" Target="../tags/tag346.xml"/><Relationship Id="rId36" Type="http://schemas.openxmlformats.org/officeDocument/2006/relationships/tags" Target="../tags/tag345.xml"/><Relationship Id="rId35" Type="http://schemas.openxmlformats.org/officeDocument/2006/relationships/image" Target="../media/image32.png"/><Relationship Id="rId34" Type="http://schemas.openxmlformats.org/officeDocument/2006/relationships/tags" Target="../tags/tag344.xml"/><Relationship Id="rId33" Type="http://schemas.openxmlformats.org/officeDocument/2006/relationships/tags" Target="../tags/tag343.xml"/><Relationship Id="rId32" Type="http://schemas.openxmlformats.org/officeDocument/2006/relationships/tags" Target="../tags/tag342.xml"/><Relationship Id="rId31" Type="http://schemas.openxmlformats.org/officeDocument/2006/relationships/tags" Target="../tags/tag341.xml"/><Relationship Id="rId30" Type="http://schemas.openxmlformats.org/officeDocument/2006/relationships/tags" Target="../tags/tag340.xml"/><Relationship Id="rId3" Type="http://schemas.openxmlformats.org/officeDocument/2006/relationships/tags" Target="../tags/tag320.xml"/><Relationship Id="rId29" Type="http://schemas.openxmlformats.org/officeDocument/2006/relationships/image" Target="../media/image31.png"/><Relationship Id="rId28" Type="http://schemas.openxmlformats.org/officeDocument/2006/relationships/oleObject" Target="../embeddings/oleObject2.bin"/><Relationship Id="rId27" Type="http://schemas.openxmlformats.org/officeDocument/2006/relationships/tags" Target="../tags/tag339.xml"/><Relationship Id="rId26" Type="http://schemas.openxmlformats.org/officeDocument/2006/relationships/tags" Target="../tags/tag338.xml"/><Relationship Id="rId25" Type="http://schemas.openxmlformats.org/officeDocument/2006/relationships/image" Target="../media/image30.jpeg"/><Relationship Id="rId24" Type="http://schemas.openxmlformats.org/officeDocument/2006/relationships/tags" Target="../tags/tag337.xml"/><Relationship Id="rId23" Type="http://schemas.openxmlformats.org/officeDocument/2006/relationships/tags" Target="../tags/tag336.xml"/><Relationship Id="rId22" Type="http://schemas.openxmlformats.org/officeDocument/2006/relationships/tags" Target="../tags/tag335.xml"/><Relationship Id="rId21" Type="http://schemas.openxmlformats.org/officeDocument/2006/relationships/tags" Target="../tags/tag334.xml"/><Relationship Id="rId20" Type="http://schemas.openxmlformats.org/officeDocument/2006/relationships/image" Target="../media/image29.png"/><Relationship Id="rId2" Type="http://schemas.openxmlformats.org/officeDocument/2006/relationships/tags" Target="../tags/tag319.xml"/><Relationship Id="rId19" Type="http://schemas.openxmlformats.org/officeDocument/2006/relationships/oleObject" Target="../embeddings/oleObject1.bin"/><Relationship Id="rId18" Type="http://schemas.openxmlformats.org/officeDocument/2006/relationships/tags" Target="../tags/tag333.xml"/><Relationship Id="rId17" Type="http://schemas.openxmlformats.org/officeDocument/2006/relationships/tags" Target="../tags/tag332.xml"/><Relationship Id="rId16" Type="http://schemas.openxmlformats.org/officeDocument/2006/relationships/tags" Target="../tags/tag331.xml"/><Relationship Id="rId15" Type="http://schemas.microsoft.com/office/2007/relationships/hdphoto" Target="../media/image28.wdp"/><Relationship Id="rId14" Type="http://schemas.openxmlformats.org/officeDocument/2006/relationships/image" Target="../media/image27.png"/><Relationship Id="rId13" Type="http://schemas.openxmlformats.org/officeDocument/2006/relationships/tags" Target="../tags/tag330.xml"/><Relationship Id="rId12" Type="http://schemas.openxmlformats.org/officeDocument/2006/relationships/tags" Target="../tags/tag329.xml"/><Relationship Id="rId11" Type="http://schemas.openxmlformats.org/officeDocument/2006/relationships/tags" Target="../tags/tag328.xml"/><Relationship Id="rId10" Type="http://schemas.openxmlformats.org/officeDocument/2006/relationships/tags" Target="../tags/tag327.xml"/><Relationship Id="rId1" Type="http://schemas.openxmlformats.org/officeDocument/2006/relationships/tags" Target="../tags/tag31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56.xml"/><Relationship Id="rId8" Type="http://schemas.openxmlformats.org/officeDocument/2006/relationships/tags" Target="../tags/tag355.xml"/><Relationship Id="rId7" Type="http://schemas.microsoft.com/office/2007/relationships/hdphoto" Target="../media/image28.wdp"/><Relationship Id="rId6" Type="http://schemas.openxmlformats.org/officeDocument/2006/relationships/image" Target="../media/image27.png"/><Relationship Id="rId5" Type="http://schemas.openxmlformats.org/officeDocument/2006/relationships/tags" Target="../tags/tag354.xml"/><Relationship Id="rId4" Type="http://schemas.openxmlformats.org/officeDocument/2006/relationships/tags" Target="../tags/tag353.xml"/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35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64.xml"/><Relationship Id="rId8" Type="http://schemas.openxmlformats.org/officeDocument/2006/relationships/image" Target="../media/image33.png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tags" Target="../tags/tag360.xml"/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371.xml"/><Relationship Id="rId17" Type="http://schemas.openxmlformats.org/officeDocument/2006/relationships/image" Target="../media/image35.png"/><Relationship Id="rId16" Type="http://schemas.openxmlformats.org/officeDocument/2006/relationships/tags" Target="../tags/tag370.xml"/><Relationship Id="rId15" Type="http://schemas.openxmlformats.org/officeDocument/2006/relationships/tags" Target="../tags/tag369.xml"/><Relationship Id="rId14" Type="http://schemas.openxmlformats.org/officeDocument/2006/relationships/tags" Target="../tags/tag368.xml"/><Relationship Id="rId13" Type="http://schemas.openxmlformats.org/officeDocument/2006/relationships/tags" Target="../tags/tag367.xml"/><Relationship Id="rId12" Type="http://schemas.openxmlformats.org/officeDocument/2006/relationships/tags" Target="../tags/tag366.xml"/><Relationship Id="rId11" Type="http://schemas.openxmlformats.org/officeDocument/2006/relationships/image" Target="../media/image34.png"/><Relationship Id="rId10" Type="http://schemas.openxmlformats.org/officeDocument/2006/relationships/tags" Target="../tags/tag365.xml"/><Relationship Id="rId1" Type="http://schemas.openxmlformats.org/officeDocument/2006/relationships/tags" Target="../tags/tag35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69.xml"/><Relationship Id="rId7" Type="http://schemas.openxmlformats.org/officeDocument/2006/relationships/image" Target="../media/image8.png"/><Relationship Id="rId6" Type="http://schemas.openxmlformats.org/officeDocument/2006/relationships/tags" Target="../tags/tag68.xml"/><Relationship Id="rId5" Type="http://schemas.openxmlformats.org/officeDocument/2006/relationships/image" Target="../media/image7.png"/><Relationship Id="rId4" Type="http://schemas.openxmlformats.org/officeDocument/2006/relationships/tags" Target="../tags/tag67.xml"/><Relationship Id="rId3" Type="http://schemas.openxmlformats.org/officeDocument/2006/relationships/image" Target="../media/image6.png"/><Relationship Id="rId2" Type="http://schemas.openxmlformats.org/officeDocument/2006/relationships/tags" Target="../tags/tag66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image" Target="../media/image11.svg"/><Relationship Id="rId14" Type="http://schemas.openxmlformats.org/officeDocument/2006/relationships/image" Target="../media/image10.png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4.xml"/><Relationship Id="rId20" Type="http://schemas.openxmlformats.org/officeDocument/2006/relationships/tags" Target="../tags/tag93.xml"/><Relationship Id="rId2" Type="http://schemas.openxmlformats.org/officeDocument/2006/relationships/tags" Target="../tags/tag77.xml"/><Relationship Id="rId19" Type="http://schemas.openxmlformats.org/officeDocument/2006/relationships/tags" Target="../tags/tag92.xml"/><Relationship Id="rId18" Type="http://schemas.openxmlformats.org/officeDocument/2006/relationships/image" Target="../media/image13.jpeg"/><Relationship Id="rId17" Type="http://schemas.openxmlformats.org/officeDocument/2006/relationships/tags" Target="../tags/tag91.xml"/><Relationship Id="rId16" Type="http://schemas.openxmlformats.org/officeDocument/2006/relationships/tags" Target="../tags/tag90.xml"/><Relationship Id="rId15" Type="http://schemas.openxmlformats.org/officeDocument/2006/relationships/tags" Target="../tags/tag89.xml"/><Relationship Id="rId14" Type="http://schemas.openxmlformats.org/officeDocument/2006/relationships/image" Target="../media/image12.GIF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tags" Target="../tags/tag7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image" Target="../media/image14.png"/><Relationship Id="rId10" Type="http://schemas.openxmlformats.org/officeDocument/2006/relationships/tags" Target="../tags/tag103.xml"/><Relationship Id="rId1" Type="http://schemas.openxmlformats.org/officeDocument/2006/relationships/tags" Target="../tags/tag9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120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image" Target="../media/image16.jpeg"/><Relationship Id="rId11" Type="http://schemas.openxmlformats.org/officeDocument/2006/relationships/tags" Target="../tags/tag117.xml"/><Relationship Id="rId10" Type="http://schemas.openxmlformats.org/officeDocument/2006/relationships/image" Target="../media/image15.GIF"/><Relationship Id="rId1" Type="http://schemas.openxmlformats.org/officeDocument/2006/relationships/tags" Target="../tags/tag10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6" Type="http://schemas.openxmlformats.org/officeDocument/2006/relationships/slideLayout" Target="../slideLayouts/slideLayout4.xml"/><Relationship Id="rId35" Type="http://schemas.openxmlformats.org/officeDocument/2006/relationships/tags" Target="../tags/tag155.xml"/><Relationship Id="rId34" Type="http://schemas.openxmlformats.org/officeDocument/2006/relationships/tags" Target="../tags/tag154.xml"/><Relationship Id="rId33" Type="http://schemas.openxmlformats.org/officeDocument/2006/relationships/tags" Target="../tags/tag153.xml"/><Relationship Id="rId32" Type="http://schemas.openxmlformats.org/officeDocument/2006/relationships/tags" Target="../tags/tag152.xml"/><Relationship Id="rId31" Type="http://schemas.openxmlformats.org/officeDocument/2006/relationships/tags" Target="../tags/tag151.xml"/><Relationship Id="rId30" Type="http://schemas.openxmlformats.org/officeDocument/2006/relationships/tags" Target="../tags/tag150.xml"/><Relationship Id="rId3" Type="http://schemas.openxmlformats.org/officeDocument/2006/relationships/tags" Target="../tags/tag123.xml"/><Relationship Id="rId29" Type="http://schemas.openxmlformats.org/officeDocument/2006/relationships/tags" Target="../tags/tag149.xml"/><Relationship Id="rId28" Type="http://schemas.openxmlformats.org/officeDocument/2006/relationships/tags" Target="../tags/tag148.xml"/><Relationship Id="rId27" Type="http://schemas.openxmlformats.org/officeDocument/2006/relationships/tags" Target="../tags/tag147.xml"/><Relationship Id="rId26" Type="http://schemas.openxmlformats.org/officeDocument/2006/relationships/tags" Target="../tags/tag146.xml"/><Relationship Id="rId25" Type="http://schemas.openxmlformats.org/officeDocument/2006/relationships/tags" Target="../tags/tag145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tags" Target="../tags/tag122.xml"/><Relationship Id="rId19" Type="http://schemas.openxmlformats.org/officeDocument/2006/relationships/tags" Target="../tags/tag139.xml"/><Relationship Id="rId18" Type="http://schemas.openxmlformats.org/officeDocument/2006/relationships/tags" Target="../tags/tag138.xml"/><Relationship Id="rId17" Type="http://schemas.openxmlformats.org/officeDocument/2006/relationships/tags" Target="../tags/tag137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tags" Target="../tags/tag12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6" Type="http://schemas.openxmlformats.org/officeDocument/2006/relationships/slideLayout" Target="../slideLayouts/slideLayout4.xml"/><Relationship Id="rId55" Type="http://schemas.openxmlformats.org/officeDocument/2006/relationships/tags" Target="../tags/tag209.xml"/><Relationship Id="rId54" Type="http://schemas.openxmlformats.org/officeDocument/2006/relationships/tags" Target="../tags/tag208.xml"/><Relationship Id="rId53" Type="http://schemas.openxmlformats.org/officeDocument/2006/relationships/tags" Target="../tags/tag207.xml"/><Relationship Id="rId52" Type="http://schemas.openxmlformats.org/officeDocument/2006/relationships/tags" Target="../tags/tag206.xml"/><Relationship Id="rId51" Type="http://schemas.openxmlformats.org/officeDocument/2006/relationships/tags" Target="../tags/tag205.xml"/><Relationship Id="rId50" Type="http://schemas.openxmlformats.org/officeDocument/2006/relationships/tags" Target="../tags/tag204.xml"/><Relationship Id="rId5" Type="http://schemas.openxmlformats.org/officeDocument/2006/relationships/tags" Target="../tags/tag159.xml"/><Relationship Id="rId49" Type="http://schemas.openxmlformats.org/officeDocument/2006/relationships/tags" Target="../tags/tag203.xml"/><Relationship Id="rId48" Type="http://schemas.openxmlformats.org/officeDocument/2006/relationships/tags" Target="../tags/tag202.xml"/><Relationship Id="rId47" Type="http://schemas.openxmlformats.org/officeDocument/2006/relationships/tags" Target="../tags/tag201.xml"/><Relationship Id="rId46" Type="http://schemas.openxmlformats.org/officeDocument/2006/relationships/tags" Target="../tags/tag200.xml"/><Relationship Id="rId45" Type="http://schemas.openxmlformats.org/officeDocument/2006/relationships/tags" Target="../tags/tag199.xml"/><Relationship Id="rId44" Type="http://schemas.openxmlformats.org/officeDocument/2006/relationships/tags" Target="../tags/tag198.xml"/><Relationship Id="rId43" Type="http://schemas.openxmlformats.org/officeDocument/2006/relationships/tags" Target="../tags/tag197.xml"/><Relationship Id="rId42" Type="http://schemas.openxmlformats.org/officeDocument/2006/relationships/tags" Target="../tags/tag196.xml"/><Relationship Id="rId41" Type="http://schemas.openxmlformats.org/officeDocument/2006/relationships/tags" Target="../tags/tag195.xml"/><Relationship Id="rId40" Type="http://schemas.openxmlformats.org/officeDocument/2006/relationships/tags" Target="../tags/tag194.xml"/><Relationship Id="rId4" Type="http://schemas.openxmlformats.org/officeDocument/2006/relationships/tags" Target="../tags/tag158.xml"/><Relationship Id="rId39" Type="http://schemas.openxmlformats.org/officeDocument/2006/relationships/tags" Target="../tags/tag193.xml"/><Relationship Id="rId38" Type="http://schemas.openxmlformats.org/officeDocument/2006/relationships/tags" Target="../tags/tag192.xml"/><Relationship Id="rId37" Type="http://schemas.openxmlformats.org/officeDocument/2006/relationships/tags" Target="../tags/tag191.xml"/><Relationship Id="rId36" Type="http://schemas.openxmlformats.org/officeDocument/2006/relationships/tags" Target="../tags/tag190.xml"/><Relationship Id="rId35" Type="http://schemas.openxmlformats.org/officeDocument/2006/relationships/tags" Target="../tags/tag189.xml"/><Relationship Id="rId34" Type="http://schemas.openxmlformats.org/officeDocument/2006/relationships/tags" Target="../tags/tag188.xml"/><Relationship Id="rId33" Type="http://schemas.openxmlformats.org/officeDocument/2006/relationships/tags" Target="../tags/tag187.xml"/><Relationship Id="rId32" Type="http://schemas.openxmlformats.org/officeDocument/2006/relationships/tags" Target="../tags/tag186.xml"/><Relationship Id="rId31" Type="http://schemas.openxmlformats.org/officeDocument/2006/relationships/tags" Target="../tags/tag185.xml"/><Relationship Id="rId30" Type="http://schemas.openxmlformats.org/officeDocument/2006/relationships/tags" Target="../tags/tag184.xml"/><Relationship Id="rId3" Type="http://schemas.openxmlformats.org/officeDocument/2006/relationships/tags" Target="../tags/tag157.xml"/><Relationship Id="rId29" Type="http://schemas.openxmlformats.org/officeDocument/2006/relationships/tags" Target="../tags/tag183.xml"/><Relationship Id="rId28" Type="http://schemas.openxmlformats.org/officeDocument/2006/relationships/tags" Target="../tags/tag182.xml"/><Relationship Id="rId27" Type="http://schemas.openxmlformats.org/officeDocument/2006/relationships/tags" Target="../tags/tag181.xml"/><Relationship Id="rId26" Type="http://schemas.openxmlformats.org/officeDocument/2006/relationships/tags" Target="../tags/tag180.xml"/><Relationship Id="rId25" Type="http://schemas.openxmlformats.org/officeDocument/2006/relationships/tags" Target="../tags/tag179.xml"/><Relationship Id="rId24" Type="http://schemas.openxmlformats.org/officeDocument/2006/relationships/tags" Target="../tags/tag178.xml"/><Relationship Id="rId23" Type="http://schemas.openxmlformats.org/officeDocument/2006/relationships/tags" Target="../tags/tag177.xml"/><Relationship Id="rId22" Type="http://schemas.openxmlformats.org/officeDocument/2006/relationships/tags" Target="../tags/tag176.xml"/><Relationship Id="rId21" Type="http://schemas.openxmlformats.org/officeDocument/2006/relationships/tags" Target="../tags/tag175.xml"/><Relationship Id="rId20" Type="http://schemas.openxmlformats.org/officeDocument/2006/relationships/tags" Target="../tags/tag174.xml"/><Relationship Id="rId2" Type="http://schemas.openxmlformats.org/officeDocument/2006/relationships/image" Target="../media/image17.jpeg"/><Relationship Id="rId19" Type="http://schemas.openxmlformats.org/officeDocument/2006/relationships/tags" Target="../tags/tag173.xml"/><Relationship Id="rId18" Type="http://schemas.openxmlformats.org/officeDocument/2006/relationships/tags" Target="../tags/tag172.xml"/><Relationship Id="rId17" Type="http://schemas.openxmlformats.org/officeDocument/2006/relationships/tags" Target="../tags/tag171.xml"/><Relationship Id="rId16" Type="http://schemas.openxmlformats.org/officeDocument/2006/relationships/tags" Target="../tags/tag170.xml"/><Relationship Id="rId15" Type="http://schemas.openxmlformats.org/officeDocument/2006/relationships/tags" Target="../tags/tag169.xml"/><Relationship Id="rId14" Type="http://schemas.openxmlformats.org/officeDocument/2006/relationships/tags" Target="../tags/tag168.xml"/><Relationship Id="rId13" Type="http://schemas.openxmlformats.org/officeDocument/2006/relationships/tags" Target="../tags/tag167.xml"/><Relationship Id="rId12" Type="http://schemas.openxmlformats.org/officeDocument/2006/relationships/tags" Target="../tags/tag166.xml"/><Relationship Id="rId11" Type="http://schemas.openxmlformats.org/officeDocument/2006/relationships/tags" Target="../tags/tag165.xml"/><Relationship Id="rId10" Type="http://schemas.openxmlformats.org/officeDocument/2006/relationships/tags" Target="../tags/tag164.xml"/><Relationship Id="rId1" Type="http://schemas.openxmlformats.org/officeDocument/2006/relationships/tags" Target="../tags/tag15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4" Type="http://schemas.openxmlformats.org/officeDocument/2006/relationships/slideLayout" Target="../slideLayouts/slideLayout4.xml"/><Relationship Id="rId33" Type="http://schemas.openxmlformats.org/officeDocument/2006/relationships/tags" Target="../tags/tag241.xml"/><Relationship Id="rId32" Type="http://schemas.openxmlformats.org/officeDocument/2006/relationships/tags" Target="../tags/tag240.xml"/><Relationship Id="rId31" Type="http://schemas.openxmlformats.org/officeDocument/2006/relationships/image" Target="../media/image18.jpeg"/><Relationship Id="rId30" Type="http://schemas.openxmlformats.org/officeDocument/2006/relationships/tags" Target="../tags/tag239.xml"/><Relationship Id="rId3" Type="http://schemas.openxmlformats.org/officeDocument/2006/relationships/tags" Target="../tags/tag212.xml"/><Relationship Id="rId29" Type="http://schemas.openxmlformats.org/officeDocument/2006/relationships/tags" Target="../tags/tag238.xml"/><Relationship Id="rId28" Type="http://schemas.openxmlformats.org/officeDocument/2006/relationships/tags" Target="../tags/tag237.xml"/><Relationship Id="rId27" Type="http://schemas.openxmlformats.org/officeDocument/2006/relationships/tags" Target="../tags/tag236.xml"/><Relationship Id="rId26" Type="http://schemas.openxmlformats.org/officeDocument/2006/relationships/tags" Target="../tags/tag235.xml"/><Relationship Id="rId25" Type="http://schemas.openxmlformats.org/officeDocument/2006/relationships/tags" Target="../tags/tag234.xml"/><Relationship Id="rId24" Type="http://schemas.openxmlformats.org/officeDocument/2006/relationships/tags" Target="../tags/tag233.xml"/><Relationship Id="rId23" Type="http://schemas.openxmlformats.org/officeDocument/2006/relationships/tags" Target="../tags/tag232.xml"/><Relationship Id="rId22" Type="http://schemas.openxmlformats.org/officeDocument/2006/relationships/tags" Target="../tags/tag231.xml"/><Relationship Id="rId21" Type="http://schemas.openxmlformats.org/officeDocument/2006/relationships/tags" Target="../tags/tag230.xml"/><Relationship Id="rId20" Type="http://schemas.openxmlformats.org/officeDocument/2006/relationships/tags" Target="../tags/tag229.xml"/><Relationship Id="rId2" Type="http://schemas.openxmlformats.org/officeDocument/2006/relationships/tags" Target="../tags/tag211.xml"/><Relationship Id="rId19" Type="http://schemas.openxmlformats.org/officeDocument/2006/relationships/tags" Target="../tags/tag228.xml"/><Relationship Id="rId18" Type="http://schemas.openxmlformats.org/officeDocument/2006/relationships/tags" Target="../tags/tag227.xml"/><Relationship Id="rId17" Type="http://schemas.openxmlformats.org/officeDocument/2006/relationships/tags" Target="../tags/tag226.xml"/><Relationship Id="rId16" Type="http://schemas.openxmlformats.org/officeDocument/2006/relationships/tags" Target="../tags/tag225.xml"/><Relationship Id="rId15" Type="http://schemas.openxmlformats.org/officeDocument/2006/relationships/tags" Target="../tags/tag224.xml"/><Relationship Id="rId14" Type="http://schemas.openxmlformats.org/officeDocument/2006/relationships/tags" Target="../tags/tag223.xml"/><Relationship Id="rId13" Type="http://schemas.openxmlformats.org/officeDocument/2006/relationships/tags" Target="../tags/tag222.xml"/><Relationship Id="rId12" Type="http://schemas.openxmlformats.org/officeDocument/2006/relationships/tags" Target="../tags/tag221.xml"/><Relationship Id="rId11" Type="http://schemas.openxmlformats.org/officeDocument/2006/relationships/tags" Target="../tags/tag220.xml"/><Relationship Id="rId10" Type="http://schemas.openxmlformats.org/officeDocument/2006/relationships/tags" Target="../tags/tag219.xml"/><Relationship Id="rId1" Type="http://schemas.openxmlformats.org/officeDocument/2006/relationships/tags" Target="../tags/tag21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image" Target="../media/image19.png"/><Relationship Id="rId2" Type="http://schemas.openxmlformats.org/officeDocument/2006/relationships/tags" Target="../tags/tag243.xml"/><Relationship Id="rId15" Type="http://schemas.openxmlformats.org/officeDocument/2006/relationships/slideLayout" Target="../slideLayouts/slideLayout5.xml"/><Relationship Id="rId14" Type="http://schemas.openxmlformats.org/officeDocument/2006/relationships/tags" Target="../tags/tag253.xml"/><Relationship Id="rId13" Type="http://schemas.openxmlformats.org/officeDocument/2006/relationships/tags" Target="../tags/tag252.xml"/><Relationship Id="rId12" Type="http://schemas.openxmlformats.org/officeDocument/2006/relationships/image" Target="../media/image20.png"/><Relationship Id="rId11" Type="http://schemas.openxmlformats.org/officeDocument/2006/relationships/tags" Target="../tags/tag251.xml"/><Relationship Id="rId10" Type="http://schemas.openxmlformats.org/officeDocument/2006/relationships/tags" Target="../tags/tag250.xml"/><Relationship Id="rId1" Type="http://schemas.openxmlformats.org/officeDocument/2006/relationships/tags" Target="../tags/tag2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95250" y="1209040"/>
            <a:ext cx="12192000" cy="4222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245110" y="2151825"/>
            <a:ext cx="121920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第二章</a:t>
            </a:r>
            <a:r>
              <a:rPr lang="zh-CN" altLang="en-US" sz="48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第一节：化学反应速率</a:t>
            </a:r>
            <a:endParaRPr lang="zh-CN" altLang="en-US" sz="48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/>
            <a:endParaRPr lang="zh-CN" altLang="en-US" sz="4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381000" y="203835"/>
            <a:ext cx="1482090" cy="1453515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40760" y="641350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</a:t>
            </a:r>
            <a:r>
              <a:rPr lang="zh-CN" altLang="en-US" sz="3200" dirty="0" smtClean="0">
                <a:solidFill>
                  <a:srgbClr val="3780D7"/>
                </a:solidFill>
              </a:rPr>
              <a:t>化学选择性必修</a:t>
            </a:r>
            <a:r>
              <a:rPr lang="en-US" altLang="zh-CN" sz="3200" dirty="0" smtClean="0">
                <a:solidFill>
                  <a:srgbClr val="3780D7"/>
                </a:solidFill>
              </a:rPr>
              <a:t>1</a:t>
            </a:r>
            <a:endParaRPr lang="en-US" altLang="zh-CN" sz="3200" dirty="0" smtClean="0">
              <a:solidFill>
                <a:srgbClr val="3780D7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4373245" y="3720465"/>
            <a:ext cx="399542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课时：化学反应速率</a:t>
            </a:r>
            <a:endParaRPr lang="zh-CN" altLang="en-US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00853" y="759170"/>
            <a:ext cx="2729653" cy="5847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zh-CN"/>
              <a:t>一般步骤：</a:t>
            </a:r>
            <a:endParaRPr lang="zh-CN" altLang="zh-CN"/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631306" y="1345967"/>
            <a:ext cx="3035521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defTabSz="1218565">
              <a:lnSpc>
                <a:spcPct val="150000"/>
              </a:lnSpc>
              <a:defRPr sz="2800" kern="10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defRPr>
            </a:lvl1pPr>
          </a:lstStyle>
          <a:p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</a:rPr>
              <a:t>1)</a:t>
            </a:r>
            <a:r>
              <a:rPr lang="zh-CN" altLang="en-US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70C0"/>
                </a:solidFill>
                <a:latin typeface="Times New Roman" panose="02020603050405020304" pitchFamily="18" charset="0"/>
              </a:rPr>
              <a:t>写化学方程式</a:t>
            </a:r>
            <a:endParaRPr lang="zh-CN" altLang="en-US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643785" y="1811280"/>
            <a:ext cx="7113068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defTabSz="1218565">
              <a:lnSpc>
                <a:spcPct val="150000"/>
              </a:lnSpc>
              <a:defRPr sz="2800" kern="10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defRPr>
            </a:lvl1pPr>
          </a:lstStyle>
          <a:p>
            <a:r>
              <a:rPr lang="en-US" altLang="zh-CN">
                <a:latin typeface="Times New Roman" panose="02020603050405020304" pitchFamily="18" charset="0"/>
              </a:rPr>
              <a:t>2) </a:t>
            </a:r>
            <a:r>
              <a:rPr lang="zh-CN" altLang="zh-CN">
                <a:latin typeface="Times New Roman" panose="02020603050405020304" pitchFamily="18" charset="0"/>
              </a:rPr>
              <a:t>找出各物质的</a:t>
            </a:r>
            <a:r>
              <a:rPr lang="zh-CN" altLang="zh-CN">
                <a:solidFill>
                  <a:srgbClr val="C00000"/>
                </a:solidFill>
                <a:latin typeface="Times New Roman" panose="02020603050405020304" pitchFamily="18" charset="0"/>
              </a:rPr>
              <a:t>起始量、</a:t>
            </a:r>
            <a:r>
              <a:rPr lang="zh-CN" altLang="zh-CN" u="sng">
                <a:solidFill>
                  <a:srgbClr val="C00000"/>
                </a:solidFill>
                <a:latin typeface="Times New Roman" panose="02020603050405020304" pitchFamily="18" charset="0"/>
              </a:rPr>
              <a:t>转化量</a:t>
            </a:r>
            <a:r>
              <a:rPr lang="zh-CN" altLang="zh-CN">
                <a:solidFill>
                  <a:srgbClr val="C00000"/>
                </a:solidFill>
                <a:latin typeface="Times New Roman" panose="02020603050405020304" pitchFamily="18" charset="0"/>
              </a:rPr>
              <a:t>、某时刻量</a:t>
            </a:r>
            <a:endParaRPr lang="zh-CN" altLang="en-US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4117119" y="2472113"/>
            <a:ext cx="6394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800" kern="1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注意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转化量之比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化学计量数之比</a:t>
            </a:r>
            <a:endParaRPr lang="zh-CN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1673013" y="2892721"/>
            <a:ext cx="4578773" cy="6622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defTabSz="1218565">
              <a:lnSpc>
                <a:spcPct val="150000"/>
              </a:lnSpc>
              <a:defRPr sz="2800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3) </a:t>
            </a:r>
            <a:r>
              <a:rPr lang="zh-CN" altLang="zh-CN">
                <a:solidFill>
                  <a:schemeClr val="tx1"/>
                </a:solidFill>
              </a:rPr>
              <a:t>根据已知条件</a:t>
            </a:r>
            <a:r>
              <a:rPr lang="zh-CN" altLang="zh-CN"/>
              <a:t>列方程计算</a:t>
            </a:r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4781705" y="3567880"/>
            <a:ext cx="4953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A(g)</a:t>
            </a:r>
            <a:r>
              <a:rPr lang="zh-CN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 B(g) = </a:t>
            </a:r>
            <a:r>
              <a:rPr lang="en-US" altLang="zh-CN" sz="2800" b="1" i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C(g) </a:t>
            </a:r>
            <a:r>
              <a:rPr lang="zh-CN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D(g)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3136775" y="4054892"/>
            <a:ext cx="1680686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zh-CN" sz="21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起始浓度</a:t>
            </a:r>
            <a:r>
              <a:rPr lang="en-US" altLang="zh-CN" sz="2100" b="1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zh-CN" altLang="en-US" sz="2100" b="1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初</a:t>
            </a:r>
            <a:endParaRPr lang="zh-CN" altLang="zh-CN" sz="2100" b="1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5225013" y="4110068"/>
            <a:ext cx="3193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b="1" i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6427378" y="4144222"/>
            <a:ext cx="3193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b="1" i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7650117" y="4144222"/>
            <a:ext cx="3193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>
            <p:custDataLst>
              <p:tags r:id="rId11"/>
            </p:custDataLst>
          </p:nvPr>
        </p:nvSpPr>
        <p:spPr>
          <a:xfrm>
            <a:off x="8778292" y="4152518"/>
            <a:ext cx="3193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12"/>
            </p:custDataLst>
          </p:nvPr>
        </p:nvSpPr>
        <p:spPr>
          <a:xfrm>
            <a:off x="3136775" y="4610118"/>
            <a:ext cx="1680686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zh-CN" sz="21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转化浓度</a:t>
            </a:r>
            <a:r>
              <a:rPr kumimoji="1" lang="en-US" altLang="zh-CN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Δ</a:t>
            </a:r>
            <a:r>
              <a:rPr kumimoji="1" lang="en-US" altLang="zh-CN" sz="21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kumimoji="1" lang="en-US" altLang="zh-CN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zh-CN" sz="2100" b="1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>
            <p:custDataLst>
              <p:tags r:id="rId13"/>
            </p:custDataLst>
          </p:nvPr>
        </p:nvSpPr>
        <p:spPr>
          <a:xfrm>
            <a:off x="5206719" y="4695903"/>
            <a:ext cx="45397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b="1" i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endParaRPr lang="zh-CN" altLang="en-US" sz="2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>
            <p:custDataLst>
              <p:tags r:id="rId14"/>
            </p:custDataLst>
          </p:nvPr>
        </p:nvSpPr>
        <p:spPr>
          <a:xfrm>
            <a:off x="6471612" y="4710420"/>
            <a:ext cx="3193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b="1" i="1" kern="1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>
            <p:custDataLst>
              <p:tags r:id="rId15"/>
            </p:custDataLst>
          </p:nvPr>
        </p:nvSpPr>
        <p:spPr>
          <a:xfrm>
            <a:off x="7627015" y="4681354"/>
            <a:ext cx="45397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b="1" i="1" kern="1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endParaRPr lang="zh-CN" altLang="en-US" sz="2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>
            <p:custDataLst>
              <p:tags r:id="rId16"/>
            </p:custDataLst>
          </p:nvPr>
        </p:nvSpPr>
        <p:spPr>
          <a:xfrm>
            <a:off x="8755189" y="4695870"/>
            <a:ext cx="45397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b="1" i="1" kern="1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endParaRPr lang="zh-CN" altLang="en-US" sz="2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>
            <p:custDataLst>
              <p:tags r:id="rId17"/>
            </p:custDataLst>
          </p:nvPr>
        </p:nvSpPr>
        <p:spPr>
          <a:xfrm>
            <a:off x="3170659" y="5173171"/>
            <a:ext cx="1665841" cy="4154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21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某刻</a:t>
            </a:r>
            <a:r>
              <a:rPr lang="zh-CN" altLang="zh-CN" sz="21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浓度</a:t>
            </a:r>
            <a:r>
              <a:rPr lang="en-US" altLang="zh-CN" sz="2100" b="1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100" b="1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某</a:t>
            </a:r>
            <a:r>
              <a:rPr lang="en-US" altLang="zh-CN" sz="2100" b="1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zh-CN" sz="2100" b="1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>
            <p:custDataLst>
              <p:tags r:id="rId18"/>
            </p:custDataLst>
          </p:nvPr>
        </p:nvSpPr>
        <p:spPr>
          <a:xfrm>
            <a:off x="4996689" y="5247552"/>
            <a:ext cx="85792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b="1" i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1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100" b="1" i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endParaRPr lang="zh-CN" altLang="en-US" sz="2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>
            <p:custDataLst>
              <p:tags r:id="rId19"/>
            </p:custDataLst>
          </p:nvPr>
        </p:nvSpPr>
        <p:spPr>
          <a:xfrm>
            <a:off x="6297074" y="5260068"/>
            <a:ext cx="79060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1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b="1" i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1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100" b="1" i="1" kern="1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>
            <p:custDataLst>
              <p:tags r:id="rId20"/>
            </p:custDataLst>
          </p:nvPr>
        </p:nvSpPr>
        <p:spPr>
          <a:xfrm>
            <a:off x="7704097" y="5209573"/>
            <a:ext cx="45397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b="1" i="1" kern="1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endParaRPr lang="zh-CN" altLang="en-US" sz="2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>
            <p:custDataLst>
              <p:tags r:id="rId21"/>
            </p:custDataLst>
          </p:nvPr>
        </p:nvSpPr>
        <p:spPr>
          <a:xfrm>
            <a:off x="8832272" y="5225766"/>
            <a:ext cx="45397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b="1" i="1" kern="1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endParaRPr lang="zh-CN" altLang="en-US" sz="2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 userDrawn="1">
            <p:custDataLst>
              <p:tags r:id="rId22"/>
            </p:custDataLst>
          </p:nvPr>
        </p:nvSpPr>
        <p:spPr>
          <a:xfrm>
            <a:off x="1057910" y="111760"/>
            <a:ext cx="229997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三段式计算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rcRect r="858"/>
          <a:stretch>
            <a:fillRect/>
          </a:stretch>
        </p:blipFill>
        <p:spPr>
          <a:xfrm>
            <a:off x="4522470" y="5690235"/>
            <a:ext cx="3263900" cy="101663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25"/>
            </p:custDataLst>
          </p:nvPr>
        </p:nvSpPr>
        <p:spPr>
          <a:xfrm>
            <a:off x="901276" y="5875242"/>
            <a:ext cx="3136054" cy="5847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、常见求算量</a:t>
            </a:r>
            <a:r>
              <a:rPr lang="zh-CN" altLang="zh-CN"/>
              <a:t>：</a:t>
            </a:r>
            <a:endParaRPr lang="zh-CN" altLang="zh-CN"/>
          </a:p>
        </p:txBody>
      </p:sp>
    </p:spTree>
    <p:custDataLst>
      <p:tags r:id="rId2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7" grpId="0"/>
      <p:bldP spid="18" grpId="0"/>
      <p:bldP spid="19" grpId="0"/>
      <p:bldP spid="20" grpId="0"/>
      <p:bldP spid="22" grpId="0"/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>
            <p:custDataLst>
              <p:tags r:id="rId1"/>
            </p:custDataLst>
          </p:nvPr>
        </p:nvGrpSpPr>
        <p:grpSpPr>
          <a:xfrm>
            <a:off x="83277" y="908644"/>
            <a:ext cx="11901973" cy="1198880"/>
            <a:chOff x="839" y="2714"/>
            <a:chExt cx="15995" cy="1888"/>
          </a:xfrm>
        </p:grpSpPr>
        <p:sp>
          <p:nvSpPr>
            <p:cNvPr id="23" name="文本框 1"/>
            <p:cNvSpPr txBox="1"/>
            <p:nvPr>
              <p:custDataLst>
                <p:tags r:id="rId2"/>
              </p:custDataLst>
            </p:nvPr>
          </p:nvSpPr>
          <p:spPr>
            <a:xfrm>
              <a:off x="839" y="2714"/>
              <a:ext cx="15995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 defTabSz="182880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3.</a:t>
              </a:r>
              <a:r>
                <a:rPr lang="en-US" altLang="zh-CN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在2L密闭容器中</a:t>
              </a:r>
              <a:r>
                <a:rPr lang="zh-CN" altLang="en-US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加入</a:t>
              </a:r>
              <a:r>
                <a:rPr lang="en-US" altLang="zh-CN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1molN</a:t>
              </a:r>
              <a:r>
                <a:rPr lang="en-US" altLang="zh-CN" sz="2400" baseline="-25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</a:t>
              </a:r>
              <a:r>
                <a:rPr lang="en-US" altLang="zh-CN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zh-CN" altLang="en-US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和</a:t>
              </a:r>
              <a:r>
                <a:rPr lang="en-US" altLang="zh-CN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3molH</a:t>
              </a:r>
              <a:r>
                <a:rPr lang="en-US" altLang="zh-CN" sz="2400" baseline="-25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</a:t>
              </a:r>
              <a:r>
                <a:rPr lang="zh-CN" altLang="en-US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发生</a:t>
              </a:r>
              <a:r>
                <a:rPr lang="en-US" altLang="zh-CN" sz="2400" err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反应 </a:t>
              </a:r>
              <a:r>
                <a:rPr lang="pt-BR" altLang="zh-CN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oefler Text"/>
                </a:rPr>
                <a:t>N</a:t>
              </a:r>
              <a:r>
                <a:rPr lang="pt-BR" altLang="zh-CN" sz="2400" baseline="-25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oefler Text"/>
                </a:rPr>
                <a:t>2</a:t>
              </a:r>
              <a:r>
                <a:rPr lang="pt-BR" altLang="zh-CN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oefler Text"/>
                </a:rPr>
                <a:t> + 3H</a:t>
              </a:r>
              <a:r>
                <a:rPr lang="pt-BR" altLang="zh-CN" sz="2400" baseline="-25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oefler Text"/>
                </a:rPr>
                <a:t>2 </a:t>
              </a:r>
              <a:r>
                <a:rPr lang="pt-BR" altLang="zh-CN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oefler Text"/>
                </a:rPr>
                <a:t>   ⇌    2NH</a:t>
              </a:r>
              <a:r>
                <a:rPr lang="pt-BR" altLang="zh-CN" sz="2400" baseline="-25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oefler Text"/>
                </a:rPr>
                <a:t>3  </a:t>
              </a:r>
              <a:r>
                <a:rPr lang="zh-CN" altLang="pt-BR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oefler Text"/>
                </a:rPr>
                <a:t>，</a:t>
              </a:r>
              <a:r>
                <a:rPr lang="en-US" altLang="zh-CN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oefler Text"/>
                </a:rPr>
                <a:t>2s</a:t>
              </a:r>
              <a:r>
                <a:rPr lang="zh-CN" altLang="en-US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oefler Text"/>
                </a:rPr>
                <a:t>末时测得容器中含有</a:t>
              </a:r>
              <a:r>
                <a:rPr lang="en-US" altLang="zh-CN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oefler Text"/>
                </a:rPr>
                <a:t>0.4</a:t>
              </a:r>
              <a:r>
                <a:rPr lang="en-US" altLang="zh-CN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mol NH</a:t>
              </a:r>
              <a:r>
                <a:rPr lang="en-US" altLang="zh-CN" sz="2400" baseline="-25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</a:t>
              </a:r>
              <a:r>
                <a:rPr lang="zh-CN" altLang="en-US" sz="2400" baseline="-25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</a:t>
              </a:r>
              <a:r>
                <a:rPr lang="en-US" altLang="zh-CN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zh-CN" altLang="en-US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求①H</a:t>
              </a:r>
              <a:r>
                <a:rPr lang="zh-CN" altLang="en-US" sz="2400" baseline="-25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</a:t>
              </a:r>
              <a:r>
                <a:rPr lang="zh-CN" altLang="en-US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的转化率；②反应后N</a:t>
              </a:r>
              <a:r>
                <a:rPr lang="zh-CN" altLang="en-US" sz="2400" baseline="-25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</a:t>
              </a:r>
              <a:r>
                <a:rPr lang="zh-CN" altLang="en-US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的浓度。</a:t>
              </a:r>
              <a:endParaRPr lang="zh-CN" altLang="en-US" sz="2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grpSp>
          <p:nvGrpSpPr>
            <p:cNvPr id="24" name="组合 23"/>
            <p:cNvGrpSpPr/>
            <p:nvPr>
              <p:custDataLst>
                <p:tags r:id="rId3"/>
              </p:custDataLst>
            </p:nvPr>
          </p:nvGrpSpPr>
          <p:grpSpPr>
            <a:xfrm>
              <a:off x="11500" y="2876"/>
              <a:ext cx="3007" cy="1357"/>
              <a:chOff x="19405" y="1734"/>
              <a:chExt cx="3007" cy="1357"/>
            </a:xfrm>
          </p:grpSpPr>
          <p:sp>
            <p:nvSpPr>
              <p:cNvPr id="25" name="矩形 24"/>
              <p:cNvSpPr/>
              <p:nvPr>
                <p:custDataLst>
                  <p:tags r:id="rId4"/>
                </p:custDataLst>
              </p:nvPr>
            </p:nvSpPr>
            <p:spPr>
              <a:xfrm>
                <a:off x="20937" y="2366"/>
                <a:ext cx="1475" cy="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defTabSz="1828800" rtl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kern="1200" err="1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催化剂</a:t>
                </a:r>
                <a:endParaRPr lang="en-US" altLang="zh-CN" sz="2400" kern="1200" err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5"/>
                </p:custDataLst>
              </p:nvPr>
            </p:nvSpPr>
            <p:spPr>
              <a:xfrm>
                <a:off x="19405" y="1734"/>
                <a:ext cx="2280" cy="1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defTabSz="1828800" rtl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kern="1200" err="1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高温、高压</a:t>
                </a:r>
                <a:endParaRPr lang="en-US" altLang="zh-CN" sz="2400" kern="1200" err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149" name="Text Box 9"/>
          <p:cNvSpPr txBox="1"/>
          <p:nvPr>
            <p:custDataLst>
              <p:tags r:id="rId6"/>
            </p:custDataLst>
          </p:nvPr>
        </p:nvSpPr>
        <p:spPr>
          <a:xfrm>
            <a:off x="1775460" y="2204720"/>
            <a:ext cx="9918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                  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81" name="Text Box 21"/>
          <p:cNvSpPr txBox="1"/>
          <p:nvPr>
            <p:custDataLst>
              <p:tags r:id="rId7"/>
            </p:custDataLst>
          </p:nvPr>
        </p:nvSpPr>
        <p:spPr>
          <a:xfrm>
            <a:off x="371148" y="3109256"/>
            <a:ext cx="659246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三</a:t>
            </a:r>
            <a:endParaRPr lang="zh-CN" altLang="en-US" sz="2400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段</a:t>
            </a:r>
            <a:endParaRPr lang="zh-CN" altLang="en-US" sz="2400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式</a:t>
            </a:r>
            <a:endParaRPr lang="en-US" altLang="zh-CN" sz="2400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1908810" y="3644900"/>
            <a:ext cx="6432868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变化量（</a:t>
            </a:r>
            <a:r>
              <a:rPr lang="pt-BR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mol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）：  </a:t>
            </a:r>
            <a:r>
              <a:rPr lang="pt-BR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0.2         0.6              0.4</a:t>
            </a:r>
            <a:endParaRPr lang="pt-BR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1919288" y="4441825"/>
            <a:ext cx="64115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2s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末量（</a:t>
            </a:r>
            <a:r>
              <a:rPr lang="pt-BR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mol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）：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0.8</a:t>
            </a:r>
            <a:r>
              <a:rPr lang="pt-BR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en-US" altLang="pt-BR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2.4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en-US" altLang="zh-CN" sz="24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      </a:t>
            </a:r>
            <a:r>
              <a:rPr lang="pt-BR" altLang="en-US" sz="24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0.4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1955483" y="2914650"/>
            <a:ext cx="590296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起始量（</a:t>
            </a:r>
            <a:r>
              <a:rPr lang="pt-BR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mol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）：  </a:t>
            </a:r>
            <a:r>
              <a:rPr lang="pt-BR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1            3                 0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1"/>
            </p:custDataLst>
          </p:nvPr>
        </p:nvGrpSpPr>
        <p:grpSpPr>
          <a:xfrm>
            <a:off x="4552950" y="2107565"/>
            <a:ext cx="5359400" cy="1320998"/>
            <a:chOff x="470032" y="1194284"/>
            <a:chExt cx="3243634" cy="2027517"/>
          </a:xfrm>
        </p:grpSpPr>
        <p:sp>
          <p:nvSpPr>
            <p:cNvPr id="9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0032" y="1629399"/>
              <a:ext cx="3243634" cy="706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2400" baseline="-250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  +   3H</a:t>
              </a:r>
              <a:r>
                <a:rPr lang="en-US" altLang="zh-CN" sz="2400" baseline="-250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2  </a:t>
              </a:r>
              <a:r>
                <a:rPr lang="en-US" altLang="zh-CN" sz="24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              2NH</a:t>
              </a:r>
              <a:r>
                <a:rPr lang="en-US" altLang="zh-CN" sz="2400" baseline="-250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endParaRPr lang="en-US" altLang="zh-CN" sz="2400" baseline="-25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6"/>
            <p:cNvGrpSpPr/>
            <p:nvPr>
              <p:custDataLst>
                <p:tags r:id="rId13"/>
              </p:custDataLst>
            </p:nvPr>
          </p:nvGrpSpPr>
          <p:grpSpPr>
            <a:xfrm>
              <a:off x="1463015" y="1723630"/>
              <a:ext cx="803261" cy="477673"/>
              <a:chOff x="-982" y="-764"/>
              <a:chExt cx="576" cy="342"/>
            </a:xfrm>
          </p:grpSpPr>
          <p:sp>
            <p:nvSpPr>
              <p:cNvPr id="11" name="Line 7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-982" y="-549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>
                  <a:solidFill>
                    <a:srgbClr val="0070C0"/>
                  </a:solidFill>
                </a:endParaRPr>
              </a:p>
            </p:txBody>
          </p:sp>
          <p:sp>
            <p:nvSpPr>
              <p:cNvPr id="13" name="Line 9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-982" y="-674"/>
                <a:ext cx="576" cy="15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>
                  <a:solidFill>
                    <a:srgbClr val="0070C0"/>
                  </a:solidFill>
                </a:endParaRPr>
              </a:p>
            </p:txBody>
          </p:sp>
          <p:sp>
            <p:nvSpPr>
              <p:cNvPr id="14" name="Line 10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H="1" flipV="1">
                <a:off x="-534" y="-764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>
                  <a:solidFill>
                    <a:srgbClr val="0070C0"/>
                  </a:solidFill>
                </a:endParaRPr>
              </a:p>
            </p:txBody>
          </p:sp>
          <p:sp>
            <p:nvSpPr>
              <p:cNvPr id="15" name="Line 11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-982" y="-541"/>
                <a:ext cx="92" cy="119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6" name="Text Box 3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463171" y="1194284"/>
              <a:ext cx="868077" cy="127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高温高压</a:t>
              </a:r>
              <a:endPara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508262" y="1947970"/>
              <a:ext cx="713531" cy="127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催化剂</a:t>
              </a:r>
              <a:endPara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20"/>
            </p:custDataLst>
          </p:nvPr>
        </p:nvGrpSpPr>
        <p:grpSpPr>
          <a:xfrm>
            <a:off x="1847532" y="5157153"/>
            <a:ext cx="8872537" cy="1617980"/>
            <a:chOff x="5819" y="16243"/>
            <a:chExt cx="27945" cy="509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本框 11"/>
                <p:cNvSpPr txBox="1"/>
                <p:nvPr>
                  <p:custDataLst>
                    <p:tags r:id="rId21"/>
                  </p:custDataLst>
                </p:nvPr>
              </p:nvSpPr>
              <p:spPr>
                <a:xfrm>
                  <a:off x="5819" y="16243"/>
                  <a:ext cx="27945" cy="27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:pPr eaLnBrk="1" hangingPunct="1">
                    <a:lnSpc>
                      <a:spcPct val="150000"/>
                    </a:lnSpc>
                    <a:defRPr/>
                  </a:pPr>
                  <a:r>
                    <a:rPr lang="zh-CN" altLang="en-US" sz="2400" noProof="1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则①</a:t>
                  </a:r>
                  <a:r>
                    <a:rPr lang="en-US" altLang="zh-CN" sz="2400" noProof="1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 H</a:t>
                  </a:r>
                  <a:r>
                    <a:rPr lang="en-US" altLang="zh-CN" sz="2400" baseline="-25000" noProof="1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2</a:t>
                  </a:r>
                  <a:r>
                    <a:rPr lang="zh-CN" altLang="en-US" sz="2400" noProof="1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的转化率：</a:t>
                  </a:r>
                  <a:r>
                    <a:rPr lang="en-US" altLang="zh-CN" sz="2400" noProof="1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α</a:t>
                  </a:r>
                  <a:r>
                    <a:rPr lang="zh-CN" altLang="en-US" sz="2400" noProof="1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（</a:t>
                  </a:r>
                  <a:r>
                    <a:rPr lang="en-US" altLang="zh-CN" sz="2400" noProof="1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 H</a:t>
                  </a:r>
                  <a:r>
                    <a:rPr lang="en-US" altLang="zh-CN" sz="2400" baseline="-25000" noProof="1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2 </a:t>
                  </a:r>
                  <a:r>
                    <a:rPr lang="zh-CN" altLang="en-US" sz="2400" noProof="1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）</a:t>
                  </a:r>
                  <a:r>
                    <a:rPr lang="en-US" altLang="zh-CN" sz="2400" noProof="1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noProof="1"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 noProof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 noProof="1"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2400" i="1" noProof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400" i="1" noProof="1"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zh-CN" sz="2400" i="1" noProof="1"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sz="2400" i="1" noProof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×</m:t>
                      </m:r>
                      <m:r>
                        <a:rPr lang="en-US" altLang="zh-CN" sz="2400" i="1" noProof="1">
                          <a:latin typeface="Cambria Math" panose="02040503050406030204" pitchFamily="18" charset="0"/>
                          <a:ea typeface="微软雅黑" panose="020B0503020204020204" charset="-122"/>
                          <a:cs typeface="Cambria Math" panose="02040503050406030204" pitchFamily="18" charset="0"/>
                        </a:rPr>
                        <m:t>100</m:t>
                      </m:r>
                      <m:r>
                        <a:rPr lang="en-US" altLang="zh-CN" sz="2400" i="1" noProof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%=</m:t>
                      </m:r>
                      <m:r>
                        <a:rPr lang="en-US" altLang="zh-CN" sz="2400" i="1" noProof="1">
                          <a:latin typeface="Cambria Math" panose="02040503050406030204" pitchFamily="18" charset="0"/>
                          <a:ea typeface="微软雅黑" panose="020B0503020204020204" charset="-122"/>
                          <a:cs typeface="Cambria Math" panose="02040503050406030204" pitchFamily="18" charset="0"/>
                        </a:rPr>
                        <m:t>20</m:t>
                      </m:r>
                      <m:r>
                        <a:rPr lang="en-US" altLang="zh-CN" sz="2400" i="1" noProof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%</m:t>
                      </m:r>
                    </m:oMath>
                  </a14:m>
                  <a:endParaRPr lang="zh-CN" altLang="en-US" sz="2400" noProof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mc:Choice>
          <mc:Fallback>
            <p:sp>
              <p:nvSpPr>
                <p:cNvPr id="12" name="文本框 1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2"/>
                  </p:custDataLst>
                </p:nvPr>
              </p:nvSpPr>
              <p:spPr>
                <a:xfrm>
                  <a:off x="5819" y="16243"/>
                  <a:ext cx="27945" cy="2782"/>
                </a:xfrm>
                <a:prstGeom prst="rect">
                  <a:avLst/>
                </a:prstGeom>
                <a:blipFill rotWithShape="1">
                  <a:blip r:embed="rId23"/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矩形 17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7066" y="19191"/>
                  <a:ext cx="17775" cy="21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2400" noProof="1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②</a:t>
                  </a:r>
                  <a:r>
                    <a:rPr lang="en-US" altLang="zh-CN" sz="2400" noProof="1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 </a:t>
                  </a:r>
                  <a:r>
                    <a:rPr lang="zh-CN" altLang="en-US" sz="2400" noProof="1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反应后</a:t>
                  </a:r>
                  <a:r>
                    <a:rPr lang="en-US" altLang="zh-CN" sz="2400" noProof="1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c(N</a:t>
                  </a:r>
                  <a:r>
                    <a:rPr lang="en-US" altLang="zh-CN" sz="2400" baseline="-25000" noProof="1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2</a:t>
                  </a:r>
                  <a:r>
                    <a:rPr lang="en-US" altLang="zh-CN" sz="2400" noProof="1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)=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a14:m>
                  <a:r>
                    <a:rPr lang="en-US" altLang="zh-CN" sz="2400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altLang="zh-CN" sz="2400" i="1"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0.8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a14:m>
                  <a:r>
                    <a:rPr lang="en-US" altLang="zh-CN" sz="2400" noProof="1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=0.4mol/L</a:t>
                  </a:r>
                  <a:endParaRPr lang="zh-CN" altLang="en-US" sz="24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mc:Choice>
          <mc:Fallback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5"/>
                  </p:custDataLst>
                </p:nvPr>
              </p:nvSpPr>
              <p:spPr>
                <a:xfrm>
                  <a:off x="7066" y="19191"/>
                  <a:ext cx="17775" cy="2148"/>
                </a:xfrm>
                <a:prstGeom prst="rect">
                  <a:avLst/>
                </a:prstGeom>
                <a:blipFill rotWithShape="1">
                  <a:blip r:embed="rId2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矩形 6"/>
          <p:cNvSpPr/>
          <p:nvPr userDrawn="1">
            <p:custDataLst>
              <p:tags r:id="rId27"/>
            </p:custDataLst>
          </p:nvPr>
        </p:nvSpPr>
        <p:spPr>
          <a:xfrm>
            <a:off x="1057910" y="111760"/>
            <a:ext cx="229997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三段式计算</a:t>
            </a:r>
            <a:endParaRPr lang="zh-CN" altLang="en-US" sz="2400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1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760" y="1029970"/>
            <a:ext cx="7745730" cy="19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0" tIns="60950" rIns="121900" bIns="6095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  <a:tab pos="41148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  <a:tab pos="41148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  <a:tab pos="41148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  <a:tab pos="41148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  <a:tab pos="41148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  <a:tab pos="41148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  <a:tab pos="41148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  <a:tab pos="41148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  <a:tab pos="41148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  <a:tab pos="4114800" algn="l"/>
                <a:tab pos="6629400" algn="l"/>
              </a:tabLst>
            </a:pPr>
            <a:r>
              <a:rPr kumimoji="0" lang="en-US" sz="2665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kumimoji="0" lang="zh-CN" sz="2665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一定温度下，在</a:t>
            </a:r>
            <a:r>
              <a:rPr kumimoji="0" lang="en-US" altLang="zh-CN" sz="2665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L</a:t>
            </a:r>
            <a:r>
              <a:rPr kumimoji="0" lang="zh-CN" altLang="en-US" sz="2665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的密闭容器中，</a:t>
            </a:r>
            <a:r>
              <a:rPr kumimoji="0" lang="en-US" altLang="zh-CN" sz="2665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kumimoji="0" lang="zh-CN" altLang="en-US" sz="2665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665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kumimoji="0" lang="zh-CN" altLang="en-US" sz="2665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665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</a:t>
            </a:r>
            <a:r>
              <a:rPr kumimoji="0" lang="zh-CN" altLang="en-US" sz="2665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三种气体的物质的量随时间变化的曲线如图所示。下列描述正确的是</a:t>
            </a:r>
            <a:r>
              <a:rPr kumimoji="0" lang="en-US" altLang="zh-CN" sz="2665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665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   　</a:t>
            </a:r>
            <a:r>
              <a:rPr kumimoji="0" lang="en-US" altLang="zh-CN" sz="2665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kumimoji="0" lang="en-US" altLang="zh-CN" sz="2135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199269" y="3333639"/>
            <a:ext cx="10655519" cy="2555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3657600" algn="l"/>
                <a:tab pos="4114800" algn="l"/>
                <a:tab pos="6629400" algn="l"/>
              </a:tabLst>
            </a:pPr>
            <a:r>
              <a:rPr lang="en-US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．反应开始到</a:t>
            </a:r>
            <a:r>
              <a:rPr lang="en-US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 s</a:t>
            </a:r>
            <a:r>
              <a:rPr lang="zh-CN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时，用</a:t>
            </a:r>
            <a:r>
              <a:rPr lang="en-US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</a:t>
            </a:r>
            <a:r>
              <a:rPr lang="zh-CN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表示的反应速率为</a:t>
            </a:r>
            <a:r>
              <a:rPr lang="en-US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0.158 </a:t>
            </a:r>
            <a:r>
              <a:rPr lang="en-US" altLang="zh-CN" sz="2665" b="1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mol</a:t>
            </a:r>
            <a:r>
              <a:rPr lang="zh-CN" altLang="zh-CN" sz="2665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lang="en-US" altLang="zh-CN" sz="2665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665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zh-CN" altLang="zh-CN" sz="2665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lang="en-US" altLang="zh-CN" sz="2665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665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 </a:t>
            </a:r>
            <a:endParaRPr lang="en-US" altLang="zh-CN" sz="2665" b="1" baseline="3000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3657600" algn="l"/>
                <a:tab pos="4114800" algn="l"/>
                <a:tab pos="6629400" algn="l"/>
              </a:tabLst>
            </a:pPr>
            <a:r>
              <a:rPr lang="en-US" altLang="zh-CN" sz="2665" b="1" kern="1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．反应开始到</a:t>
            </a:r>
            <a:r>
              <a:rPr lang="en-US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 s</a:t>
            </a:r>
            <a:r>
              <a:rPr lang="zh-CN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lang="en-US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的物质的量浓度减少了</a:t>
            </a:r>
            <a:r>
              <a:rPr lang="en-US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0.79 mol·L</a:t>
            </a:r>
            <a:r>
              <a:rPr lang="zh-CN" altLang="zh-CN" sz="2665" b="1" kern="100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665" b="1" kern="100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zh-CN" sz="2665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3657600" algn="l"/>
                <a:tab pos="4114800" algn="l"/>
                <a:tab pos="6629400" algn="l"/>
              </a:tabLst>
            </a:pPr>
            <a:r>
              <a:rPr lang="en-US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．反应开始到</a:t>
            </a:r>
            <a:r>
              <a:rPr lang="en-US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 s</a:t>
            </a:r>
            <a:r>
              <a:rPr lang="zh-CN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lang="en-US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的转化率为</a:t>
            </a:r>
            <a:r>
              <a:rPr lang="en-US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79.0%</a:t>
            </a:r>
            <a:endParaRPr lang="zh-CN" altLang="zh-CN" sz="2665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3657600" algn="l"/>
                <a:tab pos="4114800" algn="l"/>
                <a:tab pos="6629400" algn="l"/>
              </a:tabLst>
            </a:pPr>
            <a:r>
              <a:rPr lang="en-US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．反应的化学方程式为：</a:t>
            </a:r>
            <a:r>
              <a:rPr lang="en-US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X(g)</a:t>
            </a:r>
            <a:r>
              <a:rPr lang="zh-CN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Y(g</a:t>
            </a:r>
            <a:r>
              <a:rPr lang="en-US" altLang="zh-CN" sz="2665" b="1" kern="1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       Z(g</a:t>
            </a:r>
            <a:r>
              <a:rPr lang="en-US" altLang="zh-CN" sz="2665" b="1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665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3265109" y="2497540"/>
            <a:ext cx="427990" cy="501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65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2665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9008" y="5445544"/>
            <a:ext cx="660297" cy="3682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48" y="1150819"/>
            <a:ext cx="2885240" cy="2015604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8"/>
            </p:custDataLst>
          </p:nvPr>
        </p:nvSpPr>
        <p:spPr>
          <a:xfrm>
            <a:off x="1057910" y="111760"/>
            <a:ext cx="229997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三段式计算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>
            <p:custDataLst>
              <p:tags r:id="rId1"/>
            </p:custDataLst>
          </p:nvPr>
        </p:nvSpPr>
        <p:spPr>
          <a:xfrm>
            <a:off x="389206" y="594896"/>
            <a:ext cx="11412000" cy="590931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b="1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b="1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b="1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图像确定化学方程式的方法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看趋势，定位置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观察图像，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随时间逐渐减小的物质为反应物，反之为生成物。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看变化量，定系数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由图像计算各物质在相同时间内的浓度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或物质的量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的变化量，从而确定各物质的化学计量数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看是否共存，定符号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根据图像观察各物质是否最终共存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即是否有物质反应完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，从而判断该反应是否为可逆反应，确定在方程式中用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spc="-8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还是</a:t>
            </a: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en-US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1071706" y="13253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p>
            <a:pPr lvl="0" algn="just"/>
            <a:r>
              <a:rPr lang="zh-CN" altLang="en-US" sz="2800" b="1" kern="10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方法</a:t>
            </a:r>
            <a:r>
              <a:rPr lang="zh-CN" altLang="en-US" sz="2800" b="1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指导</a:t>
            </a:r>
            <a:endParaRPr lang="zh-CN" altLang="zh-CN" sz="2800" b="1" kern="10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9335566" y="5856213"/>
          <a:ext cx="10144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文档" r:id="rId4" imgW="1014730" imgH="593090" progId="Word.Document.12">
                  <p:embed/>
                </p:oleObj>
              </mc:Choice>
              <mc:Fallback>
                <p:oleObj name="文档" r:id="rId4" imgW="1014730" imgH="5930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35566" y="5856213"/>
                        <a:ext cx="1014413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>
            <p:custDataLst>
              <p:tags r:id="rId1"/>
            </p:custDataLst>
          </p:nvPr>
        </p:nvGrpSpPr>
        <p:grpSpPr>
          <a:xfrm>
            <a:off x="2135505" y="1808822"/>
            <a:ext cx="1353268" cy="1076325"/>
            <a:chOff x="5291279" y="4663058"/>
            <a:chExt cx="1198182" cy="1076369"/>
          </a:xfrm>
        </p:grpSpPr>
        <p:sp>
          <p:nvSpPr>
            <p:cNvPr id="26" name="矩形 25"/>
            <p:cNvSpPr/>
            <p:nvPr>
              <p:custDataLst>
                <p:tags r:id="rId2"/>
              </p:custDataLst>
            </p:nvPr>
          </p:nvSpPr>
          <p:spPr>
            <a:xfrm>
              <a:off x="5291279" y="4890151"/>
              <a:ext cx="699412" cy="5835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l-GR" altLang="zh-CN" sz="3200" b="1" i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+mn-ea"/>
                </a:rPr>
                <a:t>υ</a:t>
              </a:r>
              <a:r>
                <a:rPr lang="zh-CN" altLang="en-US" sz="3200" b="1">
                  <a:solidFill>
                    <a:schemeClr val="tx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黑体" panose="02010609060101010101" charset="-122"/>
                </a:rPr>
                <a:t>＝</a:t>
              </a:r>
              <a:endParaRPr lang="zh-CN" altLang="en-US" sz="32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3"/>
              </p:custDataLst>
            </p:nvPr>
          </p:nvSpPr>
          <p:spPr>
            <a:xfrm>
              <a:off x="5784427" y="4663058"/>
              <a:ext cx="705034" cy="1076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l-GR" altLang="zh-CN" sz="3200" b="1">
                  <a:latin typeface="黑体" panose="02010609060101010101" charset="-122"/>
                  <a:ea typeface="华文新魏" panose="02010800040101010101" pitchFamily="2" charset="-122"/>
                  <a:cs typeface="Times New Roman" panose="02020603050405020304" pitchFamily="18" charset="0"/>
                  <a:sym typeface="+mn-ea"/>
                </a:rPr>
                <a:t>Δ</a:t>
              </a:r>
              <a:r>
                <a:rPr lang="en-US" altLang="zh-CN" sz="3200" b="1" i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18" charset="0"/>
                  <a:sym typeface="+mn-ea"/>
                </a:rPr>
                <a:t>c</a:t>
              </a:r>
              <a:endParaRPr lang="en-US" altLang="zh-CN" sz="3200" b="1" i="1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endParaRPr>
            </a:p>
            <a:p>
              <a:pPr algn="l"/>
              <a:r>
                <a:rPr lang="en-US" altLang="zh-CN" sz="3200" b="1" err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18" charset="0"/>
                  <a:sym typeface="+mn-ea"/>
                </a:rPr>
                <a:t>Δ</a:t>
              </a:r>
              <a:r>
                <a:rPr lang="en-US" altLang="zh-CN" sz="3200" b="1" i="1" err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18" charset="0"/>
                  <a:sym typeface="+mn-ea"/>
                </a:rPr>
                <a:t>t</a:t>
              </a:r>
              <a:endParaRPr lang="en-US" altLang="zh-CN" sz="3200" b="1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2" name="直接连接符 31"/>
            <p:cNvCxnSpPr/>
            <p:nvPr>
              <p:custDataLst>
                <p:tags r:id="rId4"/>
              </p:custDataLst>
            </p:nvPr>
          </p:nvCxnSpPr>
          <p:spPr>
            <a:xfrm flipV="1">
              <a:off x="5857293" y="5201216"/>
              <a:ext cx="593017" cy="690"/>
            </a:xfrm>
            <a:prstGeom prst="line">
              <a:avLst/>
            </a:prstGeom>
            <a:noFill/>
            <a:ln w="31750" cap="flat">
              <a:solidFill>
                <a:schemeClr val="tx1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 bwMode="auto">
          <a:xfrm>
            <a:off x="139700" y="1160780"/>
            <a:ext cx="11912600" cy="5435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5720" tIns="22860" rIns="45720" bIns="22860">
            <a:spAutoFit/>
          </a:bodyPr>
          <a:lstStyle>
            <a:lvl1pPr marL="1524000" indent="-1524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04660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56857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09118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6131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070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527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9847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441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ct val="120000"/>
              </a:lnSpc>
              <a:spcBef>
                <a:spcPct val="20000"/>
              </a:spcBef>
              <a:buClrTx/>
              <a:buSzTx/>
              <a:buFontTx/>
              <a:defRPr/>
            </a:pPr>
            <a:r>
              <a:rPr lang="zh-CN" sz="27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（1）测定原理：测定反应中不同时刻任何与物质的 </a:t>
            </a:r>
            <a:r>
              <a:rPr lang="zh-CN" sz="2700" b="1" u="sng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zh-CN" sz="27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有关的可观测量。</a:t>
            </a:r>
            <a:endParaRPr lang="zh-CN" sz="2700" b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7" name="矩形 66"/>
          <p:cNvSpPr/>
          <p:nvPr>
            <p:custDataLst>
              <p:tags r:id="rId6"/>
            </p:custDataLst>
          </p:nvPr>
        </p:nvSpPr>
        <p:spPr>
          <a:xfrm>
            <a:off x="8040055" y="1052862"/>
            <a:ext cx="9448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/>
            <a:r>
              <a:rPr lang="zh-CN" altLang="zh-CN" sz="3000" b="1" kern="10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浓度</a:t>
            </a:r>
            <a:endParaRPr lang="zh-CN" altLang="zh-CN" sz="3000" b="1" kern="10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8" name="文本框 67"/>
          <p:cNvSpPr txBox="1"/>
          <p:nvPr>
            <p:custDataLst>
              <p:tags r:id="rId7"/>
            </p:custDataLst>
          </p:nvPr>
        </p:nvSpPr>
        <p:spPr>
          <a:xfrm>
            <a:off x="139700" y="2926080"/>
            <a:ext cx="1171638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700" b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（2）测定方法：通过测量一定时间内_____________</a:t>
            </a:r>
            <a:r>
              <a:rPr lang="zh-CN" sz="2700" b="1" u="sng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</a:t>
            </a:r>
            <a:r>
              <a:rPr lang="en-US" altLang="zh-CN" sz="2700" b="1" u="sng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sz="2700" b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或 ____________</a:t>
            </a:r>
            <a:r>
              <a:rPr lang="en-US" altLang="zh-CN" sz="2700" b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zh-CN" sz="2700" b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或 ___________、__________、___________等。</a:t>
            </a:r>
            <a:endParaRPr lang="zh-CN" altLang="zh-CN" sz="3200" b="1" kern="1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矩形 68"/>
          <p:cNvSpPr/>
          <p:nvPr>
            <p:custDataLst>
              <p:tags r:id="rId8"/>
            </p:custDataLst>
          </p:nvPr>
        </p:nvSpPr>
        <p:spPr>
          <a:xfrm>
            <a:off x="5988050" y="3019743"/>
            <a:ext cx="346837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/>
            <a:r>
              <a:rPr lang="zh-CN" altLang="zh-CN" sz="3000" b="1" kern="10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释放出气体的体积</a:t>
            </a:r>
            <a:endParaRPr lang="zh-CN" altLang="zh-CN" sz="3000" b="1" kern="10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0" name="矩形 69"/>
          <p:cNvSpPr/>
          <p:nvPr>
            <p:custDataLst>
              <p:tags r:id="rId9"/>
            </p:custDataLst>
          </p:nvPr>
        </p:nvSpPr>
        <p:spPr>
          <a:xfrm>
            <a:off x="9372731" y="2997319"/>
            <a:ext cx="28498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/>
            <a:r>
              <a:rPr lang="zh-CN" altLang="en-US" sz="3000" b="1" kern="10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气体</a:t>
            </a:r>
            <a:r>
              <a:rPr lang="zh-CN" altLang="zh-CN" sz="3000" b="1" kern="10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的压强</a:t>
            </a:r>
            <a:r>
              <a:rPr lang="zh-CN" altLang="en-US" sz="3000" b="1" kern="10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变化</a:t>
            </a:r>
            <a:endParaRPr lang="zh-CN" altLang="en-US" sz="3000" b="1" kern="10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1" name="矩形 70"/>
          <p:cNvSpPr/>
          <p:nvPr>
            <p:custDataLst>
              <p:tags r:id="rId10"/>
            </p:custDataLst>
          </p:nvPr>
        </p:nvSpPr>
        <p:spPr>
          <a:xfrm>
            <a:off x="803694" y="3574465"/>
            <a:ext cx="20878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/>
            <a:r>
              <a:rPr lang="zh-CN" altLang="zh-CN" sz="3000" b="1" kern="10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颜色</a:t>
            </a:r>
            <a:r>
              <a:rPr lang="zh-CN" altLang="en-US" sz="3000" b="1" kern="10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的深浅</a:t>
            </a:r>
            <a:endParaRPr lang="zh-CN" altLang="en-US" sz="3000" b="1" kern="10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2" name="矩形 71"/>
          <p:cNvSpPr/>
          <p:nvPr>
            <p:custDataLst>
              <p:tags r:id="rId11"/>
            </p:custDataLst>
          </p:nvPr>
        </p:nvSpPr>
        <p:spPr>
          <a:xfrm>
            <a:off x="3035946" y="3609116"/>
            <a:ext cx="17068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/>
            <a:r>
              <a:rPr lang="zh-CN" altLang="en-US" sz="3000" b="1" kern="10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光的吸收</a:t>
            </a:r>
            <a:endParaRPr lang="zh-CN" altLang="en-US" sz="3000" b="1" kern="10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3" name="矩形 72"/>
          <p:cNvSpPr/>
          <p:nvPr>
            <p:custDataLst>
              <p:tags r:id="rId12"/>
            </p:custDataLst>
          </p:nvPr>
        </p:nvSpPr>
        <p:spPr>
          <a:xfrm>
            <a:off x="5231989" y="3609140"/>
            <a:ext cx="17068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/>
            <a:r>
              <a:rPr lang="zh-CN" altLang="en-US" sz="3000" b="1" kern="10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导电能力</a:t>
            </a:r>
            <a:endParaRPr lang="zh-CN" altLang="en-US" sz="3000" b="1" kern="10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74" name="19xx4rjhx83.jpg"/>
          <p:cNvPicPr/>
          <p:nvPr>
            <p:custDataLst>
              <p:tags r:id="rId13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634"/>
          <a:stretch>
            <a:fillRect/>
          </a:stretch>
        </p:blipFill>
        <p:spPr>
          <a:xfrm>
            <a:off x="4259580" y="4690110"/>
            <a:ext cx="3219133" cy="1739583"/>
          </a:xfrm>
          <a:prstGeom prst="rect">
            <a:avLst/>
          </a:prstGeom>
        </p:spPr>
      </p:pic>
      <p:grpSp>
        <p:nvGrpSpPr>
          <p:cNvPr id="75" name="组合 74"/>
          <p:cNvGrpSpPr/>
          <p:nvPr>
            <p:custDataLst>
              <p:tags r:id="rId16"/>
            </p:custDataLst>
          </p:nvPr>
        </p:nvGrpSpPr>
        <p:grpSpPr>
          <a:xfrm>
            <a:off x="8242935" y="4797108"/>
            <a:ext cx="3145155" cy="1632585"/>
            <a:chOff x="8684965" y="4722710"/>
            <a:chExt cx="2336890" cy="1413936"/>
          </a:xfrm>
        </p:grpSpPr>
        <p:grpSp>
          <p:nvGrpSpPr>
            <p:cNvPr id="76" name="Group 25"/>
            <p:cNvGrpSpPr/>
            <p:nvPr>
              <p:custDataLst>
                <p:tags r:id="rId17"/>
              </p:custDataLst>
            </p:nvPr>
          </p:nvGrpSpPr>
          <p:grpSpPr>
            <a:xfrm>
              <a:off x="8684965" y="4761860"/>
              <a:ext cx="1094184" cy="1374785"/>
              <a:chOff x="657" y="551"/>
              <a:chExt cx="1633" cy="2562"/>
            </a:xfrm>
          </p:grpSpPr>
          <p:graphicFrame>
            <p:nvGraphicFramePr>
              <p:cNvPr id="77" name="Object 3"/>
              <p:cNvGraphicFramePr>
                <a:graphicFrameLocks noChangeAspect="1"/>
              </p:cNvGraphicFramePr>
              <p:nvPr>
                <p:custDataLst>
                  <p:tags r:id="rId18"/>
                </p:custDataLst>
              </p:nvPr>
            </p:nvGraphicFramePr>
            <p:xfrm>
              <a:off x="657" y="551"/>
              <a:ext cx="1597" cy="18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9" name="" r:id="rId19" imgW="956945" imgH="1088390" progId="Photoshop.Image.8">
                      <p:embed/>
                    </p:oleObj>
                  </mc:Choice>
                  <mc:Fallback>
                    <p:oleObj name="" r:id="rId19" imgW="956945" imgH="1088390" progId="Photoshop.Image.8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57" y="551"/>
                            <a:ext cx="1597" cy="18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" name="Rectangle 1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57" y="2341"/>
                <a:ext cx="1633" cy="772"/>
              </a:xfrm>
              <a:prstGeom prst="rect">
                <a:avLst/>
              </a:prstGeom>
              <a:solidFill>
                <a:srgbClr val="008000">
                  <a:alpha val="29019"/>
                </a:srgbClr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565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0" name="Line 18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H="1">
                <a:off x="657" y="1434"/>
                <a:ext cx="0" cy="953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81" name="Line 19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H="1">
                <a:off x="2290" y="1434"/>
                <a:ext cx="0" cy="953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82" name="Rectangle 23" descr="栎木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57" y="2341"/>
                <a:ext cx="1633" cy="137"/>
              </a:xfrm>
              <a:prstGeom prst="rect">
                <a:avLst/>
              </a:prstGeom>
              <a:blipFill dpi="0" rotWithShape="1">
                <a:blip r:embed="rId25"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565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3" name="Group 26"/>
            <p:cNvGrpSpPr/>
            <p:nvPr>
              <p:custDataLst>
                <p:tags r:id="rId26"/>
              </p:custDataLst>
            </p:nvPr>
          </p:nvGrpSpPr>
          <p:grpSpPr>
            <a:xfrm>
              <a:off x="9947911" y="4722710"/>
              <a:ext cx="1073944" cy="1413936"/>
              <a:chOff x="3243" y="615"/>
              <a:chExt cx="1633" cy="2498"/>
            </a:xfrm>
          </p:grpSpPr>
          <p:graphicFrame>
            <p:nvGraphicFramePr>
              <p:cNvPr id="84" name="Object 2"/>
              <p:cNvGraphicFramePr>
                <a:graphicFrameLocks noChangeAspect="1"/>
              </p:cNvGraphicFramePr>
              <p:nvPr>
                <p:custDataLst>
                  <p:tags r:id="rId27"/>
                </p:custDataLst>
              </p:nvPr>
            </p:nvGraphicFramePr>
            <p:xfrm>
              <a:off x="3457" y="615"/>
              <a:ext cx="982" cy="10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0" name="" r:id="rId28" imgW="716280" imgH="795655" progId="Photoshop.Image.8">
                      <p:embed/>
                    </p:oleObj>
                  </mc:Choice>
                  <mc:Fallback>
                    <p:oleObj name="" r:id="rId28" imgW="716280" imgH="795655" progId="Photoshop.Image.8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457" y="615"/>
                            <a:ext cx="982" cy="10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6" name="Rectangle 17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243" y="1616"/>
                <a:ext cx="1633" cy="1497"/>
              </a:xfrm>
              <a:prstGeom prst="rect">
                <a:avLst/>
              </a:prstGeom>
              <a:solidFill>
                <a:schemeClr val="accent1">
                  <a:alpha val="21960"/>
                </a:schemeClr>
              </a:solidFill>
              <a:ln w="9525">
                <a:solidFill>
                  <a:srgbClr val="0033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565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7" name="Line 20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H="1">
                <a:off x="3243" y="1434"/>
                <a:ext cx="0" cy="953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88" name="Line 21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H="1">
                <a:off x="4876" y="1434"/>
                <a:ext cx="0" cy="953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89" name="Rectangle 24" descr="栎木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243" y="1570"/>
                <a:ext cx="1633" cy="136"/>
              </a:xfrm>
              <a:prstGeom prst="rect">
                <a:avLst/>
              </a:prstGeom>
              <a:blipFill dpi="0" rotWithShape="1">
                <a:blip r:embed="rId25"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华文楷体" panose="02010600040101010101" pitchFamily="2" charset="-122"/>
                    <a:sym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565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90" name="Picture 2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7" t="30892" r="22201" b="7628"/>
          <a:stretch>
            <a:fillRect/>
          </a:stretch>
        </p:blipFill>
        <p:spPr bwMode="auto">
          <a:xfrm>
            <a:off x="364173" y="4689158"/>
            <a:ext cx="3017520" cy="1891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1" name="文本框 90"/>
          <p:cNvSpPr txBox="1"/>
          <p:nvPr>
            <p:custDataLst>
              <p:tags r:id="rId36"/>
            </p:custDataLst>
          </p:nvPr>
        </p:nvSpPr>
        <p:spPr>
          <a:xfrm>
            <a:off x="407261" y="260689"/>
            <a:ext cx="309880" cy="730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矩形 5"/>
          <p:cNvSpPr/>
          <p:nvPr userDrawn="1">
            <p:custDataLst>
              <p:tags r:id="rId37"/>
            </p:custDataLst>
          </p:nvPr>
        </p:nvSpPr>
        <p:spPr>
          <a:xfrm>
            <a:off x="1057910" y="111760"/>
            <a:ext cx="5561330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800" b="1" kern="10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化学反应速率的定量测定</a:t>
            </a:r>
            <a:endParaRPr lang="zh-CN" altLang="en-US" sz="2800" b="1" kern="100" smtClean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70" grpId="0"/>
      <p:bldP spid="71" grpId="0"/>
      <p:bldP spid="72" grpId="0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43372" y="1134719"/>
            <a:ext cx="6012668" cy="71437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 anchor="ctr" anchorCtr="1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7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反应原理</a:t>
            </a:r>
            <a:r>
              <a:rPr lang="en-US" altLang="zh-CN" sz="27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Zn</a:t>
            </a:r>
            <a:r>
              <a:rPr lang="zh-CN" altLang="en-US" sz="27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7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700" b="1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7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SO</a:t>
            </a:r>
            <a:r>
              <a:rPr lang="en-US" altLang="zh-CN" sz="2700" b="1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7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7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ZnSO</a:t>
            </a:r>
            <a:r>
              <a:rPr lang="en-US" altLang="zh-CN" sz="2700" b="1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7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7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700" b="1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7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↑</a:t>
            </a:r>
            <a:endParaRPr lang="zh-CN" altLang="zh-CN" sz="27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7355840" y="867846"/>
            <a:ext cx="3996690" cy="1523564"/>
            <a:chOff x="10352741" y="1708682"/>
            <a:chExt cx="7167852" cy="2349363"/>
          </a:xfrm>
        </p:grpSpPr>
        <p:sp>
          <p:nvSpPr>
            <p:cNvPr id="9" name="云形标注 8"/>
            <p:cNvSpPr/>
            <p:nvPr>
              <p:custDataLst>
                <p:tags r:id="rId3"/>
              </p:custDataLst>
            </p:nvPr>
          </p:nvSpPr>
          <p:spPr>
            <a:xfrm>
              <a:off x="10352741" y="1708682"/>
              <a:ext cx="7167852" cy="2349363"/>
            </a:xfrm>
            <a:prstGeom prst="cloudCallout">
              <a:avLst>
                <a:gd name="adj1" fmla="val -76074"/>
                <a:gd name="adj2" fmla="val 58480"/>
              </a:avLst>
            </a:prstGeom>
            <a:solidFill>
              <a:srgbClr val="FFFFFF"/>
            </a:solidFill>
            <a:ln w="50800" cap="flat">
              <a:solidFill>
                <a:srgbClr val="4F81BD"/>
              </a:solidFill>
              <a:prstDash val="solid"/>
              <a:bevel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4"/>
              </p:custDataLst>
            </p:nvPr>
          </p:nvSpPr>
          <p:spPr>
            <a:xfrm>
              <a:off x="11567714" y="1708989"/>
              <a:ext cx="5415213" cy="2228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1" smtClean="0">
                  <a:latin typeface="黑体" panose="02010609060101010101" charset="-122"/>
                  <a:ea typeface="黑体" panose="02010609060101010101" charset="-122"/>
                </a:rPr>
                <a:t>    有</a:t>
              </a:r>
              <a:r>
                <a:rPr lang="zh-CN" altLang="en-US" sz="2200" b="1">
                  <a:latin typeface="黑体" panose="02010609060101010101" charset="-122"/>
                  <a:ea typeface="黑体" panose="02010609060101010101" charset="-122"/>
                </a:rPr>
                <a:t>多少种方法测这个反应的速率？仪器和试剂、装置任选。发挥你的想象。</a:t>
              </a:r>
              <a:endParaRPr lang="zh-CN" altLang="en-US" sz="22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15" name="19xx4rjhx83.jpg" descr="id:2147505056;FounderCES"/>
          <p:cNvPicPr/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180" y="2600960"/>
            <a:ext cx="4893310" cy="3679508"/>
          </a:xfrm>
          <a:prstGeom prst="rect">
            <a:avLst/>
          </a:prstGeom>
        </p:spPr>
      </p:pic>
      <p:sp>
        <p:nvSpPr>
          <p:cNvPr id="21" name="TextBox 20"/>
          <p:cNvSpPr txBox="1"/>
          <p:nvPr>
            <p:custDataLst>
              <p:tags r:id="rId8"/>
            </p:custDataLst>
          </p:nvPr>
        </p:nvSpPr>
        <p:spPr>
          <a:xfrm>
            <a:off x="5951984" y="2647572"/>
            <a:ext cx="5544616" cy="41541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单位时间内收集氢气的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体积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en-US" altLang="zh-CN" sz="22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2.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收集相同体积氢气所需要的时间</a:t>
            </a:r>
            <a:endParaRPr lang="en-US" altLang="zh-CN" sz="22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3.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en-US" altLang="zh-CN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pH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传感器测相同时间内溶液中</a:t>
            </a:r>
            <a:r>
              <a:rPr lang="en-US" altLang="zh-CN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pH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变化，即</a:t>
            </a:r>
            <a:r>
              <a:rPr lang="zh-CN" altLang="en-US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△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en-US" altLang="zh-CN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(H</a:t>
            </a:r>
            <a:r>
              <a:rPr lang="zh-CN" altLang="en-US" sz="2200" b="1" baseline="30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en-US" altLang="zh-CN" sz="22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4.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用传感器测</a:t>
            </a:r>
            <a:r>
              <a:rPr lang="zh-CN" altLang="en-US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△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en-US" altLang="zh-CN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(Zn</a:t>
            </a:r>
            <a:r>
              <a:rPr lang="en-US" altLang="zh-CN" sz="2200" b="1" baseline="30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200" b="1" baseline="30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变化。</a:t>
            </a:r>
            <a:endParaRPr lang="en-US" altLang="zh-CN" sz="22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5.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测相同时间内</a:t>
            </a:r>
            <a:r>
              <a:rPr lang="zh-CN" altLang="en-US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△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lang="en-US" altLang="zh-CN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(Zn)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en-US" altLang="zh-CN" sz="22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6.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相同时间内恒容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压强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变化；</a:t>
            </a:r>
            <a:endParaRPr lang="en-US" altLang="zh-CN" sz="22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7.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相同时间内绝热容器中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温度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变化。</a:t>
            </a:r>
            <a:endParaRPr lang="zh-CN" altLang="en-US" sz="9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 userDrawn="1">
            <p:custDataLst>
              <p:tags r:id="rId9"/>
            </p:custDataLst>
          </p:nvPr>
        </p:nvSpPr>
        <p:spPr>
          <a:xfrm>
            <a:off x="1057910" y="111760"/>
            <a:ext cx="5561330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800" b="1" kern="10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化学反应速率的定量测定</a:t>
            </a:r>
            <a:endParaRPr lang="zh-CN" altLang="en-US" sz="2800" b="1" kern="100" smtClean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465590" y="2198258"/>
            <a:ext cx="1030702" cy="3251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化学反应速率</a:t>
            </a:r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2043560" y="2068947"/>
            <a:ext cx="2123987" cy="591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定量计算</a:t>
            </a:r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5087620" y="1376680"/>
            <a:ext cx="1789430" cy="591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表达式</a:t>
            </a:r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圆角矩形 5"/>
          <p:cNvSpPr/>
          <p:nvPr>
            <p:custDataLst>
              <p:tags r:id="rId4"/>
            </p:custDataLst>
          </p:nvPr>
        </p:nvSpPr>
        <p:spPr>
          <a:xfrm>
            <a:off x="5067059" y="2564777"/>
            <a:ext cx="6405419" cy="591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同一化学反应不同物质表示的关系</a:t>
            </a:r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圆角矩形 6"/>
          <p:cNvSpPr/>
          <p:nvPr>
            <p:custDataLst>
              <p:tags r:id="rId5"/>
            </p:custDataLst>
          </p:nvPr>
        </p:nvSpPr>
        <p:spPr>
          <a:xfrm>
            <a:off x="2099553" y="5157155"/>
            <a:ext cx="2705878" cy="591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定量实验测定</a:t>
            </a:r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>
                <p:custDataLst>
                  <p:tags r:id="rId6"/>
                </p:custDataLst>
              </p:nvPr>
            </p:nvSpPr>
            <p:spPr>
              <a:xfrm>
                <a:off x="7895997" y="1232735"/>
                <a:ext cx="2894965" cy="711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b="1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B</a:t>
                </a:r>
                <a:r>
                  <a:rPr lang="en-US" altLang="zh-CN" sz="2800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b="1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𝐁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80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b="1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𝐁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/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895997" y="1232735"/>
                <a:ext cx="2894965" cy="711200"/>
              </a:xfrm>
              <a:prstGeom prst="rect">
                <a:avLst/>
              </a:prstGeom>
              <a:blipFill rotWithShape="1">
                <a:blip r:embed="rId8"/>
                <a:stretch>
                  <a:fillRect l="-14" t="-28" r="14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/>
              <p:cNvSpPr/>
              <p:nvPr>
                <p:custDataLst>
                  <p:tags r:id="rId9"/>
                </p:custDataLst>
              </p:nvPr>
            </p:nvSpPr>
            <p:spPr>
              <a:xfrm>
                <a:off x="5604906" y="3387359"/>
                <a:ext cx="4676726" cy="762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b="1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𝐀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altLang="zh-CN" sz="2800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b="1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𝐁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CN" sz="2800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b="1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𝐂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altLang="zh-CN" sz="2800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b="1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𝐃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zh-CN" altLang="en-US" sz="280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604906" y="3387359"/>
                <a:ext cx="4676726" cy="762635"/>
              </a:xfrm>
              <a:prstGeom prst="rect">
                <a:avLst/>
              </a:prstGeom>
              <a:blipFill rotWithShape="1">
                <a:blip r:embed="rId11"/>
                <a:stretch>
                  <a:fillRect l="-8" t="-35" r="7" b="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圆角矩形 20"/>
          <p:cNvSpPr/>
          <p:nvPr>
            <p:custDataLst>
              <p:tags r:id="rId12"/>
            </p:custDataLst>
          </p:nvPr>
        </p:nvSpPr>
        <p:spPr>
          <a:xfrm>
            <a:off x="5067059" y="4184817"/>
            <a:ext cx="6722900" cy="591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“三段式”及大小比较的 解题方法</a:t>
            </a:r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" name="AutoShap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00411" y="2438738"/>
            <a:ext cx="395023" cy="2980623"/>
          </a:xfrm>
          <a:prstGeom prst="leftBrace">
            <a:avLst>
              <a:gd name="adj1" fmla="val 53076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795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3" name="AutoShape 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17302" y="1599417"/>
            <a:ext cx="395023" cy="2980623"/>
          </a:xfrm>
          <a:prstGeom prst="leftBrace">
            <a:avLst>
              <a:gd name="adj1" fmla="val 53076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795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5" name="圆角矩形 24"/>
          <p:cNvSpPr/>
          <p:nvPr>
            <p:custDataLst>
              <p:tags r:id="rId15"/>
            </p:custDataLst>
          </p:nvPr>
        </p:nvSpPr>
        <p:spPr>
          <a:xfrm>
            <a:off x="5087525" y="5103214"/>
            <a:ext cx="6364614" cy="699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找与浓度相关可测量、易操作变量</a:t>
            </a:r>
            <a:endParaRPr lang="zh-CN" altLang="en-US" sz="3200" b="1"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6" name="New picture"/>
          <p:cNvPicPr/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019800" y="6007100"/>
            <a:ext cx="152400" cy="107950"/>
          </a:xfrm>
          <a:prstGeom prst="cube">
            <a:avLst/>
          </a:prstGeom>
        </p:spPr>
      </p:pic>
      <p:sp>
        <p:nvSpPr>
          <p:cNvPr id="2" name="矩形 1"/>
          <p:cNvSpPr/>
          <p:nvPr userDrawn="1">
            <p:custDataLst>
              <p:tags r:id="rId18"/>
            </p:custDataLst>
          </p:nvPr>
        </p:nvSpPr>
        <p:spPr>
          <a:xfrm>
            <a:off x="1057910" y="111760"/>
            <a:ext cx="229997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小结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话气泡: 圆角矩形 2"/>
          <p:cNvSpPr/>
          <p:nvPr>
            <p:custDataLst>
              <p:tags r:id="rId1"/>
            </p:custDataLst>
          </p:nvPr>
        </p:nvSpPr>
        <p:spPr>
          <a:xfrm flipH="1">
            <a:off x="3004421" y="378492"/>
            <a:ext cx="7052460" cy="679531"/>
          </a:xfrm>
          <a:custGeom>
            <a:avLst/>
            <a:gdLst>
              <a:gd name="connsiteX0" fmla="*/ 0 w 3669835"/>
              <a:gd name="connsiteY0" fmla="*/ 192764 h 1384260"/>
              <a:gd name="connsiteX1" fmla="*/ 192764 w 3669835"/>
              <a:gd name="connsiteY1" fmla="*/ 0 h 1384260"/>
              <a:gd name="connsiteX2" fmla="*/ 611639 w 3669835"/>
              <a:gd name="connsiteY2" fmla="*/ 0 h 1384260"/>
              <a:gd name="connsiteX3" fmla="*/ 611639 w 3669835"/>
              <a:gd name="connsiteY3" fmla="*/ 0 h 1384260"/>
              <a:gd name="connsiteX4" fmla="*/ 1529098 w 3669835"/>
              <a:gd name="connsiteY4" fmla="*/ 0 h 1384260"/>
              <a:gd name="connsiteX5" fmla="*/ 3477071 w 3669835"/>
              <a:gd name="connsiteY5" fmla="*/ 0 h 1384260"/>
              <a:gd name="connsiteX6" fmla="*/ 3669835 w 3669835"/>
              <a:gd name="connsiteY6" fmla="*/ 192764 h 1384260"/>
              <a:gd name="connsiteX7" fmla="*/ 3669835 w 3669835"/>
              <a:gd name="connsiteY7" fmla="*/ 674662 h 1384260"/>
              <a:gd name="connsiteX8" fmla="*/ 3669835 w 3669835"/>
              <a:gd name="connsiteY8" fmla="*/ 674662 h 1384260"/>
              <a:gd name="connsiteX9" fmla="*/ 3669835 w 3669835"/>
              <a:gd name="connsiteY9" fmla="*/ 963803 h 1384260"/>
              <a:gd name="connsiteX10" fmla="*/ 3669835 w 3669835"/>
              <a:gd name="connsiteY10" fmla="*/ 963799 h 1384260"/>
              <a:gd name="connsiteX11" fmla="*/ 3477071 w 3669835"/>
              <a:gd name="connsiteY11" fmla="*/ 1156563 h 1384260"/>
              <a:gd name="connsiteX12" fmla="*/ 3187487 w 3669835"/>
              <a:gd name="connsiteY12" fmla="*/ 1169032 h 1384260"/>
              <a:gd name="connsiteX13" fmla="*/ 3273253 w 3669835"/>
              <a:gd name="connsiteY13" fmla="*/ 1384260 h 1384260"/>
              <a:gd name="connsiteX14" fmla="*/ 2838064 w 3669835"/>
              <a:gd name="connsiteY14" fmla="*/ 1174573 h 1384260"/>
              <a:gd name="connsiteX15" fmla="*/ 192764 w 3669835"/>
              <a:gd name="connsiteY15" fmla="*/ 1156563 h 1384260"/>
              <a:gd name="connsiteX16" fmla="*/ 0 w 3669835"/>
              <a:gd name="connsiteY16" fmla="*/ 963799 h 1384260"/>
              <a:gd name="connsiteX17" fmla="*/ 0 w 3669835"/>
              <a:gd name="connsiteY17" fmla="*/ 963803 h 1384260"/>
              <a:gd name="connsiteX18" fmla="*/ 0 w 3669835"/>
              <a:gd name="connsiteY18" fmla="*/ 674662 h 1384260"/>
              <a:gd name="connsiteX19" fmla="*/ 0 w 3669835"/>
              <a:gd name="connsiteY19" fmla="*/ 674662 h 1384260"/>
              <a:gd name="connsiteX20" fmla="*/ 0 w 3669835"/>
              <a:gd name="connsiteY20" fmla="*/ 192764 h 138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69834" h="1384260">
                <a:moveTo>
                  <a:pt x="0" y="192764"/>
                </a:moveTo>
                <a:cubicBezTo>
                  <a:pt x="0" y="86303"/>
                  <a:pt x="86303" y="0"/>
                  <a:pt x="192764" y="0"/>
                </a:cubicBezTo>
                <a:lnTo>
                  <a:pt x="611639" y="0"/>
                </a:lnTo>
                <a:lnTo>
                  <a:pt x="611639" y="0"/>
                </a:lnTo>
                <a:lnTo>
                  <a:pt x="1529098" y="0"/>
                </a:lnTo>
                <a:lnTo>
                  <a:pt x="3477071" y="0"/>
                </a:lnTo>
                <a:cubicBezTo>
                  <a:pt x="3583532" y="0"/>
                  <a:pt x="3669835" y="86303"/>
                  <a:pt x="3669835" y="192764"/>
                </a:cubicBezTo>
                <a:lnTo>
                  <a:pt x="3669835" y="674662"/>
                </a:lnTo>
                <a:lnTo>
                  <a:pt x="3669835" y="674662"/>
                </a:lnTo>
                <a:lnTo>
                  <a:pt x="3669835" y="963803"/>
                </a:lnTo>
                <a:lnTo>
                  <a:pt x="3669835" y="963799"/>
                </a:lnTo>
                <a:cubicBezTo>
                  <a:pt x="3669835" y="1070260"/>
                  <a:pt x="3583532" y="1156563"/>
                  <a:pt x="3477071" y="1156563"/>
                </a:cubicBezTo>
                <a:lnTo>
                  <a:pt x="3187487" y="1169032"/>
                </a:lnTo>
                <a:lnTo>
                  <a:pt x="3273253" y="1384260"/>
                </a:lnTo>
                <a:lnTo>
                  <a:pt x="2838064" y="1174573"/>
                </a:lnTo>
                <a:lnTo>
                  <a:pt x="192764" y="1156563"/>
                </a:lnTo>
                <a:cubicBezTo>
                  <a:pt x="86303" y="1156563"/>
                  <a:pt x="0" y="1070260"/>
                  <a:pt x="0" y="963799"/>
                </a:cubicBezTo>
                <a:lnTo>
                  <a:pt x="0" y="963803"/>
                </a:lnTo>
                <a:lnTo>
                  <a:pt x="0" y="674662"/>
                </a:lnTo>
                <a:lnTo>
                  <a:pt x="0" y="674662"/>
                </a:lnTo>
                <a:lnTo>
                  <a:pt x="0" y="192764"/>
                </a:lnTo>
                <a:close/>
              </a:path>
            </a:pathLst>
          </a:custGeom>
          <a:noFill/>
          <a:ln w="28575">
            <a:solidFill>
              <a:srgbClr val="B97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6198" rtlCol="0" anchor="t" anchorCtr="0"/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+mn-ea"/>
              </a:rPr>
              <a:t>我们知道，不同化学反应的速率有大有小。</a:t>
            </a:r>
            <a:endParaRPr lang="zh-CN" altLang="en-US" sz="2800" b="1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9376" y="1057960"/>
            <a:ext cx="3055002" cy="2175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9166" y="3361103"/>
            <a:ext cx="5126422" cy="2691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11253" r="11259"/>
          <a:stretch>
            <a:fillRect/>
          </a:stretch>
        </p:blipFill>
        <p:spPr>
          <a:xfrm>
            <a:off x="4185701" y="1279374"/>
            <a:ext cx="3820598" cy="334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/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3275"/>
          <a:stretch>
            <a:fillRect/>
          </a:stretch>
        </p:blipFill>
        <p:spPr bwMode="auto">
          <a:xfrm>
            <a:off x="8268978" y="1182205"/>
            <a:ext cx="3055001" cy="497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11488863" y="1279374"/>
            <a:ext cx="451868" cy="4399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而溶洞的形</a:t>
            </a:r>
            <a:r>
              <a:rPr lang="en-US" altLang="zh-CN" sz="2000" b="1">
                <a:solidFill>
                  <a:schemeClr val="tx1"/>
                </a:solidFill>
              </a:rPr>
              <a:t>  </a:t>
            </a:r>
            <a:r>
              <a:rPr lang="zh-CN" altLang="en-US" sz="2000" b="1">
                <a:solidFill>
                  <a:schemeClr val="tx1"/>
                </a:solidFill>
              </a:rPr>
              <a:t>成</a:t>
            </a:r>
            <a:endParaRPr lang="zh-CN" altLang="en-US" sz="2000" b="1">
              <a:solidFill>
                <a:schemeClr val="tx1"/>
              </a:solidFill>
            </a:endParaRPr>
          </a:p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需要百年甚至千年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955785" y="6186875"/>
            <a:ext cx="7130381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思考与讨论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怎样来描述反应的快慢呢？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12"/>
            </p:custDataLst>
          </p:nvPr>
        </p:nvGrpSpPr>
        <p:grpSpPr>
          <a:xfrm>
            <a:off x="3618262" y="2594062"/>
            <a:ext cx="4892976" cy="1056799"/>
            <a:chOff x="2332784" y="3042285"/>
            <a:chExt cx="5610767" cy="1056799"/>
          </a:xfrm>
        </p:grpSpPr>
        <p:pic>
          <p:nvPicPr>
            <p:cNvPr id="11" name="图片 16" descr="471448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332784" y="3042285"/>
              <a:ext cx="1260552" cy="914400"/>
            </a:xfrm>
            <a:prstGeom prst="rect">
              <a:avLst/>
            </a:prstGeom>
          </p:spPr>
        </p:pic>
        <p:pic>
          <p:nvPicPr>
            <p:cNvPr id="13" name="图片 18" descr="471448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682997" y="3184684"/>
              <a:ext cx="1260554" cy="914400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 userDrawn="1">
            <p:custDataLst>
              <p:tags r:id="rId17"/>
            </p:custDataLst>
          </p:nvPr>
        </p:nvSpPr>
        <p:spPr>
          <a:xfrm>
            <a:off x="1057910" y="111760"/>
            <a:ext cx="229997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化学反应速率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13924" y="1003012"/>
            <a:ext cx="1020591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单位时间内</a:t>
            </a:r>
            <a:r>
              <a:rPr kumimoji="1" lang="zh-CN" altLang="en-US" sz="3200">
                <a:latin typeface="微软雅黑" panose="020B0503020204020204" charset="-122"/>
                <a:ea typeface="微软雅黑" panose="020B0503020204020204" charset="-122"/>
              </a:rPr>
              <a:t>反应物</a:t>
            </a:r>
            <a:r>
              <a:rPr kumimoji="1" lang="zh-CN" altLang="en-US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浓度的减少量</a:t>
            </a:r>
            <a:r>
              <a:rPr kumimoji="1" lang="zh-CN" altLang="en-US"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或</a:t>
            </a:r>
            <a:r>
              <a:rPr kumimoji="1" lang="zh-CN" altLang="en-US" sz="3200">
                <a:latin typeface="微软雅黑" panose="020B0503020204020204" charset="-122"/>
                <a:ea typeface="微软雅黑" panose="020B0503020204020204" charset="-122"/>
              </a:rPr>
              <a:t>生成物</a:t>
            </a:r>
            <a:r>
              <a:rPr kumimoji="1" lang="zh-CN" altLang="en-US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浓度的增加量</a:t>
            </a:r>
            <a:r>
              <a:rPr kumimoji="1" lang="zh-CN" altLang="en-US" sz="3200">
                <a:solidFill>
                  <a:srgbClr val="0C06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1" lang="zh-CN" altLang="en-US" sz="3200">
              <a:solidFill>
                <a:srgbClr val="0C06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Group 68"/>
          <p:cNvGrpSpPr/>
          <p:nvPr>
            <p:custDataLst>
              <p:tags r:id="rId2"/>
            </p:custDataLst>
          </p:nvPr>
        </p:nvGrpSpPr>
        <p:grpSpPr>
          <a:xfrm>
            <a:off x="5291648" y="1559374"/>
            <a:ext cx="2902635" cy="1409587"/>
            <a:chOff x="3134" y="2479"/>
            <a:chExt cx="1850" cy="889"/>
          </a:xfrm>
        </p:grpSpPr>
        <p:sp>
          <p:nvSpPr>
            <p:cNvPr id="5" name="Text Box 1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34" y="2735"/>
              <a:ext cx="111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600" b="1" i="1">
                  <a:solidFill>
                    <a:srgbClr val="E70914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</a:t>
              </a:r>
              <a:r>
                <a:rPr kumimoji="1" lang="en-US" altLang="zh-CN" sz="3600" b="1" baseline="-2500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(B)</a:t>
              </a:r>
              <a:r>
                <a:rPr kumimoji="1" lang="en-US" altLang="zh-CN" sz="3600" b="1" baseline="-25000">
                  <a:solidFill>
                    <a:srgbClr val="E70914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1" lang="en-US" altLang="zh-CN" sz="3600" b="1">
                  <a:solidFill>
                    <a:srgbClr val="E70914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</a:t>
              </a:r>
              <a:endParaRPr kumimoji="1" lang="en-US" altLang="zh-CN" sz="3600" b="1">
                <a:solidFill>
                  <a:srgbClr val="E7091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19"/>
            <p:cNvGrpSpPr/>
            <p:nvPr>
              <p:custDataLst>
                <p:tags r:id="rId4"/>
              </p:custDataLst>
            </p:nvPr>
          </p:nvGrpSpPr>
          <p:grpSpPr>
            <a:xfrm>
              <a:off x="4028" y="2479"/>
              <a:ext cx="956" cy="889"/>
              <a:chOff x="4984" y="937"/>
              <a:chExt cx="580" cy="889"/>
            </a:xfrm>
          </p:grpSpPr>
          <p:sp>
            <p:nvSpPr>
              <p:cNvPr id="10" name="Text Box 20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014" y="937"/>
                <a:ext cx="49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6395" tIns="43197" rIns="86395" bIns="43197">
                <a:spAutoFit/>
              </a:bodyPr>
              <a:lstStyle>
                <a:lvl1pPr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38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38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38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38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3600" b="1" err="1">
                    <a:solidFill>
                      <a:srgbClr val="E7091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Δ</a:t>
                </a:r>
                <a:r>
                  <a:rPr kumimoji="1" lang="en-US" altLang="zh-CN" sz="3600" b="1" i="1" err="1">
                    <a:solidFill>
                      <a:srgbClr val="E7091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kumimoji="1" lang="en-US" altLang="zh-CN" sz="3600" b="1" baseline="-25000">
                    <a:solidFill>
                      <a:srgbClr val="E7091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600" b="1" baseline="-2500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(B) </a:t>
                </a:r>
                <a:endParaRPr kumimoji="1" lang="en-US" altLang="zh-CN" sz="3600" b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984" y="1422"/>
                <a:ext cx="421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6395" tIns="43197" rIns="86395" bIns="43197">
                <a:spAutoFit/>
              </a:bodyPr>
              <a:lstStyle>
                <a:lvl1pPr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38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38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38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38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3600" b="1">
                    <a:solidFill>
                      <a:srgbClr val="E7091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Δ</a:t>
                </a:r>
                <a:r>
                  <a:rPr kumimoji="1" lang="en-US" altLang="zh-CN" sz="3600" b="1" i="1" err="1">
                    <a:solidFill>
                      <a:srgbClr val="E7091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</a:t>
                </a:r>
                <a:endParaRPr kumimoji="1" lang="en-US" altLang="zh-CN" sz="3600" b="1" i="1">
                  <a:solidFill>
                    <a:srgbClr val="E70914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Line 22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984" y="1404"/>
                <a:ext cx="5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3393440" y="2146864"/>
            <a:ext cx="1838512" cy="49244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/>
              <a:t>平均速率</a:t>
            </a:r>
            <a:endParaRPr lang="zh-CN" altLang="en-US"/>
          </a:p>
        </p:txBody>
      </p:sp>
      <p:sp>
        <p:nvSpPr>
          <p:cNvPr id="42" name="文本框 41"/>
          <p:cNvSpPr txBox="1"/>
          <p:nvPr>
            <p:custDataLst>
              <p:tags r:id="rId9"/>
            </p:custDataLst>
          </p:nvPr>
        </p:nvSpPr>
        <p:spPr>
          <a:xfrm>
            <a:off x="4777449" y="3211006"/>
            <a:ext cx="4624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mol/(L·min) </a:t>
            </a:r>
            <a:r>
              <a:rPr kumimoji="1"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或  </a:t>
            </a:r>
            <a:r>
              <a:rPr kumimoji="1"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mol/(L·s)</a:t>
            </a:r>
            <a:endParaRPr kumimoji="1" lang="en-US" altLang="zh-C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80134" y="3679995"/>
            <a:ext cx="2242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mol ·L</a:t>
            </a:r>
            <a:r>
              <a:rPr kumimoji="1" lang="en-US" altLang="zh-C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kumimoji="1"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·s</a:t>
            </a:r>
            <a:r>
              <a:rPr kumimoji="1" lang="en-US" altLang="zh-C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kumimoji="1" lang="en-US" altLang="zh-CN" sz="3200" b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77449" y="3715645"/>
            <a:ext cx="28530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mol ·L</a:t>
            </a:r>
            <a:r>
              <a:rPr kumimoji="1" lang="en-US" altLang="zh-C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kumimoji="1"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·min</a:t>
            </a:r>
            <a:r>
              <a:rPr kumimoji="1" lang="en-US" altLang="zh-C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kumimoji="1"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45"/>
          <p:cNvSpPr txBox="1"/>
          <p:nvPr>
            <p:custDataLst>
              <p:tags r:id="rId12"/>
            </p:custDataLst>
          </p:nvPr>
        </p:nvSpPr>
        <p:spPr>
          <a:xfrm>
            <a:off x="3393440" y="3383861"/>
            <a:ext cx="1266613" cy="5847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单位：</a:t>
            </a:r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1" y="1957973"/>
            <a:ext cx="2676954" cy="2676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" name="文本框 47"/>
          <p:cNvSpPr txBox="1"/>
          <p:nvPr>
            <p:custDataLst>
              <p:tags r:id="rId15"/>
            </p:custDataLst>
          </p:nvPr>
        </p:nvSpPr>
        <p:spPr>
          <a:xfrm>
            <a:off x="4877190" y="4806183"/>
            <a:ext cx="4653435" cy="49244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/>
              <a:t>不用固体和纯液体表示：</a:t>
            </a:r>
            <a:endParaRPr lang="zh-CN" altLang="en-US"/>
          </a:p>
        </p:txBody>
      </p:sp>
      <p:sp>
        <p:nvSpPr>
          <p:cNvPr id="49" name="文本框 48"/>
          <p:cNvSpPr txBox="1"/>
          <p:nvPr>
            <p:custDataLst>
              <p:tags r:id="rId16"/>
            </p:custDataLst>
          </p:nvPr>
        </p:nvSpPr>
        <p:spPr>
          <a:xfrm>
            <a:off x="3393440" y="5439586"/>
            <a:ext cx="632479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en-US"/>
              <a:t>纯液体或固体的浓度一般视为常数</a:t>
            </a:r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9" t="2924" r="21832" b="12714"/>
          <a:stretch>
            <a:fillRect/>
          </a:stretch>
        </p:blipFill>
        <p:spPr bwMode="auto">
          <a:xfrm>
            <a:off x="9478677" y="4264770"/>
            <a:ext cx="2676954" cy="2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 userDrawn="1">
            <p:custDataLst>
              <p:tags r:id="rId19"/>
            </p:custDataLst>
          </p:nvPr>
        </p:nvSpPr>
        <p:spPr>
          <a:xfrm>
            <a:off x="1057910" y="111760"/>
            <a:ext cx="229997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化学反应速率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2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0" grpId="0" bldLvl="0" animBg="1"/>
      <p:bldP spid="42" grpId="0"/>
      <p:bldP spid="43" grpId="0"/>
      <p:bldP spid="44" grpId="0"/>
      <p:bldP spid="46" grpId="0" bldLvl="0" animBg="1"/>
      <p:bldP spid="48" grpId="0" bldLvl="0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13924" y="1003012"/>
            <a:ext cx="1020591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单位时间内</a:t>
            </a:r>
            <a:r>
              <a:rPr kumimoji="1" lang="zh-CN" altLang="en-US" sz="3200">
                <a:latin typeface="微软雅黑" panose="020B0503020204020204" charset="-122"/>
                <a:ea typeface="微软雅黑" panose="020B0503020204020204" charset="-122"/>
              </a:rPr>
              <a:t>反应物浓度</a:t>
            </a:r>
            <a:r>
              <a:rPr kumimoji="1" lang="zh-CN" altLang="en-US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的减少量</a:t>
            </a:r>
            <a:r>
              <a:rPr kumimoji="1" lang="zh-CN" altLang="en-US"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或</a:t>
            </a:r>
            <a:r>
              <a:rPr kumimoji="1" lang="zh-CN" altLang="en-US" sz="3200">
                <a:latin typeface="微软雅黑" panose="020B0503020204020204" charset="-122"/>
                <a:ea typeface="微软雅黑" panose="020B0503020204020204" charset="-122"/>
              </a:rPr>
              <a:t>生成物浓度</a:t>
            </a:r>
            <a:r>
              <a:rPr kumimoji="1" lang="zh-CN" altLang="en-US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的增加量</a:t>
            </a:r>
            <a:r>
              <a:rPr kumimoji="1" lang="zh-CN" altLang="en-US" sz="3200">
                <a:solidFill>
                  <a:srgbClr val="0C06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1" lang="zh-CN" altLang="en-US" sz="3200">
              <a:solidFill>
                <a:srgbClr val="0C06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Group 68"/>
          <p:cNvGrpSpPr/>
          <p:nvPr>
            <p:custDataLst>
              <p:tags r:id="rId2"/>
            </p:custDataLst>
          </p:nvPr>
        </p:nvGrpSpPr>
        <p:grpSpPr>
          <a:xfrm>
            <a:off x="3414246" y="1587787"/>
            <a:ext cx="2902635" cy="1409587"/>
            <a:chOff x="3134" y="2479"/>
            <a:chExt cx="1850" cy="889"/>
          </a:xfrm>
        </p:grpSpPr>
        <p:sp>
          <p:nvSpPr>
            <p:cNvPr id="5" name="Text Box 1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34" y="2735"/>
              <a:ext cx="111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600" i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</a:t>
              </a:r>
              <a:r>
                <a:rPr kumimoji="1" lang="en-US" altLang="zh-CN" sz="3600" baseline="-2500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(B)   </a:t>
              </a:r>
              <a:r>
                <a:rPr kumimoji="1" lang="en-US" altLang="zh-CN" sz="360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</a:t>
              </a:r>
              <a:endParaRPr kumimoji="1" lang="en-US" altLang="zh-CN" sz="36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19"/>
            <p:cNvGrpSpPr/>
            <p:nvPr>
              <p:custDataLst>
                <p:tags r:id="rId4"/>
              </p:custDataLst>
            </p:nvPr>
          </p:nvGrpSpPr>
          <p:grpSpPr>
            <a:xfrm>
              <a:off x="4028" y="2479"/>
              <a:ext cx="956" cy="889"/>
              <a:chOff x="4984" y="937"/>
              <a:chExt cx="580" cy="889"/>
            </a:xfrm>
          </p:grpSpPr>
          <p:sp>
            <p:nvSpPr>
              <p:cNvPr id="10" name="Text Box 20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014" y="937"/>
                <a:ext cx="49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6395" tIns="43197" rIns="86395" bIns="43197">
                <a:spAutoFit/>
              </a:bodyPr>
              <a:lstStyle>
                <a:lvl1pPr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38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38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38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38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3600" err="1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Δ</a:t>
                </a:r>
                <a:r>
                  <a:rPr kumimoji="1" lang="en-US" altLang="zh-CN" sz="3600" i="1" err="1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kumimoji="1" lang="en-US" altLang="zh-CN" sz="3600" baseline="-2500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(B) </a:t>
                </a:r>
                <a:endParaRPr kumimoji="1" lang="en-US" altLang="zh-CN" sz="360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984" y="1422"/>
                <a:ext cx="421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6395" tIns="43197" rIns="86395" bIns="43197">
                <a:spAutoFit/>
              </a:bodyPr>
              <a:lstStyle>
                <a:lvl1pPr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38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38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38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38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38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360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Δ</a:t>
                </a:r>
                <a:r>
                  <a:rPr kumimoji="1" lang="en-US" altLang="zh-CN" sz="3600" i="1" err="1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</a:t>
                </a:r>
                <a:endParaRPr kumimoji="1" lang="en-US" altLang="zh-CN" sz="3600" i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Line 22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984" y="1404"/>
                <a:ext cx="5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2935424" y="3435034"/>
            <a:ext cx="427938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36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某时刻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初始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1322164" y="3186853"/>
            <a:ext cx="1515863" cy="107721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zh-CN"/>
              <a:t>浓度的变化量</a:t>
            </a:r>
            <a:r>
              <a:rPr lang="zh-CN" altLang="en-US"/>
              <a:t>：</a:t>
            </a:r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12230" y="2958646"/>
            <a:ext cx="3399005" cy="1533631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1525497" y="4824332"/>
            <a:ext cx="8547044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2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 </a:t>
            </a:r>
            <a:r>
              <a:rPr lang="zh-CN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</a:t>
            </a:r>
            <a:r>
              <a:rPr lang="en-US" altLang="zh-CN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i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反应物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负值</a:t>
            </a:r>
            <a:r>
              <a:rPr lang="zh-CN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i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生成物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正值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2073991" y="5564802"/>
            <a:ext cx="7449315" cy="49244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zh-CN"/>
              <a:t>而</a:t>
            </a:r>
            <a:r>
              <a:rPr lang="en-US" altLang="zh-CN"/>
              <a:t> </a:t>
            </a:r>
            <a:r>
              <a:rPr lang="zh-CN" altLang="en-US"/>
              <a:t>化学反应速率 </a:t>
            </a:r>
            <a:r>
              <a:rPr kumimoji="1" lang="en-US" altLang="zh-CN" sz="3200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</a:t>
            </a:r>
            <a:r>
              <a:rPr lang="zh-CN" altLang="zh-CN"/>
              <a:t>是标量，只有正值</a:t>
            </a:r>
            <a:r>
              <a:rPr lang="en-US" altLang="zh-CN"/>
              <a:t> </a:t>
            </a:r>
            <a:r>
              <a:rPr lang="zh-CN" altLang="en-US"/>
              <a:t>！</a:t>
            </a:r>
            <a:endParaRPr lang="zh-CN" altLang="en-US"/>
          </a:p>
        </p:txBody>
      </p:sp>
      <p:sp>
        <p:nvSpPr>
          <p:cNvPr id="3" name="矩形 2"/>
          <p:cNvSpPr/>
          <p:nvPr userDrawn="1">
            <p:custDataLst>
              <p:tags r:id="rId14"/>
            </p:custDataLst>
          </p:nvPr>
        </p:nvSpPr>
        <p:spPr>
          <a:xfrm>
            <a:off x="1057910" y="111760"/>
            <a:ext cx="229997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化学反应速率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88662" y="2546054"/>
            <a:ext cx="907058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CaCO</a:t>
            </a:r>
            <a:r>
              <a:rPr lang="en-US" altLang="zh-CN" sz="3200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3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(s) + 2HCl(l) = CaCl</a:t>
            </a:r>
            <a:r>
              <a:rPr lang="en-US" altLang="zh-CN" sz="3200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3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(aq) + H</a:t>
            </a:r>
            <a:r>
              <a:rPr lang="en-US" altLang="zh-CN" sz="3200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3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O(l) + CO</a:t>
            </a:r>
            <a:r>
              <a:rPr lang="en-US" altLang="zh-CN" sz="3200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(g) </a:t>
            </a:r>
            <a:r>
              <a:rPr lang="en-US" altLang="zh-CN" sz="3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↑ </a:t>
            </a:r>
            <a:endParaRPr lang="zh-CN" altLang="en-US" sz="3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31649" y="1016002"/>
            <a:ext cx="10499764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>
              <a:defRPr sz="21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对于如下化学反应，可用</a:t>
            </a:r>
            <a:r>
              <a:rPr lang="zh-CN" altLang="en-US" sz="2800" b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哪些物质的</a:t>
            </a:r>
            <a:r>
              <a:rPr lang="en-US" altLang="zh-CN" sz="2800" b="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zh-CN" altLang="en-US" sz="2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变化</a:t>
            </a:r>
            <a:r>
              <a:rPr lang="zh-CN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来表示化学反应速率？</a:t>
            </a:r>
            <a:endParaRPr lang="zh-CN" altLang="en-US" sz="2800" b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231649" y="1732071"/>
            <a:ext cx="6442538" cy="49244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/>
              <a:t>不能选用其他物质的原因是什么？</a:t>
            </a:r>
            <a:endParaRPr lang="zh-CN" altLang="en-US"/>
          </a:p>
        </p:txBody>
      </p:sp>
      <p:sp>
        <p:nvSpPr>
          <p:cNvPr id="5" name="Text Box 2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7768" y="3498092"/>
            <a:ext cx="9070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  可以用 </a:t>
            </a:r>
            <a:r>
              <a:rPr lang="en-US" altLang="zh-CN" sz="2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________________________________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表示。</a:t>
            </a:r>
            <a:endParaRPr lang="en-US" altLang="zh-CN" sz="28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61026" y="3469026"/>
            <a:ext cx="169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kumimoji="1" lang="en-US" altLang="zh-CN" sz="2700" b="1">
                <a:solidFill>
                  <a:srgbClr val="C00000"/>
                </a:solidFill>
                <a:latin typeface="+mn-lt"/>
                <a:ea typeface="+mn-ea"/>
              </a:rPr>
              <a:t>(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CaCl</a:t>
            </a:r>
            <a:r>
              <a:rPr lang="en-US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2700" b="1">
                <a:solidFill>
                  <a:srgbClr val="C00000"/>
                </a:solidFill>
                <a:latin typeface="+mn-lt"/>
                <a:ea typeface="+mn-ea"/>
              </a:rPr>
              <a:t>)</a:t>
            </a:r>
            <a:r>
              <a:rPr kumimoji="1" lang="zh-CN" altLang="en-US" sz="2700" b="1">
                <a:solidFill>
                  <a:srgbClr val="C00000"/>
                </a:solidFill>
                <a:latin typeface="+mn-lt"/>
                <a:ea typeface="+mn-ea"/>
              </a:rPr>
              <a:t>、</a:t>
            </a:r>
            <a:endParaRPr lang="zh-CN" altLang="en-US" sz="270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7" name="矩形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65056" y="3469026"/>
            <a:ext cx="1575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kumimoji="1" lang="en-US" altLang="zh-CN" sz="2700" b="1">
                <a:solidFill>
                  <a:srgbClr val="C00000"/>
                </a:solidFill>
                <a:latin typeface="+mn-lt"/>
                <a:ea typeface="+mn-ea"/>
              </a:rPr>
              <a:t>(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kumimoji="1" lang="en-US" altLang="zh-CN" sz="2700" b="1">
                <a:solidFill>
                  <a:srgbClr val="C00000"/>
                </a:solidFill>
                <a:latin typeface="+mn-lt"/>
                <a:ea typeface="+mn-ea"/>
              </a:rPr>
              <a:t>)</a:t>
            </a:r>
            <a:r>
              <a:rPr kumimoji="1" lang="zh-CN" altLang="en-US" sz="2700" b="1">
                <a:solidFill>
                  <a:srgbClr val="C00000"/>
                </a:solidFill>
                <a:latin typeface="+mn-lt"/>
                <a:ea typeface="+mn-ea"/>
              </a:rPr>
              <a:t>、</a:t>
            </a:r>
            <a:r>
              <a:rPr kumimoji="1" lang="en-US" altLang="zh-CN" sz="2700" b="1">
                <a:solidFill>
                  <a:srgbClr val="C00000"/>
                </a:solidFill>
                <a:latin typeface="+mn-lt"/>
                <a:ea typeface="+mn-ea"/>
              </a:rPr>
              <a:t> </a:t>
            </a:r>
            <a:endParaRPr lang="zh-CN" altLang="en-US" sz="270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23588" y="4680270"/>
            <a:ext cx="5057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395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3200" b="0">
                <a:solidFill>
                  <a:srgbClr val="C00000"/>
                </a:solidFill>
              </a:rPr>
              <a:t>不能用</a:t>
            </a:r>
            <a:r>
              <a:rPr lang="en-US" altLang="zh-CN" sz="3200" b="0">
                <a:solidFill>
                  <a:srgbClr val="C00000"/>
                </a:solidFill>
              </a:rPr>
              <a:t>______________</a:t>
            </a:r>
            <a:r>
              <a:rPr lang="zh-CN" altLang="en-US" sz="3200" b="0">
                <a:solidFill>
                  <a:srgbClr val="C00000"/>
                </a:solidFill>
              </a:rPr>
              <a:t>表示。</a:t>
            </a:r>
            <a:endParaRPr lang="en-US" altLang="zh-CN" sz="3200" b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12674" y="3469486"/>
            <a:ext cx="13643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kumimoji="1" lang="en-US" altLang="zh-CN" sz="2700" b="1">
                <a:solidFill>
                  <a:srgbClr val="C00000"/>
                </a:solidFill>
                <a:latin typeface="+mn-lt"/>
                <a:ea typeface="+mn-ea"/>
              </a:rPr>
              <a:t>(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2700" b="1">
                <a:solidFill>
                  <a:srgbClr val="C00000"/>
                </a:solidFill>
                <a:latin typeface="+mn-lt"/>
                <a:ea typeface="+mn-ea"/>
              </a:rPr>
              <a:t>)</a:t>
            </a:r>
            <a:endParaRPr lang="zh-CN" altLang="en-US" sz="2700">
              <a:solidFill>
                <a:srgbClr val="C00000"/>
              </a:solidFill>
              <a:latin typeface="+mn-lt"/>
              <a:ea typeface="+mn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296" y="4518198"/>
            <a:ext cx="2731726" cy="21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227" y="3198707"/>
            <a:ext cx="2287525" cy="2343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4346890" y="4644327"/>
            <a:ext cx="2731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altLang="zh-CN" sz="3200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2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、</a:t>
            </a:r>
            <a:r>
              <a:rPr lang="en-US" altLang="zh-CN" sz="32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3200" b="0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 userDrawn="1">
            <p:custDataLst>
              <p:tags r:id="rId14"/>
            </p:custDataLst>
          </p:nvPr>
        </p:nvSpPr>
        <p:spPr>
          <a:xfrm>
            <a:off x="1057910" y="111760"/>
            <a:ext cx="229997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化学反应速率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66074" y="1003628"/>
            <a:ext cx="10925926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>
              <a:defRPr sz="21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对于一个化学反应，其 </a:t>
            </a:r>
            <a:r>
              <a:rPr kumimoji="1" lang="en-US" altLang="zh-CN" sz="2800" b="1" i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en-US" altLang="zh-CN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可用</a:t>
            </a:r>
            <a:r>
              <a:rPr lang="zh-CN" altLang="en-US" sz="2800" b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任何一种物质的</a:t>
            </a:r>
            <a:r>
              <a:rPr lang="en-US" altLang="zh-CN" sz="2800" b="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zh-CN" altLang="en-US" sz="2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随时间的变化</a:t>
            </a:r>
            <a:r>
              <a:rPr lang="zh-CN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来表示。</a:t>
            </a:r>
            <a:endParaRPr lang="zh-CN" altLang="en-US" sz="2800" b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3369072" y="4812387"/>
            <a:ext cx="2988875" cy="49244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反应速率之比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357947" y="4716672"/>
            <a:ext cx="388789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/>
              <a:t>＝</a:t>
            </a:r>
            <a:r>
              <a:rPr lang="en-US" altLang="zh-CN" sz="3200"/>
              <a:t> </a:t>
            </a:r>
            <a:r>
              <a:rPr lang="zh-CN" altLang="en-US" sz="3200">
                <a:solidFill>
                  <a:srgbClr val="0070C0"/>
                </a:solidFill>
              </a:rPr>
              <a:t>化学计量数</a:t>
            </a:r>
            <a:r>
              <a:rPr lang="en-US" altLang="zh-CN" sz="3200"/>
              <a:t> </a:t>
            </a:r>
            <a:r>
              <a:rPr lang="zh-CN" altLang="en-US" sz="3200"/>
              <a:t>之比</a:t>
            </a:r>
            <a:endParaRPr lang="zh-CN" altLang="en-US" sz="3200"/>
          </a:p>
        </p:txBody>
      </p:sp>
      <p:grpSp>
        <p:nvGrpSpPr>
          <p:cNvPr id="7" name="Group 19"/>
          <p:cNvGrpSpPr/>
          <p:nvPr>
            <p:custDataLst>
              <p:tags r:id="rId4"/>
            </p:custDataLst>
          </p:nvPr>
        </p:nvGrpSpPr>
        <p:grpSpPr>
          <a:xfrm>
            <a:off x="2926139" y="2325195"/>
            <a:ext cx="995619" cy="1281155"/>
            <a:chOff x="4984" y="937"/>
            <a:chExt cx="380" cy="808"/>
          </a:xfrm>
        </p:grpSpPr>
        <p:sp>
          <p:nvSpPr>
            <p:cNvPr id="8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014" y="937"/>
              <a:ext cx="35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600" b="1" i="1">
                  <a:solidFill>
                    <a:srgbClr val="E70914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</a:t>
              </a:r>
              <a:r>
                <a:rPr kumimoji="1" lang="en-US" altLang="zh-CN" sz="3600" b="1" baseline="-25000">
                  <a:solidFill>
                    <a:srgbClr val="E70914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600" b="1" baseline="-2500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(A) </a:t>
              </a:r>
              <a:endParaRPr kumimoji="1" lang="en-US" altLang="zh-CN" sz="36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62" y="1341"/>
              <a:ext cx="26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kumimoji="1" lang="en-US" altLang="zh-CN" sz="3600">
                <a:solidFill>
                  <a:srgbClr val="E7091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Line 22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984" y="1404"/>
              <a:ext cx="3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3539522" y="1633634"/>
            <a:ext cx="448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 +  </a:t>
            </a:r>
            <a:r>
              <a:rPr lang="en-US" altLang="zh-CN" sz="32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  =  </a:t>
            </a:r>
            <a:r>
              <a:rPr lang="en-US" altLang="zh-CN" sz="32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  +  </a:t>
            </a:r>
            <a:r>
              <a:rPr lang="en-US" altLang="zh-CN" sz="32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4010029" y="2755740"/>
            <a:ext cx="45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9"/>
          <p:cNvGrpSpPr/>
          <p:nvPr>
            <p:custDataLst>
              <p:tags r:id="rId10"/>
            </p:custDataLst>
          </p:nvPr>
        </p:nvGrpSpPr>
        <p:grpSpPr>
          <a:xfrm>
            <a:off x="4446032" y="2324932"/>
            <a:ext cx="995619" cy="1281155"/>
            <a:chOff x="4984" y="937"/>
            <a:chExt cx="380" cy="808"/>
          </a:xfrm>
        </p:grpSpPr>
        <p:sp>
          <p:nvSpPr>
            <p:cNvPr id="14" name="Text Box 2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14" y="937"/>
              <a:ext cx="35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600" b="1" i="1">
                  <a:solidFill>
                    <a:srgbClr val="E70914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</a:t>
              </a:r>
              <a:r>
                <a:rPr kumimoji="1" lang="en-US" altLang="zh-CN" sz="3600" b="1" baseline="-25000">
                  <a:solidFill>
                    <a:srgbClr val="E70914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600" b="1" baseline="-2500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(B) </a:t>
              </a:r>
              <a:endParaRPr kumimoji="1" lang="en-US" altLang="zh-CN" sz="36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62" y="1341"/>
              <a:ext cx="26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kumimoji="1" lang="en-US" altLang="zh-CN" sz="3600">
                <a:solidFill>
                  <a:srgbClr val="E7091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Line 22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984" y="1404"/>
              <a:ext cx="3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9"/>
          <p:cNvGrpSpPr/>
          <p:nvPr>
            <p:custDataLst>
              <p:tags r:id="rId14"/>
            </p:custDataLst>
          </p:nvPr>
        </p:nvGrpSpPr>
        <p:grpSpPr>
          <a:xfrm>
            <a:off x="5929844" y="2324931"/>
            <a:ext cx="995619" cy="1281155"/>
            <a:chOff x="4984" y="937"/>
            <a:chExt cx="380" cy="808"/>
          </a:xfrm>
        </p:grpSpPr>
        <p:sp>
          <p:nvSpPr>
            <p:cNvPr id="18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014" y="937"/>
              <a:ext cx="35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600" b="1" i="1">
                  <a:solidFill>
                    <a:srgbClr val="E70914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</a:t>
              </a:r>
              <a:r>
                <a:rPr kumimoji="1" lang="en-US" altLang="zh-CN" sz="3600" b="1" baseline="-25000">
                  <a:solidFill>
                    <a:srgbClr val="E70914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600" b="1" baseline="-2500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(C) </a:t>
              </a:r>
              <a:endParaRPr kumimoji="1" lang="en-US" altLang="zh-CN" sz="36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062" y="1341"/>
              <a:ext cx="26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kumimoji="1" lang="en-US" altLang="zh-CN" sz="3600">
                <a:solidFill>
                  <a:srgbClr val="E7091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984" y="1404"/>
              <a:ext cx="3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文本框 20"/>
          <p:cNvSpPr txBox="1"/>
          <p:nvPr>
            <p:custDataLst>
              <p:tags r:id="rId18"/>
            </p:custDataLst>
          </p:nvPr>
        </p:nvSpPr>
        <p:spPr>
          <a:xfrm>
            <a:off x="5476247" y="2755740"/>
            <a:ext cx="45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19"/>
          <p:cNvGrpSpPr/>
          <p:nvPr>
            <p:custDataLst>
              <p:tags r:id="rId19"/>
            </p:custDataLst>
          </p:nvPr>
        </p:nvGrpSpPr>
        <p:grpSpPr>
          <a:xfrm>
            <a:off x="7400114" y="2324667"/>
            <a:ext cx="995619" cy="1281155"/>
            <a:chOff x="4984" y="937"/>
            <a:chExt cx="380" cy="808"/>
          </a:xfrm>
        </p:grpSpPr>
        <p:sp>
          <p:nvSpPr>
            <p:cNvPr id="28" name="Text Box 2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014" y="937"/>
              <a:ext cx="35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600" b="1" i="1">
                  <a:solidFill>
                    <a:srgbClr val="E70914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</a:t>
              </a:r>
              <a:r>
                <a:rPr kumimoji="1" lang="en-US" altLang="zh-CN" sz="3600" b="1" baseline="-25000">
                  <a:solidFill>
                    <a:srgbClr val="E70914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600" b="1" baseline="-2500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(D) </a:t>
              </a:r>
              <a:endParaRPr kumimoji="1" lang="en-US" altLang="zh-CN" sz="36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062" y="1341"/>
              <a:ext cx="26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kumimoji="1" lang="en-US" altLang="zh-CN" sz="3600">
                <a:solidFill>
                  <a:srgbClr val="E7091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Line 22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984" y="1404"/>
              <a:ext cx="3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文本框 30"/>
          <p:cNvSpPr txBox="1"/>
          <p:nvPr>
            <p:custDataLst>
              <p:tags r:id="rId23"/>
            </p:custDataLst>
          </p:nvPr>
        </p:nvSpPr>
        <p:spPr>
          <a:xfrm>
            <a:off x="6946517" y="2755476"/>
            <a:ext cx="45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57484" y="3757226"/>
            <a:ext cx="1267150" cy="64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95" tIns="43197" rIns="86395" bIns="43197">
            <a:spAutoFit/>
          </a:bodyPr>
          <a:lstStyle>
            <a:lvl1pPr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1" lang="en-US" altLang="zh-CN" sz="3600" b="1" baseline="-25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(A)  </a:t>
            </a:r>
            <a:r>
              <a:rPr kumimoji="1"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1" lang="en-US" altLang="zh-CN" sz="3600" b="1" baseline="-25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1" lang="en-US" altLang="zh-CN" sz="3600" b="1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54603" y="3757226"/>
            <a:ext cx="1267150" cy="64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95" tIns="43197" rIns="86395" bIns="43197">
            <a:spAutoFit/>
          </a:bodyPr>
          <a:lstStyle>
            <a:lvl1pPr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1" lang="en-US" altLang="zh-CN" sz="3600" b="1" baseline="-25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(B)</a:t>
            </a:r>
            <a:r>
              <a:rPr kumimoji="1"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  <a:r>
              <a:rPr kumimoji="1" lang="en-US" altLang="zh-CN" sz="3600" b="1" baseline="-25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1" lang="en-US" altLang="zh-CN" sz="3600" b="1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540473" y="3759955"/>
            <a:ext cx="1267150" cy="64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95" tIns="43197" rIns="86395" bIns="43197">
            <a:spAutoFit/>
          </a:bodyPr>
          <a:lstStyle>
            <a:lvl1pPr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1" lang="en-US" altLang="zh-CN" sz="3600" b="1" baseline="-25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(C)</a:t>
            </a:r>
            <a:r>
              <a:rPr kumimoji="1"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  <a:r>
              <a:rPr kumimoji="1" lang="en-US" altLang="zh-CN" sz="3600" b="1" baseline="-25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1" lang="en-US" altLang="zh-CN" sz="3600" b="1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78517" y="3756896"/>
            <a:ext cx="921769" cy="64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95" tIns="43197" rIns="86395" bIns="43197">
            <a:spAutoFit/>
          </a:bodyPr>
          <a:lstStyle>
            <a:lvl1pPr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1" lang="en-US" altLang="zh-CN" sz="3600" b="1" baseline="-25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(D)</a:t>
            </a:r>
            <a:r>
              <a:rPr kumimoji="1"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1" lang="en-US" altLang="zh-CN" sz="3600" b="1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28"/>
            </p:custDataLst>
          </p:nvPr>
        </p:nvSpPr>
        <p:spPr>
          <a:xfrm>
            <a:off x="7600286" y="3854837"/>
            <a:ext cx="62258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/>
              <a:t>＝</a:t>
            </a:r>
            <a:endParaRPr lang="zh-CN" altLang="en-US" sz="3200"/>
          </a:p>
        </p:txBody>
      </p:sp>
      <p:sp>
        <p:nvSpPr>
          <p:cNvPr id="37" name="Text Box 2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156094" y="3791875"/>
            <a:ext cx="859443" cy="64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95" tIns="43197" rIns="86395" bIns="43197">
            <a:spAutoFit/>
          </a:bodyPr>
          <a:lstStyle>
            <a:lvl1pPr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1" lang="en-US" altLang="zh-CN" sz="3600" b="1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 Box 2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961506" y="3778294"/>
            <a:ext cx="859443" cy="64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95" tIns="43197" rIns="86395" bIns="43197">
            <a:spAutoFit/>
          </a:bodyPr>
          <a:lstStyle>
            <a:lvl1pPr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1" lang="en-US" altLang="zh-CN" sz="3600" b="1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 Box 2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9660195" y="3763157"/>
            <a:ext cx="859443" cy="64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95" tIns="43197" rIns="86395" bIns="43197">
            <a:spAutoFit/>
          </a:bodyPr>
          <a:lstStyle>
            <a:lvl1pPr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1" lang="en-US" altLang="zh-CN" sz="3600" b="1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 Box 2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0344688" y="3722923"/>
            <a:ext cx="486565" cy="64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95" tIns="43197" rIns="86395" bIns="43197">
            <a:spAutoFit/>
          </a:bodyPr>
          <a:lstStyle>
            <a:lvl1pPr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kumimoji="1" lang="en-US" altLang="zh-CN" sz="3600" b="1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3"/>
            </p:custDataLst>
          </p:nvPr>
        </p:nvSpPr>
        <p:spPr>
          <a:xfrm>
            <a:off x="6411303" y="5490719"/>
            <a:ext cx="542171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/>
              <a:t>＝</a:t>
            </a:r>
            <a:r>
              <a:rPr lang="en-US" altLang="zh-CN" sz="3200"/>
              <a:t> </a:t>
            </a:r>
            <a:r>
              <a:rPr lang="zh-CN" altLang="en-US" sz="3200">
                <a:solidFill>
                  <a:srgbClr val="0070C0"/>
                </a:solidFill>
              </a:rPr>
              <a:t>物质的浓度的变化量</a:t>
            </a:r>
            <a:r>
              <a:rPr lang="en-US" altLang="zh-CN" sz="3200"/>
              <a:t> </a:t>
            </a:r>
            <a:r>
              <a:rPr lang="zh-CN" altLang="en-US" sz="3200"/>
              <a:t>之比</a:t>
            </a:r>
            <a:endParaRPr lang="zh-CN" altLang="en-US" sz="3200"/>
          </a:p>
        </p:txBody>
      </p:sp>
      <p:sp>
        <p:nvSpPr>
          <p:cNvPr id="6" name="矩形 5"/>
          <p:cNvSpPr/>
          <p:nvPr userDrawn="1">
            <p:custDataLst>
              <p:tags r:id="rId34"/>
            </p:custDataLst>
          </p:nvPr>
        </p:nvSpPr>
        <p:spPr>
          <a:xfrm>
            <a:off x="1057910" y="111760"/>
            <a:ext cx="229997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化学反应速率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3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12" grpId="0"/>
      <p:bldP spid="21" grpId="0"/>
      <p:bldP spid="31" grpId="0"/>
      <p:bldP spid="36" grpId="0"/>
      <p:bldP spid="37" grpId="0"/>
      <p:bldP spid="38" grpId="0"/>
      <p:bldP spid="39" grpId="0"/>
      <p:bldP spid="40" grpId="0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5" b="10216"/>
          <a:stretch>
            <a:fillRect/>
          </a:stretch>
        </p:blipFill>
        <p:spPr bwMode="auto">
          <a:xfrm>
            <a:off x="9242715" y="1410641"/>
            <a:ext cx="2896181" cy="231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>
            <p:custDataLst>
              <p:tags r:id="rId3"/>
            </p:custDataLst>
          </p:nvPr>
        </p:nvGrpSpPr>
        <p:grpSpPr>
          <a:xfrm>
            <a:off x="3123188" y="1894229"/>
            <a:ext cx="4662576" cy="796096"/>
            <a:chOff x="440433" y="2491696"/>
            <a:chExt cx="4662576" cy="796096"/>
          </a:xfrm>
        </p:grpSpPr>
        <p:sp>
          <p:nvSpPr>
            <p:cNvPr id="6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40433" y="2591182"/>
              <a:ext cx="466257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</a:t>
              </a:r>
              <a:r>
                <a:rPr lang="en-US" altLang="zh-CN" sz="3200" baseline="-2500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lang="en-US" altLang="zh-CN" sz="320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+   3H</a:t>
              </a:r>
              <a:r>
                <a:rPr lang="en-US" altLang="zh-CN" sz="3200" baseline="-2500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  </a:t>
              </a:r>
              <a:r>
                <a:rPr lang="en-US" altLang="zh-CN" sz="320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2NH</a:t>
              </a:r>
              <a:r>
                <a:rPr lang="en-US" altLang="zh-CN" sz="3200" baseline="-2500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lang="en-US" altLang="zh-CN" sz="3200" baseline="-25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"/>
            <p:cNvGrpSpPr/>
            <p:nvPr>
              <p:custDataLst>
                <p:tags r:id="rId5"/>
              </p:custDataLst>
            </p:nvPr>
          </p:nvGrpSpPr>
          <p:grpSpPr>
            <a:xfrm>
              <a:off x="2832464" y="2790714"/>
              <a:ext cx="803261" cy="201126"/>
              <a:chOff x="0" y="0"/>
              <a:chExt cx="576" cy="144"/>
            </a:xfrm>
          </p:grpSpPr>
          <p:sp>
            <p:nvSpPr>
              <p:cNvPr id="44" name="Line 7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0" y="48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rgbClr val="0070C0"/>
                  </a:solidFill>
                </a:endParaRPr>
              </a:p>
            </p:txBody>
          </p:sp>
          <p:sp>
            <p:nvSpPr>
              <p:cNvPr id="45" name="Line 9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0" y="96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rgbClr val="0070C0"/>
                  </a:solidFill>
                </a:endParaRPr>
              </a:p>
            </p:txBody>
          </p:sp>
          <p:sp>
            <p:nvSpPr>
              <p:cNvPr id="46" name="Line 10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 flipV="1">
                <a:off x="480" y="0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rgbClr val="0070C0"/>
                  </a:solidFill>
                </a:endParaRPr>
              </a:p>
            </p:txBody>
          </p:sp>
          <p:sp>
            <p:nvSpPr>
              <p:cNvPr id="47" name="Line 11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0" y="96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2" name="Text Box 30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711850" y="2491696"/>
              <a:ext cx="100543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5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高温高压</a:t>
              </a:r>
              <a:endParaRPr lang="zh-CN" altLang="en-US" sz="15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Text Box 3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882500" y="2964627"/>
              <a:ext cx="85431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5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催化剂</a:t>
              </a:r>
              <a:endParaRPr lang="zh-CN" altLang="en-US" sz="15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Text Box 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19218" y="800608"/>
            <a:ext cx="10684095" cy="1082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latin typeface="+mn-ea"/>
                <a:ea typeface="+mn-ea"/>
              </a:rPr>
              <a:t>       在密闭容器：开始时</a:t>
            </a:r>
            <a:r>
              <a:rPr lang="en-US" altLang="zh-CN" sz="2800">
                <a:latin typeface="+mn-ea"/>
                <a:ea typeface="+mn-ea"/>
              </a:rPr>
              <a:t>N</a:t>
            </a:r>
            <a:r>
              <a:rPr lang="en-US" altLang="zh-CN" sz="2800" baseline="-25000">
                <a:latin typeface="+mn-ea"/>
                <a:ea typeface="+mn-ea"/>
              </a:rPr>
              <a:t>2</a:t>
            </a:r>
            <a:r>
              <a:rPr lang="zh-CN" altLang="en-US" sz="2800">
                <a:latin typeface="+mn-ea"/>
                <a:ea typeface="+mn-ea"/>
              </a:rPr>
              <a:t>的浓度为</a:t>
            </a:r>
            <a:r>
              <a:rPr lang="en-US" altLang="zh-CN" sz="2800">
                <a:latin typeface="+mn-ea"/>
                <a:ea typeface="+mn-ea"/>
              </a:rPr>
              <a:t>0.8mol/L</a:t>
            </a:r>
            <a:r>
              <a:rPr lang="zh-CN" altLang="en-US" sz="2800">
                <a:latin typeface="+mn-ea"/>
                <a:ea typeface="+mn-ea"/>
              </a:rPr>
              <a:t>，</a:t>
            </a:r>
            <a:r>
              <a:rPr lang="en-US" altLang="zh-CN" sz="2800">
                <a:latin typeface="+mn-ea"/>
                <a:ea typeface="+mn-ea"/>
              </a:rPr>
              <a:t>5min</a:t>
            </a:r>
            <a:r>
              <a:rPr lang="zh-CN" altLang="en-US" sz="2800">
                <a:latin typeface="+mn-ea"/>
                <a:ea typeface="+mn-ea"/>
              </a:rPr>
              <a:t>后</a:t>
            </a:r>
            <a:r>
              <a:rPr lang="en-US" altLang="zh-CN" sz="2800">
                <a:latin typeface="+mn-ea"/>
                <a:ea typeface="+mn-ea"/>
              </a:rPr>
              <a:t> N</a:t>
            </a:r>
            <a:r>
              <a:rPr lang="en-US" altLang="zh-CN" sz="2800" baseline="-25000">
                <a:latin typeface="+mn-ea"/>
                <a:ea typeface="+mn-ea"/>
              </a:rPr>
              <a:t>2</a:t>
            </a:r>
            <a:r>
              <a:rPr lang="zh-CN" altLang="en-US" sz="2800">
                <a:latin typeface="+mn-ea"/>
                <a:ea typeface="+mn-ea"/>
              </a:rPr>
              <a:t>的浓度为</a:t>
            </a:r>
            <a:r>
              <a:rPr lang="en-US" altLang="zh-CN" sz="2800">
                <a:latin typeface="+mn-ea"/>
                <a:ea typeface="+mn-ea"/>
              </a:rPr>
              <a:t>0.7mol/L </a:t>
            </a:r>
            <a:r>
              <a:rPr lang="zh-CN" altLang="en-US" sz="2800">
                <a:latin typeface="+mn-ea"/>
                <a:ea typeface="+mn-ea"/>
              </a:rPr>
              <a:t>。求这</a:t>
            </a:r>
            <a:r>
              <a:rPr lang="en-US" altLang="zh-CN" sz="2800">
                <a:latin typeface="+mn-ea"/>
                <a:ea typeface="+mn-ea"/>
              </a:rPr>
              <a:t>5min</a:t>
            </a:r>
            <a:r>
              <a:rPr lang="zh-CN" altLang="en-US" sz="2800">
                <a:latin typeface="+mn-ea"/>
                <a:ea typeface="+mn-ea"/>
              </a:rPr>
              <a:t>内</a:t>
            </a:r>
            <a:r>
              <a:rPr lang="en-US" altLang="zh-CN" sz="2800">
                <a:latin typeface="+mn-ea"/>
                <a:ea typeface="+mn-ea"/>
              </a:rPr>
              <a:t>N</a:t>
            </a:r>
            <a:r>
              <a:rPr lang="en-US" altLang="zh-CN" sz="2800" baseline="-25000">
                <a:latin typeface="+mn-ea"/>
                <a:ea typeface="+mn-ea"/>
              </a:rPr>
              <a:t>2</a:t>
            </a:r>
            <a:r>
              <a:rPr lang="zh-CN" altLang="en-US" sz="2800">
                <a:latin typeface="+mn-ea"/>
                <a:ea typeface="+mn-ea"/>
              </a:rPr>
              <a:t>的平均速率是多少？</a:t>
            </a:r>
            <a:endParaRPr lang="zh-CN" altLang="en-US" sz="2800">
              <a:latin typeface="+mn-ea"/>
              <a:ea typeface="+mn-ea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73405" y="2882606"/>
            <a:ext cx="1223563" cy="64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95" tIns="43197" rIns="86395" bIns="43197">
            <a:spAutoFit/>
          </a:bodyPr>
          <a:lstStyle>
            <a:lvl1pPr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1" lang="en-US" altLang="zh-CN" sz="3600" b="1" baseline="-25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altLang="zh-CN" sz="2800" baseline="-25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altLang="zh-CN" sz="3200" baseline="-44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1" lang="en-US" altLang="zh-CN" sz="3600" b="1" baseline="-25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1" lang="en-US" altLang="zh-CN" sz="3600" b="1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4"/>
            </p:custDataLst>
          </p:nvPr>
        </p:nvSpPr>
        <p:spPr>
          <a:xfrm>
            <a:off x="2210958" y="2964570"/>
            <a:ext cx="45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9"/>
          <p:cNvGrpSpPr/>
          <p:nvPr>
            <p:custDataLst>
              <p:tags r:id="rId15"/>
            </p:custDataLst>
          </p:nvPr>
        </p:nvGrpSpPr>
        <p:grpSpPr>
          <a:xfrm>
            <a:off x="2647792" y="2563142"/>
            <a:ext cx="1289065" cy="1251029"/>
            <a:chOff x="4984" y="955"/>
            <a:chExt cx="492" cy="789"/>
          </a:xfrm>
        </p:grpSpPr>
        <p:sp>
          <p:nvSpPr>
            <p:cNvPr id="11" name="Text Box 2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003" y="955"/>
              <a:ext cx="4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b="1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Δ</a:t>
              </a:r>
              <a:r>
                <a:rPr kumimoji="1" lang="en-US" altLang="zh-CN" sz="2800" i="1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r>
                <a:rPr kumimoji="1" lang="en-US" altLang="zh-CN" sz="3600" b="1" baseline="-2500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</a:t>
              </a:r>
              <a:r>
                <a:rPr lang="en-US" altLang="zh-CN" sz="2800" baseline="-2500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</a:t>
              </a:r>
              <a:r>
                <a:rPr lang="en-US" altLang="zh-CN" sz="3200" baseline="-4400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600" b="1" baseline="-2500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 </a:t>
              </a:r>
              <a:endParaRPr kumimoji="1" lang="en-US" altLang="zh-CN" sz="36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88" y="1378"/>
              <a:ext cx="26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200" b="1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Δ</a:t>
              </a:r>
              <a:r>
                <a:rPr kumimoji="1" lang="en-US" altLang="zh-CN" sz="3200" i="1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endParaRPr kumimoji="1" lang="en-US" altLang="zh-CN" sz="32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984" y="1404"/>
              <a:ext cx="4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文本框 13"/>
          <p:cNvSpPr txBox="1"/>
          <p:nvPr>
            <p:custDataLst>
              <p:tags r:id="rId19"/>
            </p:custDataLst>
          </p:nvPr>
        </p:nvSpPr>
        <p:spPr>
          <a:xfrm>
            <a:off x="3971519" y="2959766"/>
            <a:ext cx="45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273405" y="3979433"/>
            <a:ext cx="1223563" cy="64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95" tIns="43197" rIns="86395" bIns="43197">
            <a:spAutoFit/>
          </a:bodyPr>
          <a:lstStyle>
            <a:lvl1pPr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1" lang="en-US" altLang="zh-CN" sz="3600" b="1" baseline="-25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altLang="zh-CN" sz="2800" baseline="-25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3200" baseline="-44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1" lang="en-US" altLang="zh-CN" sz="3600" b="1" baseline="-25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1" lang="en-US" altLang="zh-CN" sz="3600" b="1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21"/>
            </p:custDataLst>
          </p:nvPr>
        </p:nvSpPr>
        <p:spPr>
          <a:xfrm>
            <a:off x="2210958" y="4061397"/>
            <a:ext cx="45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9"/>
          <p:cNvGrpSpPr/>
          <p:nvPr>
            <p:custDataLst>
              <p:tags r:id="rId22"/>
            </p:custDataLst>
          </p:nvPr>
        </p:nvGrpSpPr>
        <p:grpSpPr>
          <a:xfrm>
            <a:off x="2647792" y="3659969"/>
            <a:ext cx="1289065" cy="1251029"/>
            <a:chOff x="4984" y="955"/>
            <a:chExt cx="492" cy="789"/>
          </a:xfrm>
        </p:grpSpPr>
        <p:sp>
          <p:nvSpPr>
            <p:cNvPr id="18" name="Text Box 2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003" y="955"/>
              <a:ext cx="4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b="1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Δ</a:t>
              </a:r>
              <a:r>
                <a:rPr kumimoji="1" lang="en-US" altLang="zh-CN" sz="2800" i="1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r>
                <a:rPr kumimoji="1" lang="en-US" altLang="zh-CN" sz="3600" b="1" baseline="-2500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</a:t>
              </a:r>
              <a:r>
                <a:rPr lang="en-US" altLang="zh-CN" sz="2800" baseline="-2500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</a:t>
              </a:r>
              <a:r>
                <a:rPr lang="en-US" altLang="zh-CN" sz="3200" baseline="-4400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600" b="1" baseline="-2500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 </a:t>
              </a:r>
              <a:endParaRPr kumimoji="1" lang="en-US" altLang="zh-CN" sz="36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088" y="1378"/>
              <a:ext cx="26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200" b="1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Δ</a:t>
              </a:r>
              <a:r>
                <a:rPr kumimoji="1" lang="en-US" altLang="zh-CN" sz="3200" i="1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endParaRPr kumimoji="1" lang="en-US" altLang="zh-CN" sz="32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984" y="1404"/>
              <a:ext cx="4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文本框 20"/>
          <p:cNvSpPr txBox="1"/>
          <p:nvPr>
            <p:custDataLst>
              <p:tags r:id="rId26"/>
            </p:custDataLst>
          </p:nvPr>
        </p:nvSpPr>
        <p:spPr>
          <a:xfrm>
            <a:off x="3971519" y="4056593"/>
            <a:ext cx="45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19"/>
          <p:cNvGrpSpPr/>
          <p:nvPr>
            <p:custDataLst>
              <p:tags r:id="rId27"/>
            </p:custDataLst>
          </p:nvPr>
        </p:nvGrpSpPr>
        <p:grpSpPr>
          <a:xfrm>
            <a:off x="4397543" y="2737639"/>
            <a:ext cx="1703033" cy="1060758"/>
            <a:chOff x="4984" y="1075"/>
            <a:chExt cx="650" cy="669"/>
          </a:xfrm>
        </p:grpSpPr>
        <p:sp>
          <p:nvSpPr>
            <p:cNvPr id="28" name="Text Box 2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988" y="1075"/>
              <a:ext cx="6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0.1mol/L</a:t>
              </a:r>
              <a:endParaRPr kumimoji="1" lang="en-US" altLang="zh-CN" sz="36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88" y="1378"/>
              <a:ext cx="44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5min</a:t>
              </a:r>
              <a:endParaRPr kumimoji="1" lang="en-US" altLang="zh-CN" sz="3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Line 22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4984" y="1404"/>
              <a:ext cx="6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文本框 30"/>
          <p:cNvSpPr txBox="1"/>
          <p:nvPr>
            <p:custDataLst>
              <p:tags r:id="rId31"/>
            </p:custDataLst>
          </p:nvPr>
        </p:nvSpPr>
        <p:spPr>
          <a:xfrm>
            <a:off x="6114847" y="2959765"/>
            <a:ext cx="45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32"/>
            </p:custDataLst>
          </p:nvPr>
        </p:nvSpPr>
        <p:spPr>
          <a:xfrm>
            <a:off x="6501930" y="2938409"/>
            <a:ext cx="3114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0.02 mol/(L</a:t>
            </a:r>
            <a:r>
              <a:rPr lang="en-US" altLang="zh-CN" sz="3200" err="1">
                <a:latin typeface="MS Reference Sans Serif" panose="020B0604030504040204" pitchFamily="34" charset="0"/>
                <a:cs typeface="Times New Roman" panose="02020603050405020304" pitchFamily="18" charset="0"/>
              </a:rPr>
              <a:t>∙</a:t>
            </a:r>
            <a:r>
              <a:rPr lang="en-US" altLang="zh-CN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min)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19"/>
          <p:cNvGrpSpPr/>
          <p:nvPr>
            <p:custDataLst>
              <p:tags r:id="rId33"/>
            </p:custDataLst>
          </p:nvPr>
        </p:nvGrpSpPr>
        <p:grpSpPr>
          <a:xfrm>
            <a:off x="4393239" y="3847759"/>
            <a:ext cx="1703033" cy="1060758"/>
            <a:chOff x="4984" y="1075"/>
            <a:chExt cx="650" cy="669"/>
          </a:xfrm>
        </p:grpSpPr>
        <p:sp>
          <p:nvSpPr>
            <p:cNvPr id="40" name="Text Box 20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988" y="1075"/>
              <a:ext cx="6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0.3mol/L</a:t>
              </a:r>
              <a:endParaRPr kumimoji="1" lang="en-US" altLang="zh-CN" sz="36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088" y="1378"/>
              <a:ext cx="44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5min</a:t>
              </a:r>
              <a:endParaRPr kumimoji="1" lang="en-US" altLang="zh-CN" sz="3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1" name="Line 2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984" y="1404"/>
              <a:ext cx="6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文本框 51"/>
          <p:cNvSpPr txBox="1"/>
          <p:nvPr>
            <p:custDataLst>
              <p:tags r:id="rId37"/>
            </p:custDataLst>
          </p:nvPr>
        </p:nvSpPr>
        <p:spPr>
          <a:xfrm>
            <a:off x="6110543" y="4069885"/>
            <a:ext cx="45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/>
          <p:cNvSpPr txBox="1"/>
          <p:nvPr>
            <p:custDataLst>
              <p:tags r:id="rId38"/>
            </p:custDataLst>
          </p:nvPr>
        </p:nvSpPr>
        <p:spPr>
          <a:xfrm>
            <a:off x="6497626" y="4048529"/>
            <a:ext cx="3114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0.06 mol/(L</a:t>
            </a:r>
            <a:r>
              <a:rPr lang="en-US" altLang="zh-CN" sz="3200" err="1">
                <a:latin typeface="MS Reference Sans Serif" panose="020B0604030504040204" pitchFamily="34" charset="0"/>
                <a:cs typeface="Times New Roman" panose="02020603050405020304" pitchFamily="18" charset="0"/>
              </a:rPr>
              <a:t>∙</a:t>
            </a:r>
            <a:r>
              <a:rPr lang="en-US" altLang="zh-CN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min)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2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83885" y="5136868"/>
            <a:ext cx="1223563" cy="64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95" tIns="43197" rIns="86395" bIns="43197">
            <a:spAutoFit/>
          </a:bodyPr>
          <a:lstStyle>
            <a:lvl1pPr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38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1" lang="en-US" altLang="zh-CN" sz="3600" b="1" baseline="-25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1" lang="en-US" altLang="zh-CN" sz="3200" baseline="-25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altLang="zh-CN" sz="2800" baseline="-25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3200" baseline="-44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1" lang="en-US" altLang="zh-CN" sz="3600" b="1" baseline="-250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1" lang="en-US" altLang="zh-CN" sz="3600" b="1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文本框 54"/>
          <p:cNvSpPr txBox="1"/>
          <p:nvPr>
            <p:custDataLst>
              <p:tags r:id="rId40"/>
            </p:custDataLst>
          </p:nvPr>
        </p:nvSpPr>
        <p:spPr>
          <a:xfrm>
            <a:off x="2221438" y="5218832"/>
            <a:ext cx="45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19"/>
          <p:cNvGrpSpPr/>
          <p:nvPr>
            <p:custDataLst>
              <p:tags r:id="rId41"/>
            </p:custDataLst>
          </p:nvPr>
        </p:nvGrpSpPr>
        <p:grpSpPr>
          <a:xfrm>
            <a:off x="2658272" y="4817404"/>
            <a:ext cx="1391247" cy="1251029"/>
            <a:chOff x="4984" y="955"/>
            <a:chExt cx="531" cy="789"/>
          </a:xfrm>
        </p:grpSpPr>
        <p:sp>
          <p:nvSpPr>
            <p:cNvPr id="57" name="Text Box 20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003" y="955"/>
              <a:ext cx="5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b="1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Δ</a:t>
              </a:r>
              <a:r>
                <a:rPr kumimoji="1" lang="en-US" altLang="zh-CN" sz="2800" i="1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r>
                <a:rPr kumimoji="1" lang="en-US" altLang="zh-CN" sz="3600" b="1" baseline="-2500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</a:t>
              </a:r>
              <a:r>
                <a:rPr kumimoji="1" lang="en-US" altLang="zh-CN" sz="2800" baseline="-2500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</a:t>
              </a:r>
              <a:r>
                <a:rPr lang="en-US" altLang="zh-CN" sz="2400" baseline="-2500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</a:t>
              </a:r>
              <a:r>
                <a:rPr lang="en-US" altLang="zh-CN" sz="2800" baseline="-4400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3600" b="1" baseline="-2500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 </a:t>
              </a:r>
              <a:endParaRPr kumimoji="1" lang="en-US" altLang="zh-CN" sz="36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088" y="1378"/>
              <a:ext cx="26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200" b="1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Δ</a:t>
              </a:r>
              <a:r>
                <a:rPr kumimoji="1" lang="en-US" altLang="zh-CN" sz="3200" i="1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endParaRPr kumimoji="1" lang="en-US" altLang="zh-CN" sz="32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9" name="Line 22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4984" y="1404"/>
              <a:ext cx="4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文本框 59"/>
          <p:cNvSpPr txBox="1"/>
          <p:nvPr>
            <p:custDataLst>
              <p:tags r:id="rId45"/>
            </p:custDataLst>
          </p:nvPr>
        </p:nvSpPr>
        <p:spPr>
          <a:xfrm>
            <a:off x="3981999" y="5214028"/>
            <a:ext cx="45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19"/>
          <p:cNvGrpSpPr/>
          <p:nvPr>
            <p:custDataLst>
              <p:tags r:id="rId46"/>
            </p:custDataLst>
          </p:nvPr>
        </p:nvGrpSpPr>
        <p:grpSpPr>
          <a:xfrm>
            <a:off x="4403719" y="5005194"/>
            <a:ext cx="1703033" cy="1060758"/>
            <a:chOff x="4984" y="1075"/>
            <a:chExt cx="650" cy="669"/>
          </a:xfrm>
        </p:grpSpPr>
        <p:sp>
          <p:nvSpPr>
            <p:cNvPr id="62" name="Text Box 2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988" y="1075"/>
              <a:ext cx="6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0.2mol/L</a:t>
              </a:r>
              <a:endParaRPr kumimoji="1" lang="en-US" altLang="zh-CN" sz="36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21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5088" y="1378"/>
              <a:ext cx="44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5min</a:t>
              </a:r>
              <a:endParaRPr kumimoji="1" lang="en-US" altLang="zh-CN" sz="3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72" name="Line 22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4984" y="1404"/>
              <a:ext cx="6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73" name="文本框 3072"/>
          <p:cNvSpPr txBox="1"/>
          <p:nvPr>
            <p:custDataLst>
              <p:tags r:id="rId50"/>
            </p:custDataLst>
          </p:nvPr>
        </p:nvSpPr>
        <p:spPr>
          <a:xfrm>
            <a:off x="6121023" y="5227320"/>
            <a:ext cx="45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文本框 3074"/>
          <p:cNvSpPr txBox="1"/>
          <p:nvPr>
            <p:custDataLst>
              <p:tags r:id="rId51"/>
            </p:custDataLst>
          </p:nvPr>
        </p:nvSpPr>
        <p:spPr>
          <a:xfrm>
            <a:off x="6508106" y="5205964"/>
            <a:ext cx="3114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0.04 mol/(L</a:t>
            </a:r>
            <a:r>
              <a:rPr lang="en-US" altLang="zh-CN" sz="3200" err="1">
                <a:latin typeface="MS Reference Sans Serif" panose="020B0604030504040204" pitchFamily="34" charset="0"/>
                <a:cs typeface="Times New Roman" panose="02020603050405020304" pitchFamily="18" charset="0"/>
              </a:rPr>
              <a:t>∙</a:t>
            </a:r>
            <a:r>
              <a:rPr lang="en-US" altLang="zh-CN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min)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 Box 2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879773" y="6103215"/>
            <a:ext cx="438916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</a:t>
            </a:r>
            <a:r>
              <a:rPr lang="en-US" altLang="zh-CN" sz="2800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: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zh-CN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</a:t>
            </a:r>
            <a:r>
              <a:rPr lang="en-US" altLang="zh-CN" sz="2800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: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zh-CN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(NH</a:t>
            </a:r>
            <a:r>
              <a:rPr lang="en-US" altLang="zh-CN" sz="2800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=  </a:t>
            </a:r>
            <a:endParaRPr lang="en-US" altLang="zh-CN" sz="28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9" name="文本框 3078"/>
          <p:cNvSpPr txBox="1"/>
          <p:nvPr>
            <p:custDataLst>
              <p:tags r:id="rId53"/>
            </p:custDataLst>
          </p:nvPr>
        </p:nvSpPr>
        <p:spPr>
          <a:xfrm>
            <a:off x="7214273" y="6103215"/>
            <a:ext cx="172838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 userDrawn="1">
            <p:custDataLst>
              <p:tags r:id="rId54"/>
            </p:custDataLst>
          </p:nvPr>
        </p:nvSpPr>
        <p:spPr>
          <a:xfrm>
            <a:off x="1057910" y="111760"/>
            <a:ext cx="229997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化学反应速率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5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1" grpId="0"/>
      <p:bldP spid="31" grpId="0"/>
      <p:bldP spid="32" grpId="0"/>
      <p:bldP spid="52" grpId="0"/>
      <p:bldP spid="53" grpId="0"/>
      <p:bldP spid="60" grpId="0"/>
      <p:bldP spid="3073" grpId="0"/>
      <p:bldP spid="3075" grpId="0"/>
      <p:bldP spid="3078" grpId="0" bldLvl="0" animBg="1"/>
      <p:bldP spid="307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524933" y="2011283"/>
            <a:ext cx="11142133" cy="4470797"/>
            <a:chOff x="1850977" y="2812670"/>
            <a:chExt cx="8740640" cy="2997992"/>
          </a:xfrm>
        </p:grpSpPr>
        <p:sp>
          <p:nvSpPr>
            <p:cNvPr id="7" name="圆角矩形 33"/>
            <p:cNvSpPr/>
            <p:nvPr>
              <p:custDataLst>
                <p:tags r:id="rId2"/>
              </p:custDataLst>
            </p:nvPr>
          </p:nvSpPr>
          <p:spPr>
            <a:xfrm rot="21329852">
              <a:off x="1850977" y="2812670"/>
              <a:ext cx="2305624" cy="2997992"/>
            </a:xfrm>
            <a:prstGeom prst="roundRect">
              <a:avLst>
                <a:gd name="adj" fmla="val 5500"/>
              </a:avLst>
            </a:prstGeom>
            <a:solidFill>
              <a:schemeClr val="accent1">
                <a:lumMod val="90000"/>
              </a:schemeClr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3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8" name="圆角矩形 1"/>
            <p:cNvSpPr/>
            <p:nvPr>
              <p:custDataLst>
                <p:tags r:id="rId3"/>
              </p:custDataLst>
            </p:nvPr>
          </p:nvSpPr>
          <p:spPr>
            <a:xfrm>
              <a:off x="1949696" y="2890412"/>
              <a:ext cx="2109838" cy="2851547"/>
            </a:xfrm>
            <a:prstGeom prst="roundRect">
              <a:avLst>
                <a:gd name="adj" fmla="val 5500"/>
              </a:avLst>
            </a:prstGeom>
            <a:solidFill>
              <a:srgbClr val="FFFFFF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3081" name="椭圆 3080"/>
            <p:cNvSpPr/>
            <p:nvPr>
              <p:custDataLst>
                <p:tags r:id="rId4"/>
              </p:custDataLst>
            </p:nvPr>
          </p:nvSpPr>
          <p:spPr>
            <a:xfrm>
              <a:off x="2202258" y="2911836"/>
              <a:ext cx="1610008" cy="1175341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3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34" name="圆角矩形 34"/>
            <p:cNvSpPr/>
            <p:nvPr>
              <p:custDataLst>
                <p:tags r:id="rId5"/>
              </p:custDataLst>
            </p:nvPr>
          </p:nvSpPr>
          <p:spPr>
            <a:xfrm rot="21329852">
              <a:off x="5068485" y="2812670"/>
              <a:ext cx="2305624" cy="2997992"/>
            </a:xfrm>
            <a:prstGeom prst="roundRect">
              <a:avLst>
                <a:gd name="adj" fmla="val 5500"/>
              </a:avLst>
            </a:prstGeom>
            <a:solidFill>
              <a:schemeClr val="accent2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35" name="圆角矩形 35"/>
            <p:cNvSpPr/>
            <p:nvPr>
              <p:custDataLst>
                <p:tags r:id="rId6"/>
              </p:custDataLst>
            </p:nvPr>
          </p:nvSpPr>
          <p:spPr>
            <a:xfrm>
              <a:off x="5167204" y="2890412"/>
              <a:ext cx="2109838" cy="2851547"/>
            </a:xfrm>
            <a:prstGeom prst="roundRect">
              <a:avLst>
                <a:gd name="adj" fmla="val 5500"/>
              </a:avLst>
            </a:prstGeom>
            <a:solidFill>
              <a:srgbClr val="FFFFFF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3080" name="任意多边形 23"/>
            <p:cNvSpPr/>
            <p:nvPr>
              <p:custDataLst>
                <p:tags r:id="rId7"/>
              </p:custDataLst>
            </p:nvPr>
          </p:nvSpPr>
          <p:spPr>
            <a:xfrm>
              <a:off x="6078666" y="3375730"/>
              <a:ext cx="269680" cy="264863"/>
            </a:xfrm>
            <a:custGeom>
              <a:avLst/>
              <a:gdLst>
                <a:gd name="connsiteX0" fmla="*/ 343764 w 533400"/>
                <a:gd name="connsiteY0" fmla="*/ 276846 h 523875"/>
                <a:gd name="connsiteX1" fmla="*/ 372339 w 533400"/>
                <a:gd name="connsiteY1" fmla="*/ 305421 h 523875"/>
                <a:gd name="connsiteX2" fmla="*/ 372339 w 533400"/>
                <a:gd name="connsiteY2" fmla="*/ 495921 h 523875"/>
                <a:gd name="connsiteX3" fmla="*/ 343764 w 533400"/>
                <a:gd name="connsiteY3" fmla="*/ 524496 h 523875"/>
                <a:gd name="connsiteX4" fmla="*/ 191364 w 533400"/>
                <a:gd name="connsiteY4" fmla="*/ 524496 h 523875"/>
                <a:gd name="connsiteX5" fmla="*/ 162789 w 533400"/>
                <a:gd name="connsiteY5" fmla="*/ 495921 h 523875"/>
                <a:gd name="connsiteX6" fmla="*/ 162789 w 533400"/>
                <a:gd name="connsiteY6" fmla="*/ 305421 h 523875"/>
                <a:gd name="connsiteX7" fmla="*/ 191364 w 533400"/>
                <a:gd name="connsiteY7" fmla="*/ 276846 h 523875"/>
                <a:gd name="connsiteX8" fmla="*/ 343764 w 533400"/>
                <a:gd name="connsiteY8" fmla="*/ 276846 h 523875"/>
                <a:gd name="connsiteX9" fmla="*/ 143739 w 533400"/>
                <a:gd name="connsiteY9" fmla="*/ 114921 h 523875"/>
                <a:gd name="connsiteX10" fmla="*/ 179934 w 533400"/>
                <a:gd name="connsiteY10" fmla="*/ 153021 h 523875"/>
                <a:gd name="connsiteX11" fmla="*/ 181839 w 533400"/>
                <a:gd name="connsiteY11" fmla="*/ 153021 h 523875"/>
                <a:gd name="connsiteX12" fmla="*/ 353289 w 533400"/>
                <a:gd name="connsiteY12" fmla="*/ 153021 h 523875"/>
                <a:gd name="connsiteX13" fmla="*/ 391389 w 533400"/>
                <a:gd name="connsiteY13" fmla="*/ 116826 h 523875"/>
                <a:gd name="connsiteX14" fmla="*/ 391389 w 533400"/>
                <a:gd name="connsiteY14" fmla="*/ 114921 h 523875"/>
                <a:gd name="connsiteX15" fmla="*/ 505689 w 533400"/>
                <a:gd name="connsiteY15" fmla="*/ 114921 h 523875"/>
                <a:gd name="connsiteX16" fmla="*/ 534264 w 533400"/>
                <a:gd name="connsiteY16" fmla="*/ 143496 h 523875"/>
                <a:gd name="connsiteX17" fmla="*/ 534264 w 533400"/>
                <a:gd name="connsiteY17" fmla="*/ 381621 h 523875"/>
                <a:gd name="connsiteX18" fmla="*/ 505689 w 533400"/>
                <a:gd name="connsiteY18" fmla="*/ 410196 h 523875"/>
                <a:gd name="connsiteX19" fmla="*/ 391389 w 533400"/>
                <a:gd name="connsiteY19" fmla="*/ 410196 h 523875"/>
                <a:gd name="connsiteX20" fmla="*/ 391389 w 533400"/>
                <a:gd name="connsiteY20" fmla="*/ 295896 h 523875"/>
                <a:gd name="connsiteX21" fmla="*/ 355194 w 533400"/>
                <a:gd name="connsiteY21" fmla="*/ 257796 h 523875"/>
                <a:gd name="connsiteX22" fmla="*/ 353289 w 533400"/>
                <a:gd name="connsiteY22" fmla="*/ 257796 h 523875"/>
                <a:gd name="connsiteX23" fmla="*/ 181839 w 533400"/>
                <a:gd name="connsiteY23" fmla="*/ 257796 h 523875"/>
                <a:gd name="connsiteX24" fmla="*/ 143739 w 533400"/>
                <a:gd name="connsiteY24" fmla="*/ 293991 h 523875"/>
                <a:gd name="connsiteX25" fmla="*/ 143739 w 533400"/>
                <a:gd name="connsiteY25" fmla="*/ 295896 h 523875"/>
                <a:gd name="connsiteX26" fmla="*/ 143739 w 533400"/>
                <a:gd name="connsiteY26" fmla="*/ 410196 h 523875"/>
                <a:gd name="connsiteX27" fmla="*/ 29439 w 533400"/>
                <a:gd name="connsiteY27" fmla="*/ 410196 h 523875"/>
                <a:gd name="connsiteX28" fmla="*/ 864 w 533400"/>
                <a:gd name="connsiteY28" fmla="*/ 381621 h 523875"/>
                <a:gd name="connsiteX29" fmla="*/ 864 w 533400"/>
                <a:gd name="connsiteY29" fmla="*/ 201408 h 523875"/>
                <a:gd name="connsiteX30" fmla="*/ 11151 w 533400"/>
                <a:gd name="connsiteY30" fmla="*/ 175405 h 523875"/>
                <a:gd name="connsiteX31" fmla="*/ 56300 w 533400"/>
                <a:gd name="connsiteY31" fmla="*/ 127018 h 523875"/>
                <a:gd name="connsiteX32" fmla="*/ 84112 w 533400"/>
                <a:gd name="connsiteY32" fmla="*/ 114921 h 523875"/>
                <a:gd name="connsiteX33" fmla="*/ 143739 w 533400"/>
                <a:gd name="connsiteY33" fmla="*/ 114921 h 523875"/>
                <a:gd name="connsiteX34" fmla="*/ 462827 w 533400"/>
                <a:gd name="connsiteY34" fmla="*/ 172071 h 523875"/>
                <a:gd name="connsiteX35" fmla="*/ 448539 w 533400"/>
                <a:gd name="connsiteY35" fmla="*/ 186359 h 523875"/>
                <a:gd name="connsiteX36" fmla="*/ 462827 w 533400"/>
                <a:gd name="connsiteY36" fmla="*/ 200646 h 523875"/>
                <a:gd name="connsiteX37" fmla="*/ 477114 w 533400"/>
                <a:gd name="connsiteY37" fmla="*/ 186359 h 523875"/>
                <a:gd name="connsiteX38" fmla="*/ 462827 w 533400"/>
                <a:gd name="connsiteY38" fmla="*/ 172071 h 523875"/>
                <a:gd name="connsiteX39" fmla="*/ 343764 w 533400"/>
                <a:gd name="connsiteY39" fmla="*/ 621 h 523875"/>
                <a:gd name="connsiteX40" fmla="*/ 372339 w 533400"/>
                <a:gd name="connsiteY40" fmla="*/ 29196 h 523875"/>
                <a:gd name="connsiteX41" fmla="*/ 372339 w 533400"/>
                <a:gd name="connsiteY41" fmla="*/ 105396 h 523875"/>
                <a:gd name="connsiteX42" fmla="*/ 343764 w 533400"/>
                <a:gd name="connsiteY42" fmla="*/ 133971 h 523875"/>
                <a:gd name="connsiteX43" fmla="*/ 191364 w 533400"/>
                <a:gd name="connsiteY43" fmla="*/ 133971 h 523875"/>
                <a:gd name="connsiteX44" fmla="*/ 162789 w 533400"/>
                <a:gd name="connsiteY44" fmla="*/ 105396 h 523875"/>
                <a:gd name="connsiteX45" fmla="*/ 162789 w 533400"/>
                <a:gd name="connsiteY45" fmla="*/ 29196 h 523875"/>
                <a:gd name="connsiteX46" fmla="*/ 191364 w 533400"/>
                <a:gd name="connsiteY46" fmla="*/ 621 h 523875"/>
                <a:gd name="connsiteX47" fmla="*/ 343764 w 533400"/>
                <a:gd name="connsiteY47" fmla="*/ 621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33400" h="523875">
                  <a:moveTo>
                    <a:pt x="343764" y="276846"/>
                  </a:moveTo>
                  <a:cubicBezTo>
                    <a:pt x="359576" y="276846"/>
                    <a:pt x="372339" y="289610"/>
                    <a:pt x="372339" y="305421"/>
                  </a:cubicBezTo>
                  <a:lnTo>
                    <a:pt x="372339" y="495921"/>
                  </a:lnTo>
                  <a:cubicBezTo>
                    <a:pt x="372339" y="511732"/>
                    <a:pt x="359576" y="524496"/>
                    <a:pt x="343764" y="524496"/>
                  </a:cubicBezTo>
                  <a:lnTo>
                    <a:pt x="191364" y="524496"/>
                  </a:lnTo>
                  <a:cubicBezTo>
                    <a:pt x="175552" y="524496"/>
                    <a:pt x="162789" y="511732"/>
                    <a:pt x="162789" y="495921"/>
                  </a:cubicBezTo>
                  <a:lnTo>
                    <a:pt x="162789" y="305421"/>
                  </a:lnTo>
                  <a:cubicBezTo>
                    <a:pt x="162789" y="289610"/>
                    <a:pt x="175552" y="276846"/>
                    <a:pt x="191364" y="276846"/>
                  </a:cubicBezTo>
                  <a:lnTo>
                    <a:pt x="343764" y="276846"/>
                  </a:lnTo>
                  <a:close/>
                  <a:moveTo>
                    <a:pt x="143739" y="114921"/>
                  </a:moveTo>
                  <a:cubicBezTo>
                    <a:pt x="143739" y="135305"/>
                    <a:pt x="159741" y="151973"/>
                    <a:pt x="179934" y="153021"/>
                  </a:cubicBezTo>
                  <a:lnTo>
                    <a:pt x="181839" y="153021"/>
                  </a:lnTo>
                  <a:lnTo>
                    <a:pt x="353289" y="153021"/>
                  </a:lnTo>
                  <a:cubicBezTo>
                    <a:pt x="373673" y="153021"/>
                    <a:pt x="390341" y="137019"/>
                    <a:pt x="391389" y="116826"/>
                  </a:cubicBezTo>
                  <a:lnTo>
                    <a:pt x="391389" y="114921"/>
                  </a:lnTo>
                  <a:lnTo>
                    <a:pt x="505689" y="114921"/>
                  </a:lnTo>
                  <a:cubicBezTo>
                    <a:pt x="521501" y="114921"/>
                    <a:pt x="534264" y="127685"/>
                    <a:pt x="534264" y="143496"/>
                  </a:cubicBezTo>
                  <a:lnTo>
                    <a:pt x="534264" y="381621"/>
                  </a:lnTo>
                  <a:cubicBezTo>
                    <a:pt x="534264" y="397432"/>
                    <a:pt x="521501" y="410196"/>
                    <a:pt x="505689" y="410196"/>
                  </a:cubicBezTo>
                  <a:lnTo>
                    <a:pt x="391389" y="410196"/>
                  </a:lnTo>
                  <a:lnTo>
                    <a:pt x="391389" y="295896"/>
                  </a:lnTo>
                  <a:cubicBezTo>
                    <a:pt x="391389" y="275512"/>
                    <a:pt x="375387" y="258844"/>
                    <a:pt x="355194" y="257796"/>
                  </a:cubicBezTo>
                  <a:lnTo>
                    <a:pt x="353289" y="257796"/>
                  </a:lnTo>
                  <a:lnTo>
                    <a:pt x="181839" y="257796"/>
                  </a:lnTo>
                  <a:cubicBezTo>
                    <a:pt x="161455" y="257796"/>
                    <a:pt x="144787" y="273798"/>
                    <a:pt x="143739" y="293991"/>
                  </a:cubicBezTo>
                  <a:lnTo>
                    <a:pt x="143739" y="295896"/>
                  </a:lnTo>
                  <a:lnTo>
                    <a:pt x="143739" y="410196"/>
                  </a:lnTo>
                  <a:lnTo>
                    <a:pt x="29439" y="410196"/>
                  </a:lnTo>
                  <a:cubicBezTo>
                    <a:pt x="13627" y="410196"/>
                    <a:pt x="864" y="397432"/>
                    <a:pt x="864" y="381621"/>
                  </a:cubicBezTo>
                  <a:lnTo>
                    <a:pt x="864" y="201408"/>
                  </a:lnTo>
                  <a:cubicBezTo>
                    <a:pt x="864" y="191788"/>
                    <a:pt x="4484" y="182454"/>
                    <a:pt x="11151" y="175405"/>
                  </a:cubicBezTo>
                  <a:lnTo>
                    <a:pt x="56300" y="127018"/>
                  </a:lnTo>
                  <a:cubicBezTo>
                    <a:pt x="63538" y="119303"/>
                    <a:pt x="73635" y="114921"/>
                    <a:pt x="84112" y="114921"/>
                  </a:cubicBezTo>
                  <a:lnTo>
                    <a:pt x="143739" y="114921"/>
                  </a:lnTo>
                  <a:close/>
                  <a:moveTo>
                    <a:pt x="462827" y="172071"/>
                  </a:moveTo>
                  <a:cubicBezTo>
                    <a:pt x="454921" y="172071"/>
                    <a:pt x="448539" y="178453"/>
                    <a:pt x="448539" y="186359"/>
                  </a:cubicBezTo>
                  <a:cubicBezTo>
                    <a:pt x="448539" y="194264"/>
                    <a:pt x="454921" y="200646"/>
                    <a:pt x="462827" y="200646"/>
                  </a:cubicBezTo>
                  <a:cubicBezTo>
                    <a:pt x="470732" y="200646"/>
                    <a:pt x="477114" y="194264"/>
                    <a:pt x="477114" y="186359"/>
                  </a:cubicBezTo>
                  <a:cubicBezTo>
                    <a:pt x="477114" y="178453"/>
                    <a:pt x="470732" y="172071"/>
                    <a:pt x="462827" y="172071"/>
                  </a:cubicBezTo>
                  <a:close/>
                  <a:moveTo>
                    <a:pt x="343764" y="621"/>
                  </a:moveTo>
                  <a:cubicBezTo>
                    <a:pt x="359576" y="621"/>
                    <a:pt x="372339" y="13385"/>
                    <a:pt x="372339" y="29196"/>
                  </a:cubicBezTo>
                  <a:lnTo>
                    <a:pt x="372339" y="105396"/>
                  </a:lnTo>
                  <a:cubicBezTo>
                    <a:pt x="372339" y="121207"/>
                    <a:pt x="359576" y="133971"/>
                    <a:pt x="343764" y="133971"/>
                  </a:cubicBezTo>
                  <a:lnTo>
                    <a:pt x="191364" y="133971"/>
                  </a:lnTo>
                  <a:cubicBezTo>
                    <a:pt x="175552" y="133971"/>
                    <a:pt x="162789" y="121207"/>
                    <a:pt x="162789" y="105396"/>
                  </a:cubicBezTo>
                  <a:lnTo>
                    <a:pt x="162789" y="29196"/>
                  </a:lnTo>
                  <a:cubicBezTo>
                    <a:pt x="162789" y="13385"/>
                    <a:pt x="175552" y="621"/>
                    <a:pt x="191364" y="621"/>
                  </a:cubicBezTo>
                  <a:lnTo>
                    <a:pt x="343764" y="621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37" name="圆角矩形 41"/>
            <p:cNvSpPr/>
            <p:nvPr>
              <p:custDataLst>
                <p:tags r:id="rId8"/>
              </p:custDataLst>
            </p:nvPr>
          </p:nvSpPr>
          <p:spPr>
            <a:xfrm rot="21329852">
              <a:off x="8285993" y="2812670"/>
              <a:ext cx="2305624" cy="2997992"/>
            </a:xfrm>
            <a:prstGeom prst="roundRect">
              <a:avLst>
                <a:gd name="adj" fmla="val 5500"/>
              </a:avLst>
            </a:prstGeom>
            <a:solidFill>
              <a:schemeClr val="accent1">
                <a:lumMod val="90000"/>
              </a:schemeClr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5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>
                <a:solidFill>
                  <a:srgbClr val="FFFFFF"/>
                </a:solidFill>
              </a:endParaRPr>
            </a:p>
          </p:txBody>
        </p:sp>
        <p:sp>
          <p:nvSpPr>
            <p:cNvPr id="38" name="圆角矩形 42"/>
            <p:cNvSpPr/>
            <p:nvPr>
              <p:custDataLst>
                <p:tags r:id="rId9"/>
              </p:custDataLst>
            </p:nvPr>
          </p:nvSpPr>
          <p:spPr>
            <a:xfrm>
              <a:off x="8384712" y="2890412"/>
              <a:ext cx="2109838" cy="2851547"/>
            </a:xfrm>
            <a:prstGeom prst="roundRect">
              <a:avLst>
                <a:gd name="adj" fmla="val 5500"/>
              </a:avLst>
            </a:prstGeom>
            <a:solidFill>
              <a:srgbClr val="FFFFFF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3083" name="矩形 3082"/>
          <p:cNvSpPr/>
          <p:nvPr>
            <p:custDataLst>
              <p:tags r:id="rId10"/>
            </p:custDataLst>
          </p:nvPr>
        </p:nvSpPr>
        <p:spPr>
          <a:xfrm>
            <a:off x="880718" y="3973847"/>
            <a:ext cx="2227523" cy="49244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zh-CN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看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单位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3084" name="ïṥ1ïde"/>
          <p:cNvSpPr txBox="1"/>
          <p:nvPr>
            <p:custDataLst>
              <p:tags r:id="rId11"/>
            </p:custDataLst>
          </p:nvPr>
        </p:nvSpPr>
        <p:spPr>
          <a:xfrm>
            <a:off x="753651" y="4423870"/>
            <a:ext cx="2535036" cy="184993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zh-CN" altLang="zh-CN" sz="2200" kern="10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看</a:t>
            </a:r>
            <a:r>
              <a:rPr lang="zh-CN" altLang="zh-CN" sz="2200" kern="100">
                <a:solidFill>
                  <a:schemeClr val="tx2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化学反应速率</a:t>
            </a:r>
            <a:r>
              <a:rPr kumimoji="1"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200" kern="100">
                <a:solidFill>
                  <a:schemeClr val="tx2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的</a:t>
            </a:r>
            <a:r>
              <a:rPr lang="zh-CN" altLang="zh-CN" sz="2200" kern="10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单位是否一致</a:t>
            </a:r>
            <a:r>
              <a:rPr lang="zh-CN" altLang="zh-CN" sz="2200" kern="100">
                <a:solidFill>
                  <a:schemeClr val="tx2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，若</a:t>
            </a:r>
            <a:r>
              <a:rPr lang="zh-CN" altLang="zh-CN" sz="2200" kern="10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不一致，需转化</a:t>
            </a:r>
            <a:r>
              <a:rPr lang="zh-CN" altLang="zh-CN" sz="2200" kern="100">
                <a:solidFill>
                  <a:schemeClr val="tx2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为同一单位</a:t>
            </a:r>
            <a:r>
              <a:rPr lang="zh-CN" altLang="en-US" sz="2200" kern="100">
                <a:solidFill>
                  <a:schemeClr val="tx2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。</a:t>
            </a:r>
            <a:endParaRPr lang="zh-CN" altLang="en-US" sz="220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思源黑体 CN Regular" panose="020B0500000000000000" pitchFamily="34" charset="-122"/>
            </a:endParaRPr>
          </a:p>
        </p:txBody>
      </p:sp>
      <p:sp>
        <p:nvSpPr>
          <p:cNvPr id="3090" name="文本框 3089"/>
          <p:cNvSpPr txBox="1"/>
          <p:nvPr>
            <p:custDataLst>
              <p:tags r:id="rId12"/>
            </p:custDataLst>
          </p:nvPr>
        </p:nvSpPr>
        <p:spPr>
          <a:xfrm>
            <a:off x="1341994" y="1008821"/>
            <a:ext cx="5390699" cy="5847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化学反应速率的计算和比较 </a:t>
            </a:r>
            <a:r>
              <a:rPr lang="en-US" altLang="zh-CN"/>
              <a:t>:</a:t>
            </a:r>
            <a:endParaRPr lang="zh-CN" altLang="en-US"/>
          </a:p>
        </p:txBody>
      </p:sp>
      <p:sp>
        <p:nvSpPr>
          <p:cNvPr id="3091" name="文本框 3090"/>
          <p:cNvSpPr txBox="1"/>
          <p:nvPr>
            <p:custDataLst>
              <p:tags r:id="rId13"/>
            </p:custDataLst>
          </p:nvPr>
        </p:nvSpPr>
        <p:spPr>
          <a:xfrm>
            <a:off x="1134278" y="2448279"/>
            <a:ext cx="1720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mol/(L·min) </a:t>
            </a:r>
            <a:endParaRPr kumimoji="1" lang="en-US" altLang="zh-CN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1"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或 </a:t>
            </a:r>
            <a:endParaRPr kumimoji="1"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mol/(L·s)</a:t>
            </a:r>
            <a:endParaRPr kumimoji="1" lang="en-US" altLang="zh-CN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2" name="椭圆 3091"/>
          <p:cNvSpPr/>
          <p:nvPr>
            <p:custDataLst>
              <p:tags r:id="rId14"/>
            </p:custDataLst>
          </p:nvPr>
        </p:nvSpPr>
        <p:spPr>
          <a:xfrm>
            <a:off x="5059889" y="2137597"/>
            <a:ext cx="2052358" cy="1752744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accent3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093" name="矩形 3092"/>
          <p:cNvSpPr/>
          <p:nvPr>
            <p:custDataLst>
              <p:tags r:id="rId15"/>
            </p:custDataLst>
          </p:nvPr>
        </p:nvSpPr>
        <p:spPr>
          <a:xfrm>
            <a:off x="4958079" y="3966322"/>
            <a:ext cx="2313164" cy="49244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r>
              <a:rPr lang="zh-CN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看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物质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3094" name="ïṥ1ïde"/>
          <p:cNvSpPr txBox="1"/>
          <p:nvPr>
            <p:custDataLst>
              <p:tags r:id="rId16"/>
            </p:custDataLst>
          </p:nvPr>
        </p:nvSpPr>
        <p:spPr>
          <a:xfrm>
            <a:off x="4668194" y="4534746"/>
            <a:ext cx="2835748" cy="92967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2200" kern="100">
                <a:solidFill>
                  <a:schemeClr val="tx2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将</a:t>
            </a:r>
            <a:r>
              <a:rPr lang="zh-CN" altLang="en-US" sz="2200" kern="10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不同物质的 </a:t>
            </a:r>
            <a:r>
              <a:rPr kumimoji="1" lang="en-US" altLang="zh-CN" sz="20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zh-CN" altLang="en-US" sz="2200" kern="100">
                <a:solidFill>
                  <a:schemeClr val="tx2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转化成</a:t>
            </a:r>
            <a:r>
              <a:rPr lang="zh-CN" altLang="en-US" sz="2200" kern="10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同一物质的</a:t>
            </a:r>
            <a:r>
              <a:rPr kumimoji="1" lang="en-US" altLang="zh-CN" sz="20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zh-CN" altLang="en-US" sz="2200" kern="100">
              <a:solidFill>
                <a:srgbClr val="C00000"/>
              </a:solidFill>
              <a:latin typeface="+mn-ea"/>
              <a:cs typeface="Times New Roman" panose="02020603050405020304" pitchFamily="18" charset="0"/>
              <a:sym typeface="思源黑体 CN Regular" panose="020B0500000000000000" pitchFamily="34" charset="-122"/>
            </a:endParaRPr>
          </a:p>
        </p:txBody>
      </p:sp>
      <p:sp>
        <p:nvSpPr>
          <p:cNvPr id="3095" name="椭圆 3094"/>
          <p:cNvSpPr/>
          <p:nvPr>
            <p:custDataLst>
              <p:tags r:id="rId17"/>
            </p:custDataLst>
          </p:nvPr>
        </p:nvSpPr>
        <p:spPr>
          <a:xfrm>
            <a:off x="9218650" y="2151737"/>
            <a:ext cx="2052358" cy="1752744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accent3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096" name="矩形 3095"/>
          <p:cNvSpPr/>
          <p:nvPr>
            <p:custDataLst>
              <p:tags r:id="rId18"/>
            </p:custDataLst>
          </p:nvPr>
        </p:nvSpPr>
        <p:spPr>
          <a:xfrm>
            <a:off x="9284343" y="3966321"/>
            <a:ext cx="2052358" cy="49244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③比较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3097" name="ïṥ1ïde"/>
          <p:cNvSpPr txBox="1"/>
          <p:nvPr>
            <p:custDataLst>
              <p:tags r:id="rId19"/>
            </p:custDataLst>
          </p:nvPr>
        </p:nvSpPr>
        <p:spPr>
          <a:xfrm>
            <a:off x="9043004" y="4536657"/>
            <a:ext cx="2535036" cy="96468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2200" kern="100">
                <a:latin typeface="+mn-ea"/>
                <a:cs typeface="Times New Roman" panose="02020603050405020304" pitchFamily="18" charset="0"/>
              </a:rPr>
              <a:t>比较数值大小：</a:t>
            </a:r>
            <a:endParaRPr lang="en-US" altLang="zh-CN" sz="2200" kern="100">
              <a:latin typeface="+mn-ea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200" kern="10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数值越大，</a:t>
            </a:r>
            <a:r>
              <a:rPr kumimoji="1" lang="en-US" altLang="zh-CN" sz="24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zh-CN" altLang="en-US" sz="2200" kern="10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越大。</a:t>
            </a:r>
            <a:endParaRPr lang="zh-CN" altLang="en-US" sz="2200" kern="100">
              <a:solidFill>
                <a:srgbClr val="C00000"/>
              </a:solidFill>
              <a:latin typeface="+mn-ea"/>
              <a:cs typeface="Times New Roman" panose="02020603050405020304" pitchFamily="18" charset="0"/>
              <a:sym typeface="思源黑体 CN Regular" panose="020B0500000000000000" pitchFamily="34" charset="-122"/>
            </a:endParaRPr>
          </a:p>
        </p:txBody>
      </p:sp>
      <p:sp>
        <p:nvSpPr>
          <p:cNvPr id="3099" name="文本框 3098"/>
          <p:cNvSpPr txBox="1"/>
          <p:nvPr>
            <p:custDataLst>
              <p:tags r:id="rId20"/>
            </p:custDataLst>
          </p:nvPr>
        </p:nvSpPr>
        <p:spPr>
          <a:xfrm>
            <a:off x="5143519" y="2722715"/>
            <a:ext cx="1838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altLang="zh-CN" sz="2800" b="1" baseline="-250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  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3100" name="Group 19"/>
          <p:cNvGrpSpPr/>
          <p:nvPr>
            <p:custDataLst>
              <p:tags r:id="rId21"/>
            </p:custDataLst>
          </p:nvPr>
        </p:nvGrpSpPr>
        <p:grpSpPr>
          <a:xfrm>
            <a:off x="4915143" y="5394915"/>
            <a:ext cx="1021820" cy="1005263"/>
            <a:chOff x="4984" y="1034"/>
            <a:chExt cx="390" cy="634"/>
          </a:xfrm>
        </p:grpSpPr>
        <p:sp>
          <p:nvSpPr>
            <p:cNvPr id="3101" name="Text Box 2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024" y="1034"/>
              <a:ext cx="3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i="1">
                  <a:solidFill>
                    <a:srgbClr val="E70914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</a:t>
              </a:r>
              <a:r>
                <a:rPr kumimoji="1" lang="en-US" altLang="zh-CN" sz="2800" baseline="-25000">
                  <a:solidFill>
                    <a:srgbClr val="E70914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800" baseline="-2500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(A) </a:t>
              </a:r>
              <a:endParaRPr kumimoji="1" lang="en-US" altLang="zh-CN" sz="28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02" name="Text Box 2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062" y="1341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kumimoji="1" lang="en-US" altLang="zh-CN" sz="2800">
                <a:solidFill>
                  <a:srgbClr val="E7091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03" name="Line 2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984" y="1404"/>
              <a:ext cx="3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04" name="文本框 3103"/>
          <p:cNvSpPr txBox="1"/>
          <p:nvPr>
            <p:custDataLst>
              <p:tags r:id="rId25"/>
            </p:custDataLst>
          </p:nvPr>
        </p:nvSpPr>
        <p:spPr>
          <a:xfrm>
            <a:off x="5999027" y="5671658"/>
            <a:ext cx="45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05" name="Group 19"/>
          <p:cNvGrpSpPr/>
          <p:nvPr>
            <p:custDataLst>
              <p:tags r:id="rId26"/>
            </p:custDataLst>
          </p:nvPr>
        </p:nvGrpSpPr>
        <p:grpSpPr>
          <a:xfrm>
            <a:off x="6435030" y="5412093"/>
            <a:ext cx="995619" cy="987821"/>
            <a:chOff x="4984" y="1045"/>
            <a:chExt cx="380" cy="623"/>
          </a:xfrm>
        </p:grpSpPr>
        <p:sp>
          <p:nvSpPr>
            <p:cNvPr id="3106" name="Text Box 20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005" y="1045"/>
              <a:ext cx="3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i="1">
                  <a:solidFill>
                    <a:srgbClr val="E70914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</a:t>
              </a:r>
              <a:r>
                <a:rPr kumimoji="1" lang="en-US" altLang="zh-CN" sz="2800" baseline="-25000">
                  <a:solidFill>
                    <a:srgbClr val="E70914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800" baseline="-2500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(B) </a:t>
              </a:r>
              <a:endParaRPr kumimoji="1" lang="en-US" altLang="zh-CN" sz="28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07" name="Text Box 2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062" y="1341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395" tIns="43197" rIns="86395" bIns="43197">
              <a:spAutoFit/>
            </a:bodyPr>
            <a:lstStyle>
              <a:lvl1pPr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38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kumimoji="1" lang="en-US" altLang="zh-CN" sz="2800">
                <a:solidFill>
                  <a:srgbClr val="E7091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08" name="Line 2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984" y="1404"/>
              <a:ext cx="3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76760" r="1338"/>
          <a:stretch>
            <a:fillRect/>
          </a:stretch>
        </p:blipFill>
        <p:spPr bwMode="auto">
          <a:xfrm>
            <a:off x="9284343" y="2622011"/>
            <a:ext cx="1871337" cy="686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>
            <p:custDataLst>
              <p:tags r:id="rId32"/>
            </p:custDataLst>
          </p:nvPr>
        </p:nvSpPr>
        <p:spPr>
          <a:xfrm>
            <a:off x="1057910" y="111760"/>
            <a:ext cx="229997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化学反应速率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3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bldLvl="0" animBg="1"/>
      <p:bldP spid="3084" grpId="0"/>
      <p:bldP spid="3091" grpId="0"/>
      <p:bldP spid="3092" grpId="0" bldLvl="0" animBg="1"/>
      <p:bldP spid="3093" grpId="0" bldLvl="0" animBg="1"/>
      <p:bldP spid="3094" grpId="0"/>
      <p:bldP spid="3095" grpId="0" bldLvl="0" animBg="1"/>
      <p:bldP spid="3096" grpId="0" bldLvl="0" animBg="1"/>
      <p:bldP spid="3097" grpId="0"/>
      <p:bldP spid="3099" grpId="0"/>
      <p:bldP spid="3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759873" y="388550"/>
                <a:ext cx="10838401" cy="3599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ctr">
                  <a:lnSpc>
                    <a:spcPct val="150000"/>
                  </a:lnSpc>
                </a:pPr>
                <a:r>
                  <a:rPr lang="en-US" altLang="zh-CN" sz="3200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1．对于可逆反应4NH</a:t>
                </a:r>
                <a:r>
                  <a:rPr lang="zh-CN" sz="2400" b="1" baseline="-25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r>
                  <a:rPr 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+5O</a:t>
                </a:r>
                <a:r>
                  <a:rPr lang="zh-CN" sz="2400" b="1" baseline="-25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⇌</m:t>
                    </m:r>
                  </m:oMath>
                </a14:m>
                <a:r>
                  <a:rPr 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6H</a:t>
                </a:r>
                <a:r>
                  <a:rPr lang="zh-CN" sz="2400" b="1" baseline="-25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O+4NO在不同条件下的化学反应速率如下，其中表示反应速率最快的是（     ）</a:t>
                </a:r>
                <a:endParaRPr 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algn="l" fontAlgn="ctr">
                  <a:lnSpc>
                    <a:spcPct val="150000"/>
                  </a:lnSpc>
                </a:pPr>
                <a:r>
                  <a:rPr 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	A. </a:t>
                </a:r>
                <a:endParaRPr 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algn="l" fontAlgn="ctr">
                  <a:lnSpc>
                    <a:spcPct val="150000"/>
                  </a:lnSpc>
                </a:pPr>
                <a:r>
                  <a:rPr 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	B.</a:t>
                </a:r>
                <a:endParaRPr 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algn="l" fontAlgn="ctr">
                  <a:lnSpc>
                    <a:spcPct val="150000"/>
                  </a:lnSpc>
                </a:pPr>
                <a:r>
                  <a:rPr 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	C.</a:t>
                </a:r>
                <a:endParaRPr 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algn="l" fontAlgn="ctr">
                  <a:lnSpc>
                    <a:spcPct val="150000"/>
                  </a:lnSpc>
                </a:pPr>
                <a:r>
                  <a:rPr 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	D.</a:t>
                </a:r>
                <a:endParaRPr 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759873" y="388550"/>
                <a:ext cx="10838401" cy="3599815"/>
              </a:xfrm>
              <a:prstGeom prst="rect">
                <a:avLst/>
              </a:prstGeom>
              <a:blipFill rotWithShape="1">
                <a:blip r:embed="rId3"/>
                <a:stretch>
                  <a:fillRect l="-4" t="-16" r="6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5701241" y="1212334"/>
            <a:ext cx="5113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charset="-122"/>
              </a:rPr>
              <a:t>A</a:t>
            </a:r>
            <a:endParaRPr lang="zh-CN" altLang="en-US" sz="3200"/>
          </a:p>
        </p:txBody>
      </p:sp>
      <p:sp>
        <p:nvSpPr>
          <p:cNvPr id="32" name="文本框 31"/>
          <p:cNvSpPr txBox="1"/>
          <p:nvPr>
            <p:custDataLst>
              <p:tags r:id="rId5"/>
            </p:custDataLst>
          </p:nvPr>
        </p:nvSpPr>
        <p:spPr>
          <a:xfrm>
            <a:off x="2094653" y="1796912"/>
            <a:ext cx="4531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0.05mol/(L∙S)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6"/>
            </p:custDataLst>
          </p:nvPr>
        </p:nvSpPr>
        <p:spPr>
          <a:xfrm>
            <a:off x="2094653" y="2341948"/>
            <a:ext cx="411765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1mol/(L∙min)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7"/>
            </p:custDataLst>
          </p:nvPr>
        </p:nvSpPr>
        <p:spPr>
          <a:xfrm>
            <a:off x="2094653" y="2908894"/>
            <a:ext cx="447717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(N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1.6mol/(L∙min)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8"/>
            </p:custDataLst>
          </p:nvPr>
        </p:nvSpPr>
        <p:spPr>
          <a:xfrm>
            <a:off x="2121746" y="3446492"/>
            <a:ext cx="470069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(N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1.2mol/(L∙min)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 userDrawn="1">
            <p:custDataLst>
              <p:tags r:id="rId9"/>
            </p:custDataLst>
          </p:nvPr>
        </p:nvSpPr>
        <p:spPr>
          <a:xfrm>
            <a:off x="1057910" y="111760"/>
            <a:ext cx="229997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化学反应速率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8660" y="3729990"/>
                <a:ext cx="10890250" cy="257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2</a:t>
                </a:r>
                <a:r>
                  <a:rPr lang="zh-CN" altLang="en-US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zh-CN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已知：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4NH</a:t>
                </a:r>
                <a:r>
                  <a:rPr lang="en-US" altLang="zh-CN" sz="2400" b="1" kern="100" baseline="-25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+5O</a:t>
                </a:r>
                <a:r>
                  <a:rPr lang="en-US" altLang="zh-CN" sz="2400" b="1" kern="100" baseline="-25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=4NO+6H</a:t>
                </a:r>
                <a:r>
                  <a:rPr lang="en-US" altLang="zh-CN" sz="2400" b="1" kern="100" baseline="-25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O(g)</a:t>
                </a:r>
                <a:r>
                  <a:rPr lang="zh-CN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，若反应速率分别用</a:t>
                </a:r>
                <a:r>
                  <a:rPr lang="en-US" altLang="zh-CN" sz="2400" b="1" i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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altLang="zh-CN" sz="2400" b="1" kern="100" baseline="-25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</a:t>
                </a:r>
                <a:r>
                  <a:rPr lang="zh-CN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b="1" i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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400" b="1" kern="100" baseline="-25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</a:t>
                </a:r>
                <a:r>
                  <a:rPr lang="zh-CN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b="1" i="1" kern="10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b="1" kern="10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</a:t>
                </a:r>
                <a:r>
                  <a:rPr lang="en-US" altLang="zh-CN" sz="2400" b="1" kern="10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</a:t>
                </a:r>
                <a:r>
                  <a:rPr lang="zh-CN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b="1" i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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400" b="1" kern="100" baseline="-25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 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[mol/(L·min)]</a:t>
                </a:r>
                <a:r>
                  <a:rPr lang="zh-CN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表示，则正确的关系式是（ 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endParaRPr lang="zh-CN" altLang="zh-CN" sz="2400" b="1" kern="10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kern="100" smtClean="0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kern="100" smtClean="0">
                            <a:effectLst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400" b="1" i="1" kern="100" smtClean="0">
                            <a:effectLst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400" b="1" i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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altLang="zh-CN" sz="2400" b="1" kern="100" baseline="-25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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i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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400" b="1" kern="100" baseline="-25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                      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kern="100" smtClean="0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kern="100" smtClean="0">
                            <a:effectLst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400" b="1" i="1" kern="100" smtClean="0">
                            <a:effectLst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altLang="zh-CN" sz="2400" b="1" i="1" kern="100" smtClean="0">
                        <a:effectLst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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400" b="1" kern="100" baseline="-25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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i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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400" b="1" kern="100" baseline="-25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</a:t>
                </a:r>
                <a:endPara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C.</a:t>
                </a:r>
                <a:r>
                  <a:rPr lang="en-US" altLang="zh-CN" sz="2400" b="1" i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kern="100" smtClean="0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kern="100" smtClean="0">
                            <a:effectLst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400" b="1" i="1" kern="100" smtClean="0">
                            <a:effectLst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altLang="zh-CN" sz="2400" b="1" i="1" kern="100" smtClean="0">
                        <a:effectLst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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altLang="zh-CN" sz="2400" b="1" kern="100" baseline="-25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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i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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400" b="1" kern="100" baseline="-25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                  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400" b="1" i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kern="1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kern="10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400" b="1" i="1" kern="10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altLang="zh-CN" sz="2400" b="1" i="1" kern="10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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400" b="1" kern="100" baseline="-25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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i="1" kern="10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b="1" kern="10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</a:t>
                </a:r>
                <a:r>
                  <a:rPr lang="en-US" altLang="zh-CN" sz="2400" b="1" kern="10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</a:t>
                </a:r>
                <a:endPara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08660" y="3729990"/>
                <a:ext cx="10890250" cy="257937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8318500" y="4427220"/>
            <a:ext cx="52514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24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D</a:t>
            </a:r>
            <a:endParaRPr lang="en-US" altLang="zh-CN" sz="24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603"/>
</p:tagLst>
</file>

<file path=ppt/tags/tag101.xml><?xml version="1.0" encoding="utf-8"?>
<p:tagLst xmlns:p="http://schemas.openxmlformats.org/presentationml/2006/main">
  <p:tag name="AS_UNIQUEID" val="604"/>
</p:tagLst>
</file>

<file path=ppt/tags/tag102.xml><?xml version="1.0" encoding="utf-8"?>
<p:tagLst xmlns:p="http://schemas.openxmlformats.org/presentationml/2006/main">
  <p:tag name="AS_UNIQUEID" val="605"/>
</p:tagLst>
</file>

<file path=ppt/tags/tag103.xml><?xml version="1.0" encoding="utf-8"?>
<p:tagLst xmlns:p="http://schemas.openxmlformats.org/presentationml/2006/main">
  <p:tag name="AS_UNIQUEID" val="606"/>
</p:tagLst>
</file>

<file path=ppt/tags/tag104.xml><?xml version="1.0" encoding="utf-8"?>
<p:tagLst xmlns:p="http://schemas.openxmlformats.org/presentationml/2006/main">
  <p:tag name="AS_UNIQUEID" val="607"/>
</p:tagLst>
</file>

<file path=ppt/tags/tag105.xml><?xml version="1.0" encoding="utf-8"?>
<p:tagLst xmlns:p="http://schemas.openxmlformats.org/presentationml/2006/main">
  <p:tag name="AS_UNIQUEID" val="608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AS_UNIQUEID" val="615"/>
</p:tagLst>
</file>

<file path=ppt/tags/tag109.xml><?xml version="1.0" encoding="utf-8"?>
<p:tagLst xmlns:p="http://schemas.openxmlformats.org/presentationml/2006/main">
  <p:tag name="AS_UNIQUEID" val="616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617"/>
</p:tagLst>
</file>

<file path=ppt/tags/tag111.xml><?xml version="1.0" encoding="utf-8"?>
<p:tagLst xmlns:p="http://schemas.openxmlformats.org/presentationml/2006/main">
  <p:tag name="AS_UNIQUEID" val="618"/>
</p:tagLst>
</file>

<file path=ppt/tags/tag112.xml><?xml version="1.0" encoding="utf-8"?>
<p:tagLst xmlns:p="http://schemas.openxmlformats.org/presentationml/2006/main">
  <p:tag name="AS_UNIQUEID" val="619"/>
</p:tagLst>
</file>

<file path=ppt/tags/tag113.xml><?xml version="1.0" encoding="utf-8"?>
<p:tagLst xmlns:p="http://schemas.openxmlformats.org/presentationml/2006/main">
  <p:tag name="AS_UNIQUEID" val="620"/>
</p:tagLst>
</file>

<file path=ppt/tags/tag114.xml><?xml version="1.0" encoding="utf-8"?>
<p:tagLst xmlns:p="http://schemas.openxmlformats.org/presentationml/2006/main">
  <p:tag name="AS_UNIQUEID" val="621"/>
</p:tagLst>
</file>

<file path=ppt/tags/tag115.xml><?xml version="1.0" encoding="utf-8"?>
<p:tagLst xmlns:p="http://schemas.openxmlformats.org/presentationml/2006/main">
  <p:tag name="AS_UNIQUEID" val="622"/>
</p:tagLst>
</file>

<file path=ppt/tags/tag116.xml><?xml version="1.0" encoding="utf-8"?>
<p:tagLst xmlns:p="http://schemas.openxmlformats.org/presentationml/2006/main">
  <p:tag name="AS_UNIQUEID" val="623"/>
</p:tagLst>
</file>

<file path=ppt/tags/tag117.xml><?xml version="1.0" encoding="utf-8"?>
<p:tagLst xmlns:p="http://schemas.openxmlformats.org/presentationml/2006/main">
  <p:tag name="AS_UNIQUEID" val="624"/>
</p:tagLst>
</file>

<file path=ppt/tags/tag118.xml><?xml version="1.0" encoding="utf-8"?>
<p:tagLst xmlns:p="http://schemas.openxmlformats.org/presentationml/2006/main">
  <p:tag name="AS_UNIQUEID" val="625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AS_UNIQUEID" val="632"/>
</p:tagLst>
</file>

<file path=ppt/tags/tag122.xml><?xml version="1.0" encoding="utf-8"?>
<p:tagLst xmlns:p="http://schemas.openxmlformats.org/presentationml/2006/main">
  <p:tag name="AS_UNIQUEID" val="633"/>
</p:tagLst>
</file>

<file path=ppt/tags/tag123.xml><?xml version="1.0" encoding="utf-8"?>
<p:tagLst xmlns:p="http://schemas.openxmlformats.org/presentationml/2006/main">
  <p:tag name="AS_UNIQUEID" val="634"/>
</p:tagLst>
</file>

<file path=ppt/tags/tag124.xml><?xml version="1.0" encoding="utf-8"?>
<p:tagLst xmlns:p="http://schemas.openxmlformats.org/presentationml/2006/main">
  <p:tag name="AS_UNIQUEID" val="635"/>
</p:tagLst>
</file>

<file path=ppt/tags/tag125.xml><?xml version="1.0" encoding="utf-8"?>
<p:tagLst xmlns:p="http://schemas.openxmlformats.org/presentationml/2006/main">
  <p:tag name="AS_UNIQUEID" val="636"/>
</p:tagLst>
</file>

<file path=ppt/tags/tag126.xml><?xml version="1.0" encoding="utf-8"?>
<p:tagLst xmlns:p="http://schemas.openxmlformats.org/presentationml/2006/main">
  <p:tag name="AS_UNIQUEID" val="637"/>
</p:tagLst>
</file>

<file path=ppt/tags/tag127.xml><?xml version="1.0" encoding="utf-8"?>
<p:tagLst xmlns:p="http://schemas.openxmlformats.org/presentationml/2006/main">
  <p:tag name="AS_UNIQUEID" val="638"/>
</p:tagLst>
</file>

<file path=ppt/tags/tag128.xml><?xml version="1.0" encoding="utf-8"?>
<p:tagLst xmlns:p="http://schemas.openxmlformats.org/presentationml/2006/main">
  <p:tag name="AS_UNIQUEID" val="639"/>
</p:tagLst>
</file>

<file path=ppt/tags/tag129.xml><?xml version="1.0" encoding="utf-8"?>
<p:tagLst xmlns:p="http://schemas.openxmlformats.org/presentationml/2006/main">
  <p:tag name="AS_UNIQUEID" val="64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641"/>
</p:tagLst>
</file>

<file path=ppt/tags/tag131.xml><?xml version="1.0" encoding="utf-8"?>
<p:tagLst xmlns:p="http://schemas.openxmlformats.org/presentationml/2006/main">
  <p:tag name="AS_UNIQUEID" val="642"/>
</p:tagLst>
</file>

<file path=ppt/tags/tag132.xml><?xml version="1.0" encoding="utf-8"?>
<p:tagLst xmlns:p="http://schemas.openxmlformats.org/presentationml/2006/main">
  <p:tag name="AS_UNIQUEID" val="643"/>
</p:tagLst>
</file>

<file path=ppt/tags/tag133.xml><?xml version="1.0" encoding="utf-8"?>
<p:tagLst xmlns:p="http://schemas.openxmlformats.org/presentationml/2006/main">
  <p:tag name="AS_UNIQUEID" val="644"/>
</p:tagLst>
</file>

<file path=ppt/tags/tag134.xml><?xml version="1.0" encoding="utf-8"?>
<p:tagLst xmlns:p="http://schemas.openxmlformats.org/presentationml/2006/main">
  <p:tag name="AS_UNIQUEID" val="645"/>
</p:tagLst>
</file>

<file path=ppt/tags/tag135.xml><?xml version="1.0" encoding="utf-8"?>
<p:tagLst xmlns:p="http://schemas.openxmlformats.org/presentationml/2006/main">
  <p:tag name="AS_UNIQUEID" val="646"/>
</p:tagLst>
</file>

<file path=ppt/tags/tag136.xml><?xml version="1.0" encoding="utf-8"?>
<p:tagLst xmlns:p="http://schemas.openxmlformats.org/presentationml/2006/main">
  <p:tag name="AS_UNIQUEID" val="647"/>
</p:tagLst>
</file>

<file path=ppt/tags/tag137.xml><?xml version="1.0" encoding="utf-8"?>
<p:tagLst xmlns:p="http://schemas.openxmlformats.org/presentationml/2006/main">
  <p:tag name="AS_UNIQUEID" val="648"/>
</p:tagLst>
</file>

<file path=ppt/tags/tag138.xml><?xml version="1.0" encoding="utf-8"?>
<p:tagLst xmlns:p="http://schemas.openxmlformats.org/presentationml/2006/main">
  <p:tag name="AS_UNIQUEID" val="649"/>
</p:tagLst>
</file>

<file path=ppt/tags/tag139.xml><?xml version="1.0" encoding="utf-8"?>
<p:tagLst xmlns:p="http://schemas.openxmlformats.org/presentationml/2006/main">
  <p:tag name="AS_UNIQUEID" val="65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651"/>
</p:tagLst>
</file>

<file path=ppt/tags/tag141.xml><?xml version="1.0" encoding="utf-8"?>
<p:tagLst xmlns:p="http://schemas.openxmlformats.org/presentationml/2006/main">
  <p:tag name="AS_UNIQUEID" val="652"/>
</p:tagLst>
</file>

<file path=ppt/tags/tag142.xml><?xml version="1.0" encoding="utf-8"?>
<p:tagLst xmlns:p="http://schemas.openxmlformats.org/presentationml/2006/main">
  <p:tag name="AS_UNIQUEID" val="653"/>
</p:tagLst>
</file>

<file path=ppt/tags/tag143.xml><?xml version="1.0" encoding="utf-8"?>
<p:tagLst xmlns:p="http://schemas.openxmlformats.org/presentationml/2006/main">
  <p:tag name="AS_UNIQUEID" val="654"/>
</p:tagLst>
</file>

<file path=ppt/tags/tag144.xml><?xml version="1.0" encoding="utf-8"?>
<p:tagLst xmlns:p="http://schemas.openxmlformats.org/presentationml/2006/main">
  <p:tag name="AS_UNIQUEID" val="655"/>
</p:tagLst>
</file>

<file path=ppt/tags/tag145.xml><?xml version="1.0" encoding="utf-8"?>
<p:tagLst xmlns:p="http://schemas.openxmlformats.org/presentationml/2006/main">
  <p:tag name="AS_UNIQUEID" val="656"/>
</p:tagLst>
</file>

<file path=ppt/tags/tag146.xml><?xml version="1.0" encoding="utf-8"?>
<p:tagLst xmlns:p="http://schemas.openxmlformats.org/presentationml/2006/main">
  <p:tag name="AS_UNIQUEID" val="657"/>
</p:tagLst>
</file>

<file path=ppt/tags/tag147.xml><?xml version="1.0" encoding="utf-8"?>
<p:tagLst xmlns:p="http://schemas.openxmlformats.org/presentationml/2006/main">
  <p:tag name="AS_UNIQUEID" val="658"/>
</p:tagLst>
</file>

<file path=ppt/tags/tag148.xml><?xml version="1.0" encoding="utf-8"?>
<p:tagLst xmlns:p="http://schemas.openxmlformats.org/presentationml/2006/main">
  <p:tag name="AS_UNIQUEID" val="659"/>
</p:tagLst>
</file>

<file path=ppt/tags/tag149.xml><?xml version="1.0" encoding="utf-8"?>
<p:tagLst xmlns:p="http://schemas.openxmlformats.org/presentationml/2006/main">
  <p:tag name="AS_UNIQUEID" val="66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661"/>
</p:tagLst>
</file>

<file path=ppt/tags/tag151.xml><?xml version="1.0" encoding="utf-8"?>
<p:tagLst xmlns:p="http://schemas.openxmlformats.org/presentationml/2006/main">
  <p:tag name="AS_UNIQUEID" val="662"/>
</p:tagLst>
</file>

<file path=ppt/tags/tag152.xml><?xml version="1.0" encoding="utf-8"?>
<p:tagLst xmlns:p="http://schemas.openxmlformats.org/presentationml/2006/main">
  <p:tag name="AS_UNIQUEID" val="663"/>
</p:tagLst>
</file>

<file path=ppt/tags/tag153.xml><?xml version="1.0" encoding="utf-8"?>
<p:tagLst xmlns:p="http://schemas.openxmlformats.org/presentationml/2006/main">
  <p:tag name="AS_UNIQUEID" val="665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AS_UNIQUEID" val="672"/>
</p:tagLst>
</file>

<file path=ppt/tags/tag157.xml><?xml version="1.0" encoding="utf-8"?>
<p:tagLst xmlns:p="http://schemas.openxmlformats.org/presentationml/2006/main">
  <p:tag name="AS_UNIQUEID" val="673"/>
</p:tagLst>
</file>

<file path=ppt/tags/tag158.xml><?xml version="1.0" encoding="utf-8"?>
<p:tagLst xmlns:p="http://schemas.openxmlformats.org/presentationml/2006/main">
  <p:tag name="AS_UNIQUEID" val="674"/>
</p:tagLst>
</file>

<file path=ppt/tags/tag159.xml><?xml version="1.0" encoding="utf-8"?>
<p:tagLst xmlns:p="http://schemas.openxmlformats.org/presentationml/2006/main">
  <p:tag name="AS_UNIQUEID" val="675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676"/>
</p:tagLst>
</file>

<file path=ppt/tags/tag161.xml><?xml version="1.0" encoding="utf-8"?>
<p:tagLst xmlns:p="http://schemas.openxmlformats.org/presentationml/2006/main">
  <p:tag name="AS_UNIQUEID" val="677"/>
</p:tagLst>
</file>

<file path=ppt/tags/tag162.xml><?xml version="1.0" encoding="utf-8"?>
<p:tagLst xmlns:p="http://schemas.openxmlformats.org/presentationml/2006/main">
  <p:tag name="AS_UNIQUEID" val="678"/>
</p:tagLst>
</file>

<file path=ppt/tags/tag163.xml><?xml version="1.0" encoding="utf-8"?>
<p:tagLst xmlns:p="http://schemas.openxmlformats.org/presentationml/2006/main">
  <p:tag name="AS_UNIQUEID" val="679"/>
</p:tagLst>
</file>

<file path=ppt/tags/tag164.xml><?xml version="1.0" encoding="utf-8"?>
<p:tagLst xmlns:p="http://schemas.openxmlformats.org/presentationml/2006/main">
  <p:tag name="AS_UNIQUEID" val="680"/>
</p:tagLst>
</file>

<file path=ppt/tags/tag165.xml><?xml version="1.0" encoding="utf-8"?>
<p:tagLst xmlns:p="http://schemas.openxmlformats.org/presentationml/2006/main">
  <p:tag name="AS_UNIQUEID" val="681"/>
</p:tagLst>
</file>

<file path=ppt/tags/tag166.xml><?xml version="1.0" encoding="utf-8"?>
<p:tagLst xmlns:p="http://schemas.openxmlformats.org/presentationml/2006/main">
  <p:tag name="AS_UNIQUEID" val="682"/>
</p:tagLst>
</file>

<file path=ppt/tags/tag167.xml><?xml version="1.0" encoding="utf-8"?>
<p:tagLst xmlns:p="http://schemas.openxmlformats.org/presentationml/2006/main">
  <p:tag name="AS_UNIQUEID" val="683"/>
</p:tagLst>
</file>

<file path=ppt/tags/tag168.xml><?xml version="1.0" encoding="utf-8"?>
<p:tagLst xmlns:p="http://schemas.openxmlformats.org/presentationml/2006/main">
  <p:tag name="AS_UNIQUEID" val="684"/>
</p:tagLst>
</file>

<file path=ppt/tags/tag169.xml><?xml version="1.0" encoding="utf-8"?>
<p:tagLst xmlns:p="http://schemas.openxmlformats.org/presentationml/2006/main">
  <p:tag name="AS_UNIQUEID" val="685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686"/>
</p:tagLst>
</file>

<file path=ppt/tags/tag171.xml><?xml version="1.0" encoding="utf-8"?>
<p:tagLst xmlns:p="http://schemas.openxmlformats.org/presentationml/2006/main">
  <p:tag name="AS_UNIQUEID" val="687"/>
</p:tagLst>
</file>

<file path=ppt/tags/tag172.xml><?xml version="1.0" encoding="utf-8"?>
<p:tagLst xmlns:p="http://schemas.openxmlformats.org/presentationml/2006/main">
  <p:tag name="AS_UNIQUEID" val="688"/>
</p:tagLst>
</file>

<file path=ppt/tags/tag173.xml><?xml version="1.0" encoding="utf-8"?>
<p:tagLst xmlns:p="http://schemas.openxmlformats.org/presentationml/2006/main">
  <p:tag name="AS_UNIQUEID" val="689"/>
</p:tagLst>
</file>

<file path=ppt/tags/tag174.xml><?xml version="1.0" encoding="utf-8"?>
<p:tagLst xmlns:p="http://schemas.openxmlformats.org/presentationml/2006/main">
  <p:tag name="AS_UNIQUEID" val="690"/>
</p:tagLst>
</file>

<file path=ppt/tags/tag175.xml><?xml version="1.0" encoding="utf-8"?>
<p:tagLst xmlns:p="http://schemas.openxmlformats.org/presentationml/2006/main">
  <p:tag name="AS_UNIQUEID" val="691"/>
</p:tagLst>
</file>

<file path=ppt/tags/tag176.xml><?xml version="1.0" encoding="utf-8"?>
<p:tagLst xmlns:p="http://schemas.openxmlformats.org/presentationml/2006/main">
  <p:tag name="AS_UNIQUEID" val="692"/>
</p:tagLst>
</file>

<file path=ppt/tags/tag177.xml><?xml version="1.0" encoding="utf-8"?>
<p:tagLst xmlns:p="http://schemas.openxmlformats.org/presentationml/2006/main">
  <p:tag name="AS_UNIQUEID" val="693"/>
</p:tagLst>
</file>

<file path=ppt/tags/tag178.xml><?xml version="1.0" encoding="utf-8"?>
<p:tagLst xmlns:p="http://schemas.openxmlformats.org/presentationml/2006/main">
  <p:tag name="AS_UNIQUEID" val="694"/>
</p:tagLst>
</file>

<file path=ppt/tags/tag179.xml><?xml version="1.0" encoding="utf-8"?>
<p:tagLst xmlns:p="http://schemas.openxmlformats.org/presentationml/2006/main">
  <p:tag name="AS_UNIQUEID" val="695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696"/>
</p:tagLst>
</file>

<file path=ppt/tags/tag181.xml><?xml version="1.0" encoding="utf-8"?>
<p:tagLst xmlns:p="http://schemas.openxmlformats.org/presentationml/2006/main">
  <p:tag name="AS_UNIQUEID" val="697"/>
</p:tagLst>
</file>

<file path=ppt/tags/tag182.xml><?xml version="1.0" encoding="utf-8"?>
<p:tagLst xmlns:p="http://schemas.openxmlformats.org/presentationml/2006/main">
  <p:tag name="AS_UNIQUEID" val="698"/>
</p:tagLst>
</file>

<file path=ppt/tags/tag183.xml><?xml version="1.0" encoding="utf-8"?>
<p:tagLst xmlns:p="http://schemas.openxmlformats.org/presentationml/2006/main">
  <p:tag name="AS_UNIQUEID" val="699"/>
</p:tagLst>
</file>

<file path=ppt/tags/tag184.xml><?xml version="1.0" encoding="utf-8"?>
<p:tagLst xmlns:p="http://schemas.openxmlformats.org/presentationml/2006/main">
  <p:tag name="AS_UNIQUEID" val="700"/>
</p:tagLst>
</file>

<file path=ppt/tags/tag185.xml><?xml version="1.0" encoding="utf-8"?>
<p:tagLst xmlns:p="http://schemas.openxmlformats.org/presentationml/2006/main">
  <p:tag name="AS_UNIQUEID" val="701"/>
</p:tagLst>
</file>

<file path=ppt/tags/tag186.xml><?xml version="1.0" encoding="utf-8"?>
<p:tagLst xmlns:p="http://schemas.openxmlformats.org/presentationml/2006/main">
  <p:tag name="AS_UNIQUEID" val="702"/>
</p:tagLst>
</file>

<file path=ppt/tags/tag187.xml><?xml version="1.0" encoding="utf-8"?>
<p:tagLst xmlns:p="http://schemas.openxmlformats.org/presentationml/2006/main">
  <p:tag name="AS_UNIQUEID" val="703"/>
</p:tagLst>
</file>

<file path=ppt/tags/tag188.xml><?xml version="1.0" encoding="utf-8"?>
<p:tagLst xmlns:p="http://schemas.openxmlformats.org/presentationml/2006/main">
  <p:tag name="AS_UNIQUEID" val="704"/>
</p:tagLst>
</file>

<file path=ppt/tags/tag189.xml><?xml version="1.0" encoding="utf-8"?>
<p:tagLst xmlns:p="http://schemas.openxmlformats.org/presentationml/2006/main">
  <p:tag name="AS_UNIQUEID" val="705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706"/>
</p:tagLst>
</file>

<file path=ppt/tags/tag191.xml><?xml version="1.0" encoding="utf-8"?>
<p:tagLst xmlns:p="http://schemas.openxmlformats.org/presentationml/2006/main">
  <p:tag name="AS_UNIQUEID" val="707"/>
</p:tagLst>
</file>

<file path=ppt/tags/tag192.xml><?xml version="1.0" encoding="utf-8"?>
<p:tagLst xmlns:p="http://schemas.openxmlformats.org/presentationml/2006/main">
  <p:tag name="AS_UNIQUEID" val="708"/>
</p:tagLst>
</file>

<file path=ppt/tags/tag193.xml><?xml version="1.0" encoding="utf-8"?>
<p:tagLst xmlns:p="http://schemas.openxmlformats.org/presentationml/2006/main">
  <p:tag name="AS_UNIQUEID" val="709"/>
</p:tagLst>
</file>

<file path=ppt/tags/tag194.xml><?xml version="1.0" encoding="utf-8"?>
<p:tagLst xmlns:p="http://schemas.openxmlformats.org/presentationml/2006/main">
  <p:tag name="AS_UNIQUEID" val="710"/>
</p:tagLst>
</file>

<file path=ppt/tags/tag195.xml><?xml version="1.0" encoding="utf-8"?>
<p:tagLst xmlns:p="http://schemas.openxmlformats.org/presentationml/2006/main">
  <p:tag name="AS_UNIQUEID" val="711"/>
</p:tagLst>
</file>

<file path=ppt/tags/tag196.xml><?xml version="1.0" encoding="utf-8"?>
<p:tagLst xmlns:p="http://schemas.openxmlformats.org/presentationml/2006/main">
  <p:tag name="AS_UNIQUEID" val="712"/>
</p:tagLst>
</file>

<file path=ppt/tags/tag197.xml><?xml version="1.0" encoding="utf-8"?>
<p:tagLst xmlns:p="http://schemas.openxmlformats.org/presentationml/2006/main">
  <p:tag name="AS_UNIQUEID" val="713"/>
</p:tagLst>
</file>

<file path=ppt/tags/tag198.xml><?xml version="1.0" encoding="utf-8"?>
<p:tagLst xmlns:p="http://schemas.openxmlformats.org/presentationml/2006/main">
  <p:tag name="AS_UNIQUEID" val="714"/>
</p:tagLst>
</file>

<file path=ppt/tags/tag199.xml><?xml version="1.0" encoding="utf-8"?>
<p:tagLst xmlns:p="http://schemas.openxmlformats.org/presentationml/2006/main">
  <p:tag name="AS_UNIQUEID" val="715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716"/>
</p:tagLst>
</file>

<file path=ppt/tags/tag201.xml><?xml version="1.0" encoding="utf-8"?>
<p:tagLst xmlns:p="http://schemas.openxmlformats.org/presentationml/2006/main">
  <p:tag name="AS_UNIQUEID" val="717"/>
</p:tagLst>
</file>

<file path=ppt/tags/tag202.xml><?xml version="1.0" encoding="utf-8"?>
<p:tagLst xmlns:p="http://schemas.openxmlformats.org/presentationml/2006/main">
  <p:tag name="AS_UNIQUEID" val="718"/>
</p:tagLst>
</file>

<file path=ppt/tags/tag203.xml><?xml version="1.0" encoding="utf-8"?>
<p:tagLst xmlns:p="http://schemas.openxmlformats.org/presentationml/2006/main">
  <p:tag name="AS_UNIQUEID" val="719"/>
</p:tagLst>
</file>

<file path=ppt/tags/tag204.xml><?xml version="1.0" encoding="utf-8"?>
<p:tagLst xmlns:p="http://schemas.openxmlformats.org/presentationml/2006/main">
  <p:tag name="AS_UNIQUEID" val="720"/>
</p:tagLst>
</file>

<file path=ppt/tags/tag205.xml><?xml version="1.0" encoding="utf-8"?>
<p:tagLst xmlns:p="http://schemas.openxmlformats.org/presentationml/2006/main">
  <p:tag name="AS_UNIQUEID" val="721"/>
</p:tagLst>
</file>

<file path=ppt/tags/tag206.xml><?xml version="1.0" encoding="utf-8"?>
<p:tagLst xmlns:p="http://schemas.openxmlformats.org/presentationml/2006/main">
  <p:tag name="AS_UNIQUEID" val="722"/>
</p:tagLst>
</file>

<file path=ppt/tags/tag207.xml><?xml version="1.0" encoding="utf-8"?>
<p:tagLst xmlns:p="http://schemas.openxmlformats.org/presentationml/2006/main">
  <p:tag name="AS_UNIQUEID" val="723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730"/>
</p:tagLst>
</file>

<file path=ppt/tags/tag211.xml><?xml version="1.0" encoding="utf-8"?>
<p:tagLst xmlns:p="http://schemas.openxmlformats.org/presentationml/2006/main">
  <p:tag name="AS_UNIQUEID" val="731"/>
</p:tagLst>
</file>

<file path=ppt/tags/tag212.xml><?xml version="1.0" encoding="utf-8"?>
<p:tagLst xmlns:p="http://schemas.openxmlformats.org/presentationml/2006/main">
  <p:tag name="AS_UNIQUEID" val="732"/>
</p:tagLst>
</file>

<file path=ppt/tags/tag213.xml><?xml version="1.0" encoding="utf-8"?>
<p:tagLst xmlns:p="http://schemas.openxmlformats.org/presentationml/2006/main">
  <p:tag name="AS_UNIQUEID" val="733"/>
</p:tagLst>
</file>

<file path=ppt/tags/tag214.xml><?xml version="1.0" encoding="utf-8"?>
<p:tagLst xmlns:p="http://schemas.openxmlformats.org/presentationml/2006/main">
  <p:tag name="AS_UNIQUEID" val="734"/>
</p:tagLst>
</file>

<file path=ppt/tags/tag215.xml><?xml version="1.0" encoding="utf-8"?>
<p:tagLst xmlns:p="http://schemas.openxmlformats.org/presentationml/2006/main">
  <p:tag name="AS_UNIQUEID" val="735"/>
</p:tagLst>
</file>

<file path=ppt/tags/tag216.xml><?xml version="1.0" encoding="utf-8"?>
<p:tagLst xmlns:p="http://schemas.openxmlformats.org/presentationml/2006/main">
  <p:tag name="AS_UNIQUEID" val="736"/>
</p:tagLst>
</file>

<file path=ppt/tags/tag217.xml><?xml version="1.0" encoding="utf-8"?>
<p:tagLst xmlns:p="http://schemas.openxmlformats.org/presentationml/2006/main">
  <p:tag name="AS_UNIQUEID" val="737"/>
</p:tagLst>
</file>

<file path=ppt/tags/tag218.xml><?xml version="1.0" encoding="utf-8"?>
<p:tagLst xmlns:p="http://schemas.openxmlformats.org/presentationml/2006/main">
  <p:tag name="AS_UNIQUEID" val="738"/>
</p:tagLst>
</file>

<file path=ppt/tags/tag219.xml><?xml version="1.0" encoding="utf-8"?>
<p:tagLst xmlns:p="http://schemas.openxmlformats.org/presentationml/2006/main">
  <p:tag name="AS_UNIQUEID" val="739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740"/>
</p:tagLst>
</file>

<file path=ppt/tags/tag221.xml><?xml version="1.0" encoding="utf-8"?>
<p:tagLst xmlns:p="http://schemas.openxmlformats.org/presentationml/2006/main">
  <p:tag name="AS_UNIQUEID" val="741"/>
</p:tagLst>
</file>

<file path=ppt/tags/tag222.xml><?xml version="1.0" encoding="utf-8"?>
<p:tagLst xmlns:p="http://schemas.openxmlformats.org/presentationml/2006/main">
  <p:tag name="AS_UNIQUEID" val="742"/>
</p:tagLst>
</file>

<file path=ppt/tags/tag223.xml><?xml version="1.0" encoding="utf-8"?>
<p:tagLst xmlns:p="http://schemas.openxmlformats.org/presentationml/2006/main">
  <p:tag name="AS_UNIQUEID" val="743"/>
</p:tagLst>
</file>

<file path=ppt/tags/tag224.xml><?xml version="1.0" encoding="utf-8"?>
<p:tagLst xmlns:p="http://schemas.openxmlformats.org/presentationml/2006/main">
  <p:tag name="AS_UNIQUEID" val="744"/>
</p:tagLst>
</file>

<file path=ppt/tags/tag225.xml><?xml version="1.0" encoding="utf-8"?>
<p:tagLst xmlns:p="http://schemas.openxmlformats.org/presentationml/2006/main">
  <p:tag name="AS_UNIQUEID" val="745"/>
</p:tagLst>
</file>

<file path=ppt/tags/tag226.xml><?xml version="1.0" encoding="utf-8"?>
<p:tagLst xmlns:p="http://schemas.openxmlformats.org/presentationml/2006/main">
  <p:tag name="AS_UNIQUEID" val="746"/>
</p:tagLst>
</file>

<file path=ppt/tags/tag227.xml><?xml version="1.0" encoding="utf-8"?>
<p:tagLst xmlns:p="http://schemas.openxmlformats.org/presentationml/2006/main">
  <p:tag name="AS_UNIQUEID" val="747"/>
</p:tagLst>
</file>

<file path=ppt/tags/tag228.xml><?xml version="1.0" encoding="utf-8"?>
<p:tagLst xmlns:p="http://schemas.openxmlformats.org/presentationml/2006/main">
  <p:tag name="AS_UNIQUEID" val="748"/>
</p:tagLst>
</file>

<file path=ppt/tags/tag229.xml><?xml version="1.0" encoding="utf-8"?>
<p:tagLst xmlns:p="http://schemas.openxmlformats.org/presentationml/2006/main">
  <p:tag name="AS_UNIQUEID" val="749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750"/>
</p:tagLst>
</file>

<file path=ppt/tags/tag231.xml><?xml version="1.0" encoding="utf-8"?>
<p:tagLst xmlns:p="http://schemas.openxmlformats.org/presentationml/2006/main">
  <p:tag name="AS_UNIQUEID" val="751"/>
</p:tagLst>
</file>

<file path=ppt/tags/tag232.xml><?xml version="1.0" encoding="utf-8"?>
<p:tagLst xmlns:p="http://schemas.openxmlformats.org/presentationml/2006/main">
  <p:tag name="AS_UNIQUEID" val="752"/>
</p:tagLst>
</file>

<file path=ppt/tags/tag233.xml><?xml version="1.0" encoding="utf-8"?>
<p:tagLst xmlns:p="http://schemas.openxmlformats.org/presentationml/2006/main">
  <p:tag name="AS_UNIQUEID" val="753"/>
</p:tagLst>
</file>

<file path=ppt/tags/tag234.xml><?xml version="1.0" encoding="utf-8"?>
<p:tagLst xmlns:p="http://schemas.openxmlformats.org/presentationml/2006/main">
  <p:tag name="AS_UNIQUEID" val="754"/>
</p:tagLst>
</file>

<file path=ppt/tags/tag235.xml><?xml version="1.0" encoding="utf-8"?>
<p:tagLst xmlns:p="http://schemas.openxmlformats.org/presentationml/2006/main">
  <p:tag name="AS_UNIQUEID" val="755"/>
</p:tagLst>
</file>

<file path=ppt/tags/tag236.xml><?xml version="1.0" encoding="utf-8"?>
<p:tagLst xmlns:p="http://schemas.openxmlformats.org/presentationml/2006/main">
  <p:tag name="AS_UNIQUEID" val="756"/>
</p:tagLst>
</file>

<file path=ppt/tags/tag237.xml><?xml version="1.0" encoding="utf-8"?>
<p:tagLst xmlns:p="http://schemas.openxmlformats.org/presentationml/2006/main">
  <p:tag name="AS_UNIQUEID" val="757"/>
</p:tagLst>
</file>

<file path=ppt/tags/tag238.xml><?xml version="1.0" encoding="utf-8"?>
<p:tagLst xmlns:p="http://schemas.openxmlformats.org/presentationml/2006/main">
  <p:tag name="AS_UNIQUEID" val="758"/>
</p:tagLst>
</file>

<file path=ppt/tags/tag239.xml><?xml version="1.0" encoding="utf-8"?>
<p:tagLst xmlns:p="http://schemas.openxmlformats.org/presentationml/2006/main">
  <p:tag name="AS_UNIQUEID" val="759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2.xml><?xml version="1.0" encoding="utf-8"?>
<p:tagLst xmlns:p="http://schemas.openxmlformats.org/presentationml/2006/main">
  <p:tag name="AS_UNIQUEID" val="763"/>
</p:tagLst>
</file>

<file path=ppt/tags/tag243.xml><?xml version="1.0" encoding="utf-8"?>
<p:tagLst xmlns:p="http://schemas.openxmlformats.org/presentationml/2006/main">
  <p:tag name="AS_UNIQUEID" val="763"/>
</p:tagLst>
</file>

<file path=ppt/tags/tag244.xml><?xml version="1.0" encoding="utf-8"?>
<p:tagLst xmlns:p="http://schemas.openxmlformats.org/presentationml/2006/main">
  <p:tag name="AS_UNIQUEID" val="765"/>
</p:tagLst>
</file>

<file path=ppt/tags/tag245.xml><?xml version="1.0" encoding="utf-8"?>
<p:tagLst xmlns:p="http://schemas.openxmlformats.org/presentationml/2006/main">
  <p:tag name="AS_UNIQUEID" val="766"/>
</p:tagLst>
</file>

<file path=ppt/tags/tag246.xml><?xml version="1.0" encoding="utf-8"?>
<p:tagLst xmlns:p="http://schemas.openxmlformats.org/presentationml/2006/main">
  <p:tag name="AS_UNIQUEID" val="767"/>
</p:tagLst>
</file>

<file path=ppt/tags/tag247.xml><?xml version="1.0" encoding="utf-8"?>
<p:tagLst xmlns:p="http://schemas.openxmlformats.org/presentationml/2006/main">
  <p:tag name="AS_UNIQUEID" val="768"/>
</p:tagLst>
</file>

<file path=ppt/tags/tag248.xml><?xml version="1.0" encoding="utf-8"?>
<p:tagLst xmlns:p="http://schemas.openxmlformats.org/presentationml/2006/main">
  <p:tag name="AS_UNIQUEID" val="769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773"/>
  <p:tag name="KSO_WM_BEAUTIFY_FLAG" val=""/>
</p:tagLst>
</file>

<file path=ppt/tags/tag251.xml><?xml version="1.0" encoding="utf-8"?>
<p:tagLst xmlns:p="http://schemas.openxmlformats.org/presentationml/2006/main">
  <p:tag name="AS_UNIQUEID" val="773"/>
  <p:tag name="KSO_WM_BEAUTIFY_FLAG" val=""/>
</p:tagLst>
</file>

<file path=ppt/tags/tag252.xml><?xml version="1.0" encoding="utf-8"?>
<p:tagLst xmlns:p="http://schemas.openxmlformats.org/presentationml/2006/main">
  <p:tag name="AS_UNIQUEID" val="775"/>
  <p:tag name="KSO_WM_BEAUTIFY_FLAG" val=""/>
</p:tagLst>
</file>

<file path=ppt/tags/tag2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4.xml><?xml version="1.0" encoding="utf-8"?>
<p:tagLst xmlns:p="http://schemas.openxmlformats.org/presentationml/2006/main">
  <p:tag name="AS_UNIQUEID" val="831"/>
</p:tagLst>
</file>

<file path=ppt/tags/tag255.xml><?xml version="1.0" encoding="utf-8"?>
<p:tagLst xmlns:p="http://schemas.openxmlformats.org/presentationml/2006/main">
  <p:tag name="AS_UNIQUEID" val="834"/>
</p:tagLst>
</file>

<file path=ppt/tags/tag256.xml><?xml version="1.0" encoding="utf-8"?>
<p:tagLst xmlns:p="http://schemas.openxmlformats.org/presentationml/2006/main">
  <p:tag name="AS_UNIQUEID" val="835"/>
</p:tagLst>
</file>

<file path=ppt/tags/tag257.xml><?xml version="1.0" encoding="utf-8"?>
<p:tagLst xmlns:p="http://schemas.openxmlformats.org/presentationml/2006/main">
  <p:tag name="AS_UNIQUEID" val="836"/>
</p:tagLst>
</file>

<file path=ppt/tags/tag258.xml><?xml version="1.0" encoding="utf-8"?>
<p:tagLst xmlns:p="http://schemas.openxmlformats.org/presentationml/2006/main">
  <p:tag name="AS_UNIQUEID" val="837"/>
</p:tagLst>
</file>

<file path=ppt/tags/tag259.xml><?xml version="1.0" encoding="utf-8"?>
<p:tagLst xmlns:p="http://schemas.openxmlformats.org/presentationml/2006/main">
  <p:tag name="AS_UNIQUEID" val="838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839"/>
</p:tagLst>
</file>

<file path=ppt/tags/tag261.xml><?xml version="1.0" encoding="utf-8"?>
<p:tagLst xmlns:p="http://schemas.openxmlformats.org/presentationml/2006/main">
  <p:tag name="AS_UNIQUEID" val="840"/>
</p:tagLst>
</file>

<file path=ppt/tags/tag262.xml><?xml version="1.0" encoding="utf-8"?>
<p:tagLst xmlns:p="http://schemas.openxmlformats.org/presentationml/2006/main">
  <p:tag name="AS_UNIQUEID" val="841"/>
</p:tagLst>
</file>

<file path=ppt/tags/tag263.xml><?xml version="1.0" encoding="utf-8"?>
<p:tagLst xmlns:p="http://schemas.openxmlformats.org/presentationml/2006/main">
  <p:tag name="AS_UNIQUEID" val="842"/>
</p:tagLst>
</file>

<file path=ppt/tags/tag264.xml><?xml version="1.0" encoding="utf-8"?>
<p:tagLst xmlns:p="http://schemas.openxmlformats.org/presentationml/2006/main">
  <p:tag name="AS_UNIQUEID" val="843"/>
</p:tagLst>
</file>

<file path=ppt/tags/tag265.xml><?xml version="1.0" encoding="utf-8"?>
<p:tagLst xmlns:p="http://schemas.openxmlformats.org/presentationml/2006/main">
  <p:tag name="AS_UNIQUEID" val="844"/>
</p:tagLst>
</file>

<file path=ppt/tags/tag266.xml><?xml version="1.0" encoding="utf-8"?>
<p:tagLst xmlns:p="http://schemas.openxmlformats.org/presentationml/2006/main">
  <p:tag name="AS_UNIQUEID" val="845"/>
</p:tagLst>
</file>

<file path=ppt/tags/tag267.xml><?xml version="1.0" encoding="utf-8"?>
<p:tagLst xmlns:p="http://schemas.openxmlformats.org/presentationml/2006/main">
  <p:tag name="AS_UNIQUEID" val="846"/>
</p:tagLst>
</file>

<file path=ppt/tags/tag268.xml><?xml version="1.0" encoding="utf-8"?>
<p:tagLst xmlns:p="http://schemas.openxmlformats.org/presentationml/2006/main">
  <p:tag name="AS_UNIQUEID" val="847"/>
</p:tagLst>
</file>

<file path=ppt/tags/tag269.xml><?xml version="1.0" encoding="utf-8"?>
<p:tagLst xmlns:p="http://schemas.openxmlformats.org/presentationml/2006/main">
  <p:tag name="AS_UNIQUEID" val="848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849"/>
</p:tagLst>
</file>

<file path=ppt/tags/tag271.xml><?xml version="1.0" encoding="utf-8"?>
<p:tagLst xmlns:p="http://schemas.openxmlformats.org/presentationml/2006/main">
  <p:tag name="AS_UNIQUEID" val="850"/>
</p:tagLst>
</file>

<file path=ppt/tags/tag272.xml><?xml version="1.0" encoding="utf-8"?>
<p:tagLst xmlns:p="http://schemas.openxmlformats.org/presentationml/2006/main">
  <p:tag name="AS_UNIQUEID" val="851"/>
</p:tagLst>
</file>

<file path=ppt/tags/tag273.xml><?xml version="1.0" encoding="utf-8"?>
<p:tagLst xmlns:p="http://schemas.openxmlformats.org/presentationml/2006/main">
  <p:tag name="AS_UNIQUEID" val="852"/>
</p:tagLst>
</file>

<file path=ppt/tags/tag274.xml><?xml version="1.0" encoding="utf-8"?>
<p:tagLst xmlns:p="http://schemas.openxmlformats.org/presentationml/2006/main">
  <p:tag name="AS_UNIQUEID" val="853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AS_UNIQUEID" val="862"/>
  <p:tag name="KSO_WM_BEAUTIFY_FLAG" val=""/>
</p:tagLst>
</file>

<file path=ppt/tags/tag277.xml><?xml version="1.0" encoding="utf-8"?>
<p:tagLst xmlns:p="http://schemas.openxmlformats.org/presentationml/2006/main">
  <p:tag name="AS_UNIQUEID" val="863"/>
  <p:tag name="KSO_WM_BEAUTIFY_FLAG" val=""/>
</p:tagLst>
</file>

<file path=ppt/tags/tag2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9.xml><?xml version="1.0" encoding="utf-8"?>
<p:tagLst xmlns:p="http://schemas.openxmlformats.org/presentationml/2006/main">
  <p:tag name="AS_UNIQUEID" val="131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1312"/>
</p:tagLst>
</file>

<file path=ppt/tags/tag281.xml><?xml version="1.0" encoding="utf-8"?>
<p:tagLst xmlns:p="http://schemas.openxmlformats.org/presentationml/2006/main">
  <p:tag name="AS_UNIQUEID" val="1313"/>
</p:tagLst>
</file>

<file path=ppt/tags/tag282.xml><?xml version="1.0" encoding="utf-8"?>
<p:tagLst xmlns:p="http://schemas.openxmlformats.org/presentationml/2006/main">
  <p:tag name="AS_UNIQUEID" val="1314"/>
</p:tagLst>
</file>

<file path=ppt/tags/tag283.xml><?xml version="1.0" encoding="utf-8"?>
<p:tagLst xmlns:p="http://schemas.openxmlformats.org/presentationml/2006/main">
  <p:tag name="AS_UNIQUEID" val="1315"/>
</p:tagLst>
</file>

<file path=ppt/tags/tag284.xml><?xml version="1.0" encoding="utf-8"?>
<p:tagLst xmlns:p="http://schemas.openxmlformats.org/presentationml/2006/main">
  <p:tag name="AS_UNIQUEID" val="307"/>
</p:tagLst>
</file>

<file path=ppt/tags/tag285.xml><?xml version="1.0" encoding="utf-8"?>
<p:tagLst xmlns:p="http://schemas.openxmlformats.org/presentationml/2006/main">
  <p:tag name="AS_UNIQUEID" val="308"/>
</p:tagLst>
</file>

<file path=ppt/tags/tag286.xml><?xml version="1.0" encoding="utf-8"?>
<p:tagLst xmlns:p="http://schemas.openxmlformats.org/presentationml/2006/main">
  <p:tag name="AS_UNIQUEID" val="317"/>
</p:tagLst>
</file>

<file path=ppt/tags/tag287.xml><?xml version="1.0" encoding="utf-8"?>
<p:tagLst xmlns:p="http://schemas.openxmlformats.org/presentationml/2006/main">
  <p:tag name="AS_UNIQUEID" val="318"/>
</p:tagLst>
</file>

<file path=ppt/tags/tag288.xml><?xml version="1.0" encoding="utf-8"?>
<p:tagLst xmlns:p="http://schemas.openxmlformats.org/presentationml/2006/main">
  <p:tag name="AS_UNIQUEID" val="2684"/>
</p:tagLst>
</file>

<file path=ppt/tags/tag289.xml><?xml version="1.0" encoding="utf-8"?>
<p:tagLst xmlns:p="http://schemas.openxmlformats.org/presentationml/2006/main">
  <p:tag name="AS_UNIQUEID" val="67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674"/>
</p:tagLst>
</file>

<file path=ppt/tags/tag291.xml><?xml version="1.0" encoding="utf-8"?>
<p:tagLst xmlns:p="http://schemas.openxmlformats.org/presentationml/2006/main">
  <p:tag name="AS_UNIQUEID" val="675"/>
</p:tagLst>
</file>

<file path=ppt/tags/tag292.xml><?xml version="1.0" encoding="utf-8"?>
<p:tagLst xmlns:p="http://schemas.openxmlformats.org/presentationml/2006/main">
  <p:tag name="AS_UNIQUEID" val="676"/>
</p:tagLst>
</file>

<file path=ppt/tags/tag293.xml><?xml version="1.0" encoding="utf-8"?>
<p:tagLst xmlns:p="http://schemas.openxmlformats.org/presentationml/2006/main">
  <p:tag name="AS_UNIQUEID" val="677"/>
</p:tagLst>
</file>

<file path=ppt/tags/tag294.xml><?xml version="1.0" encoding="utf-8"?>
<p:tagLst xmlns:p="http://schemas.openxmlformats.org/presentationml/2006/main">
  <p:tag name="AS_UNIQUEID" val="678"/>
</p:tagLst>
</file>

<file path=ppt/tags/tag295.xml><?xml version="1.0" encoding="utf-8"?>
<p:tagLst xmlns:p="http://schemas.openxmlformats.org/presentationml/2006/main">
  <p:tag name="AS_UNIQUEID" val="679"/>
</p:tagLst>
</file>

<file path=ppt/tags/tag296.xml><?xml version="1.0" encoding="utf-8"?>
<p:tagLst xmlns:p="http://schemas.openxmlformats.org/presentationml/2006/main">
  <p:tag name="AS_UNIQUEID" val="680"/>
</p:tagLst>
</file>

<file path=ppt/tags/tag297.xml><?xml version="1.0" encoding="utf-8"?>
<p:tagLst xmlns:p="http://schemas.openxmlformats.org/presentationml/2006/main">
  <p:tag name="AS_UNIQUEID" val="681"/>
</p:tagLst>
</file>

<file path=ppt/tags/tag298.xml><?xml version="1.0" encoding="utf-8"?>
<p:tagLst xmlns:p="http://schemas.openxmlformats.org/presentationml/2006/main">
  <p:tag name="AS_UNIQUEID" val="2685"/>
</p:tagLst>
</file>

<file path=ppt/tags/tag299.xml><?xml version="1.0" encoding="utf-8"?>
<p:tagLst xmlns:p="http://schemas.openxmlformats.org/presentationml/2006/main">
  <p:tag name="AS_UNIQUEID" val="31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319"/>
</p:tagLst>
</file>

<file path=ppt/tags/tag301.xml><?xml version="1.0" encoding="utf-8"?>
<p:tagLst xmlns:p="http://schemas.openxmlformats.org/presentationml/2006/main">
  <p:tag name="AS_UNIQUEID" val="2317"/>
</p:tagLst>
</file>

<file path=ppt/tags/tag302.xml><?xml version="1.0" encoding="utf-8"?>
<p:tagLst xmlns:p="http://schemas.openxmlformats.org/presentationml/2006/main">
  <p:tag name="AS_UNIQUEID" val="2317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AS_UNIQUEID" val="1273"/>
</p:tagLst>
</file>

<file path=ppt/tags/tag305.xml><?xml version="1.0" encoding="utf-8"?>
<p:tagLst xmlns:p="http://schemas.openxmlformats.org/presentationml/2006/main">
  <p:tag name="AS_UNIQUEID" val="1274"/>
</p:tagLst>
</file>

<file path=ppt/tags/tag306.xml><?xml version="1.0" encoding="utf-8"?>
<p:tagLst xmlns:p="http://schemas.openxmlformats.org/presentationml/2006/main">
  <p:tag name="AS_UNIQUEID" val="1275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8.xml><?xml version="1.0" encoding="utf-8"?>
<p:tagLst xmlns:p="http://schemas.openxmlformats.org/presentationml/2006/main">
  <p:tag name="AS_UNIQUEID" val="1531"/>
</p:tagLst>
</file>

<file path=ppt/tags/tag319.xml><?xml version="1.0" encoding="utf-8"?>
<p:tagLst xmlns:p="http://schemas.openxmlformats.org/presentationml/2006/main">
  <p:tag name="AS_UNIQUEID" val="153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1533"/>
</p:tagLst>
</file>

<file path=ppt/tags/tag321.xml><?xml version="1.0" encoding="utf-8"?>
<p:tagLst xmlns:p="http://schemas.openxmlformats.org/presentationml/2006/main">
  <p:tag name="AS_UNIQUEID" val="1535"/>
</p:tagLst>
</file>

<file path=ppt/tags/tag322.xml><?xml version="1.0" encoding="utf-8"?>
<p:tagLst xmlns:p="http://schemas.openxmlformats.org/presentationml/2006/main">
  <p:tag name="AS_UNIQUEID" val="799"/>
</p:tagLst>
</file>

<file path=ppt/tags/tag323.xml><?xml version="1.0" encoding="utf-8"?>
<p:tagLst xmlns:p="http://schemas.openxmlformats.org/presentationml/2006/main">
  <p:tag name="AS_UNIQUEID" val="799"/>
</p:tagLst>
</file>

<file path=ppt/tags/tag324.xml><?xml version="1.0" encoding="utf-8"?>
<p:tagLst xmlns:p="http://schemas.openxmlformats.org/presentationml/2006/main">
  <p:tag name="AS_UNIQUEID" val="2698"/>
</p:tagLst>
</file>

<file path=ppt/tags/tag325.xml><?xml version="1.0" encoding="utf-8"?>
<p:tagLst xmlns:p="http://schemas.openxmlformats.org/presentationml/2006/main">
  <p:tag name="AS_UNIQUEID" val="802"/>
</p:tagLst>
</file>

<file path=ppt/tags/tag326.xml><?xml version="1.0" encoding="utf-8"?>
<p:tagLst xmlns:p="http://schemas.openxmlformats.org/presentationml/2006/main">
  <p:tag name="AS_UNIQUEID" val="803"/>
</p:tagLst>
</file>

<file path=ppt/tags/tag327.xml><?xml version="1.0" encoding="utf-8"?>
<p:tagLst xmlns:p="http://schemas.openxmlformats.org/presentationml/2006/main">
  <p:tag name="AS_UNIQUEID" val="818"/>
</p:tagLst>
</file>

<file path=ppt/tags/tag328.xml><?xml version="1.0" encoding="utf-8"?>
<p:tagLst xmlns:p="http://schemas.openxmlformats.org/presentationml/2006/main">
  <p:tag name="AS_UNIQUEID" val="819"/>
</p:tagLst>
</file>

<file path=ppt/tags/tag329.xml><?xml version="1.0" encoding="utf-8"?>
<p:tagLst xmlns:p="http://schemas.openxmlformats.org/presentationml/2006/main">
  <p:tag name="AS_UNIQUEID" val="820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412"/>
</p:tagLst>
</file>

<file path=ppt/tags/tag331.xml><?xml version="1.0" encoding="utf-8"?>
<p:tagLst xmlns:p="http://schemas.openxmlformats.org/presentationml/2006/main">
  <p:tag name="AS_UNIQUEID" val="804"/>
</p:tagLst>
</file>

<file path=ppt/tags/tag332.xml><?xml version="1.0" encoding="utf-8"?>
<p:tagLst xmlns:p="http://schemas.openxmlformats.org/presentationml/2006/main">
  <p:tag name="AS_UNIQUEID" val="805"/>
</p:tagLst>
</file>

<file path=ppt/tags/tag333.xml><?xml version="1.0" encoding="utf-8"?>
<p:tagLst xmlns:p="http://schemas.openxmlformats.org/presentationml/2006/main">
  <p:tag name="AS_UNIQUEID" val="806"/>
</p:tagLst>
</file>

<file path=ppt/tags/tag334.xml><?xml version="1.0" encoding="utf-8"?>
<p:tagLst xmlns:p="http://schemas.openxmlformats.org/presentationml/2006/main">
  <p:tag name="AS_UNIQUEID" val="807"/>
</p:tagLst>
</file>

<file path=ppt/tags/tag335.xml><?xml version="1.0" encoding="utf-8"?>
<p:tagLst xmlns:p="http://schemas.openxmlformats.org/presentationml/2006/main">
  <p:tag name="AS_UNIQUEID" val="808"/>
</p:tagLst>
</file>

<file path=ppt/tags/tag336.xml><?xml version="1.0" encoding="utf-8"?>
<p:tagLst xmlns:p="http://schemas.openxmlformats.org/presentationml/2006/main">
  <p:tag name="AS_UNIQUEID" val="809"/>
</p:tagLst>
</file>

<file path=ppt/tags/tag337.xml><?xml version="1.0" encoding="utf-8"?>
<p:tagLst xmlns:p="http://schemas.openxmlformats.org/presentationml/2006/main">
  <p:tag name="AS_UNIQUEID" val="810"/>
</p:tagLst>
</file>

<file path=ppt/tags/tag338.xml><?xml version="1.0" encoding="utf-8"?>
<p:tagLst xmlns:p="http://schemas.openxmlformats.org/presentationml/2006/main">
  <p:tag name="AS_UNIQUEID" val="811"/>
</p:tagLst>
</file>

<file path=ppt/tags/tag339.xml><?xml version="1.0" encoding="utf-8"?>
<p:tagLst xmlns:p="http://schemas.openxmlformats.org/presentationml/2006/main">
  <p:tag name="AS_UNIQUEID" val="81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813"/>
</p:tagLst>
</file>

<file path=ppt/tags/tag341.xml><?xml version="1.0" encoding="utf-8"?>
<p:tagLst xmlns:p="http://schemas.openxmlformats.org/presentationml/2006/main">
  <p:tag name="AS_UNIQUEID" val="814"/>
</p:tagLst>
</file>

<file path=ppt/tags/tag342.xml><?xml version="1.0" encoding="utf-8"?>
<p:tagLst xmlns:p="http://schemas.openxmlformats.org/presentationml/2006/main">
  <p:tag name="AS_UNIQUEID" val="815"/>
</p:tagLst>
</file>

<file path=ppt/tags/tag343.xml><?xml version="1.0" encoding="utf-8"?>
<p:tagLst xmlns:p="http://schemas.openxmlformats.org/presentationml/2006/main">
  <p:tag name="AS_UNIQUEID" val="816"/>
</p:tagLst>
</file>

<file path=ppt/tags/tag344.xml><?xml version="1.0" encoding="utf-8"?>
<p:tagLst xmlns:p="http://schemas.openxmlformats.org/presentationml/2006/main">
  <p:tag name="AS_UNIQUEID" val="821"/>
</p:tagLst>
</file>

<file path=ppt/tags/tag345.xml><?xml version="1.0" encoding="utf-8"?>
<p:tagLst xmlns:p="http://schemas.openxmlformats.org/presentationml/2006/main">
  <p:tag name="AS_UNIQUEID" val="1536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AS_UNIQUEID" val="1508"/>
</p:tagLst>
</file>

<file path=ppt/tags/tag348.xml><?xml version="1.0" encoding="utf-8"?>
<p:tagLst xmlns:p="http://schemas.openxmlformats.org/presentationml/2006/main">
  <p:tag name="AS_UNIQUEID" val="1509"/>
</p:tagLst>
</file>

<file path=ppt/tags/tag349.xml><?xml version="1.0" encoding="utf-8"?>
<p:tagLst xmlns:p="http://schemas.openxmlformats.org/presentationml/2006/main">
  <p:tag name="AS_UNIQUEID" val="1510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AS_UNIQUEID" val="407"/>
</p:tagLst>
</file>

<file path=ppt/tags/tag351.xml><?xml version="1.0" encoding="utf-8"?>
<p:tagLst xmlns:p="http://schemas.openxmlformats.org/presentationml/2006/main">
  <p:tag name="AS_UNIQUEID" val="408"/>
</p:tagLst>
</file>

<file path=ppt/tags/tag352.xml><?xml version="1.0" encoding="utf-8"?>
<p:tagLst xmlns:p="http://schemas.openxmlformats.org/presentationml/2006/main">
  <p:tag name="AS_UNIQUEID" val="409"/>
</p:tagLst>
</file>

<file path=ppt/tags/tag353.xml><?xml version="1.0" encoding="utf-8"?>
<p:tagLst xmlns:p="http://schemas.openxmlformats.org/presentationml/2006/main">
  <p:tag name="AS_UNIQUEID" val="410"/>
</p:tagLst>
</file>

<file path=ppt/tags/tag354.xml><?xml version="1.0" encoding="utf-8"?>
<p:tagLst xmlns:p="http://schemas.openxmlformats.org/presentationml/2006/main">
  <p:tag name="AS_UNIQUEID" val="412"/>
  <p:tag name="KSO_WM_UNIT_PLACING_PICTURE_USER_VIEWPORT" val="{&quot;height&quot;:9792.869291338582,&quot;width&quot;:13537.425196850394}"/>
</p:tagLst>
</file>

<file path=ppt/tags/tag355.xml><?xml version="1.0" encoding="utf-8"?>
<p:tagLst xmlns:p="http://schemas.openxmlformats.org/presentationml/2006/main">
  <p:tag name="AS_UNIQUEID" val="416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AS_UNIQUEID" val="2361"/>
</p:tagLst>
</file>

<file path=ppt/tags/tag358.xml><?xml version="1.0" encoding="utf-8"?>
<p:tagLst xmlns:p="http://schemas.openxmlformats.org/presentationml/2006/main">
  <p:tag name="AS_UNIQUEID" val="2362"/>
</p:tagLst>
</file>

<file path=ppt/tags/tag359.xml><?xml version="1.0" encoding="utf-8"?>
<p:tagLst xmlns:p="http://schemas.openxmlformats.org/presentationml/2006/main">
  <p:tag name="AS_UNIQUEID" val="236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AS_UNIQUEID" val="2364"/>
</p:tagLst>
</file>

<file path=ppt/tags/tag361.xml><?xml version="1.0" encoding="utf-8"?>
<p:tagLst xmlns:p="http://schemas.openxmlformats.org/presentationml/2006/main">
  <p:tag name="AS_UNIQUEID" val="2365"/>
</p:tagLst>
</file>

<file path=ppt/tags/tag362.xml><?xml version="1.0" encoding="utf-8"?>
<p:tagLst xmlns:p="http://schemas.openxmlformats.org/presentationml/2006/main">
  <p:tag name="AS_UNIQUEID" val="2366"/>
</p:tagLst>
</file>

<file path=ppt/tags/tag363.xml><?xml version="1.0" encoding="utf-8"?>
<p:tagLst xmlns:p="http://schemas.openxmlformats.org/presentationml/2006/main">
  <p:tag name="AS_UNIQUEID" val="2366"/>
</p:tagLst>
</file>

<file path=ppt/tags/tag364.xml><?xml version="1.0" encoding="utf-8"?>
<p:tagLst xmlns:p="http://schemas.openxmlformats.org/presentationml/2006/main">
  <p:tag name="AS_UNIQUEID" val="2368"/>
</p:tagLst>
</file>

<file path=ppt/tags/tag365.xml><?xml version="1.0" encoding="utf-8"?>
<p:tagLst xmlns:p="http://schemas.openxmlformats.org/presentationml/2006/main">
  <p:tag name="AS_UNIQUEID" val="2368"/>
</p:tagLst>
</file>

<file path=ppt/tags/tag366.xml><?xml version="1.0" encoding="utf-8"?>
<p:tagLst xmlns:p="http://schemas.openxmlformats.org/presentationml/2006/main">
  <p:tag name="AS_UNIQUEID" val="2370"/>
</p:tagLst>
</file>

<file path=ppt/tags/tag367.xml><?xml version="1.0" encoding="utf-8"?>
<p:tagLst xmlns:p="http://schemas.openxmlformats.org/presentationml/2006/main">
  <p:tag name="AS_UNIQUEID" val="488"/>
</p:tagLst>
</file>

<file path=ppt/tags/tag368.xml><?xml version="1.0" encoding="utf-8"?>
<p:tagLst xmlns:p="http://schemas.openxmlformats.org/presentationml/2006/main">
  <p:tag name="AS_UNIQUEID" val="488"/>
</p:tagLst>
</file>

<file path=ppt/tags/tag369.xml><?xml version="1.0" encoding="utf-8"?>
<p:tagLst xmlns:p="http://schemas.openxmlformats.org/presentationml/2006/main">
  <p:tag name="AS_UNIQUEID" val="237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AS_UNIQUEID" val="2705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COMMONDATA" val="eyJoZGlkIjoiNGJhY2RlODM3Y2EzNjE0OWYxNDBhOTdiNjAwMzBmMWYifQ=="/>
  <p:tag name="KSO_WPP_MARK_KEY" val="5e3fcefc-e65f-49be-a91c-d454cbc737b4"/>
  <p:tag name="commondata" val="eyJoZGlkIjoiOTU3YzdlN2YyMGJhYTA0NzY4MTgyOTQ2YWE2MDIxNGIifQ=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AS_UNIQUEID" val="2165"/>
</p:tagLst>
</file>

<file path=ppt/tags/tag66.xml><?xml version="1.0" encoding="utf-8"?>
<p:tagLst xmlns:p="http://schemas.openxmlformats.org/presentationml/2006/main">
  <p:tag name="AS_UNIQUEID" val="1565"/>
</p:tagLst>
</file>

<file path=ppt/tags/tag67.xml><?xml version="1.0" encoding="utf-8"?>
<p:tagLst xmlns:p="http://schemas.openxmlformats.org/presentationml/2006/main">
  <p:tag name="AS_UNIQUEID" val="1566"/>
</p:tagLst>
</file>

<file path=ppt/tags/tag68.xml><?xml version="1.0" encoding="utf-8"?>
<p:tagLst xmlns:p="http://schemas.openxmlformats.org/presentationml/2006/main">
  <p:tag name="AS_UNIQUEID" val="1570"/>
</p:tagLst>
</file>

<file path=ppt/tags/tag69.xml><?xml version="1.0" encoding="utf-8"?>
<p:tagLst xmlns:p="http://schemas.openxmlformats.org/presentationml/2006/main">
  <p:tag name="AS_UNIQUEID" val="216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2168"/>
</p:tagLst>
</file>

<file path=ppt/tags/tag71.xml><?xml version="1.0" encoding="utf-8"?>
<p:tagLst xmlns:p="http://schemas.openxmlformats.org/presentationml/2006/main">
  <p:tag name="AS_UNIQUEID" val="2170"/>
</p:tagLst>
</file>

<file path=ppt/tags/tag72.xml><?xml version="1.0" encoding="utf-8"?>
<p:tagLst xmlns:p="http://schemas.openxmlformats.org/presentationml/2006/main">
  <p:tag name="AS_UNIQUEID" val="758"/>
</p:tagLst>
</file>

<file path=ppt/tags/tag73.xml><?xml version="1.0" encoding="utf-8"?>
<p:tagLst xmlns:p="http://schemas.openxmlformats.org/presentationml/2006/main">
  <p:tag name="AS_UNIQUEID" val="759"/>
</p:tagLst>
</file>

<file path=ppt/tags/tag74.xml><?xml version="1.0" encoding="utf-8"?>
<p:tagLst xmlns:p="http://schemas.openxmlformats.org/presentationml/2006/main">
  <p:tag name="AS_UNIQUEID" val="76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AS_UNIQUEID" val="575"/>
</p:tagLst>
</file>

<file path=ppt/tags/tag77.xml><?xml version="1.0" encoding="utf-8"?>
<p:tagLst xmlns:p="http://schemas.openxmlformats.org/presentationml/2006/main">
  <p:tag name="AS_UNIQUEID" val="576"/>
</p:tagLst>
</file>

<file path=ppt/tags/tag78.xml><?xml version="1.0" encoding="utf-8"?>
<p:tagLst xmlns:p="http://schemas.openxmlformats.org/presentationml/2006/main">
  <p:tag name="AS_UNIQUEID" val="577"/>
</p:tagLst>
</file>

<file path=ppt/tags/tag79.xml><?xml version="1.0" encoding="utf-8"?>
<p:tagLst xmlns:p="http://schemas.openxmlformats.org/presentationml/2006/main">
  <p:tag name="AS_UNIQUEID" val="57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579"/>
</p:tagLst>
</file>

<file path=ppt/tags/tag81.xml><?xml version="1.0" encoding="utf-8"?>
<p:tagLst xmlns:p="http://schemas.openxmlformats.org/presentationml/2006/main">
  <p:tag name="AS_UNIQUEID" val="580"/>
</p:tagLst>
</file>

<file path=ppt/tags/tag82.xml><?xml version="1.0" encoding="utf-8"?>
<p:tagLst xmlns:p="http://schemas.openxmlformats.org/presentationml/2006/main">
  <p:tag name="AS_UNIQUEID" val="581"/>
</p:tagLst>
</file>

<file path=ppt/tags/tag83.xml><?xml version="1.0" encoding="utf-8"?>
<p:tagLst xmlns:p="http://schemas.openxmlformats.org/presentationml/2006/main">
  <p:tag name="AS_UNIQUEID" val="582"/>
</p:tagLst>
</file>

<file path=ppt/tags/tag84.xml><?xml version="1.0" encoding="utf-8"?>
<p:tagLst xmlns:p="http://schemas.openxmlformats.org/presentationml/2006/main">
  <p:tag name="AS_UNIQUEID" val="583"/>
</p:tagLst>
</file>

<file path=ppt/tags/tag85.xml><?xml version="1.0" encoding="utf-8"?>
<p:tagLst xmlns:p="http://schemas.openxmlformats.org/presentationml/2006/main">
  <p:tag name="AS_UNIQUEID" val="584"/>
</p:tagLst>
</file>

<file path=ppt/tags/tag86.xml><?xml version="1.0" encoding="utf-8"?>
<p:tagLst xmlns:p="http://schemas.openxmlformats.org/presentationml/2006/main">
  <p:tag name="AS_UNIQUEID" val="585"/>
</p:tagLst>
</file>

<file path=ppt/tags/tag87.xml><?xml version="1.0" encoding="utf-8"?>
<p:tagLst xmlns:p="http://schemas.openxmlformats.org/presentationml/2006/main">
  <p:tag name="AS_UNIQUEID" val="586"/>
</p:tagLst>
</file>

<file path=ppt/tags/tag88.xml><?xml version="1.0" encoding="utf-8"?>
<p:tagLst xmlns:p="http://schemas.openxmlformats.org/presentationml/2006/main">
  <p:tag name="AS_UNIQUEID" val="587"/>
</p:tagLst>
</file>

<file path=ppt/tags/tag89.xml><?xml version="1.0" encoding="utf-8"?>
<p:tagLst xmlns:p="http://schemas.openxmlformats.org/presentationml/2006/main">
  <p:tag name="AS_UNIQUEID" val="58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589"/>
</p:tagLst>
</file>

<file path=ppt/tags/tag91.xml><?xml version="1.0" encoding="utf-8"?>
<p:tagLst xmlns:p="http://schemas.openxmlformats.org/presentationml/2006/main">
  <p:tag name="AS_UNIQUEID" val="590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AS_UNIQUEID" val="597"/>
</p:tagLst>
</file>

<file path=ppt/tags/tag95.xml><?xml version="1.0" encoding="utf-8"?>
<p:tagLst xmlns:p="http://schemas.openxmlformats.org/presentationml/2006/main">
  <p:tag name="AS_UNIQUEID" val="598"/>
</p:tagLst>
</file>

<file path=ppt/tags/tag96.xml><?xml version="1.0" encoding="utf-8"?>
<p:tagLst xmlns:p="http://schemas.openxmlformats.org/presentationml/2006/main">
  <p:tag name="AS_UNIQUEID" val="599"/>
</p:tagLst>
</file>

<file path=ppt/tags/tag97.xml><?xml version="1.0" encoding="utf-8"?>
<p:tagLst xmlns:p="http://schemas.openxmlformats.org/presentationml/2006/main">
  <p:tag name="AS_UNIQUEID" val="600"/>
</p:tagLst>
</file>

<file path=ppt/tags/tag98.xml><?xml version="1.0" encoding="utf-8"?>
<p:tagLst xmlns:p="http://schemas.openxmlformats.org/presentationml/2006/main">
  <p:tag name="AS_UNIQUEID" val="601"/>
</p:tagLst>
</file>

<file path=ppt/tags/tag99.xml><?xml version="1.0" encoding="utf-8"?>
<p:tagLst xmlns:p="http://schemas.openxmlformats.org/presentationml/2006/main">
  <p:tag name="AS_UNIQUEID" val="602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3083</Words>
  <Application>WPS 演示</Application>
  <PresentationFormat>宽屏</PresentationFormat>
  <Paragraphs>409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55" baseType="lpstr">
      <vt:lpstr>Arial</vt:lpstr>
      <vt:lpstr>宋体</vt:lpstr>
      <vt:lpstr>Wingdings</vt:lpstr>
      <vt:lpstr>Wingdings</vt:lpstr>
      <vt:lpstr>微软雅黑</vt:lpstr>
      <vt:lpstr>Times New Roman</vt:lpstr>
      <vt:lpstr>Roboto</vt:lpstr>
      <vt:lpstr>思源黑体 CN Regular</vt:lpstr>
      <vt:lpstr>Verdana</vt:lpstr>
      <vt:lpstr>MS Reference Sans Serif</vt:lpstr>
      <vt:lpstr>思源黑体 CN Regular</vt:lpstr>
      <vt:lpstr>黑体</vt:lpstr>
      <vt:lpstr>等线</vt:lpstr>
      <vt:lpstr>Symbol</vt:lpstr>
      <vt:lpstr>Cambria Math</vt:lpstr>
      <vt:lpstr>MS Mincho</vt:lpstr>
      <vt:lpstr>Segoe Print</vt:lpstr>
      <vt:lpstr>Courier New</vt:lpstr>
      <vt:lpstr>Wingdings 2</vt:lpstr>
      <vt:lpstr>Franklin Gothic Book</vt:lpstr>
      <vt:lpstr>华文楷体</vt:lpstr>
      <vt:lpstr>Constantia</vt:lpstr>
      <vt:lpstr>华文中宋</vt:lpstr>
      <vt:lpstr>方正中等线简体</vt:lpstr>
      <vt:lpstr>Arial Unicode MS</vt:lpstr>
      <vt:lpstr>Calibri</vt:lpstr>
      <vt:lpstr>Hoefler Text</vt:lpstr>
      <vt:lpstr>华文新魏</vt:lpstr>
      <vt:lpstr>华文行楷</vt:lpstr>
      <vt:lpstr>MS Mincho</vt:lpstr>
      <vt:lpstr>隶书</vt:lpstr>
      <vt:lpstr>Yu Gothic UI</vt:lpstr>
      <vt:lpstr>楷体</vt:lpstr>
      <vt:lpstr>Calibri</vt:lpstr>
      <vt:lpstr>Century Gothic</vt:lpstr>
      <vt:lpstr>Office 主题​​</vt:lpstr>
      <vt:lpstr>Word.Document.12</vt:lpstr>
      <vt:lpstr>Photoshop.Image.8</vt:lpstr>
      <vt:lpstr>Photoshop.Image.8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桂平</cp:lastModifiedBy>
  <cp:revision>164</cp:revision>
  <dcterms:created xsi:type="dcterms:W3CDTF">2019-06-19T02:08:00Z</dcterms:created>
  <dcterms:modified xsi:type="dcterms:W3CDTF">2024-08-27T15:06:15Z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EE797FDC7E56471E9B8DD8EA9F11A965_13</vt:lpwstr>
  </property>
</Properties>
</file>