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42" r:id="rId3"/>
    <p:sldId id="343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6" r:id="rId14"/>
    <p:sldId id="337" r:id="rId15"/>
    <p:sldId id="338" r:id="rId16"/>
    <p:sldId id="339" r:id="rId17"/>
    <p:sldId id="341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5" userDrawn="1">
          <p15:clr>
            <a:srgbClr val="A4A3A4"/>
          </p15:clr>
        </p15:guide>
        <p15:guide id="2" pos="37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0" clrIdx="0"/>
  <p:cmAuthor id="2" name="作者" initials="A" lastIdx="0" clrIdx="1"/>
  <p:cmAuthor id="0" name="幸全" initials="" lastIdx="0" clrIdx="0"/>
  <p:cmAuthor id="3" name="新课标第一网" initials="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30" y="78"/>
      </p:cViewPr>
      <p:guideLst>
        <p:guide orient="horz" pos="2125"/>
        <p:guide pos="37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66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6583A7B5-F810-48FB-999A-3C9509DC31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64.xml"/><Relationship Id="rId5" Type="http://schemas.openxmlformats.org/officeDocument/2006/relationships/image" Target="../media/image5.png"/><Relationship Id="rId4" Type="http://schemas.openxmlformats.org/officeDocument/2006/relationships/tags" Target="../tags/tag6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image" Target="../media/image16.png"/><Relationship Id="rId6" Type="http://schemas.openxmlformats.org/officeDocument/2006/relationships/tags" Target="../tags/tag155.xml"/><Relationship Id="rId5" Type="http://schemas.openxmlformats.org/officeDocument/2006/relationships/image" Target="../media/image15.GIF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5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image" Target="../media/image17.png"/><Relationship Id="rId10" Type="http://schemas.openxmlformats.org/officeDocument/2006/relationships/tags" Target="../tags/tag167.xml"/><Relationship Id="rId1" Type="http://schemas.openxmlformats.org/officeDocument/2006/relationships/tags" Target="../tags/tag15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tags" Target="../tags/tag17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7" Type="http://schemas.openxmlformats.org/officeDocument/2006/relationships/notesSlide" Target="../notesSlides/notesSlide3.xml"/><Relationship Id="rId46" Type="http://schemas.openxmlformats.org/officeDocument/2006/relationships/slideLayout" Target="../slideLayouts/slideLayout1.xml"/><Relationship Id="rId45" Type="http://schemas.openxmlformats.org/officeDocument/2006/relationships/tags" Target="../tags/tag227.xml"/><Relationship Id="rId44" Type="http://schemas.openxmlformats.org/officeDocument/2006/relationships/tags" Target="../tags/tag226.xml"/><Relationship Id="rId43" Type="http://schemas.openxmlformats.org/officeDocument/2006/relationships/tags" Target="../tags/tag225.xml"/><Relationship Id="rId42" Type="http://schemas.openxmlformats.org/officeDocument/2006/relationships/tags" Target="../tags/tag224.xml"/><Relationship Id="rId41" Type="http://schemas.openxmlformats.org/officeDocument/2006/relationships/tags" Target="../tags/tag223.xml"/><Relationship Id="rId40" Type="http://schemas.openxmlformats.org/officeDocument/2006/relationships/tags" Target="../tags/tag222.xml"/><Relationship Id="rId4" Type="http://schemas.openxmlformats.org/officeDocument/2006/relationships/tags" Target="../tags/tag186.xml"/><Relationship Id="rId39" Type="http://schemas.openxmlformats.org/officeDocument/2006/relationships/tags" Target="../tags/tag221.xml"/><Relationship Id="rId38" Type="http://schemas.openxmlformats.org/officeDocument/2006/relationships/tags" Target="../tags/tag220.xml"/><Relationship Id="rId37" Type="http://schemas.openxmlformats.org/officeDocument/2006/relationships/tags" Target="../tags/tag219.xml"/><Relationship Id="rId36" Type="http://schemas.openxmlformats.org/officeDocument/2006/relationships/tags" Target="../tags/tag218.xml"/><Relationship Id="rId35" Type="http://schemas.openxmlformats.org/officeDocument/2006/relationships/tags" Target="../tags/tag217.xml"/><Relationship Id="rId34" Type="http://schemas.openxmlformats.org/officeDocument/2006/relationships/tags" Target="../tags/tag216.xml"/><Relationship Id="rId33" Type="http://schemas.openxmlformats.org/officeDocument/2006/relationships/tags" Target="../tags/tag215.xml"/><Relationship Id="rId32" Type="http://schemas.openxmlformats.org/officeDocument/2006/relationships/tags" Target="../tags/tag214.xml"/><Relationship Id="rId31" Type="http://schemas.openxmlformats.org/officeDocument/2006/relationships/tags" Target="../tags/tag213.xml"/><Relationship Id="rId30" Type="http://schemas.openxmlformats.org/officeDocument/2006/relationships/tags" Target="../tags/tag212.xml"/><Relationship Id="rId3" Type="http://schemas.openxmlformats.org/officeDocument/2006/relationships/tags" Target="../tags/tag185.xml"/><Relationship Id="rId29" Type="http://schemas.openxmlformats.org/officeDocument/2006/relationships/tags" Target="../tags/tag211.xml"/><Relationship Id="rId28" Type="http://schemas.openxmlformats.org/officeDocument/2006/relationships/tags" Target="../tags/tag210.xml"/><Relationship Id="rId27" Type="http://schemas.openxmlformats.org/officeDocument/2006/relationships/tags" Target="../tags/tag209.xml"/><Relationship Id="rId26" Type="http://schemas.openxmlformats.org/officeDocument/2006/relationships/tags" Target="../tags/tag208.xml"/><Relationship Id="rId25" Type="http://schemas.openxmlformats.org/officeDocument/2006/relationships/tags" Target="../tags/tag207.xml"/><Relationship Id="rId24" Type="http://schemas.openxmlformats.org/officeDocument/2006/relationships/tags" Target="../tags/tag206.xml"/><Relationship Id="rId23" Type="http://schemas.openxmlformats.org/officeDocument/2006/relationships/tags" Target="../tags/tag205.xml"/><Relationship Id="rId22" Type="http://schemas.openxmlformats.org/officeDocument/2006/relationships/tags" Target="../tags/tag204.xml"/><Relationship Id="rId21" Type="http://schemas.openxmlformats.org/officeDocument/2006/relationships/tags" Target="../tags/tag203.xml"/><Relationship Id="rId20" Type="http://schemas.openxmlformats.org/officeDocument/2006/relationships/tags" Target="../tags/tag202.xml"/><Relationship Id="rId2" Type="http://schemas.openxmlformats.org/officeDocument/2006/relationships/tags" Target="../tags/tag184.xml"/><Relationship Id="rId19" Type="http://schemas.openxmlformats.org/officeDocument/2006/relationships/tags" Target="../tags/tag201.xml"/><Relationship Id="rId18" Type="http://schemas.openxmlformats.org/officeDocument/2006/relationships/tags" Target="../tags/tag200.xml"/><Relationship Id="rId17" Type="http://schemas.openxmlformats.org/officeDocument/2006/relationships/tags" Target="../tags/tag199.xml"/><Relationship Id="rId16" Type="http://schemas.openxmlformats.org/officeDocument/2006/relationships/tags" Target="../tags/tag198.xml"/><Relationship Id="rId15" Type="http://schemas.openxmlformats.org/officeDocument/2006/relationships/tags" Target="../tags/tag197.xml"/><Relationship Id="rId14" Type="http://schemas.openxmlformats.org/officeDocument/2006/relationships/tags" Target="../tags/tag196.xml"/><Relationship Id="rId13" Type="http://schemas.openxmlformats.org/officeDocument/2006/relationships/tags" Target="../tags/tag19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tags" Target="../tags/tag18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39.xml"/><Relationship Id="rId8" Type="http://schemas.openxmlformats.org/officeDocument/2006/relationships/tags" Target="../tags/tag238.xml"/><Relationship Id="rId7" Type="http://schemas.openxmlformats.org/officeDocument/2006/relationships/tags" Target="../tags/tag237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245.xml"/><Relationship Id="rId17" Type="http://schemas.microsoft.com/office/2007/relationships/hdphoto" Target="../media/image19.wdp"/><Relationship Id="rId16" Type="http://schemas.openxmlformats.org/officeDocument/2006/relationships/image" Target="../media/image18.png"/><Relationship Id="rId15" Type="http://schemas.openxmlformats.org/officeDocument/2006/relationships/tags" Target="../tags/tag244.xml"/><Relationship Id="rId14" Type="http://schemas.openxmlformats.org/officeDocument/2006/relationships/tags" Target="../tags/tag243.xml"/><Relationship Id="rId13" Type="http://schemas.openxmlformats.org/officeDocument/2006/relationships/tags" Target="../tags/tag242.xml"/><Relationship Id="rId12" Type="http://schemas.openxmlformats.org/officeDocument/2006/relationships/tags" Target="../tags/tag241.xml"/><Relationship Id="rId11" Type="http://schemas.openxmlformats.org/officeDocument/2006/relationships/image" Target="../media/image13.png"/><Relationship Id="rId10" Type="http://schemas.openxmlformats.org/officeDocument/2006/relationships/tags" Target="../tags/tag240.xml"/><Relationship Id="rId1" Type="http://schemas.openxmlformats.org/officeDocument/2006/relationships/tags" Target="../tags/tag23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265.xml"/><Relationship Id="rId2" Type="http://schemas.openxmlformats.org/officeDocument/2006/relationships/tags" Target="../tags/tag247.xml"/><Relationship Id="rId19" Type="http://schemas.openxmlformats.org/officeDocument/2006/relationships/tags" Target="../tags/tag264.xml"/><Relationship Id="rId18" Type="http://schemas.openxmlformats.org/officeDocument/2006/relationships/tags" Target="../tags/tag263.xml"/><Relationship Id="rId17" Type="http://schemas.openxmlformats.org/officeDocument/2006/relationships/tags" Target="../tags/tag262.xml"/><Relationship Id="rId16" Type="http://schemas.openxmlformats.org/officeDocument/2006/relationships/tags" Target="../tags/tag261.xml"/><Relationship Id="rId15" Type="http://schemas.openxmlformats.org/officeDocument/2006/relationships/tags" Target="../tags/tag260.xml"/><Relationship Id="rId14" Type="http://schemas.openxmlformats.org/officeDocument/2006/relationships/tags" Target="../tags/tag259.xml"/><Relationship Id="rId13" Type="http://schemas.openxmlformats.org/officeDocument/2006/relationships/tags" Target="../tags/tag258.xml"/><Relationship Id="rId12" Type="http://schemas.openxmlformats.org/officeDocument/2006/relationships/tags" Target="../tags/tag257.xml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tags" Target="../tags/tag246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tags" Target="../tags/tag7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image" Target="../media/image8.jpeg"/><Relationship Id="rId6" Type="http://schemas.openxmlformats.org/officeDocument/2006/relationships/tags" Target="../tags/tag91.xml"/><Relationship Id="rId5" Type="http://schemas.openxmlformats.org/officeDocument/2006/relationships/image" Target="../media/image7.png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95.xml"/><Relationship Id="rId11" Type="http://schemas.openxmlformats.org/officeDocument/2006/relationships/image" Target="../media/image9.jpeg"/><Relationship Id="rId10" Type="http://schemas.openxmlformats.org/officeDocument/2006/relationships/tags" Target="../tags/tag94.xml"/><Relationship Id="rId1" Type="http://schemas.openxmlformats.org/officeDocument/2006/relationships/tags" Target="../tags/tag8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image" Target="../media/image10.png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113.xml"/><Relationship Id="rId2" Type="http://schemas.openxmlformats.org/officeDocument/2006/relationships/tags" Target="../tags/tag97.xml"/><Relationship Id="rId19" Type="http://schemas.openxmlformats.org/officeDocument/2006/relationships/image" Target="../media/image11.jpeg"/><Relationship Id="rId18" Type="http://schemas.openxmlformats.org/officeDocument/2006/relationships/tags" Target="../tags/tag112.xml"/><Relationship Id="rId17" Type="http://schemas.openxmlformats.org/officeDocument/2006/relationships/tags" Target="../tags/tag111.xml"/><Relationship Id="rId16" Type="http://schemas.openxmlformats.org/officeDocument/2006/relationships/tags" Target="../tags/tag110.xml"/><Relationship Id="rId15" Type="http://schemas.openxmlformats.org/officeDocument/2006/relationships/tags" Target="../tags/tag109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tags" Target="../tags/tag9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8.xml"/><Relationship Id="rId5" Type="http://schemas.openxmlformats.org/officeDocument/2006/relationships/image" Target="../media/image12.jpeg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image" Target="../media/image13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43.xml"/><Relationship Id="rId16" Type="http://schemas.openxmlformats.org/officeDocument/2006/relationships/tags" Target="../tags/tag142.xml"/><Relationship Id="rId15" Type="http://schemas.openxmlformats.org/officeDocument/2006/relationships/tags" Target="../tags/tag141.xml"/><Relationship Id="rId14" Type="http://schemas.openxmlformats.org/officeDocument/2006/relationships/tags" Target="../tags/tag140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tags" Target="../tags/tag12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image" Target="../media/image14.jpeg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-5080" y="1326515"/>
            <a:ext cx="12192000" cy="4222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245110" y="2151825"/>
            <a:ext cx="121920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第二章</a:t>
            </a:r>
            <a:r>
              <a:rPr lang="zh-CN" altLang="en-US" sz="48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第一节：化学反应速率</a:t>
            </a:r>
            <a:endParaRPr lang="zh-CN" altLang="en-US" sz="48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/>
            <a:endParaRPr lang="zh-CN" altLang="en-US" sz="4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381000" y="203835"/>
            <a:ext cx="1482090" cy="1453515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40760" y="641350"/>
            <a:ext cx="555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</a:t>
            </a:r>
            <a:r>
              <a:rPr lang="zh-CN" altLang="en-US" sz="3200" dirty="0" smtClean="0">
                <a:solidFill>
                  <a:srgbClr val="3780D7"/>
                </a:solidFill>
              </a:rPr>
              <a:t>化学选择性必修</a:t>
            </a:r>
            <a:r>
              <a:rPr lang="en-US" altLang="zh-CN" sz="3200" dirty="0" smtClean="0">
                <a:solidFill>
                  <a:srgbClr val="3780D7"/>
                </a:solidFill>
              </a:rPr>
              <a:t>1</a:t>
            </a:r>
            <a:endParaRPr lang="en-US" altLang="zh-CN" sz="3200" dirty="0" smtClean="0">
              <a:solidFill>
                <a:srgbClr val="3780D7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3858260" y="4340860"/>
            <a:ext cx="41294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课时：碰撞理论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活化能</a:t>
            </a:r>
            <a:endParaRPr lang="zh-CN" altLang="en-US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80903" y="528181"/>
            <a:ext cx="11256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smtClean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浓度</a:t>
            </a:r>
            <a:endParaRPr lang="zh-CN" altLang="zh-CN" sz="24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(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1)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规律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其他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条件不变时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反应物浓度增大，反应速率增大；反之则速率减小。</a:t>
            </a:r>
            <a:endParaRPr lang="zh-CN" altLang="zh-CN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>
            <p:custDataLst>
              <p:tags r:id="rId2"/>
            </p:custDataLst>
          </p:nvPr>
        </p:nvSpPr>
        <p:spPr>
          <a:xfrm>
            <a:off x="780903" y="1673235"/>
            <a:ext cx="1752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(2)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解释：</a:t>
            </a:r>
            <a:endParaRPr lang="zh-CN" altLang="zh-CN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991870" y="2540635"/>
            <a:ext cx="4067175" cy="3618865"/>
          </a:xfrm>
          <a:prstGeom prst="rect">
            <a:avLst/>
          </a:prstGeom>
          <a:solidFill>
            <a:schemeClr val="accent4">
              <a:lumMod val="20000"/>
              <a:lumOff val="80000"/>
              <a:alpha val="55000"/>
            </a:schemeClr>
          </a:solidFill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某化学反应，一定条件，</a:t>
            </a:r>
            <a:r>
              <a:rPr lang="zh-CN" altLang="en-US" sz="2400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反应物分子中</a:t>
            </a:r>
            <a:r>
              <a:rPr lang="zh-CN" altLang="en-US" sz="2400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活化分子的百分数</a:t>
            </a:r>
            <a:r>
              <a:rPr lang="zh-CN" altLang="en-US" sz="2400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是一定</a:t>
            </a:r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的，而</a:t>
            </a:r>
            <a:r>
              <a:rPr lang="zh-CN" altLang="en-US" sz="2400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单位体积内活化分子的数目</a:t>
            </a:r>
            <a:r>
              <a:rPr lang="zh-CN" altLang="en-US" sz="2400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zh-CN" altLang="en-US" sz="2400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反应物分子的总数成正比</a:t>
            </a:r>
            <a:r>
              <a:rPr lang="zh-CN" altLang="en-US" sz="2400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，即与反应物的浓度成正比</a:t>
            </a:r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400" kern="1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24140" y="2349500"/>
            <a:ext cx="4442460" cy="322135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104765" y="2672080"/>
            <a:ext cx="2608580" cy="2233930"/>
            <a:chOff x="14394" y="2635"/>
            <a:chExt cx="4108" cy="3518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t="8478" r="33888" b="79173"/>
            <a:stretch>
              <a:fillRect/>
            </a:stretch>
          </p:blipFill>
          <p:spPr>
            <a:xfrm>
              <a:off x="14394" y="2635"/>
              <a:ext cx="4108" cy="603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7"/>
            <a:srcRect t="38685" r="54793"/>
            <a:stretch>
              <a:fillRect/>
            </a:stretch>
          </p:blipFill>
          <p:spPr>
            <a:xfrm>
              <a:off x="15043" y="3159"/>
              <a:ext cx="2809" cy="299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 userDrawn="1">
            <p:custDataLst>
              <p:tags r:id="rId9"/>
            </p:custDataLst>
          </p:nvPr>
        </p:nvSpPr>
        <p:spPr>
          <a:xfrm>
            <a:off x="1057910" y="111760"/>
            <a:ext cx="696722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en-US" altLang="zh-CN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有效碰撞理论对影响化学反应速率因素的解释</a:t>
            </a:r>
            <a:endParaRPr lang="en-US" altLang="zh-CN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build="p"/>
      <p:bldP spid="2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>
            <p:custDataLst>
              <p:tags r:id="rId1"/>
            </p:custDataLst>
          </p:nvPr>
        </p:nvSpPr>
        <p:spPr>
          <a:xfrm>
            <a:off x="780903" y="711061"/>
            <a:ext cx="11256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smtClean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浓度</a:t>
            </a:r>
            <a:endParaRPr lang="zh-CN" altLang="zh-CN" sz="24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(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1)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规律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其他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条件不变时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反应物浓度增大，反应速率增大；反之则速率减小。</a:t>
            </a:r>
            <a:endParaRPr lang="zh-CN" altLang="zh-CN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>
            <p:custDataLst>
              <p:tags r:id="rId2"/>
            </p:custDataLst>
          </p:nvPr>
        </p:nvSpPr>
        <p:spPr>
          <a:xfrm>
            <a:off x="780903" y="1856115"/>
            <a:ext cx="1752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(2)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解释：</a:t>
            </a:r>
            <a:endParaRPr lang="zh-CN" altLang="zh-CN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3809640" y="2191254"/>
            <a:ext cx="415731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ct val="0"/>
              </a:spcAft>
            </a:pP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单位</a:t>
            </a:r>
            <a:r>
              <a:rPr lang="zh-CN" altLang="en-US" sz="2400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体积内活化分子数</a:t>
            </a: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增多</a:t>
            </a:r>
            <a:endParaRPr lang="en-US" altLang="zh-CN" sz="2400" kern="10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单位</a:t>
            </a:r>
            <a:r>
              <a:rPr lang="zh-CN" altLang="en-US" sz="2400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时间内有效</a:t>
            </a: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碰撞次数增多</a:t>
            </a:r>
            <a:endParaRPr lang="zh-CN" altLang="zh-CN" sz="2400" kern="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2424874" y="2680668"/>
            <a:ext cx="8110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增大</a:t>
            </a:r>
            <a:endParaRPr lang="zh-CN" altLang="zh-CN" sz="2400" kern="1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浓度</a:t>
            </a:r>
            <a:endParaRPr lang="zh-CN" altLang="zh-CN" sz="2400" kern="1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" name="双大括号 13"/>
          <p:cNvSpPr/>
          <p:nvPr>
            <p:custDataLst>
              <p:tags r:id="rId5"/>
            </p:custDataLst>
          </p:nvPr>
        </p:nvSpPr>
        <p:spPr>
          <a:xfrm>
            <a:off x="3577658" y="2544834"/>
            <a:ext cx="4529077" cy="1102666"/>
          </a:xfrm>
          <a:prstGeom prst="brace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2046724" y="3751662"/>
            <a:ext cx="810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同理，可以</a:t>
            </a:r>
            <a:r>
              <a:rPr lang="zh-CN" altLang="en-US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解释反应物浓度降低会使化学反应速率减小。</a:t>
            </a:r>
            <a:endParaRPr lang="zh-CN" altLang="zh-CN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下箭头 15"/>
          <p:cNvSpPr/>
          <p:nvPr>
            <p:custDataLst>
              <p:tags r:id="rId7"/>
            </p:custDataLst>
          </p:nvPr>
        </p:nvSpPr>
        <p:spPr>
          <a:xfrm>
            <a:off x="5770218" y="2904762"/>
            <a:ext cx="252000" cy="360000"/>
          </a:xfrm>
          <a:prstGeom prst="downArrow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>
            <p:custDataLst>
              <p:tags r:id="rId8"/>
            </p:custDataLst>
          </p:nvPr>
        </p:nvSpPr>
        <p:spPr>
          <a:xfrm>
            <a:off x="8164183" y="2774873"/>
            <a:ext cx="2100559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400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反应速率增大</a:t>
            </a:r>
            <a:endParaRPr lang="zh-CN" altLang="zh-CN" sz="2400" kern="1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1656925" y="4458863"/>
            <a:ext cx="6797963" cy="719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ct val="0"/>
              </a:spcAft>
            </a:pP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思考：反应物分子中活化分子百分数变了吗？</a:t>
            </a:r>
            <a:endParaRPr lang="zh-CN" altLang="zh-CN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5" y="4385478"/>
            <a:ext cx="844259" cy="1124553"/>
          </a:xfrm>
          <a:prstGeom prst="rect">
            <a:avLst/>
          </a:prstGeom>
        </p:spPr>
      </p:pic>
      <p:cxnSp>
        <p:nvCxnSpPr>
          <p:cNvPr id="24" name="直接箭头连接符 23"/>
          <p:cNvCxnSpPr/>
          <p:nvPr>
            <p:custDataLst>
              <p:tags r:id="rId12"/>
            </p:custDataLst>
          </p:nvPr>
        </p:nvCxnSpPr>
        <p:spPr bwMode="auto">
          <a:xfrm>
            <a:off x="3235898" y="3094115"/>
            <a:ext cx="25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>
            <p:custDataLst>
              <p:tags r:id="rId13"/>
            </p:custDataLst>
          </p:nvPr>
        </p:nvSpPr>
        <p:spPr>
          <a:xfrm>
            <a:off x="1057910" y="111760"/>
            <a:ext cx="696722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en-US" altLang="zh-CN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有效碰撞理论对影响化学反应速率因素的解释</a:t>
            </a:r>
            <a:endParaRPr lang="en-US" altLang="zh-CN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 bldLvl="0" animBg="1"/>
      <p:bldP spid="14" grpId="0" bldLvl="0" animBg="1"/>
      <p:bldP spid="15" grpId="0" build="p"/>
      <p:bldP spid="16" grpId="0" bldLvl="0" animBg="1"/>
      <p:bldP spid="17" grpId="0" build="p"/>
      <p:bldP spid="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80903" y="772020"/>
            <a:ext cx="10434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 smtClean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en-US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压强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zh-CN" altLang="en-US" sz="2400" kern="10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en-US" sz="2400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气体</a:t>
            </a:r>
            <a:r>
              <a:rPr lang="zh-CN" altLang="en-US" sz="2400" kern="10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参加，压强变化</a:t>
            </a:r>
            <a:r>
              <a:rPr lang="zh-CN" altLang="en-US" sz="2400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仅</a:t>
            </a:r>
            <a:r>
              <a:rPr lang="zh-CN" altLang="en-US" sz="2400" kern="10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由容器容积</a:t>
            </a:r>
            <a:r>
              <a:rPr lang="zh-CN" altLang="en-US" sz="2400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变化引起的</a:t>
            </a:r>
            <a:r>
              <a:rPr lang="zh-CN" altLang="en-US" sz="2400" kern="10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反应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en-US" altLang="zh-CN" sz="2400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(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1)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规律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其他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条件不变时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en-US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压强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增大，反应速率增大；反之则速率减小。</a:t>
            </a:r>
            <a:endParaRPr lang="zh-CN" altLang="zh-CN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>
            <p:custDataLst>
              <p:tags r:id="rId2"/>
            </p:custDataLst>
          </p:nvPr>
        </p:nvSpPr>
        <p:spPr>
          <a:xfrm>
            <a:off x="2102632" y="2814086"/>
            <a:ext cx="14718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en-US" sz="2000" kern="10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气体体积</a:t>
            </a:r>
            <a:endParaRPr lang="en-US" altLang="zh-CN" sz="2000" kern="10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en-US" sz="2000" kern="10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缩小</a:t>
            </a:r>
            <a:endParaRPr lang="en-US" altLang="zh-CN" sz="2000" kern="10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>
            <p:custDataLst>
              <p:tags r:id="rId3"/>
            </p:custDataLst>
          </p:nvPr>
        </p:nvSpPr>
        <p:spPr>
          <a:xfrm>
            <a:off x="1507644" y="2880067"/>
            <a:ext cx="8110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压强增大</a:t>
            </a:r>
            <a:endParaRPr lang="zh-CN" altLang="zh-CN" sz="2400" kern="1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40" name="直接箭头连接符 39"/>
          <p:cNvCxnSpPr/>
          <p:nvPr>
            <p:custDataLst>
              <p:tags r:id="rId4"/>
            </p:custDataLst>
          </p:nvPr>
        </p:nvCxnSpPr>
        <p:spPr bwMode="auto">
          <a:xfrm>
            <a:off x="2318668" y="3323536"/>
            <a:ext cx="100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矩形 45"/>
          <p:cNvSpPr/>
          <p:nvPr>
            <p:custDataLst>
              <p:tags r:id="rId5"/>
            </p:custDataLst>
          </p:nvPr>
        </p:nvSpPr>
        <p:spPr>
          <a:xfrm>
            <a:off x="4778804" y="2402914"/>
            <a:ext cx="4160915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ct val="0"/>
              </a:spcAft>
            </a:pP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单位</a:t>
            </a:r>
            <a:r>
              <a:rPr lang="zh-CN" altLang="en-US" sz="2400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体积内活化分子数</a:t>
            </a: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增多</a:t>
            </a:r>
            <a:endParaRPr lang="en-US" altLang="zh-CN" sz="2400" kern="10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单位</a:t>
            </a:r>
            <a:r>
              <a:rPr lang="zh-CN" altLang="en-US" sz="2400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时间内有效</a:t>
            </a: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碰撞次数增多</a:t>
            </a:r>
            <a:endParaRPr lang="zh-CN" altLang="zh-CN" sz="2400" kern="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>
            <p:custDataLst>
              <p:tags r:id="rId6"/>
            </p:custDataLst>
          </p:nvPr>
        </p:nvSpPr>
        <p:spPr>
          <a:xfrm>
            <a:off x="3386115" y="2871924"/>
            <a:ext cx="8110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浓度</a:t>
            </a:r>
            <a:endParaRPr lang="zh-CN" altLang="zh-CN" sz="2400" kern="1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增大</a:t>
            </a:r>
            <a:endParaRPr lang="zh-CN" altLang="zh-CN" sz="2400" kern="1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8" name="双大括号 47"/>
          <p:cNvSpPr/>
          <p:nvPr>
            <p:custDataLst>
              <p:tags r:id="rId7"/>
            </p:custDataLst>
          </p:nvPr>
        </p:nvSpPr>
        <p:spPr>
          <a:xfrm>
            <a:off x="4605323" y="2748038"/>
            <a:ext cx="4469102" cy="1102666"/>
          </a:xfrm>
          <a:prstGeom prst="brace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下箭头 48"/>
          <p:cNvSpPr/>
          <p:nvPr>
            <p:custDataLst>
              <p:tags r:id="rId8"/>
            </p:custDataLst>
          </p:nvPr>
        </p:nvSpPr>
        <p:spPr>
          <a:xfrm>
            <a:off x="6749060" y="3105627"/>
            <a:ext cx="252000" cy="360000"/>
          </a:xfrm>
          <a:prstGeom prst="downArrow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矩形 49"/>
          <p:cNvSpPr/>
          <p:nvPr>
            <p:custDataLst>
              <p:tags r:id="rId9"/>
            </p:custDataLst>
          </p:nvPr>
        </p:nvSpPr>
        <p:spPr>
          <a:xfrm>
            <a:off x="9148378" y="2965600"/>
            <a:ext cx="2100559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400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反应速率增大</a:t>
            </a:r>
            <a:endParaRPr lang="zh-CN" altLang="zh-CN" sz="2400" kern="1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>
            <p:custDataLst>
              <p:tags r:id="rId10"/>
            </p:custDataLst>
          </p:nvPr>
        </p:nvSpPr>
        <p:spPr>
          <a:xfrm>
            <a:off x="1240549" y="4115462"/>
            <a:ext cx="10089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即</a:t>
            </a:r>
            <a:r>
              <a:rPr lang="zh-CN" altLang="en-US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压强对化学反应速率的影响，可转化成浓度对化学反应速率的影响。</a:t>
            </a:r>
            <a:endParaRPr lang="zh-CN" altLang="en-US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52" name="直接箭头连接符 51"/>
          <p:cNvCxnSpPr/>
          <p:nvPr>
            <p:custDataLst>
              <p:tags r:id="rId11"/>
            </p:custDataLst>
          </p:nvPr>
        </p:nvCxnSpPr>
        <p:spPr bwMode="auto">
          <a:xfrm>
            <a:off x="4197139" y="3295565"/>
            <a:ext cx="25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矩形 24"/>
          <p:cNvSpPr/>
          <p:nvPr>
            <p:custDataLst>
              <p:tags r:id="rId12"/>
            </p:custDataLst>
          </p:nvPr>
        </p:nvSpPr>
        <p:spPr>
          <a:xfrm>
            <a:off x="780903" y="1917075"/>
            <a:ext cx="1752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(2)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解释：</a:t>
            </a:r>
            <a:endParaRPr lang="zh-CN" altLang="zh-CN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 userDrawn="1">
            <p:custDataLst>
              <p:tags r:id="rId13"/>
            </p:custDataLst>
          </p:nvPr>
        </p:nvSpPr>
        <p:spPr>
          <a:xfrm>
            <a:off x="1057910" y="111760"/>
            <a:ext cx="696722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en-US" altLang="zh-CN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有效碰撞理论对影响化学反应速率因素的解释</a:t>
            </a:r>
            <a:endParaRPr lang="en-US" altLang="zh-CN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5" grpId="0" uiExpand="1" build="p"/>
      <p:bldP spid="39" grpId="0" bldLvl="0" animBg="1"/>
      <p:bldP spid="46" grpId="0" uiExpand="1" build="p"/>
      <p:bldP spid="47" grpId="0" bldLvl="0" animBg="1"/>
      <p:bldP spid="48" grpId="0" bldLvl="0" animBg="1"/>
      <p:bldP spid="49" grpId="0" bldLvl="0" animBg="1"/>
      <p:bldP spid="50" grpId="0" build="p"/>
      <p:bldP spid="51" grpId="0" build="p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75311" y="866324"/>
            <a:ext cx="9614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kern="100" smtClean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en-US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温度</a:t>
            </a:r>
            <a:endParaRPr lang="en-US" altLang="zh-CN" sz="2400" b="1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(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1)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规律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其他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条件不变时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升温，反应速率增大；反之则速率减小。</a:t>
            </a:r>
            <a:endParaRPr lang="zh-CN" altLang="zh-CN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>
            <p:custDataLst>
              <p:tags r:id="rId2"/>
            </p:custDataLst>
          </p:nvPr>
        </p:nvSpPr>
        <p:spPr>
          <a:xfrm>
            <a:off x="772420" y="2004142"/>
            <a:ext cx="1752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(2)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解释：</a:t>
            </a:r>
            <a:endParaRPr lang="zh-CN" altLang="zh-CN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>
            <p:custDataLst>
              <p:tags r:id="rId3"/>
            </p:custDataLst>
          </p:nvPr>
        </p:nvSpPr>
        <p:spPr>
          <a:xfrm>
            <a:off x="3576281" y="2233450"/>
            <a:ext cx="417906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ct val="0"/>
              </a:spcAft>
            </a:pP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反应物分子能量增加</a:t>
            </a:r>
            <a:endParaRPr lang="en-US" altLang="zh-CN" sz="2400" kern="10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活化分子</a:t>
            </a:r>
            <a:r>
              <a:rPr lang="zh-CN" altLang="en-US" sz="2400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百分数增多</a:t>
            </a:r>
            <a:endParaRPr lang="en-US" altLang="zh-CN" sz="2400" b="1" kern="10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单位</a:t>
            </a:r>
            <a:r>
              <a:rPr lang="zh-CN" altLang="en-US" sz="2400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时间内有效</a:t>
            </a: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碰撞次数增多</a:t>
            </a:r>
            <a:endParaRPr lang="zh-CN" altLang="zh-CN" sz="2400" kern="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>
            <p:custDataLst>
              <p:tags r:id="rId4"/>
            </p:custDataLst>
          </p:nvPr>
        </p:nvSpPr>
        <p:spPr>
          <a:xfrm>
            <a:off x="2066155" y="3132266"/>
            <a:ext cx="8110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升高温度</a:t>
            </a:r>
            <a:endParaRPr lang="zh-CN" altLang="zh-CN" sz="2400" kern="1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8" name="双大括号 47"/>
          <p:cNvSpPr/>
          <p:nvPr>
            <p:custDataLst>
              <p:tags r:id="rId5"/>
            </p:custDataLst>
          </p:nvPr>
        </p:nvSpPr>
        <p:spPr>
          <a:xfrm>
            <a:off x="3220063" y="2641433"/>
            <a:ext cx="4740261" cy="1813023"/>
          </a:xfrm>
          <a:prstGeom prst="brace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下箭头 48"/>
          <p:cNvSpPr/>
          <p:nvPr>
            <p:custDataLst>
              <p:tags r:id="rId6"/>
            </p:custDataLst>
          </p:nvPr>
        </p:nvSpPr>
        <p:spPr>
          <a:xfrm>
            <a:off x="5518296" y="2950583"/>
            <a:ext cx="252000" cy="360000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矩形 49"/>
          <p:cNvSpPr/>
          <p:nvPr>
            <p:custDataLst>
              <p:tags r:id="rId7"/>
            </p:custDataLst>
          </p:nvPr>
        </p:nvSpPr>
        <p:spPr>
          <a:xfrm>
            <a:off x="8063803" y="3205413"/>
            <a:ext cx="2100559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400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反应速率增大</a:t>
            </a:r>
            <a:endParaRPr lang="zh-CN" altLang="zh-CN" sz="2400" kern="1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>
            <p:custDataLst>
              <p:tags r:id="rId8"/>
            </p:custDataLst>
          </p:nvPr>
        </p:nvSpPr>
        <p:spPr>
          <a:xfrm>
            <a:off x="1553882" y="4695663"/>
            <a:ext cx="7189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同理，可以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解释降低温度会</a:t>
            </a:r>
            <a:r>
              <a:rPr lang="zh-CN" altLang="en-US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使化学反应速率减小。</a:t>
            </a:r>
            <a:endParaRPr lang="zh-CN" altLang="en-US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52" name="直接箭头连接符 51"/>
          <p:cNvCxnSpPr/>
          <p:nvPr>
            <p:custDataLst>
              <p:tags r:id="rId9"/>
            </p:custDataLst>
          </p:nvPr>
        </p:nvCxnSpPr>
        <p:spPr bwMode="auto">
          <a:xfrm>
            <a:off x="2871622" y="3556088"/>
            <a:ext cx="25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下箭头 23"/>
          <p:cNvSpPr/>
          <p:nvPr>
            <p:custDataLst>
              <p:tags r:id="rId10"/>
            </p:custDataLst>
          </p:nvPr>
        </p:nvSpPr>
        <p:spPr>
          <a:xfrm>
            <a:off x="5498419" y="3763003"/>
            <a:ext cx="252000" cy="360000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>
            <p:custDataLst>
              <p:tags r:id="rId11"/>
            </p:custDataLst>
          </p:nvPr>
        </p:nvGrpSpPr>
        <p:grpSpPr>
          <a:xfrm>
            <a:off x="9979183" y="2161514"/>
            <a:ext cx="987272" cy="1026694"/>
            <a:chOff x="10506283" y="1468627"/>
            <a:chExt cx="987272" cy="1026694"/>
          </a:xfrm>
        </p:grpSpPr>
        <p:sp>
          <p:nvSpPr>
            <p:cNvPr id="27" name="Oval 9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0554865" y="1501326"/>
              <a:ext cx="188070" cy="1674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Oval 9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1305485" y="1702652"/>
              <a:ext cx="187580" cy="1674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34" name="Group 110"/>
            <p:cNvGrpSpPr/>
            <p:nvPr>
              <p:custDataLst>
                <p:tags r:id="rId14"/>
              </p:custDataLst>
            </p:nvPr>
          </p:nvGrpSpPr>
          <p:grpSpPr>
            <a:xfrm>
              <a:off x="10805924" y="1472365"/>
              <a:ext cx="687631" cy="983952"/>
              <a:chOff x="1086" y="2544"/>
              <a:chExt cx="1404" cy="2256"/>
            </a:xfrm>
          </p:grpSpPr>
          <p:sp>
            <p:nvSpPr>
              <p:cNvPr id="55" name="Oval 11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488" y="307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74000">
                    <a:srgbClr val="C00000"/>
                  </a:gs>
                  <a:gs pos="53000">
                    <a:srgbClr val="FF5050"/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" name="Oval 11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522" y="391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7" name="Oval 11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408" y="2544"/>
                <a:ext cx="383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74000">
                    <a:srgbClr val="C00000"/>
                  </a:gs>
                  <a:gs pos="53000">
                    <a:srgbClr val="FF5050"/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8" name="Oval 11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106" y="3857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74000">
                    <a:srgbClr val="C00000"/>
                  </a:gs>
                  <a:gs pos="53000">
                    <a:srgbClr val="FF5050"/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9" name="Oval 11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086" y="441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74000">
                    <a:srgbClr val="C00000"/>
                  </a:gs>
                  <a:gs pos="53000">
                    <a:srgbClr val="FF5050"/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6" name="Group 116"/>
            <p:cNvGrpSpPr/>
            <p:nvPr>
              <p:custDataLst>
                <p:tags r:id="rId20"/>
              </p:custDataLst>
            </p:nvPr>
          </p:nvGrpSpPr>
          <p:grpSpPr>
            <a:xfrm>
              <a:off x="10506283" y="1468627"/>
              <a:ext cx="946718" cy="1026694"/>
              <a:chOff x="1488" y="2229"/>
              <a:chExt cx="1933" cy="2354"/>
            </a:xfrm>
          </p:grpSpPr>
          <p:sp>
            <p:nvSpPr>
              <p:cNvPr id="37" name="Oval 11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564" y="365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" name="Oval 11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488" y="2995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74000">
                    <a:srgbClr val="C00000"/>
                  </a:gs>
                  <a:gs pos="53000">
                    <a:srgbClr val="FF5050"/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" name="Oval 11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949" y="2691"/>
                <a:ext cx="383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3" name="Oval 12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102" y="3277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" name="Oval 12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654" y="3177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2" name="Oval 12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886" y="4199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3" name="Oval 11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038" y="2229"/>
                <a:ext cx="383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>
            <p:custDataLst>
              <p:tags r:id="rId28"/>
            </p:custDataLst>
          </p:nvPr>
        </p:nvGrpSpPr>
        <p:grpSpPr>
          <a:xfrm>
            <a:off x="9976292" y="2160958"/>
            <a:ext cx="987272" cy="1026694"/>
            <a:chOff x="10692323" y="3304590"/>
            <a:chExt cx="987272" cy="1026694"/>
          </a:xfrm>
        </p:grpSpPr>
        <p:sp>
          <p:nvSpPr>
            <p:cNvPr id="74" name="Oval 9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0740905" y="3337289"/>
              <a:ext cx="188070" cy="1674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5" name="Oval 9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1491525" y="3538615"/>
              <a:ext cx="187580" cy="1674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74000">
                  <a:srgbClr val="C00000"/>
                </a:gs>
                <a:gs pos="53000">
                  <a:srgbClr val="FF5050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6" name="Group 110"/>
            <p:cNvGrpSpPr/>
            <p:nvPr>
              <p:custDataLst>
                <p:tags r:id="rId31"/>
              </p:custDataLst>
            </p:nvPr>
          </p:nvGrpSpPr>
          <p:grpSpPr>
            <a:xfrm>
              <a:off x="10991964" y="3308328"/>
              <a:ext cx="687631" cy="983952"/>
              <a:chOff x="1086" y="2544"/>
              <a:chExt cx="1404" cy="2256"/>
            </a:xfrm>
          </p:grpSpPr>
          <p:sp>
            <p:nvSpPr>
              <p:cNvPr id="77" name="Oval 11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488" y="307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74000">
                    <a:srgbClr val="C00000"/>
                  </a:gs>
                  <a:gs pos="53000">
                    <a:srgbClr val="FF5050"/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" name="Oval 11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522" y="391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74000">
                    <a:srgbClr val="C00000"/>
                  </a:gs>
                  <a:gs pos="53000">
                    <a:srgbClr val="FF5050"/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" name="Oval 11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408" y="2544"/>
                <a:ext cx="383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74000">
                    <a:srgbClr val="C00000"/>
                  </a:gs>
                  <a:gs pos="53000">
                    <a:srgbClr val="FF5050"/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0" name="Oval 11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106" y="3857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74000">
                    <a:srgbClr val="C00000"/>
                  </a:gs>
                  <a:gs pos="53000">
                    <a:srgbClr val="FF5050"/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" name="Oval 11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086" y="441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74000">
                    <a:srgbClr val="C00000"/>
                  </a:gs>
                  <a:gs pos="53000">
                    <a:srgbClr val="FF5050"/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" name="Group 116"/>
            <p:cNvGrpSpPr/>
            <p:nvPr>
              <p:custDataLst>
                <p:tags r:id="rId37"/>
              </p:custDataLst>
            </p:nvPr>
          </p:nvGrpSpPr>
          <p:grpSpPr>
            <a:xfrm>
              <a:off x="10692323" y="3304590"/>
              <a:ext cx="946718" cy="1026694"/>
              <a:chOff x="1488" y="2229"/>
              <a:chExt cx="1933" cy="2354"/>
            </a:xfrm>
          </p:grpSpPr>
          <p:sp>
            <p:nvSpPr>
              <p:cNvPr id="83" name="Oval 11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564" y="365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74000">
                    <a:srgbClr val="C00000"/>
                  </a:gs>
                  <a:gs pos="53000">
                    <a:srgbClr val="FF5050"/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4" name="Oval 118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488" y="2995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74000">
                    <a:srgbClr val="C00000"/>
                  </a:gs>
                  <a:gs pos="53000">
                    <a:srgbClr val="FF5050"/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5" name="Oval 119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949" y="2691"/>
                <a:ext cx="383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74000">
                    <a:srgbClr val="C00000"/>
                  </a:gs>
                  <a:gs pos="53000">
                    <a:srgbClr val="FF5050"/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6" name="Oval 120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102" y="3277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74000">
                    <a:srgbClr val="C00000"/>
                  </a:gs>
                  <a:gs pos="53000">
                    <a:srgbClr val="FF5050"/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7" name="Oval 121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654" y="3177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8" name="Oval 121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886" y="4199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74000">
                    <a:srgbClr val="C00000"/>
                  </a:gs>
                  <a:gs pos="53000">
                    <a:srgbClr val="FF5050"/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9" name="Oval 119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038" y="2229"/>
                <a:ext cx="383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5" name="矩形 4"/>
          <p:cNvSpPr/>
          <p:nvPr userDrawn="1">
            <p:custDataLst>
              <p:tags r:id="rId45"/>
            </p:custDataLst>
          </p:nvPr>
        </p:nvSpPr>
        <p:spPr>
          <a:xfrm>
            <a:off x="1057910" y="111760"/>
            <a:ext cx="696722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en-US" altLang="zh-CN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有效碰撞理论对影响化学反应速率因素的解释</a:t>
            </a:r>
            <a:endParaRPr lang="en-US" altLang="zh-CN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/>
      <p:bldP spid="46" grpId="0" uiExpand="1" build="p"/>
      <p:bldP spid="47" grpId="0" bldLvl="0" animBg="1"/>
      <p:bldP spid="48" grpId="0" bldLvl="0" animBg="1"/>
      <p:bldP spid="49" grpId="0" bldLvl="0" animBg="1"/>
      <p:bldP spid="50" grpId="0" build="p"/>
      <p:bldP spid="51" grpId="0" build="p"/>
      <p:bldP spid="2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73969" y="579594"/>
            <a:ext cx="10609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kern="100" smtClean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en-US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催化剂</a:t>
            </a:r>
            <a:endParaRPr lang="en-US" altLang="zh-CN" sz="2400" b="1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(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1)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规律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：其他</a:t>
            </a:r>
            <a:r>
              <a:rPr lang="zh-CN" altLang="en-US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条件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不变，催化剂可以加快化学</a:t>
            </a:r>
            <a:r>
              <a:rPr lang="zh-CN" altLang="en-US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反应速率。</a:t>
            </a:r>
            <a:r>
              <a:rPr lang="en-US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通常指正</a:t>
            </a:r>
            <a:r>
              <a:rPr lang="zh-CN" altLang="en-US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催化剂</a:t>
            </a:r>
            <a:r>
              <a:rPr lang="en-US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>
            <p:custDataLst>
              <p:tags r:id="rId2"/>
            </p:custDataLst>
          </p:nvPr>
        </p:nvSpPr>
        <p:spPr>
          <a:xfrm>
            <a:off x="775757" y="1721046"/>
            <a:ext cx="1752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(2)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解释：</a:t>
            </a:r>
            <a:endParaRPr lang="zh-CN" altLang="zh-CN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>
            <p:custDataLst>
              <p:tags r:id="rId3"/>
            </p:custDataLst>
          </p:nvPr>
        </p:nvSpPr>
        <p:spPr>
          <a:xfrm>
            <a:off x="2467215" y="2122008"/>
            <a:ext cx="455918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ct val="0"/>
              </a:spcAft>
            </a:pP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改变了反应历程，</a:t>
            </a:r>
            <a:r>
              <a:rPr lang="zh-CN" altLang="en-US" sz="2400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降低</a:t>
            </a: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了活化能</a:t>
            </a:r>
            <a:endParaRPr lang="en-US" altLang="zh-CN" sz="2400" kern="10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活化分子百分数增多</a:t>
            </a:r>
            <a:endParaRPr lang="en-US" altLang="zh-CN" sz="2400" kern="10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单位</a:t>
            </a:r>
            <a:r>
              <a:rPr lang="zh-CN" altLang="en-US" sz="2400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时间内有效</a:t>
            </a: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碰撞次数增多</a:t>
            </a:r>
            <a:endParaRPr lang="zh-CN" altLang="zh-CN" sz="2400" kern="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>
            <p:custDataLst>
              <p:tags r:id="rId4"/>
            </p:custDataLst>
          </p:nvPr>
        </p:nvSpPr>
        <p:spPr>
          <a:xfrm>
            <a:off x="1289719" y="2832844"/>
            <a:ext cx="50557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kern="10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催化剂</a:t>
            </a:r>
            <a:endParaRPr lang="zh-CN" altLang="zh-CN" sz="2400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8" name="双大括号 47"/>
          <p:cNvSpPr/>
          <p:nvPr>
            <p:custDataLst>
              <p:tags r:id="rId5"/>
            </p:custDataLst>
          </p:nvPr>
        </p:nvSpPr>
        <p:spPr>
          <a:xfrm>
            <a:off x="2173972" y="2527980"/>
            <a:ext cx="5100976" cy="1813023"/>
          </a:xfrm>
          <a:prstGeom prst="brace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下箭头 48"/>
          <p:cNvSpPr/>
          <p:nvPr>
            <p:custDataLst>
              <p:tags r:id="rId6"/>
            </p:custDataLst>
          </p:nvPr>
        </p:nvSpPr>
        <p:spPr>
          <a:xfrm>
            <a:off x="4569058" y="2838396"/>
            <a:ext cx="252000" cy="360000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矩形 49"/>
          <p:cNvSpPr/>
          <p:nvPr>
            <p:custDataLst>
              <p:tags r:id="rId7"/>
            </p:custDataLst>
          </p:nvPr>
        </p:nvSpPr>
        <p:spPr>
          <a:xfrm>
            <a:off x="7372116" y="3018396"/>
            <a:ext cx="1173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zh-CN" altLang="en-US" sz="2400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反应速率增大</a:t>
            </a:r>
            <a:endParaRPr lang="zh-CN" altLang="zh-CN" sz="2400" kern="1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52" name="直接箭头连接符 51"/>
          <p:cNvCxnSpPr/>
          <p:nvPr>
            <p:custDataLst>
              <p:tags r:id="rId8"/>
            </p:custDataLst>
          </p:nvPr>
        </p:nvCxnSpPr>
        <p:spPr bwMode="auto">
          <a:xfrm>
            <a:off x="1844986" y="3432907"/>
            <a:ext cx="25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下箭头 23"/>
          <p:cNvSpPr/>
          <p:nvPr>
            <p:custDataLst>
              <p:tags r:id="rId9"/>
            </p:custDataLst>
          </p:nvPr>
        </p:nvSpPr>
        <p:spPr>
          <a:xfrm>
            <a:off x="4559329" y="3630516"/>
            <a:ext cx="252000" cy="360000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60" name="Picture 4" descr="X30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3151" y="3328035"/>
            <a:ext cx="2460535" cy="182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任意多边形 4"/>
          <p:cNvSpPr/>
          <p:nvPr>
            <p:custDataLst>
              <p:tags r:id="rId12"/>
            </p:custDataLst>
          </p:nvPr>
        </p:nvSpPr>
        <p:spPr>
          <a:xfrm>
            <a:off x="9615346" y="3843164"/>
            <a:ext cx="1431636" cy="764190"/>
          </a:xfrm>
          <a:custGeom>
            <a:avLst/>
            <a:gdLst>
              <a:gd name="connsiteX0" fmla="*/ 0 w 1431636"/>
              <a:gd name="connsiteY0" fmla="*/ 431681 h 764190"/>
              <a:gd name="connsiteX1" fmla="*/ 341745 w 1431636"/>
              <a:gd name="connsiteY1" fmla="*/ 274662 h 764190"/>
              <a:gd name="connsiteX2" fmla="*/ 628072 w 1431636"/>
              <a:gd name="connsiteY2" fmla="*/ 6808 h 764190"/>
              <a:gd name="connsiteX3" fmla="*/ 1136072 w 1431636"/>
              <a:gd name="connsiteY3" fmla="*/ 579462 h 764190"/>
              <a:gd name="connsiteX4" fmla="*/ 1431636 w 1431636"/>
              <a:gd name="connsiteY4" fmla="*/ 764190 h 764190"/>
              <a:gd name="connsiteX5" fmla="*/ 1431636 w 1431636"/>
              <a:gd name="connsiteY5" fmla="*/ 764190 h 76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1636" h="764190">
                <a:moveTo>
                  <a:pt x="0" y="431681"/>
                </a:moveTo>
                <a:cubicBezTo>
                  <a:pt x="118533" y="388577"/>
                  <a:pt x="237066" y="345474"/>
                  <a:pt x="341745" y="274662"/>
                </a:cubicBezTo>
                <a:cubicBezTo>
                  <a:pt x="446424" y="203850"/>
                  <a:pt x="495684" y="-43992"/>
                  <a:pt x="628072" y="6808"/>
                </a:cubicBezTo>
                <a:cubicBezTo>
                  <a:pt x="760460" y="57608"/>
                  <a:pt x="1002145" y="453232"/>
                  <a:pt x="1136072" y="579462"/>
                </a:cubicBezTo>
                <a:cubicBezTo>
                  <a:pt x="1269999" y="705692"/>
                  <a:pt x="1431636" y="764190"/>
                  <a:pt x="1431636" y="764190"/>
                </a:cubicBezTo>
                <a:lnTo>
                  <a:pt x="1431636" y="76419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13"/>
            </p:custDataLst>
          </p:nvPr>
        </p:nvCxnSpPr>
        <p:spPr>
          <a:xfrm>
            <a:off x="9615346" y="3816025"/>
            <a:ext cx="122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>
            <p:custDataLst>
              <p:tags r:id="rId14"/>
            </p:custDataLst>
          </p:nvPr>
        </p:nvCxnSpPr>
        <p:spPr>
          <a:xfrm flipH="1">
            <a:off x="9877519" y="3813597"/>
            <a:ext cx="0" cy="46800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8274" y="1779923"/>
            <a:ext cx="2183624" cy="1386660"/>
          </a:xfrm>
          <a:prstGeom prst="rect">
            <a:avLst/>
          </a:prstGeom>
        </p:spPr>
      </p:pic>
      <p:sp>
        <p:nvSpPr>
          <p:cNvPr id="2" name="矩形 1"/>
          <p:cNvSpPr/>
          <p:nvPr userDrawn="1">
            <p:custDataLst>
              <p:tags r:id="rId18"/>
            </p:custDataLst>
          </p:nvPr>
        </p:nvSpPr>
        <p:spPr>
          <a:xfrm>
            <a:off x="1057910" y="111760"/>
            <a:ext cx="696722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en-US" altLang="zh-CN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有效碰撞理论对影响化学反应速率因素的解释</a:t>
            </a:r>
            <a:endParaRPr lang="en-US" altLang="zh-CN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/>
      <p:bldP spid="46" grpId="0" uiExpand="1" build="p"/>
      <p:bldP spid="47" grpId="0" bldLvl="0" animBg="1"/>
      <p:bldP spid="48" grpId="0" bldLvl="0" animBg="1"/>
      <p:bldP spid="49" grpId="0" bldLvl="0" animBg="1"/>
      <p:bldP spid="50" grpId="0" build="p"/>
      <p:bldP spid="2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5"/>
          <p:cNvSpPr txBox="1"/>
          <p:nvPr>
            <p:custDataLst>
              <p:tags r:id="rId1"/>
            </p:custDataLst>
          </p:nvPr>
        </p:nvSpPr>
        <p:spPr>
          <a:xfrm>
            <a:off x="2280220" y="1014678"/>
            <a:ext cx="3242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一、有效碰撞理论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35"/>
          <p:cNvSpPr txBox="1"/>
          <p:nvPr>
            <p:custDataLst>
              <p:tags r:id="rId2"/>
            </p:custDataLst>
          </p:nvPr>
        </p:nvSpPr>
        <p:spPr>
          <a:xfrm>
            <a:off x="2280220" y="1653480"/>
            <a:ext cx="7230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二、有效碰撞理论对影响化学反应速率因素的解释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圆角矩形 59"/>
          <p:cNvSpPr/>
          <p:nvPr>
            <p:custDataLst>
              <p:tags r:id="rId3"/>
            </p:custDataLst>
          </p:nvPr>
        </p:nvSpPr>
        <p:spPr>
          <a:xfrm>
            <a:off x="1687854" y="2389223"/>
            <a:ext cx="1677397" cy="77535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smtClean="0">
                <a:latin typeface="微软雅黑" panose="020B0503020204020204" charset="-122"/>
                <a:ea typeface="微软雅黑" panose="020B0503020204020204" charset="-122"/>
              </a:rPr>
              <a:t>增大反应物浓度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528730" y="3164580"/>
            <a:ext cx="0" cy="468000"/>
          </a:xfrm>
          <a:prstGeom prst="line">
            <a:avLst/>
          </a:prstGeom>
          <a:ln w="222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endParaRPr lang="zh-CN" altLang="en-US" sz="2000"/>
          </a:p>
        </p:txBody>
      </p:sp>
      <p:sp>
        <p:nvSpPr>
          <p:cNvPr id="79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94351" y="4283570"/>
            <a:ext cx="689164" cy="0"/>
          </a:xfrm>
          <a:prstGeom prst="line">
            <a:avLst/>
          </a:prstGeom>
          <a:ln w="222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endParaRPr lang="zh-CN" altLang="en-US" sz="2000"/>
          </a:p>
        </p:txBody>
      </p:sp>
      <p:sp>
        <p:nvSpPr>
          <p:cNvPr id="80" name="文本框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63108" y="3614106"/>
            <a:ext cx="2731243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单位体积</a:t>
            </a:r>
            <a:r>
              <a:rPr lang="zh-CN" altLang="en-US" sz="2000" smtClean="0">
                <a:latin typeface="微软雅黑" panose="020B0503020204020204" charset="-122"/>
                <a:ea typeface="微软雅黑" panose="020B0503020204020204" charset="-122"/>
              </a:rPr>
              <a:t>内分子总数增多，百分数不变，活化分子数增多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" name="文本框 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09783" y="3607850"/>
            <a:ext cx="2098935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smtClean="0">
                <a:latin typeface="微软雅黑" panose="020B0503020204020204" charset="-122"/>
                <a:ea typeface="微软雅黑" panose="020B0503020204020204" charset="-122"/>
              </a:rPr>
              <a:t>单位时间内、单位体积内有效碰撞次数增多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圆角矩形 82"/>
          <p:cNvSpPr/>
          <p:nvPr>
            <p:custDataLst>
              <p:tags r:id="rId8"/>
            </p:custDataLst>
          </p:nvPr>
        </p:nvSpPr>
        <p:spPr>
          <a:xfrm>
            <a:off x="1851221" y="5412753"/>
            <a:ext cx="1355018" cy="75636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smtClean="0">
                <a:latin typeface="微软雅黑" panose="020B0503020204020204" charset="-122"/>
                <a:ea typeface="微软雅黑" panose="020B0503020204020204" charset="-122"/>
              </a:rPr>
              <a:t>增大气体压强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" name="圆角矩形 83"/>
          <p:cNvSpPr/>
          <p:nvPr>
            <p:custDataLst>
              <p:tags r:id="rId9"/>
            </p:custDataLst>
          </p:nvPr>
        </p:nvSpPr>
        <p:spPr>
          <a:xfrm>
            <a:off x="4513958" y="5412753"/>
            <a:ext cx="2288899" cy="40148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增大化学反应速率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2528730" y="4915966"/>
            <a:ext cx="0" cy="482746"/>
          </a:xfrm>
          <a:prstGeom prst="line">
            <a:avLst/>
          </a:prstGeom>
          <a:ln w="222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endParaRPr lang="zh-CN" altLang="en-US" sz="2000"/>
          </a:p>
        </p:txBody>
      </p:sp>
      <p:sp>
        <p:nvSpPr>
          <p:cNvPr id="90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5658408" y="4923339"/>
            <a:ext cx="0" cy="468000"/>
          </a:xfrm>
          <a:prstGeom prst="line">
            <a:avLst/>
          </a:prstGeom>
          <a:ln w="222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endParaRPr lang="zh-CN" altLang="en-US" sz="2000"/>
          </a:p>
        </p:txBody>
      </p:sp>
      <p:sp>
        <p:nvSpPr>
          <p:cNvPr id="94" name="文本框 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22466" y="3619558"/>
            <a:ext cx="2996955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单位体积</a:t>
            </a:r>
            <a:r>
              <a:rPr lang="zh-CN" altLang="en-US" sz="2000" smtClean="0">
                <a:latin typeface="微软雅黑" panose="020B0503020204020204" charset="-122"/>
                <a:ea typeface="微软雅黑" panose="020B0503020204020204" charset="-122"/>
              </a:rPr>
              <a:t>内分子总数不变，活化分子百分数增多，活化分子数增多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5" name="圆角矩形 94"/>
          <p:cNvSpPr/>
          <p:nvPr>
            <p:custDataLst>
              <p:tags r:id="rId13"/>
            </p:custDataLst>
          </p:nvPr>
        </p:nvSpPr>
        <p:spPr>
          <a:xfrm>
            <a:off x="8270536" y="2767809"/>
            <a:ext cx="1286527" cy="36667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smtClean="0">
                <a:latin typeface="微软雅黑" panose="020B0503020204020204" charset="-122"/>
                <a:ea typeface="微软雅黑" panose="020B0503020204020204" charset="-122"/>
              </a:rPr>
              <a:t>升高温度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" name="圆角矩形 95"/>
          <p:cNvSpPr/>
          <p:nvPr>
            <p:custDataLst>
              <p:tags r:id="rId14"/>
            </p:custDataLst>
          </p:nvPr>
        </p:nvSpPr>
        <p:spPr>
          <a:xfrm>
            <a:off x="8782905" y="3186326"/>
            <a:ext cx="1528220" cy="40148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smtClean="0">
                <a:latin typeface="微软雅黑" panose="020B0503020204020204" charset="-122"/>
                <a:ea typeface="微软雅黑" panose="020B0503020204020204" charset="-122"/>
              </a:rPr>
              <a:t>吸收能量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7" name="圆角矩形 96"/>
          <p:cNvSpPr/>
          <p:nvPr>
            <p:custDataLst>
              <p:tags r:id="rId15"/>
            </p:custDataLst>
          </p:nvPr>
        </p:nvSpPr>
        <p:spPr>
          <a:xfrm>
            <a:off x="8881672" y="5004739"/>
            <a:ext cx="1637108" cy="40148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smtClean="0">
                <a:latin typeface="微软雅黑" panose="020B0503020204020204" charset="-122"/>
                <a:ea typeface="微软雅黑" panose="020B0503020204020204" charset="-122"/>
              </a:rPr>
              <a:t>降低活化能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8" name="圆角矩形 97"/>
          <p:cNvSpPr/>
          <p:nvPr>
            <p:custDataLst>
              <p:tags r:id="rId16"/>
            </p:custDataLst>
          </p:nvPr>
        </p:nvSpPr>
        <p:spPr>
          <a:xfrm>
            <a:off x="8127372" y="5415733"/>
            <a:ext cx="1572854" cy="40148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smtClean="0">
                <a:latin typeface="微软雅黑" panose="020B0503020204020204" charset="-122"/>
                <a:ea typeface="微软雅黑" panose="020B0503020204020204" charset="-122"/>
              </a:rPr>
              <a:t>加入催化剂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" name="Line 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8921299" y="3139850"/>
            <a:ext cx="0" cy="468000"/>
          </a:xfrm>
          <a:prstGeom prst="line">
            <a:avLst/>
          </a:prstGeom>
          <a:ln w="222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endParaRPr lang="zh-CN" altLang="en-US" sz="2000"/>
          </a:p>
        </p:txBody>
      </p:sp>
      <p:sp>
        <p:nvSpPr>
          <p:cNvPr id="100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8921300" y="4947581"/>
            <a:ext cx="0" cy="482746"/>
          </a:xfrm>
          <a:prstGeom prst="line">
            <a:avLst/>
          </a:prstGeom>
          <a:ln w="222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endParaRPr lang="zh-CN" altLang="en-US" sz="2000"/>
          </a:p>
        </p:txBody>
      </p:sp>
      <p:sp>
        <p:nvSpPr>
          <p:cNvPr id="101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708718" y="4280448"/>
            <a:ext cx="713748" cy="0"/>
          </a:xfrm>
          <a:prstGeom prst="line">
            <a:avLst/>
          </a:prstGeom>
          <a:ln w="222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endParaRPr lang="zh-CN" altLang="en-US" sz="2000"/>
          </a:p>
        </p:txBody>
      </p:sp>
      <p:sp>
        <p:nvSpPr>
          <p:cNvPr id="3" name="矩形 2"/>
          <p:cNvSpPr/>
          <p:nvPr userDrawn="1">
            <p:custDataLst>
              <p:tags r:id="rId20"/>
            </p:custDataLst>
          </p:nvPr>
        </p:nvSpPr>
        <p:spPr>
          <a:xfrm>
            <a:off x="1057910" y="111760"/>
            <a:ext cx="168402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en-US" altLang="zh-CN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课堂小结</a:t>
            </a:r>
            <a:endParaRPr lang="en-US" altLang="zh-CN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60" grpId="0" bldLvl="0" animBg="1"/>
      <p:bldP spid="68" grpId="0" bldLvl="0" animBg="1"/>
      <p:bldP spid="79" grpId="0" bldLvl="0" animBg="1"/>
      <p:bldP spid="80" grpId="0" bldLvl="0" animBg="1"/>
      <p:bldP spid="81" grpId="0" bldLvl="0" animBg="1"/>
      <p:bldP spid="81" grpId="1" bldLvl="0" animBg="1"/>
      <p:bldP spid="81" grpId="2" bldLvl="0" animBg="1"/>
      <p:bldP spid="83" grpId="0" bldLvl="0" animBg="1"/>
      <p:bldP spid="84" grpId="0" bldLvl="0" animBg="1"/>
      <p:bldP spid="84" grpId="1" bldLvl="0" animBg="1"/>
      <p:bldP spid="84" grpId="2" bldLvl="0" animBg="1"/>
      <p:bldP spid="89" grpId="0" bldLvl="0" animBg="1"/>
      <p:bldP spid="90" grpId="0" bldLvl="0" animBg="1"/>
      <p:bldP spid="94" grpId="0" bldLvl="0" animBg="1"/>
      <p:bldP spid="94" grpId="1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090670" y="1175385"/>
            <a:ext cx="70167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通过之前的学习，我们知道浓度、温度、催化剂、压强可以影响化学反应速率，那么这是为什么呢？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152265" y="3495040"/>
            <a:ext cx="71018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接下来我们通过活化能和简单碰撞理论对这一问题进行探讨。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3"/>
            </p:custDataLst>
          </p:nvPr>
        </p:nvSpPr>
        <p:spPr>
          <a:xfrm>
            <a:off x="1057910" y="111760"/>
            <a:ext cx="168402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en-US" altLang="zh-CN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引入新课</a:t>
            </a:r>
            <a:endParaRPr lang="en-US" altLang="zh-CN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1" name="图片 100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440" y="852805"/>
            <a:ext cx="3785235" cy="5645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35"/>
          <p:cNvSpPr txBox="1"/>
          <p:nvPr>
            <p:custDataLst>
              <p:tags r:id="rId1"/>
            </p:custDataLst>
          </p:nvPr>
        </p:nvSpPr>
        <p:spPr>
          <a:xfrm>
            <a:off x="5977744" y="2196802"/>
            <a:ext cx="2086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2HI</a:t>
            </a:r>
            <a:r>
              <a:rPr lang="en-US" altLang="zh-CN" sz="2400" b="1" kern="100" spc="-8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===</a:t>
            </a:r>
            <a:r>
              <a:rPr lang="en-US" altLang="zh-CN" sz="24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>
            <p:custDataLst>
              <p:tags r:id="rId2"/>
            </p:custDataLst>
          </p:nvPr>
        </p:nvSpPr>
        <p:spPr>
          <a:xfrm>
            <a:off x="3048563" y="1805654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smtClean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2HI → H</a:t>
            </a:r>
            <a:r>
              <a:rPr lang="en-US" altLang="zh-CN" sz="2400" kern="100" baseline="-25000" smtClean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2I·</a:t>
            </a:r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>
            <p:custDataLst>
              <p:tags r:id="rId3"/>
            </p:custDataLst>
          </p:nvPr>
        </p:nvSpPr>
        <p:spPr>
          <a:xfrm>
            <a:off x="3911085" y="2548011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2I</a:t>
            </a:r>
            <a:r>
              <a:rPr lang="en-US" altLang="zh-CN" sz="2400" kern="100" smtClean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· → I</a:t>
            </a:r>
            <a:r>
              <a:rPr lang="en-US" altLang="zh-CN" sz="2400" kern="100" baseline="-25000" smtClean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右大括号 5"/>
          <p:cNvSpPr/>
          <p:nvPr>
            <p:custDataLst>
              <p:tags r:id="rId4"/>
            </p:custDataLst>
          </p:nvPr>
        </p:nvSpPr>
        <p:spPr>
          <a:xfrm>
            <a:off x="5183114" y="1971834"/>
            <a:ext cx="257922" cy="920694"/>
          </a:xfrm>
          <a:prstGeom prst="rightBrace">
            <a:avLst>
              <a:gd name="adj1" fmla="val 3297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10" name="直接箭头连接符 9"/>
          <p:cNvCxnSpPr/>
          <p:nvPr>
            <p:custDataLst>
              <p:tags r:id="rId5"/>
            </p:custDataLst>
          </p:nvPr>
        </p:nvCxnSpPr>
        <p:spPr>
          <a:xfrm>
            <a:off x="5379867" y="2427635"/>
            <a:ext cx="59787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>
            <p:custDataLst>
              <p:tags r:id="rId6"/>
            </p:custDataLst>
          </p:nvPr>
        </p:nvSpPr>
        <p:spPr>
          <a:xfrm>
            <a:off x="714066" y="3118334"/>
            <a:ext cx="1649038" cy="678232"/>
          </a:xfrm>
          <a:custGeom>
            <a:avLst/>
            <a:gdLst>
              <a:gd name="connsiteX0" fmla="*/ 0 w 5180992"/>
              <a:gd name="connsiteY0" fmla="*/ 113041 h 678232"/>
              <a:gd name="connsiteX1" fmla="*/ 113041 w 5180992"/>
              <a:gd name="connsiteY1" fmla="*/ 0 h 678232"/>
              <a:gd name="connsiteX2" fmla="*/ 5067951 w 5180992"/>
              <a:gd name="connsiteY2" fmla="*/ 0 h 678232"/>
              <a:gd name="connsiteX3" fmla="*/ 5180992 w 5180992"/>
              <a:gd name="connsiteY3" fmla="*/ 113041 h 678232"/>
              <a:gd name="connsiteX4" fmla="*/ 5180992 w 5180992"/>
              <a:gd name="connsiteY4" fmla="*/ 565191 h 678232"/>
              <a:gd name="connsiteX5" fmla="*/ 5067951 w 5180992"/>
              <a:gd name="connsiteY5" fmla="*/ 678232 h 678232"/>
              <a:gd name="connsiteX6" fmla="*/ 113041 w 5180992"/>
              <a:gd name="connsiteY6" fmla="*/ 678232 h 678232"/>
              <a:gd name="connsiteX7" fmla="*/ 0 w 5180992"/>
              <a:gd name="connsiteY7" fmla="*/ 565191 h 678232"/>
              <a:gd name="connsiteX8" fmla="*/ 0 w 5180992"/>
              <a:gd name="connsiteY8" fmla="*/ 113041 h 67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992" h="678232">
                <a:moveTo>
                  <a:pt x="0" y="113041"/>
                </a:moveTo>
                <a:cubicBezTo>
                  <a:pt x="0" y="50610"/>
                  <a:pt x="50610" y="0"/>
                  <a:pt x="113041" y="0"/>
                </a:cubicBezTo>
                <a:lnTo>
                  <a:pt x="5067951" y="0"/>
                </a:lnTo>
                <a:cubicBezTo>
                  <a:pt x="5130382" y="0"/>
                  <a:pt x="5180992" y="50610"/>
                  <a:pt x="5180992" y="113041"/>
                </a:cubicBezTo>
                <a:lnTo>
                  <a:pt x="5180992" y="565191"/>
                </a:lnTo>
                <a:cubicBezTo>
                  <a:pt x="5180992" y="627622"/>
                  <a:pt x="5130382" y="678232"/>
                  <a:pt x="5067951" y="678232"/>
                </a:cubicBezTo>
                <a:lnTo>
                  <a:pt x="113041" y="678232"/>
                </a:lnTo>
                <a:cubicBezTo>
                  <a:pt x="50610" y="678232"/>
                  <a:pt x="0" y="627622"/>
                  <a:pt x="0" y="565191"/>
                </a:cubicBezTo>
                <a:lnTo>
                  <a:pt x="0" y="113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797" tIns="130645" rIns="203797" bIns="13064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smtClean="0">
                <a:latin typeface="微软雅黑" panose="020B0503020204020204" charset="-122"/>
                <a:ea typeface="微软雅黑" panose="020B0503020204020204" charset="-122"/>
              </a:rPr>
              <a:t>基元反应</a:t>
            </a:r>
            <a:endParaRPr lang="zh-CN" altLang="en-US" sz="2400" kern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任意多边形 4"/>
          <p:cNvSpPr/>
          <p:nvPr>
            <p:custDataLst>
              <p:tags r:id="rId7"/>
            </p:custDataLst>
          </p:nvPr>
        </p:nvSpPr>
        <p:spPr>
          <a:xfrm>
            <a:off x="714066" y="3789466"/>
            <a:ext cx="5521364" cy="1461634"/>
          </a:xfrm>
          <a:custGeom>
            <a:avLst/>
            <a:gdLst>
              <a:gd name="connsiteX0" fmla="*/ 0 w 5180992"/>
              <a:gd name="connsiteY0" fmla="*/ 265353 h 1592087"/>
              <a:gd name="connsiteX1" fmla="*/ 265353 w 5180992"/>
              <a:gd name="connsiteY1" fmla="*/ 0 h 1592087"/>
              <a:gd name="connsiteX2" fmla="*/ 4915639 w 5180992"/>
              <a:gd name="connsiteY2" fmla="*/ 0 h 1592087"/>
              <a:gd name="connsiteX3" fmla="*/ 5180992 w 5180992"/>
              <a:gd name="connsiteY3" fmla="*/ 265353 h 1592087"/>
              <a:gd name="connsiteX4" fmla="*/ 5180992 w 5180992"/>
              <a:gd name="connsiteY4" fmla="*/ 1326734 h 1592087"/>
              <a:gd name="connsiteX5" fmla="*/ 4915639 w 5180992"/>
              <a:gd name="connsiteY5" fmla="*/ 1592087 h 1592087"/>
              <a:gd name="connsiteX6" fmla="*/ 265353 w 5180992"/>
              <a:gd name="connsiteY6" fmla="*/ 1592087 h 1592087"/>
              <a:gd name="connsiteX7" fmla="*/ 0 w 5180992"/>
              <a:gd name="connsiteY7" fmla="*/ 1326734 h 1592087"/>
              <a:gd name="connsiteX8" fmla="*/ 0 w 5180992"/>
              <a:gd name="connsiteY8" fmla="*/ 265353 h 159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992" h="1592087">
                <a:moveTo>
                  <a:pt x="0" y="265353"/>
                </a:moveTo>
                <a:cubicBezTo>
                  <a:pt x="0" y="118803"/>
                  <a:pt x="118803" y="0"/>
                  <a:pt x="265353" y="0"/>
                </a:cubicBezTo>
                <a:lnTo>
                  <a:pt x="4915639" y="0"/>
                </a:lnTo>
                <a:cubicBezTo>
                  <a:pt x="5062189" y="0"/>
                  <a:pt x="5180992" y="118803"/>
                  <a:pt x="5180992" y="265353"/>
                </a:cubicBezTo>
                <a:lnTo>
                  <a:pt x="5180992" y="1326734"/>
                </a:lnTo>
                <a:cubicBezTo>
                  <a:pt x="5180992" y="1473284"/>
                  <a:pt x="5062189" y="1592087"/>
                  <a:pt x="4915639" y="1592087"/>
                </a:cubicBezTo>
                <a:lnTo>
                  <a:pt x="265353" y="1592087"/>
                </a:lnTo>
                <a:cubicBezTo>
                  <a:pt x="118803" y="1592087"/>
                  <a:pt x="0" y="1473284"/>
                  <a:pt x="0" y="1326734"/>
                </a:cubicBezTo>
                <a:lnTo>
                  <a:pt x="0" y="265353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5735" tIns="205735" rIns="248407" bIns="269743" numCol="1" spcCol="1270" anchor="t" anchorCtr="0">
            <a:noAutofit/>
          </a:bodyPr>
          <a:lstStyle/>
          <a:p>
            <a:pPr marL="0" lvl="1" algn="l" defTabSz="1066800">
              <a:lnSpc>
                <a:spcPct val="150000"/>
              </a:lnSpc>
              <a:spcBef>
                <a:spcPct val="0"/>
              </a:spcBef>
            </a:pPr>
            <a:r>
              <a:rPr lang="zh-CN" altLang="en-US" sz="2200" kern="120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大多数的化学反应往往经过</a:t>
            </a:r>
            <a:r>
              <a:rPr lang="zh-CN" altLang="en-US" sz="2200" kern="12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多个</a:t>
            </a:r>
            <a:r>
              <a:rPr lang="zh-CN" altLang="en-US" sz="2200" kern="120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反应步骤才能实现，</a:t>
            </a:r>
            <a:r>
              <a:rPr lang="zh-CN" altLang="en-US" sz="2200" kern="12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每一步反应</a:t>
            </a:r>
            <a:r>
              <a:rPr lang="zh-CN" altLang="en-US" sz="2200" kern="120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都称为基元反应。</a:t>
            </a:r>
            <a:endParaRPr lang="zh-CN" altLang="en-US" sz="2200" kern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多边形 6"/>
          <p:cNvSpPr/>
          <p:nvPr>
            <p:custDataLst>
              <p:tags r:id="rId8"/>
            </p:custDataLst>
          </p:nvPr>
        </p:nvSpPr>
        <p:spPr>
          <a:xfrm>
            <a:off x="6495690" y="3118334"/>
            <a:ext cx="1640141" cy="678232"/>
          </a:xfrm>
          <a:custGeom>
            <a:avLst/>
            <a:gdLst>
              <a:gd name="connsiteX0" fmla="*/ 0 w 5180992"/>
              <a:gd name="connsiteY0" fmla="*/ 98708 h 592234"/>
              <a:gd name="connsiteX1" fmla="*/ 98708 w 5180992"/>
              <a:gd name="connsiteY1" fmla="*/ 0 h 592234"/>
              <a:gd name="connsiteX2" fmla="*/ 5082284 w 5180992"/>
              <a:gd name="connsiteY2" fmla="*/ 0 h 592234"/>
              <a:gd name="connsiteX3" fmla="*/ 5180992 w 5180992"/>
              <a:gd name="connsiteY3" fmla="*/ 98708 h 592234"/>
              <a:gd name="connsiteX4" fmla="*/ 5180992 w 5180992"/>
              <a:gd name="connsiteY4" fmla="*/ 493526 h 592234"/>
              <a:gd name="connsiteX5" fmla="*/ 5082284 w 5180992"/>
              <a:gd name="connsiteY5" fmla="*/ 592234 h 592234"/>
              <a:gd name="connsiteX6" fmla="*/ 98708 w 5180992"/>
              <a:gd name="connsiteY6" fmla="*/ 592234 h 592234"/>
              <a:gd name="connsiteX7" fmla="*/ 0 w 5180992"/>
              <a:gd name="connsiteY7" fmla="*/ 493526 h 592234"/>
              <a:gd name="connsiteX8" fmla="*/ 0 w 5180992"/>
              <a:gd name="connsiteY8" fmla="*/ 98708 h 59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992" h="592234">
                <a:moveTo>
                  <a:pt x="0" y="98708"/>
                </a:moveTo>
                <a:cubicBezTo>
                  <a:pt x="0" y="44193"/>
                  <a:pt x="44193" y="0"/>
                  <a:pt x="98708" y="0"/>
                </a:cubicBezTo>
                <a:lnTo>
                  <a:pt x="5082284" y="0"/>
                </a:lnTo>
                <a:cubicBezTo>
                  <a:pt x="5136799" y="0"/>
                  <a:pt x="5180992" y="44193"/>
                  <a:pt x="5180992" y="98708"/>
                </a:cubicBezTo>
                <a:lnTo>
                  <a:pt x="5180992" y="493526"/>
                </a:lnTo>
                <a:cubicBezTo>
                  <a:pt x="5180992" y="548041"/>
                  <a:pt x="5136799" y="592234"/>
                  <a:pt x="5082284" y="592234"/>
                </a:cubicBezTo>
                <a:lnTo>
                  <a:pt x="98708" y="592234"/>
                </a:lnTo>
                <a:cubicBezTo>
                  <a:pt x="44193" y="592234"/>
                  <a:pt x="0" y="548041"/>
                  <a:pt x="0" y="493526"/>
                </a:cubicBezTo>
                <a:lnTo>
                  <a:pt x="0" y="9870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598" tIns="126446" rIns="199598" bIns="126446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smtClean="0">
                <a:latin typeface="微软雅黑" panose="020B0503020204020204" charset="-122"/>
                <a:ea typeface="微软雅黑" panose="020B0503020204020204" charset="-122"/>
              </a:rPr>
              <a:t>反应机理</a:t>
            </a:r>
            <a:endParaRPr lang="zh-CN" altLang="en-US" sz="2400" kern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任意多边形 7"/>
          <p:cNvSpPr/>
          <p:nvPr>
            <p:custDataLst>
              <p:tags r:id="rId9"/>
            </p:custDataLst>
          </p:nvPr>
        </p:nvSpPr>
        <p:spPr>
          <a:xfrm>
            <a:off x="6495690" y="3796567"/>
            <a:ext cx="4963493" cy="1454533"/>
          </a:xfrm>
          <a:custGeom>
            <a:avLst/>
            <a:gdLst>
              <a:gd name="connsiteX0" fmla="*/ 0 w 5180992"/>
              <a:gd name="connsiteY0" fmla="*/ 278166 h 1668960"/>
              <a:gd name="connsiteX1" fmla="*/ 278166 w 5180992"/>
              <a:gd name="connsiteY1" fmla="*/ 0 h 1668960"/>
              <a:gd name="connsiteX2" fmla="*/ 4902826 w 5180992"/>
              <a:gd name="connsiteY2" fmla="*/ 0 h 1668960"/>
              <a:gd name="connsiteX3" fmla="*/ 5180992 w 5180992"/>
              <a:gd name="connsiteY3" fmla="*/ 278166 h 1668960"/>
              <a:gd name="connsiteX4" fmla="*/ 5180992 w 5180992"/>
              <a:gd name="connsiteY4" fmla="*/ 1390794 h 1668960"/>
              <a:gd name="connsiteX5" fmla="*/ 4902826 w 5180992"/>
              <a:gd name="connsiteY5" fmla="*/ 1668960 h 1668960"/>
              <a:gd name="connsiteX6" fmla="*/ 278166 w 5180992"/>
              <a:gd name="connsiteY6" fmla="*/ 1668960 h 1668960"/>
              <a:gd name="connsiteX7" fmla="*/ 0 w 5180992"/>
              <a:gd name="connsiteY7" fmla="*/ 1390794 h 1668960"/>
              <a:gd name="connsiteX8" fmla="*/ 0 w 5180992"/>
              <a:gd name="connsiteY8" fmla="*/ 278166 h 16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992" h="1668960">
                <a:moveTo>
                  <a:pt x="0" y="278166"/>
                </a:moveTo>
                <a:cubicBezTo>
                  <a:pt x="0" y="124539"/>
                  <a:pt x="124539" y="0"/>
                  <a:pt x="278166" y="0"/>
                </a:cubicBezTo>
                <a:lnTo>
                  <a:pt x="4902826" y="0"/>
                </a:lnTo>
                <a:cubicBezTo>
                  <a:pt x="5056453" y="0"/>
                  <a:pt x="5180992" y="124539"/>
                  <a:pt x="5180992" y="278166"/>
                </a:cubicBezTo>
                <a:lnTo>
                  <a:pt x="5180992" y="1390794"/>
                </a:lnTo>
                <a:cubicBezTo>
                  <a:pt x="5180992" y="1544421"/>
                  <a:pt x="5056453" y="1668960"/>
                  <a:pt x="4902826" y="1668960"/>
                </a:cubicBezTo>
                <a:lnTo>
                  <a:pt x="278166" y="1668960"/>
                </a:lnTo>
                <a:cubicBezTo>
                  <a:pt x="124539" y="1668960"/>
                  <a:pt x="0" y="1544421"/>
                  <a:pt x="0" y="1390794"/>
                </a:cubicBezTo>
                <a:lnTo>
                  <a:pt x="0" y="27816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488" tIns="209488" rIns="252160" bIns="273496" numCol="1" spcCol="1270" anchor="t" anchorCtr="0">
            <a:noAutofit/>
          </a:bodyPr>
          <a:lstStyle/>
          <a:p>
            <a:pPr marL="0" lvl="1" algn="l" defTabSz="1066800">
              <a:lnSpc>
                <a:spcPct val="150000"/>
              </a:lnSpc>
              <a:spcBef>
                <a:spcPct val="0"/>
              </a:spcBef>
            </a:pPr>
            <a:r>
              <a:rPr lang="zh-CN" altLang="en-US" sz="2200" kern="120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先后进行的</a:t>
            </a:r>
            <a:r>
              <a:rPr lang="zh-CN" altLang="en-US" sz="2200" kern="12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基元反应</a:t>
            </a:r>
            <a:r>
              <a:rPr lang="zh-CN" altLang="en-US" sz="2200" kern="120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反映了化学反应的反应历程，</a:t>
            </a:r>
            <a:r>
              <a:rPr lang="zh-CN" altLang="en-US" sz="2200" kern="12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反应历程</a:t>
            </a:r>
            <a:r>
              <a:rPr lang="zh-CN" altLang="en-US" sz="2200" kern="120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又称反应机理。</a:t>
            </a:r>
            <a:endParaRPr lang="zh-CN" altLang="en-US" sz="2200" kern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10"/>
            </p:custDataLst>
          </p:nvPr>
        </p:nvSpPr>
        <p:spPr>
          <a:xfrm>
            <a:off x="785485" y="805364"/>
            <a:ext cx="3416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smtClean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基元反应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和反应历程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矩形标注 8"/>
          <p:cNvSpPr/>
          <p:nvPr>
            <p:custDataLst>
              <p:tags r:id="rId11"/>
            </p:custDataLst>
          </p:nvPr>
        </p:nvSpPr>
        <p:spPr>
          <a:xfrm>
            <a:off x="5320661" y="1396718"/>
            <a:ext cx="1098225" cy="422518"/>
          </a:xfrm>
          <a:prstGeom prst="wedgeRectCallout">
            <a:avLst>
              <a:gd name="adj1" fmla="val -69524"/>
              <a:gd name="adj2" fmla="val 52951"/>
            </a:avLst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自由基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>
            <p:custDataLst>
              <p:tags r:id="rId12"/>
            </p:custDataLst>
          </p:nvPr>
        </p:nvSpPr>
        <p:spPr>
          <a:xfrm>
            <a:off x="6418886" y="1396718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smtClean="0">
                <a:latin typeface="迷你简启体" panose="03000509000000000000" pitchFamily="65" charset="-122"/>
                <a:ea typeface="迷你简启体" panose="03000509000000000000" pitchFamily="65" charset="-122"/>
                <a:cs typeface="Times New Roman" panose="02020603050405020304" pitchFamily="18" charset="0"/>
              </a:rPr>
              <a:t>带有单电子的原子或原子团</a:t>
            </a:r>
            <a:endParaRPr lang="zh-CN" altLang="en-US" sz="2400">
              <a:latin typeface="迷你简启体" panose="03000509000000000000" pitchFamily="65" charset="-122"/>
              <a:ea typeface="迷你简启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5" name="Oval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H="1" flipV="1">
            <a:off x="4834842" y="1771930"/>
            <a:ext cx="322905" cy="480704"/>
          </a:xfrm>
          <a:prstGeom prst="ellipse">
            <a:avLst/>
          </a:prstGeom>
          <a:noFill/>
          <a:ln w="22225">
            <a:solidFill>
              <a:srgbClr val="0000FF"/>
            </a:solidFill>
            <a:prstDash val="sysDot"/>
            <a:round/>
          </a:ln>
        </p:spPr>
        <p:txBody>
          <a:bodyPr wrap="none" lIns="91430" tIns="45718" rIns="91430" bIns="4571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矩形 28"/>
          <p:cNvSpPr/>
          <p:nvPr>
            <p:custDataLst>
              <p:tags r:id="rId14"/>
            </p:custDataLst>
          </p:nvPr>
        </p:nvSpPr>
        <p:spPr>
          <a:xfrm>
            <a:off x="2451512" y="1819236"/>
            <a:ext cx="429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10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分两步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 userDrawn="1">
            <p:custDataLst>
              <p:tags r:id="rId15"/>
            </p:custDataLst>
          </p:nvPr>
        </p:nvSpPr>
        <p:spPr>
          <a:xfrm>
            <a:off x="1057910" y="111760"/>
            <a:ext cx="240284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en-US" altLang="zh-CN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有效碰撞理论</a:t>
            </a:r>
            <a:endParaRPr lang="en-US" altLang="zh-CN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8" grpId="0"/>
      <p:bldP spid="6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2" grpId="0"/>
      <p:bldP spid="9" grpId="0" bldLvl="0" animBg="1"/>
      <p:bldP spid="24" grpId="0"/>
      <p:bldP spid="25" grpId="0" bldLvl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>
            <p:custDataLst>
              <p:tags r:id="rId1"/>
            </p:custDataLst>
          </p:nvPr>
        </p:nvSpPr>
        <p:spPr>
          <a:xfrm>
            <a:off x="780903" y="1078306"/>
            <a:ext cx="3417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 smtClean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基元反应</a:t>
            </a:r>
            <a:r>
              <a:rPr lang="zh-CN" altLang="en-US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发生的条件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7" name="文本框 35"/>
          <p:cNvSpPr txBox="1"/>
          <p:nvPr>
            <p:custDataLst>
              <p:tags r:id="rId2"/>
            </p:custDataLst>
          </p:nvPr>
        </p:nvSpPr>
        <p:spPr>
          <a:xfrm>
            <a:off x="1633832" y="2581594"/>
            <a:ext cx="4521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smtClean="0">
                <a:latin typeface="迷你简启体" panose="03000509000000000000" pitchFamily="65" charset="-122"/>
                <a:ea typeface="迷你简启体" panose="03000509000000000000" pitchFamily="65" charset="-122"/>
              </a:rPr>
              <a:t>是什么启动了“基元反应” ？</a:t>
            </a:r>
            <a:endParaRPr lang="zh-CN" altLang="en-US" sz="2400">
              <a:latin typeface="迷你简启体" panose="03000509000000000000" pitchFamily="65" charset="-122"/>
              <a:ea typeface="迷你简启体" panose="03000509000000000000" pitchFamily="65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1322575" y="1661908"/>
            <a:ext cx="6267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※ </a:t>
            </a:r>
            <a:r>
              <a:rPr lang="zh-CN" altLang="zh-CN" sz="2400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先决条件</a:t>
            </a:r>
            <a:r>
              <a:rPr lang="zh-CN" altLang="zh-CN" sz="2400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是反应物的分子必须</a:t>
            </a:r>
            <a:r>
              <a:rPr lang="zh-CN" altLang="zh-CN" sz="2400" kern="1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发生</a:t>
            </a:r>
            <a:r>
              <a:rPr lang="zh-CN" altLang="en-US" sz="2400" kern="1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碰撞</a:t>
            </a:r>
            <a:r>
              <a:rPr lang="en-US" altLang="zh-CN" sz="2400" kern="1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zh-CN" altLang="en-US" sz="2400" kern="10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039916" y="765854"/>
            <a:ext cx="2063697" cy="2839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图片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6" y="2409055"/>
            <a:ext cx="988967" cy="1318622"/>
          </a:xfrm>
          <a:prstGeom prst="rect">
            <a:avLst/>
          </a:prstGeom>
        </p:spPr>
      </p:pic>
      <p:sp>
        <p:nvSpPr>
          <p:cNvPr id="36" name="文本框 35"/>
          <p:cNvSpPr txBox="1"/>
          <p:nvPr>
            <p:custDataLst>
              <p:tags r:id="rId8"/>
            </p:custDataLst>
          </p:nvPr>
        </p:nvSpPr>
        <p:spPr>
          <a:xfrm>
            <a:off x="1633832" y="3144075"/>
            <a:ext cx="62162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smtClean="0">
                <a:latin typeface="迷你简启体" panose="03000509000000000000" pitchFamily="65" charset="-122"/>
                <a:ea typeface="迷你简启体" panose="03000509000000000000" pitchFamily="65" charset="-122"/>
              </a:rPr>
              <a:t>反应分子的每一次碰撞都能发生化学反应吗？</a:t>
            </a:r>
            <a:endParaRPr lang="zh-CN" altLang="en-US" sz="2400">
              <a:latin typeface="迷你简启体" panose="03000509000000000000" pitchFamily="65" charset="-122"/>
              <a:ea typeface="迷你简启体" panose="03000509000000000000" pitchFamily="65" charset="-122"/>
            </a:endParaRPr>
          </a:p>
        </p:txBody>
      </p:sp>
      <p:sp>
        <p:nvSpPr>
          <p:cNvPr id="37" name="矩形 36"/>
          <p:cNvSpPr/>
          <p:nvPr>
            <p:custDataLst>
              <p:tags r:id="rId9"/>
            </p:custDataLst>
          </p:nvPr>
        </p:nvSpPr>
        <p:spPr>
          <a:xfrm>
            <a:off x="1322575" y="3590899"/>
            <a:ext cx="6010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※ </a:t>
            </a:r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反应</a:t>
            </a:r>
            <a:r>
              <a:rPr lang="zh-CN" altLang="en-US" sz="2400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物分子必须具有一定的能量；</a:t>
            </a:r>
            <a:endParaRPr lang="zh-CN" altLang="en-US" sz="2400" kern="1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※ </a:t>
            </a:r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碰撞</a:t>
            </a:r>
            <a:r>
              <a:rPr lang="zh-CN" altLang="en-US" sz="2400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时有合适的取向。</a:t>
            </a:r>
            <a:endParaRPr lang="zh-CN" altLang="en-US" sz="2400" kern="1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7"/>
          <p:cNvSpPr txBox="1"/>
          <p:nvPr>
            <p:custDataLst>
              <p:tags r:id="rId10"/>
            </p:custDataLst>
          </p:nvPr>
        </p:nvSpPr>
        <p:spPr>
          <a:xfrm>
            <a:off x="1208549" y="3727677"/>
            <a:ext cx="9549731" cy="1634490"/>
          </a:xfrm>
          <a:prstGeom prst="wedgeRoundRectCallout">
            <a:avLst>
              <a:gd name="adj1" fmla="val -40725"/>
              <a:gd name="adj2" fmla="val -49357"/>
              <a:gd name="adj3" fmla="val 16667"/>
            </a:avLst>
          </a:prstGeom>
          <a:blipFill>
            <a:blip r:embed="rId11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迷你简启体" panose="03000509000000000000" pitchFamily="65" charset="-122"/>
                <a:cs typeface="Times New Roman" panose="02020603050405020304" pitchFamily="18" charset="0"/>
              </a:rPr>
              <a:t>通常情况下，当气体的浓度为</a:t>
            </a:r>
            <a:r>
              <a:rPr lang="en-US" altLang="zh-CN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迷你简启体" panose="03000509000000000000" pitchFamily="65" charset="-122"/>
                <a:cs typeface="Times New Roman" panose="02020603050405020304" pitchFamily="18" charset="0"/>
              </a:rPr>
              <a:t>1 mol/L</a:t>
            </a:r>
            <a:r>
              <a:rPr lang="zh-CN" altLang="en-US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迷你简启体" panose="03000509000000000000" pitchFamily="65" charset="-122"/>
                <a:cs typeface="Times New Roman" panose="02020603050405020304" pitchFamily="18" charset="0"/>
              </a:rPr>
              <a:t>时，在每立方厘米、每秒内反应物分子间的碰撞可达到</a:t>
            </a:r>
            <a:r>
              <a:rPr lang="en-US" altLang="zh-CN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迷你简启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en-US" altLang="zh-CN" sz="2000" baseline="30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迷你简启体" panose="03000509000000000000" pitchFamily="65" charset="-122"/>
                <a:cs typeface="Times New Roman" panose="02020603050405020304" pitchFamily="18" charset="0"/>
              </a:rPr>
              <a:t>28</a:t>
            </a:r>
            <a:r>
              <a:rPr lang="zh-CN" altLang="en-US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迷你简启体" panose="03000509000000000000" pitchFamily="65" charset="-122"/>
                <a:cs typeface="Times New Roman" panose="02020603050405020304" pitchFamily="18" charset="0"/>
              </a:rPr>
              <a:t>次。如果反应物分子间的任何一次碰撞都能发生反应的话，反应只需</a:t>
            </a:r>
            <a:r>
              <a:rPr lang="en-US" altLang="zh-CN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迷你简启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en-US" altLang="zh-CN" sz="2000" baseline="30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迷你简启体" panose="03000509000000000000" pitchFamily="65" charset="-122"/>
                <a:cs typeface="Times New Roman" panose="02020603050405020304" pitchFamily="18" charset="0"/>
              </a:rPr>
              <a:t>-5 </a:t>
            </a:r>
            <a:r>
              <a:rPr lang="en-US" altLang="zh-CN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迷你简启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en-US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迷你简启体" panose="03000509000000000000" pitchFamily="65" charset="-122"/>
                <a:cs typeface="Times New Roman" panose="02020603050405020304" pitchFamily="18" charset="0"/>
              </a:rPr>
              <a:t>就可以完成。换言之，任何气体的反应均可以瞬间完成。但实际并非如此。</a:t>
            </a:r>
            <a:endParaRPr lang="zh-CN" altLang="en-US" sz="20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迷你简启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 userDrawn="1">
            <p:custDataLst>
              <p:tags r:id="rId12"/>
            </p:custDataLst>
          </p:nvPr>
        </p:nvSpPr>
        <p:spPr>
          <a:xfrm>
            <a:off x="1057910" y="111760"/>
            <a:ext cx="240284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en-US" altLang="zh-CN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有效碰撞理论</a:t>
            </a:r>
            <a:endParaRPr lang="en-US" altLang="zh-CN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7" grpId="0"/>
      <p:bldP spid="2" grpId="0"/>
      <p:bldP spid="36" grpId="0"/>
      <p:bldP spid="37" grpId="0"/>
      <p:bldP spid="19" grpId="0" bldLvl="0" animBg="1"/>
      <p:bldP spid="1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文本框 35"/>
          <p:cNvSpPr txBox="1"/>
          <p:nvPr>
            <p:custDataLst>
              <p:tags r:id="rId1"/>
            </p:custDataLst>
          </p:nvPr>
        </p:nvSpPr>
        <p:spPr>
          <a:xfrm>
            <a:off x="6911431" y="2596450"/>
            <a:ext cx="36929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HI</a:t>
            </a:r>
            <a:r>
              <a:rPr lang="zh-CN" altLang="en-US" sz="20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分解反应中分子碰撞示意图</a:t>
            </a:r>
            <a:endParaRPr lang="zh-CN" altLang="en-US" sz="20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>
            <p:custDataLst>
              <p:tags r:id="rId2"/>
            </p:custDataLst>
          </p:nvPr>
        </p:nvSpPr>
        <p:spPr>
          <a:xfrm>
            <a:off x="780903" y="1371676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kern="100" smtClean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en-US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有效碰撞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35"/>
          <p:cNvSpPr txBox="1"/>
          <p:nvPr>
            <p:custDataLst>
              <p:tags r:id="rId3"/>
            </p:custDataLst>
          </p:nvPr>
        </p:nvSpPr>
        <p:spPr>
          <a:xfrm>
            <a:off x="5737531" y="5874308"/>
            <a:ext cx="1976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碰撞时能量不足</a:t>
            </a:r>
            <a:endParaRPr lang="zh-CN" altLang="en-US" sz="200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35"/>
          <p:cNvSpPr txBox="1"/>
          <p:nvPr>
            <p:custDataLst>
              <p:tags r:id="rId4"/>
            </p:custDataLst>
          </p:nvPr>
        </p:nvSpPr>
        <p:spPr>
          <a:xfrm>
            <a:off x="7714241" y="5874308"/>
            <a:ext cx="22432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碰撞时取向不合适</a:t>
            </a:r>
            <a:endParaRPr lang="zh-CN" altLang="en-US" sz="200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35"/>
          <p:cNvSpPr txBox="1"/>
          <p:nvPr>
            <p:custDataLst>
              <p:tags r:id="rId5"/>
            </p:custDataLst>
          </p:nvPr>
        </p:nvSpPr>
        <p:spPr>
          <a:xfrm>
            <a:off x="10323842" y="5874308"/>
            <a:ext cx="1265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有效碰撞</a:t>
            </a:r>
            <a:endParaRPr lang="zh-CN" altLang="en-US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r="66237"/>
          <a:stretch>
            <a:fillRect/>
          </a:stretch>
        </p:blipFill>
        <p:spPr>
          <a:xfrm>
            <a:off x="5635932" y="3011571"/>
            <a:ext cx="1990454" cy="284707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rcRect l="32541" r="33369"/>
          <a:stretch>
            <a:fillRect/>
          </a:stretch>
        </p:blipFill>
        <p:spPr>
          <a:xfrm>
            <a:off x="7753029" y="3011571"/>
            <a:ext cx="2009775" cy="284707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/>
          <a:srcRect l="65430"/>
          <a:stretch>
            <a:fillRect/>
          </a:stretch>
        </p:blipFill>
        <p:spPr>
          <a:xfrm>
            <a:off x="9885712" y="3011571"/>
            <a:ext cx="2037989" cy="2847079"/>
          </a:xfrm>
          <a:prstGeom prst="rect">
            <a:avLst/>
          </a:prstGeom>
        </p:spPr>
      </p:pic>
      <p:sp>
        <p:nvSpPr>
          <p:cNvPr id="36" name="矩形 35"/>
          <p:cNvSpPr/>
          <p:nvPr>
            <p:custDataLst>
              <p:tags r:id="rId10"/>
            </p:custDataLst>
          </p:nvPr>
        </p:nvSpPr>
        <p:spPr>
          <a:xfrm>
            <a:off x="826202" y="1893071"/>
            <a:ext cx="5143570" cy="2935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①概念：</a:t>
            </a: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能够发生化学反应的碰撞</a:t>
            </a:r>
            <a:endParaRPr lang="en-US" altLang="zh-CN" sz="2400" kern="10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②条件：</a:t>
            </a: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足够的能量；合适的取向</a:t>
            </a:r>
            <a:endParaRPr lang="en-US" altLang="zh-CN" sz="2400" kern="10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③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zh-CN" altLang="en-US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反应速率的关系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endParaRPr lang="en-US" altLang="zh-CN" sz="2400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碰撞</a:t>
            </a:r>
            <a:r>
              <a:rPr lang="zh-CN" altLang="en-US" sz="2400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的频率越高，反应速率越</a:t>
            </a: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快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8" name="Oval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flipH="1" flipV="1">
            <a:off x="10210464" y="3119714"/>
            <a:ext cx="1492007" cy="8405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ot"/>
            <a:round/>
          </a:ln>
        </p:spPr>
        <p:txBody>
          <a:bodyPr wrap="none" lIns="91430" tIns="45718" rIns="91430" bIns="4571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矩形标注 38"/>
          <p:cNvSpPr/>
          <p:nvPr>
            <p:custDataLst>
              <p:tags r:id="rId12"/>
            </p:custDataLst>
          </p:nvPr>
        </p:nvSpPr>
        <p:spPr>
          <a:xfrm>
            <a:off x="10487982" y="2369965"/>
            <a:ext cx="1435719" cy="422518"/>
          </a:xfrm>
          <a:prstGeom prst="wedgeRectCallout">
            <a:avLst>
              <a:gd name="adj1" fmla="val -13424"/>
              <a:gd name="adj2" fmla="val 118996"/>
            </a:avLst>
          </a:prstGeom>
          <a:noFill/>
          <a:ln w="158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活化分子</a:t>
            </a:r>
            <a:endParaRPr lang="zh-CN" altLang="en-US" sz="24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3" name="组合 22"/>
          <p:cNvGrpSpPr/>
          <p:nvPr>
            <p:custDataLst>
              <p:tags r:id="rId13"/>
            </p:custDataLst>
          </p:nvPr>
        </p:nvGrpSpPr>
        <p:grpSpPr>
          <a:xfrm>
            <a:off x="5852160" y="761988"/>
            <a:ext cx="4690110" cy="1804274"/>
            <a:chOff x="768" y="5815"/>
            <a:chExt cx="7213" cy="3139"/>
          </a:xfrm>
        </p:grpSpPr>
        <p:grpSp>
          <p:nvGrpSpPr>
            <p:cNvPr id="22" name="组合 21"/>
            <p:cNvGrpSpPr/>
            <p:nvPr>
              <p:custDataLst>
                <p:tags r:id="rId14"/>
              </p:custDataLst>
            </p:nvPr>
          </p:nvGrpSpPr>
          <p:grpSpPr>
            <a:xfrm>
              <a:off x="787" y="8244"/>
              <a:ext cx="7165" cy="710"/>
              <a:chOff x="359642" y="4119202"/>
              <a:chExt cx="4549775" cy="451039"/>
            </a:xfrm>
          </p:grpSpPr>
          <p:sp>
            <p:nvSpPr>
              <p:cNvPr id="9" name="文本框 13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59642" y="4129362"/>
                <a:ext cx="1461135" cy="440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力量不够</a:t>
                </a:r>
                <a:endPara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10" name="文本框 14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887452" y="4119202"/>
                <a:ext cx="1487170" cy="440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取向不好</a:t>
                </a:r>
                <a:endPara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17" name="文本框 17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412087" y="4129362"/>
                <a:ext cx="1497330" cy="440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有效碰撞</a:t>
                </a:r>
                <a:endPara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pic>
          <p:nvPicPr>
            <p:cNvPr id="2" name="Picture 26" descr="有效碰撞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19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8" y="5815"/>
              <a:ext cx="7213" cy="2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 userDrawn="1">
            <p:custDataLst>
              <p:tags r:id="rId20"/>
            </p:custDataLst>
          </p:nvPr>
        </p:nvSpPr>
        <p:spPr>
          <a:xfrm>
            <a:off x="1057910" y="111760"/>
            <a:ext cx="240284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en-US" altLang="zh-CN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有效碰撞理论</a:t>
            </a:r>
            <a:endParaRPr lang="en-US" altLang="zh-CN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34" grpId="0"/>
      <p:bldP spid="19" grpId="0"/>
      <p:bldP spid="20" grpId="0"/>
      <p:bldP spid="28" grpId="0"/>
      <p:bldP spid="36" grpId="0" uiExpand="1" build="p"/>
      <p:bldP spid="38" grpId="0" bldLvl="0" animBg="1"/>
      <p:bldP spid="3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>
            <p:custDataLst>
              <p:tags r:id="rId1"/>
            </p:custDataLst>
          </p:nvPr>
        </p:nvSpPr>
        <p:spPr>
          <a:xfrm>
            <a:off x="780903" y="826846"/>
            <a:ext cx="3110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kern="100" smtClean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en-US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活化分子和活化能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850140" y="1340372"/>
            <a:ext cx="10142699" cy="1688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①活化分子：</a:t>
            </a:r>
            <a:r>
              <a:rPr lang="zh-CN" altLang="en-US" sz="24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能够发生</a:t>
            </a:r>
            <a:r>
              <a:rPr lang="zh-CN" altLang="en-US" sz="2400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有效碰撞</a:t>
            </a:r>
            <a:r>
              <a:rPr lang="zh-CN" altLang="en-US" sz="24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zh-CN" altLang="en-US" sz="2400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分子</a:t>
            </a:r>
            <a:endParaRPr lang="zh-CN" altLang="en-US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注意：</a:t>
            </a:r>
            <a:r>
              <a:rPr lang="zh-CN" altLang="en-US" sz="2400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某化学反应一定</a:t>
            </a:r>
            <a:r>
              <a:rPr lang="zh-CN" altLang="en-US" sz="24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条件下，反应物分子中</a:t>
            </a: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活化分子百分数</a:t>
            </a:r>
            <a:r>
              <a:rPr lang="zh-CN" altLang="en-US" sz="24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是一定</a:t>
            </a:r>
            <a:r>
              <a:rPr lang="zh-CN" altLang="en-US" sz="2400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endParaRPr lang="zh-CN" altLang="en-US" sz="2400" kern="1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②活化能：</a:t>
            </a:r>
            <a:r>
              <a:rPr lang="zh-CN" altLang="en-US" sz="24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活化分子具有的</a:t>
            </a:r>
            <a:r>
              <a:rPr lang="zh-CN" altLang="en-US" sz="2400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平均能量</a:t>
            </a:r>
            <a:r>
              <a:rPr lang="zh-CN" altLang="en-US" sz="24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与反应物分子具有的平均能量</a:t>
            </a:r>
            <a:r>
              <a:rPr lang="zh-CN" altLang="en-US" sz="2400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之</a:t>
            </a: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差</a:t>
            </a:r>
            <a:endParaRPr lang="zh-CN" altLang="en-US" sz="2400" kern="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335976" y="3237774"/>
            <a:ext cx="70524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思考讨论：</a:t>
            </a:r>
            <a:endParaRPr lang="en-US" altLang="zh-CN" sz="240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反应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物、生成物的能量与</a:t>
            </a: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活化能有什么关系？</a:t>
            </a:r>
            <a:endParaRPr lang="en-US" altLang="zh-CN" sz="240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化学反应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速率与活化分子、有效</a:t>
            </a: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碰撞有什么关系？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16" y="3327722"/>
            <a:ext cx="1280217" cy="1706956"/>
          </a:xfrm>
          <a:prstGeom prst="rect">
            <a:avLst/>
          </a:prstGeom>
        </p:spPr>
      </p:pic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1057910" y="111760"/>
            <a:ext cx="240284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en-US" altLang="zh-CN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有效碰撞理论</a:t>
            </a:r>
            <a:endParaRPr lang="en-US" altLang="zh-CN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uiExpand="1" build="p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 descr="X3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8229" y="2116113"/>
            <a:ext cx="3008481" cy="223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37"/>
          <p:cNvSpPr/>
          <p:nvPr>
            <p:custDataLst>
              <p:tags r:id="rId3"/>
            </p:custDataLst>
          </p:nvPr>
        </p:nvSpPr>
        <p:spPr>
          <a:xfrm>
            <a:off x="5027360" y="2288093"/>
            <a:ext cx="6088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zh-CN" sz="2400" i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</a:t>
            </a:r>
            <a:r>
              <a:rPr lang="en-US" altLang="zh-CN" sz="2400" kern="100" baseline="-250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反应的</a:t>
            </a: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活化能</a:t>
            </a:r>
            <a:endParaRPr lang="en-US" altLang="zh-CN" sz="2400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zh-CN" sz="2400" i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</a:t>
            </a:r>
            <a:r>
              <a:rPr lang="en-US" altLang="zh-CN" sz="2400" kern="100" baseline="-250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活化分子</a:t>
            </a:r>
            <a:r>
              <a:rPr lang="zh-CN" altLang="en-US" sz="2400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变成生成物分子</a:t>
            </a:r>
            <a:r>
              <a:rPr lang="zh-CN" altLang="en-US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放出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能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量</a:t>
            </a:r>
            <a:endParaRPr lang="en-US" altLang="zh-CN" sz="2400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zh-CN" sz="2400" i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</a:t>
            </a:r>
            <a:r>
              <a:rPr lang="en-US" altLang="zh-CN" sz="2400" kern="100" baseline="-250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</a:t>
            </a:r>
            <a:r>
              <a:rPr lang="en-US" altLang="zh-CN" sz="2400" kern="100" baseline="-250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zh-CN" altLang="zh-CN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反应热</a:t>
            </a:r>
            <a:endParaRPr lang="en-US" altLang="zh-CN" sz="2400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887439" y="1410354"/>
            <a:ext cx="577594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(1)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物、生成物的能量与活化能的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关系</a:t>
            </a:r>
            <a:endParaRPr lang="zh-CN" altLang="en-US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1304071" y="4439037"/>
            <a:ext cx="8462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特别</a:t>
            </a:r>
            <a:r>
              <a:rPr lang="zh-CN" altLang="en-US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提示：</a:t>
            </a:r>
            <a:r>
              <a:rPr lang="zh-CN" altLang="zh-CN" sz="24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活化能越小，普通分子就越</a:t>
            </a:r>
            <a:r>
              <a:rPr lang="zh-CN" altLang="en-US" sz="24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容易</a:t>
            </a:r>
            <a:r>
              <a:rPr lang="zh-CN" altLang="zh-CN" sz="24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变成活化分子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任意多边形 1"/>
          <p:cNvSpPr/>
          <p:nvPr>
            <p:custDataLst>
              <p:tags r:id="rId6"/>
            </p:custDataLst>
          </p:nvPr>
        </p:nvSpPr>
        <p:spPr>
          <a:xfrm>
            <a:off x="2505262" y="2724816"/>
            <a:ext cx="1750998" cy="959027"/>
          </a:xfrm>
          <a:custGeom>
            <a:avLst/>
            <a:gdLst>
              <a:gd name="connsiteX0" fmla="*/ 0 w 1676400"/>
              <a:gd name="connsiteY0" fmla="*/ 542954 h 959027"/>
              <a:gd name="connsiteX1" fmla="*/ 361950 w 1676400"/>
              <a:gd name="connsiteY1" fmla="*/ 419129 h 959027"/>
              <a:gd name="connsiteX2" fmla="*/ 676275 w 1676400"/>
              <a:gd name="connsiteY2" fmla="*/ 29 h 959027"/>
              <a:gd name="connsiteX3" fmla="*/ 1133475 w 1676400"/>
              <a:gd name="connsiteY3" fmla="*/ 400079 h 959027"/>
              <a:gd name="connsiteX4" fmla="*/ 1524000 w 1676400"/>
              <a:gd name="connsiteY4" fmla="*/ 895379 h 959027"/>
              <a:gd name="connsiteX5" fmla="*/ 1676400 w 1676400"/>
              <a:gd name="connsiteY5" fmla="*/ 952529 h 959027"/>
              <a:gd name="connsiteX6" fmla="*/ 1676400 w 1676400"/>
              <a:gd name="connsiteY6" fmla="*/ 952529 h 95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6400" h="959027">
                <a:moveTo>
                  <a:pt x="0" y="542954"/>
                </a:moveTo>
                <a:cubicBezTo>
                  <a:pt x="124619" y="526285"/>
                  <a:pt x="249238" y="509616"/>
                  <a:pt x="361950" y="419129"/>
                </a:cubicBezTo>
                <a:cubicBezTo>
                  <a:pt x="474663" y="328641"/>
                  <a:pt x="547688" y="3204"/>
                  <a:pt x="676275" y="29"/>
                </a:cubicBezTo>
                <a:cubicBezTo>
                  <a:pt x="804862" y="-3146"/>
                  <a:pt x="992187" y="250854"/>
                  <a:pt x="1133475" y="400079"/>
                </a:cubicBezTo>
                <a:cubicBezTo>
                  <a:pt x="1274763" y="549304"/>
                  <a:pt x="1433513" y="803304"/>
                  <a:pt x="1524000" y="895379"/>
                </a:cubicBezTo>
                <a:cubicBezTo>
                  <a:pt x="1614488" y="987454"/>
                  <a:pt x="1676400" y="952529"/>
                  <a:pt x="1676400" y="952529"/>
                </a:cubicBezTo>
                <a:lnTo>
                  <a:pt x="1676400" y="952529"/>
                </a:lnTo>
              </a:path>
            </a:pathLst>
          </a:cu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标注 28"/>
          <p:cNvSpPr/>
          <p:nvPr>
            <p:custDataLst>
              <p:tags r:id="rId7"/>
            </p:custDataLst>
          </p:nvPr>
        </p:nvSpPr>
        <p:spPr>
          <a:xfrm>
            <a:off x="7951818" y="3724235"/>
            <a:ext cx="3629891" cy="455981"/>
          </a:xfrm>
          <a:prstGeom prst="wedgeRectCallout">
            <a:avLst>
              <a:gd name="adj1" fmla="val -117273"/>
              <a:gd name="adj2" fmla="val -127567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solidFill>
                  <a:srgbClr val="0000FF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也可认为逆反应的活化能</a:t>
            </a:r>
            <a:endParaRPr lang="zh-CN" altLang="en-US" sz="2400">
              <a:solidFill>
                <a:srgbClr val="0000FF"/>
              </a:solidFill>
              <a:latin typeface="迷你简启体" panose="03000509000000000000" pitchFamily="65" charset="-122"/>
              <a:ea typeface="迷你简启体" panose="03000509000000000000" pitchFamily="65" charset="-122"/>
            </a:endParaRPr>
          </a:p>
        </p:txBody>
      </p:sp>
      <p:sp>
        <p:nvSpPr>
          <p:cNvPr id="20" name="矩形 19"/>
          <p:cNvSpPr/>
          <p:nvPr>
            <p:custDataLst>
              <p:tags r:id="rId8"/>
            </p:custDataLst>
          </p:nvPr>
        </p:nvSpPr>
        <p:spPr>
          <a:xfrm>
            <a:off x="780903" y="715086"/>
            <a:ext cx="3110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kern="100" smtClean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en-US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活化分子和活化能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 userDrawn="1">
            <p:custDataLst>
              <p:tags r:id="rId9"/>
            </p:custDataLst>
          </p:nvPr>
        </p:nvSpPr>
        <p:spPr>
          <a:xfrm>
            <a:off x="1057910" y="111760"/>
            <a:ext cx="240284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en-US" altLang="zh-CN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有效碰撞理论</a:t>
            </a:r>
            <a:endParaRPr lang="en-US" altLang="zh-CN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  <p:bldP spid="17" grpId="0"/>
      <p:bldP spid="19" grpId="0"/>
      <p:bldP spid="2" grpId="0" bldLvl="0" animBg="1"/>
      <p:bldP spid="2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918346" y="3243101"/>
            <a:ext cx="6329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(3)</a:t>
            </a:r>
            <a:r>
              <a:rPr lang="zh-CN" altLang="en-US" sz="24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化学反应</a:t>
            </a:r>
            <a:r>
              <a:rPr lang="zh-CN" altLang="en-US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速率与活化分子、有效碰撞的关系</a:t>
            </a:r>
            <a:endParaRPr lang="zh-CN" altLang="en-US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054030" y="3647676"/>
            <a:ext cx="9258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反应物分子中活化分子的百分数越大、单位体积内</a:t>
            </a:r>
            <a:r>
              <a:rPr lang="zh-CN" altLang="zh-CN" sz="2400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活化分子数越多</a:t>
            </a:r>
            <a:r>
              <a:rPr lang="zh-CN" altLang="zh-CN" sz="2400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endParaRPr lang="en-US" altLang="zh-CN" sz="2400" kern="100" smtClean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单位</a:t>
            </a:r>
            <a:r>
              <a:rPr lang="zh-CN" altLang="zh-CN" sz="2400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时间内</a:t>
            </a:r>
            <a:r>
              <a:rPr lang="zh-CN" altLang="zh-CN" sz="2400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有效碰撞的次数越多</a:t>
            </a:r>
            <a:r>
              <a:rPr lang="zh-CN" altLang="zh-CN" sz="2400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，化学反应速率</a:t>
            </a:r>
            <a:r>
              <a:rPr lang="zh-CN" altLang="zh-CN" sz="2400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越快</a:t>
            </a:r>
            <a:r>
              <a:rPr lang="zh-CN" altLang="zh-CN" sz="2400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36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780903" y="701116"/>
            <a:ext cx="3110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kern="100" smtClean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en-US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活化分子和活化能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836930" y="1321435"/>
            <a:ext cx="2872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fontAlgn="auto" latinLnBrk="0" hangingPunct="1">
              <a:lnSpc>
                <a:spcPct val="100000"/>
              </a:lnSpc>
              <a:buClrTx/>
              <a:buSzTx/>
              <a:buFontTx/>
            </a:pPr>
            <a:r>
              <a:rPr lang="en-US" altLang="zh-CN" sz="28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(2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化学反应历程</a:t>
            </a:r>
            <a:endParaRPr lang="zh-CN" altLang="en-US" sz="28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圆角矩形 3"/>
          <p:cNvSpPr/>
          <p:nvPr>
            <p:custDataLst>
              <p:tags r:id="rId5"/>
            </p:custDataLst>
          </p:nvPr>
        </p:nvSpPr>
        <p:spPr>
          <a:xfrm>
            <a:off x="836955" y="2242185"/>
            <a:ext cx="1661746" cy="578436"/>
          </a:xfrm>
          <a:prstGeom prst="roundRect">
            <a:avLst/>
          </a:prstGeom>
          <a:noFill/>
          <a:ln w="28575" cap="flat" cmpd="sng" algn="ctr">
            <a:solidFill>
              <a:srgbClr val="FB8F0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t" anchorCtr="0" compatLnSpc="1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普通分子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6"/>
            </p:custDataLst>
          </p:nvPr>
        </p:nvGrpSpPr>
        <p:grpSpPr>
          <a:xfrm>
            <a:off x="8243570" y="2241550"/>
            <a:ext cx="2123440" cy="578485"/>
            <a:chOff x="12564" y="2474"/>
            <a:chExt cx="3344" cy="911"/>
          </a:xfrm>
        </p:grpSpPr>
        <p:cxnSp>
          <p:nvCxnSpPr>
            <p:cNvPr id="10" name="直接箭头连接符 9"/>
            <p:cNvCxnSpPr/>
            <p:nvPr>
              <p:custDataLst>
                <p:tags r:id="rId7"/>
              </p:custDataLst>
            </p:nvPr>
          </p:nvCxnSpPr>
          <p:spPr>
            <a:xfrm flipV="1">
              <a:off x="12564" y="2930"/>
              <a:ext cx="68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B8F03"/>
              </a:solidFill>
              <a:prstDash val="solid"/>
              <a:round/>
              <a:headEnd type="none" w="med" len="med"/>
              <a:tailEnd type="stealth" w="med" len="lg"/>
            </a:ln>
          </p:spPr>
        </p:cxnSp>
        <p:sp>
          <p:nvSpPr>
            <p:cNvPr id="11" name="圆角矩形 10"/>
            <p:cNvSpPr/>
            <p:nvPr>
              <p:custDataLst>
                <p:tags r:id="rId8"/>
              </p:custDataLst>
            </p:nvPr>
          </p:nvSpPr>
          <p:spPr>
            <a:xfrm>
              <a:off x="13291" y="2474"/>
              <a:ext cx="2617" cy="911"/>
            </a:xfrm>
            <a:prstGeom prst="roundRect">
              <a:avLst/>
            </a:prstGeom>
            <a:noFill/>
            <a:ln w="28575" cap="flat" cmpd="sng" algn="ctr">
              <a:solidFill>
                <a:srgbClr val="FB8F0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t" anchorCtr="0" compatLnSpc="1">
              <a:spAutoFit/>
            </a:bodyPr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</a:rPr>
                <a:t>发生反应</a:t>
              </a:r>
              <a:endPara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9"/>
            </p:custDataLst>
          </p:nvPr>
        </p:nvGrpSpPr>
        <p:grpSpPr>
          <a:xfrm>
            <a:off x="2470785" y="2117090"/>
            <a:ext cx="3174979" cy="829945"/>
            <a:chOff x="3473" y="2278"/>
            <a:chExt cx="5000" cy="1307"/>
          </a:xfrm>
        </p:grpSpPr>
        <p:cxnSp>
          <p:nvCxnSpPr>
            <p:cNvPr id="6" name="直接箭头连接符 5"/>
            <p:cNvCxnSpPr/>
            <p:nvPr>
              <p:custDataLst>
                <p:tags r:id="rId10"/>
              </p:custDataLst>
            </p:nvPr>
          </p:nvCxnSpPr>
          <p:spPr>
            <a:xfrm flipV="1">
              <a:off x="3517" y="2930"/>
              <a:ext cx="232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B8F03"/>
              </a:solidFill>
              <a:prstDash val="solid"/>
              <a:round/>
              <a:headEnd type="none" w="med" len="med"/>
              <a:tailEnd type="stealth" w="med" len="lg"/>
            </a:ln>
          </p:spPr>
        </p:cxnSp>
        <p:sp>
          <p:nvSpPr>
            <p:cNvPr id="7" name="圆角矩形 6"/>
            <p:cNvSpPr/>
            <p:nvPr>
              <p:custDataLst>
                <p:tags r:id="rId11"/>
              </p:custDataLst>
            </p:nvPr>
          </p:nvSpPr>
          <p:spPr>
            <a:xfrm>
              <a:off x="5856" y="2475"/>
              <a:ext cx="2617" cy="911"/>
            </a:xfrm>
            <a:prstGeom prst="roundRect">
              <a:avLst/>
            </a:prstGeom>
            <a:noFill/>
            <a:ln w="28575" cap="flat" cmpd="sng" algn="ctr">
              <a:solidFill>
                <a:srgbClr val="FB8F0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t" anchorCtr="0" compatLnSpc="1">
              <a:spAutoFit/>
            </a:bodyPr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</a:rPr>
                <a:t>活化分子</a:t>
              </a:r>
              <a:endPara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2"/>
              </p:custDataLst>
            </p:nvPr>
          </p:nvSpPr>
          <p:spPr>
            <a:xfrm>
              <a:off x="3473" y="2278"/>
              <a:ext cx="243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吸收能量</a:t>
              </a: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活化能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)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13"/>
            </p:custDataLst>
          </p:nvPr>
        </p:nvGrpSpPr>
        <p:grpSpPr>
          <a:xfrm>
            <a:off x="5648960" y="2115820"/>
            <a:ext cx="2594590" cy="829945"/>
            <a:chOff x="8478" y="2276"/>
            <a:chExt cx="4086" cy="1307"/>
          </a:xfrm>
        </p:grpSpPr>
        <p:cxnSp>
          <p:nvCxnSpPr>
            <p:cNvPr id="8" name="直接箭头连接符 7"/>
            <p:cNvCxnSpPr/>
            <p:nvPr>
              <p:custDataLst>
                <p:tags r:id="rId14"/>
              </p:custDataLst>
            </p:nvPr>
          </p:nvCxnSpPr>
          <p:spPr>
            <a:xfrm flipV="1">
              <a:off x="8491" y="2931"/>
              <a:ext cx="147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B8F03"/>
              </a:solidFill>
              <a:prstDash val="solid"/>
              <a:round/>
              <a:headEnd type="none" w="med" len="med"/>
              <a:tailEnd type="stealth" w="med" len="lg"/>
            </a:ln>
          </p:spPr>
        </p:cxnSp>
        <p:sp>
          <p:nvSpPr>
            <p:cNvPr id="9" name="圆角矩形 8"/>
            <p:cNvSpPr/>
            <p:nvPr>
              <p:custDataLst>
                <p:tags r:id="rId15"/>
              </p:custDataLst>
            </p:nvPr>
          </p:nvSpPr>
          <p:spPr>
            <a:xfrm>
              <a:off x="9947" y="2474"/>
              <a:ext cx="2617" cy="911"/>
            </a:xfrm>
            <a:prstGeom prst="roundRect">
              <a:avLst/>
            </a:prstGeom>
            <a:noFill/>
            <a:ln w="28575" cap="flat" cmpd="sng" algn="ctr">
              <a:solidFill>
                <a:srgbClr val="FB8F0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t" anchorCtr="0" compatLnSpc="1">
              <a:spAutoFit/>
            </a:bodyPr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</a:rPr>
                <a:t>有效碰撞</a:t>
              </a:r>
              <a:endPara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6"/>
              </p:custDataLst>
            </p:nvPr>
          </p:nvSpPr>
          <p:spPr>
            <a:xfrm>
              <a:off x="8478" y="2276"/>
              <a:ext cx="1449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合适取向</a:t>
              </a: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</p:grpSp>
      <p:sp>
        <p:nvSpPr>
          <p:cNvPr id="5" name="矩形 4"/>
          <p:cNvSpPr/>
          <p:nvPr userDrawn="1">
            <p:custDataLst>
              <p:tags r:id="rId17"/>
            </p:custDataLst>
          </p:nvPr>
        </p:nvSpPr>
        <p:spPr>
          <a:xfrm>
            <a:off x="1057910" y="111760"/>
            <a:ext cx="240284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en-US" altLang="zh-CN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有效碰撞理论</a:t>
            </a:r>
            <a:endParaRPr lang="en-US" altLang="zh-CN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158023" y="980991"/>
            <a:ext cx="8922075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能否用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碰撞理论</a:t>
            </a: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解释：</a:t>
            </a:r>
            <a:endParaRPr lang="en-US" altLang="zh-CN" sz="240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当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其他条件相同时，</a:t>
            </a: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为什么增大反应物浓度化学反应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速率增大，</a:t>
            </a: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而反之速率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减小</a:t>
            </a:r>
            <a:r>
              <a:rPr lang="en-US" altLang="zh-CN" sz="2400" smtClean="0">
                <a:latin typeface="微软雅黑" panose="020B0503020204020204" charset="-122"/>
                <a:ea typeface="微软雅黑" panose="020B0503020204020204" charset="-122"/>
              </a:rPr>
              <a:t>? </a:t>
            </a:r>
            <a:endParaRPr lang="en-US" altLang="zh-CN" sz="240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升温会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使化学反应速率增大，而</a:t>
            </a: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降温使速率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减小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>
            <p:custDataLst>
              <p:tags r:id="rId2"/>
            </p:custDataLst>
          </p:nvPr>
        </p:nvGrpSpPr>
        <p:grpSpPr>
          <a:xfrm>
            <a:off x="324816" y="1050411"/>
            <a:ext cx="1694063" cy="597509"/>
            <a:chOff x="160643" y="1039352"/>
            <a:chExt cx="1694063" cy="597509"/>
          </a:xfrm>
        </p:grpSpPr>
        <p:sp>
          <p:nvSpPr>
            <p:cNvPr id="16" name="矩形 15"/>
            <p:cNvSpPr/>
            <p:nvPr>
              <p:custDataLst>
                <p:tags r:id="rId3"/>
              </p:custDataLst>
            </p:nvPr>
          </p:nvSpPr>
          <p:spPr>
            <a:xfrm>
              <a:off x="160643" y="1039352"/>
              <a:ext cx="1694063" cy="597509"/>
            </a:xfrm>
            <a:prstGeom prst="rect">
              <a:avLst/>
            </a:prstGeom>
            <a:solidFill>
              <a:srgbClr val="608DA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>
              <p:custDataLst>
                <p:tags r:id="rId4"/>
              </p:custDataLst>
            </p:nvPr>
          </p:nvSpPr>
          <p:spPr>
            <a:xfrm>
              <a:off x="299787" y="1110686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探究分析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6" y="2001553"/>
            <a:ext cx="1694063" cy="1614546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2236436" y="3677044"/>
            <a:ext cx="9253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应结合外界条件改变后，反应物中</a:t>
            </a:r>
            <a:r>
              <a:rPr lang="zh-CN" altLang="zh-CN" sz="2400" b="1" kern="1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单位</a:t>
            </a:r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体积内活化分子</a:t>
            </a:r>
            <a:r>
              <a:rPr lang="zh-CN" altLang="zh-CN" sz="2400" b="1" kern="1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数</a:t>
            </a:r>
            <a:r>
              <a:rPr lang="zh-CN" altLang="en-US" sz="2400" b="1" kern="1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目</a:t>
            </a:r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endParaRPr lang="en-US" altLang="zh-CN" sz="2400" kern="100" smtClean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kern="1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单位</a:t>
            </a:r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体积内</a:t>
            </a:r>
            <a:r>
              <a:rPr lang="zh-CN" altLang="zh-CN" sz="2400" b="1" kern="1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活化分子</a:t>
            </a:r>
            <a:r>
              <a:rPr lang="zh-CN" altLang="en-US" sz="2400" b="1" kern="1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百分数</a:t>
            </a:r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及</a:t>
            </a:r>
            <a:r>
              <a:rPr lang="zh-CN" altLang="zh-CN" sz="2400" b="1" kern="1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单位</a:t>
            </a:r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时间内有效碰撞的</a:t>
            </a:r>
            <a:r>
              <a:rPr lang="zh-CN" altLang="zh-CN" sz="2400" b="1" kern="1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次数</a:t>
            </a:r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来讨论。</a:t>
            </a:r>
            <a:endParaRPr lang="zh-CN" altLang="en-US" sz="24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 userDrawn="1">
            <p:custDataLst>
              <p:tags r:id="rId8"/>
            </p:custDataLst>
          </p:nvPr>
        </p:nvSpPr>
        <p:spPr>
          <a:xfrm>
            <a:off x="1057910" y="111760"/>
            <a:ext cx="696722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en-US" altLang="zh-CN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有效碰撞理论对影响化学反应速率因素的解释</a:t>
            </a:r>
            <a:endParaRPr lang="en-US" altLang="zh-CN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allAtOnce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245"/>
</p:tagLst>
</file>

<file path=ppt/tags/tag101.xml><?xml version="1.0" encoding="utf-8"?>
<p:tagLst xmlns:p="http://schemas.openxmlformats.org/presentationml/2006/main">
  <p:tag name="AS_UNIQUEID" val="246"/>
  <p:tag name="KSO_WM_UNIT_PLACING_PICTURE_USER_VIEWPORT" val="{&quot;height&quot;:4483.588976377952,&quot;width&quot;:3134.5732283464567}"/>
</p:tagLst>
</file>

<file path=ppt/tags/tag102.xml><?xml version="1.0" encoding="utf-8"?>
<p:tagLst xmlns:p="http://schemas.openxmlformats.org/presentationml/2006/main">
  <p:tag name="AS_UNIQUEID" val="247"/>
</p:tagLst>
</file>

<file path=ppt/tags/tag103.xml><?xml version="1.0" encoding="utf-8"?>
<p:tagLst xmlns:p="http://schemas.openxmlformats.org/presentationml/2006/main">
  <p:tag name="AS_UNIQUEID" val="248"/>
</p:tagLst>
</file>

<file path=ppt/tags/tag104.xml><?xml version="1.0" encoding="utf-8"?>
<p:tagLst xmlns:p="http://schemas.openxmlformats.org/presentationml/2006/main">
  <p:tag name="AS_UNIQUEID" val="249"/>
</p:tagLst>
</file>

<file path=ppt/tags/tag105.xml><?xml version="1.0" encoding="utf-8"?>
<p:tagLst xmlns:p="http://schemas.openxmlformats.org/presentationml/2006/main">
  <p:tag name="AS_UNIQUEID" val="250"/>
</p:tagLst>
</file>

<file path=ppt/tags/tag106.xml><?xml version="1.0" encoding="utf-8"?>
<p:tagLst xmlns:p="http://schemas.openxmlformats.org/presentationml/2006/main">
  <p:tag name="AS_UNIQUEID" val="251"/>
</p:tagLst>
</file>

<file path=ppt/tags/tag107.xml><?xml version="1.0" encoding="utf-8"?>
<p:tagLst xmlns:p="http://schemas.openxmlformats.org/presentationml/2006/main">
  <p:tag name="AS_UNIQUEID" val="2783"/>
</p:tagLst>
</file>

<file path=ppt/tags/tag108.xml><?xml version="1.0" encoding="utf-8"?>
<p:tagLst xmlns:p="http://schemas.openxmlformats.org/presentationml/2006/main">
  <p:tag name="AS_UNIQUEID" val="2435"/>
</p:tagLst>
</file>

<file path=ppt/tags/tag109.xml><?xml version="1.0" encoding="utf-8"?>
<p:tagLst xmlns:p="http://schemas.openxmlformats.org/presentationml/2006/main">
  <p:tag name="AS_UNIQUEID" val="1261"/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1262"/>
  <p:tag name="KSO_WM_BEAUTIFY_FLAG" val=""/>
</p:tagLst>
</file>

<file path=ppt/tags/tag111.xml><?xml version="1.0" encoding="utf-8"?>
<p:tagLst xmlns:p="http://schemas.openxmlformats.org/presentationml/2006/main">
  <p:tag name="AS_UNIQUEID" val="1263"/>
  <p:tag name="KSO_WM_BEAUTIFY_FLAG" val=""/>
</p:tagLst>
</file>

<file path=ppt/tags/tag112.xml><?xml version="1.0" encoding="utf-8"?>
<p:tagLst xmlns:p="http://schemas.openxmlformats.org/presentationml/2006/main">
  <p:tag name="AS_UNIQUEID" val="830"/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AS_UNIQUEID" val="254"/>
</p:tagLst>
</file>

<file path=ppt/tags/tag115.xml><?xml version="1.0" encoding="utf-8"?>
<p:tagLst xmlns:p="http://schemas.openxmlformats.org/presentationml/2006/main">
  <p:tag name="AS_UNIQUEID" val="255"/>
</p:tagLst>
</file>

<file path=ppt/tags/tag116.xml><?xml version="1.0" encoding="utf-8"?>
<p:tagLst xmlns:p="http://schemas.openxmlformats.org/presentationml/2006/main">
  <p:tag name="AS_UNIQUEID" val="256"/>
</p:tagLst>
</file>

<file path=ppt/tags/tag117.xml><?xml version="1.0" encoding="utf-8"?>
<p:tagLst xmlns:p="http://schemas.openxmlformats.org/presentationml/2006/main">
  <p:tag name="AS_UNIQUEID" val="257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AS_UNIQUEID" val="26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261"/>
</p:tagLst>
</file>

<file path=ppt/tags/tag121.xml><?xml version="1.0" encoding="utf-8"?>
<p:tagLst xmlns:p="http://schemas.openxmlformats.org/presentationml/2006/main">
  <p:tag name="AS_UNIQUEID" val="262"/>
</p:tagLst>
</file>

<file path=ppt/tags/tag122.xml><?xml version="1.0" encoding="utf-8"?>
<p:tagLst xmlns:p="http://schemas.openxmlformats.org/presentationml/2006/main">
  <p:tag name="AS_UNIQUEID" val="263"/>
</p:tagLst>
</file>

<file path=ppt/tags/tag123.xml><?xml version="1.0" encoding="utf-8"?>
<p:tagLst xmlns:p="http://schemas.openxmlformats.org/presentationml/2006/main">
  <p:tag name="AS_UNIQUEID" val="264"/>
</p:tagLst>
</file>

<file path=ppt/tags/tag124.xml><?xml version="1.0" encoding="utf-8"?>
<p:tagLst xmlns:p="http://schemas.openxmlformats.org/presentationml/2006/main">
  <p:tag name="AS_UNIQUEID" val="265"/>
</p:tagLst>
</file>

<file path=ppt/tags/tag125.xml><?xml version="1.0" encoding="utf-8"?>
<p:tagLst xmlns:p="http://schemas.openxmlformats.org/presentationml/2006/main">
  <p:tag name="AS_UNIQUEID" val="266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AS_UNIQUEID" val="269"/>
</p:tagLst>
</file>

<file path=ppt/tags/tag128.xml><?xml version="1.0" encoding="utf-8"?>
<p:tagLst xmlns:p="http://schemas.openxmlformats.org/presentationml/2006/main">
  <p:tag name="AS_UNIQUEID" val="270"/>
</p:tagLst>
</file>

<file path=ppt/tags/tag129.xml><?xml version="1.0" encoding="utf-8"?>
<p:tagLst xmlns:p="http://schemas.openxmlformats.org/presentationml/2006/main">
  <p:tag name="AS_UNIQUEID" val="27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918"/>
  <p:tag name="KSO_WM_BEAUTIFY_FLAG" val=""/>
</p:tagLst>
</file>

<file path=ppt/tags/tag131.xml><?xml version="1.0" encoding="utf-8"?>
<p:tagLst xmlns:p="http://schemas.openxmlformats.org/presentationml/2006/main">
  <p:tag name="AS_UNIQUEID" val="2798"/>
  <p:tag name="KSO_WM_BEAUTIFY_FLAG" val=""/>
</p:tagLst>
</file>

<file path=ppt/tags/tag132.xml><?xml version="1.0" encoding="utf-8"?>
<p:tagLst xmlns:p="http://schemas.openxmlformats.org/presentationml/2006/main">
  <p:tag name="AS_UNIQUEID" val="2799"/>
</p:tagLst>
</file>

<file path=ppt/tags/tag133.xml><?xml version="1.0" encoding="utf-8"?>
<p:tagLst xmlns:p="http://schemas.openxmlformats.org/presentationml/2006/main">
  <p:tag name="AS_UNIQUEID" val="2800"/>
  <p:tag name="KSO_WM_BEAUTIFY_FLAG" val=""/>
</p:tagLst>
</file>

<file path=ppt/tags/tag134.xml><?xml version="1.0" encoding="utf-8"?>
<p:tagLst xmlns:p="http://schemas.openxmlformats.org/presentationml/2006/main">
  <p:tag name="AS_UNIQUEID" val="2801"/>
  <p:tag name="KSO_WM_BEAUTIFY_FLAG" val=""/>
</p:tagLst>
</file>

<file path=ppt/tags/tag135.xml><?xml version="1.0" encoding="utf-8"?>
<p:tagLst xmlns:p="http://schemas.openxmlformats.org/presentationml/2006/main">
  <p:tag name="AS_UNIQUEID" val="2802"/>
</p:tagLst>
</file>

<file path=ppt/tags/tag136.xml><?xml version="1.0" encoding="utf-8"?>
<p:tagLst xmlns:p="http://schemas.openxmlformats.org/presentationml/2006/main">
  <p:tag name="AS_UNIQUEID" val="2803"/>
  <p:tag name="KSO_WM_BEAUTIFY_FLAG" val=""/>
</p:tagLst>
</file>

<file path=ppt/tags/tag137.xml><?xml version="1.0" encoding="utf-8"?>
<p:tagLst xmlns:p="http://schemas.openxmlformats.org/presentationml/2006/main">
  <p:tag name="AS_UNIQUEID" val="2804"/>
  <p:tag name="KSO_WM_BEAUTIFY_FLAG" val=""/>
</p:tagLst>
</file>

<file path=ppt/tags/tag138.xml><?xml version="1.0" encoding="utf-8"?>
<p:tagLst xmlns:p="http://schemas.openxmlformats.org/presentationml/2006/main">
  <p:tag name="AS_UNIQUEID" val="2805"/>
  <p:tag name="KSO_WM_BEAUTIFY_FLAG" val=""/>
</p:tagLst>
</file>

<file path=ppt/tags/tag139.xml><?xml version="1.0" encoding="utf-8"?>
<p:tagLst xmlns:p="http://schemas.openxmlformats.org/presentationml/2006/main">
  <p:tag name="AS_UNIQUEID" val="280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2807"/>
  <p:tag name="KSO_WM_BEAUTIFY_FLAG" val=""/>
</p:tagLst>
</file>

<file path=ppt/tags/tag141.xml><?xml version="1.0" encoding="utf-8"?>
<p:tagLst xmlns:p="http://schemas.openxmlformats.org/presentationml/2006/main">
  <p:tag name="AS_UNIQUEID" val="2808"/>
  <p:tag name="KSO_WM_BEAUTIFY_FLAG" val=""/>
</p:tagLst>
</file>

<file path=ppt/tags/tag142.xml><?xml version="1.0" encoding="utf-8"?>
<p:tagLst xmlns:p="http://schemas.openxmlformats.org/presentationml/2006/main">
  <p:tag name="AS_UNIQUEID" val="2809"/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AS_UNIQUEID" val="274"/>
</p:tagLst>
</file>

<file path=ppt/tags/tag145.xml><?xml version="1.0" encoding="utf-8"?>
<p:tagLst xmlns:p="http://schemas.openxmlformats.org/presentationml/2006/main">
  <p:tag name="AS_UNIQUEID" val="275"/>
</p:tagLst>
</file>

<file path=ppt/tags/tag146.xml><?xml version="1.0" encoding="utf-8"?>
<p:tagLst xmlns:p="http://schemas.openxmlformats.org/presentationml/2006/main">
  <p:tag name="AS_UNIQUEID" val="276"/>
</p:tagLst>
</file>

<file path=ppt/tags/tag147.xml><?xml version="1.0" encoding="utf-8"?>
<p:tagLst xmlns:p="http://schemas.openxmlformats.org/presentationml/2006/main">
  <p:tag name="AS_UNIQUEID" val="277"/>
</p:tagLst>
</file>

<file path=ppt/tags/tag148.xml><?xml version="1.0" encoding="utf-8"?>
<p:tagLst xmlns:p="http://schemas.openxmlformats.org/presentationml/2006/main">
  <p:tag name="AS_UNIQUEID" val="278"/>
</p:tagLst>
</file>

<file path=ppt/tags/tag149.xml><?xml version="1.0" encoding="utf-8"?>
<p:tagLst xmlns:p="http://schemas.openxmlformats.org/presentationml/2006/main">
  <p:tag name="AS_UNIQUEID" val="279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AS_UNIQUEID" val="281"/>
</p:tagLst>
</file>

<file path=ppt/tags/tag152.xml><?xml version="1.0" encoding="utf-8"?>
<p:tagLst xmlns:p="http://schemas.openxmlformats.org/presentationml/2006/main">
  <p:tag name="AS_UNIQUEID" val="282"/>
</p:tagLst>
</file>

<file path=ppt/tags/tag153.xml><?xml version="1.0" encoding="utf-8"?>
<p:tagLst xmlns:p="http://schemas.openxmlformats.org/presentationml/2006/main">
  <p:tag name="AS_UNIQUEID" val="283"/>
</p:tagLst>
</file>

<file path=ppt/tags/tag154.xml><?xml version="1.0" encoding="utf-8"?>
<p:tagLst xmlns:p="http://schemas.openxmlformats.org/presentationml/2006/main">
  <p:tag name="AS_UNIQUEID" val="287"/>
</p:tagLst>
</file>

<file path=ppt/tags/tag155.xml><?xml version="1.0" encoding="utf-8"?>
<p:tagLst xmlns:p="http://schemas.openxmlformats.org/presentationml/2006/main">
  <p:tag name="AS_UNIQUEID" val="284"/>
</p:tagLst>
</file>

<file path=ppt/tags/tag156.xml><?xml version="1.0" encoding="utf-8"?>
<p:tagLst xmlns:p="http://schemas.openxmlformats.org/presentationml/2006/main">
  <p:tag name="AS_UNIQUEID" val="284"/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AS_UNIQUEID" val="292"/>
</p:tagLst>
</file>

<file path=ppt/tags/tag159.xml><?xml version="1.0" encoding="utf-8"?>
<p:tagLst xmlns:p="http://schemas.openxmlformats.org/presentationml/2006/main">
  <p:tag name="AS_UNIQUEID" val="293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295"/>
</p:tagLst>
</file>

<file path=ppt/tags/tag161.xml><?xml version="1.0" encoding="utf-8"?>
<p:tagLst xmlns:p="http://schemas.openxmlformats.org/presentationml/2006/main">
  <p:tag name="AS_UNIQUEID" val="296"/>
</p:tagLst>
</file>

<file path=ppt/tags/tag162.xml><?xml version="1.0" encoding="utf-8"?>
<p:tagLst xmlns:p="http://schemas.openxmlformats.org/presentationml/2006/main">
  <p:tag name="AS_UNIQUEID" val="297"/>
</p:tagLst>
</file>

<file path=ppt/tags/tag163.xml><?xml version="1.0" encoding="utf-8"?>
<p:tagLst xmlns:p="http://schemas.openxmlformats.org/presentationml/2006/main">
  <p:tag name="AS_UNIQUEID" val="298"/>
</p:tagLst>
</file>

<file path=ppt/tags/tag164.xml><?xml version="1.0" encoding="utf-8"?>
<p:tagLst xmlns:p="http://schemas.openxmlformats.org/presentationml/2006/main">
  <p:tag name="AS_UNIQUEID" val="299"/>
</p:tagLst>
</file>

<file path=ppt/tags/tag165.xml><?xml version="1.0" encoding="utf-8"?>
<p:tagLst xmlns:p="http://schemas.openxmlformats.org/presentationml/2006/main">
  <p:tag name="AS_UNIQUEID" val="300"/>
</p:tagLst>
</file>

<file path=ppt/tags/tag166.xml><?xml version="1.0" encoding="utf-8"?>
<p:tagLst xmlns:p="http://schemas.openxmlformats.org/presentationml/2006/main">
  <p:tag name="AS_UNIQUEID" val="301"/>
</p:tagLst>
</file>

<file path=ppt/tags/tag167.xml><?xml version="1.0" encoding="utf-8"?>
<p:tagLst xmlns:p="http://schemas.openxmlformats.org/presentationml/2006/main">
  <p:tag name="AS_UNIQUEID" val="302"/>
</p:tagLst>
</file>

<file path=ppt/tags/tag168.xml><?xml version="1.0" encoding="utf-8"?>
<p:tagLst xmlns:p="http://schemas.openxmlformats.org/presentationml/2006/main">
  <p:tag name="AS_UNIQUEID" val="303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305"/>
</p:tagLst>
</file>

<file path=ppt/tags/tag171.xml><?xml version="1.0" encoding="utf-8"?>
<p:tagLst xmlns:p="http://schemas.openxmlformats.org/presentationml/2006/main">
  <p:tag name="AS_UNIQUEID" val="306"/>
</p:tagLst>
</file>

<file path=ppt/tags/tag172.xml><?xml version="1.0" encoding="utf-8"?>
<p:tagLst xmlns:p="http://schemas.openxmlformats.org/presentationml/2006/main">
  <p:tag name="AS_UNIQUEID" val="307"/>
</p:tagLst>
</file>

<file path=ppt/tags/tag173.xml><?xml version="1.0" encoding="utf-8"?>
<p:tagLst xmlns:p="http://schemas.openxmlformats.org/presentationml/2006/main">
  <p:tag name="AS_UNIQUEID" val="308"/>
</p:tagLst>
</file>

<file path=ppt/tags/tag174.xml><?xml version="1.0" encoding="utf-8"?>
<p:tagLst xmlns:p="http://schemas.openxmlformats.org/presentationml/2006/main">
  <p:tag name="AS_UNIQUEID" val="309"/>
</p:tagLst>
</file>

<file path=ppt/tags/tag175.xml><?xml version="1.0" encoding="utf-8"?>
<p:tagLst xmlns:p="http://schemas.openxmlformats.org/presentationml/2006/main">
  <p:tag name="AS_UNIQUEID" val="310"/>
</p:tagLst>
</file>

<file path=ppt/tags/tag176.xml><?xml version="1.0" encoding="utf-8"?>
<p:tagLst xmlns:p="http://schemas.openxmlformats.org/presentationml/2006/main">
  <p:tag name="AS_UNIQUEID" val="311"/>
</p:tagLst>
</file>

<file path=ppt/tags/tag177.xml><?xml version="1.0" encoding="utf-8"?>
<p:tagLst xmlns:p="http://schemas.openxmlformats.org/presentationml/2006/main">
  <p:tag name="AS_UNIQUEID" val="312"/>
</p:tagLst>
</file>

<file path=ppt/tags/tag178.xml><?xml version="1.0" encoding="utf-8"?>
<p:tagLst xmlns:p="http://schemas.openxmlformats.org/presentationml/2006/main">
  <p:tag name="AS_UNIQUEID" val="313"/>
</p:tagLst>
</file>

<file path=ppt/tags/tag179.xml><?xml version="1.0" encoding="utf-8"?>
<p:tagLst xmlns:p="http://schemas.openxmlformats.org/presentationml/2006/main">
  <p:tag name="AS_UNIQUEID" val="314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315"/>
</p:tagLst>
</file>

<file path=ppt/tags/tag181.xml><?xml version="1.0" encoding="utf-8"?>
<p:tagLst xmlns:p="http://schemas.openxmlformats.org/presentationml/2006/main">
  <p:tag name="AS_UNIQUEID" val="316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AS_UNIQUEID" val="323"/>
</p:tagLst>
</file>

<file path=ppt/tags/tag184.xml><?xml version="1.0" encoding="utf-8"?>
<p:tagLst xmlns:p="http://schemas.openxmlformats.org/presentationml/2006/main">
  <p:tag name="AS_UNIQUEID" val="324"/>
</p:tagLst>
</file>

<file path=ppt/tags/tag185.xml><?xml version="1.0" encoding="utf-8"?>
<p:tagLst xmlns:p="http://schemas.openxmlformats.org/presentationml/2006/main">
  <p:tag name="AS_UNIQUEID" val="325"/>
</p:tagLst>
</file>

<file path=ppt/tags/tag186.xml><?xml version="1.0" encoding="utf-8"?>
<p:tagLst xmlns:p="http://schemas.openxmlformats.org/presentationml/2006/main">
  <p:tag name="AS_UNIQUEID" val="326"/>
</p:tagLst>
</file>

<file path=ppt/tags/tag187.xml><?xml version="1.0" encoding="utf-8"?>
<p:tagLst xmlns:p="http://schemas.openxmlformats.org/presentationml/2006/main">
  <p:tag name="AS_UNIQUEID" val="327"/>
</p:tagLst>
</file>

<file path=ppt/tags/tag188.xml><?xml version="1.0" encoding="utf-8"?>
<p:tagLst xmlns:p="http://schemas.openxmlformats.org/presentationml/2006/main">
  <p:tag name="AS_UNIQUEID" val="328"/>
</p:tagLst>
</file>

<file path=ppt/tags/tag189.xml><?xml version="1.0" encoding="utf-8"?>
<p:tagLst xmlns:p="http://schemas.openxmlformats.org/presentationml/2006/main">
  <p:tag name="AS_UNIQUEID" val="329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330"/>
</p:tagLst>
</file>

<file path=ppt/tags/tag191.xml><?xml version="1.0" encoding="utf-8"?>
<p:tagLst xmlns:p="http://schemas.openxmlformats.org/presentationml/2006/main">
  <p:tag name="AS_UNIQUEID" val="331"/>
</p:tagLst>
</file>

<file path=ppt/tags/tag192.xml><?xml version="1.0" encoding="utf-8"?>
<p:tagLst xmlns:p="http://schemas.openxmlformats.org/presentationml/2006/main">
  <p:tag name="AS_UNIQUEID" val="332"/>
</p:tagLst>
</file>

<file path=ppt/tags/tag193.xml><?xml version="1.0" encoding="utf-8"?>
<p:tagLst xmlns:p="http://schemas.openxmlformats.org/presentationml/2006/main">
  <p:tag name="AS_UNIQUEID" val="333"/>
</p:tagLst>
</file>

<file path=ppt/tags/tag194.xml><?xml version="1.0" encoding="utf-8"?>
<p:tagLst xmlns:p="http://schemas.openxmlformats.org/presentationml/2006/main">
  <p:tag name="AS_UNIQUEID" val="334"/>
</p:tagLst>
</file>

<file path=ppt/tags/tag195.xml><?xml version="1.0" encoding="utf-8"?>
<p:tagLst xmlns:p="http://schemas.openxmlformats.org/presentationml/2006/main">
  <p:tag name="AS_UNIQUEID" val="335"/>
</p:tagLst>
</file>

<file path=ppt/tags/tag196.xml><?xml version="1.0" encoding="utf-8"?>
<p:tagLst xmlns:p="http://schemas.openxmlformats.org/presentationml/2006/main">
  <p:tag name="AS_UNIQUEID" val="336"/>
</p:tagLst>
</file>

<file path=ppt/tags/tag197.xml><?xml version="1.0" encoding="utf-8"?>
<p:tagLst xmlns:p="http://schemas.openxmlformats.org/presentationml/2006/main">
  <p:tag name="AS_UNIQUEID" val="337"/>
</p:tagLst>
</file>

<file path=ppt/tags/tag198.xml><?xml version="1.0" encoding="utf-8"?>
<p:tagLst xmlns:p="http://schemas.openxmlformats.org/presentationml/2006/main">
  <p:tag name="AS_UNIQUEID" val="338"/>
</p:tagLst>
</file>

<file path=ppt/tags/tag199.xml><?xml version="1.0" encoding="utf-8"?>
<p:tagLst xmlns:p="http://schemas.openxmlformats.org/presentationml/2006/main">
  <p:tag name="AS_UNIQUEID" val="339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340"/>
</p:tagLst>
</file>

<file path=ppt/tags/tag201.xml><?xml version="1.0" encoding="utf-8"?>
<p:tagLst xmlns:p="http://schemas.openxmlformats.org/presentationml/2006/main">
  <p:tag name="AS_UNIQUEID" val="341"/>
</p:tagLst>
</file>

<file path=ppt/tags/tag202.xml><?xml version="1.0" encoding="utf-8"?>
<p:tagLst xmlns:p="http://schemas.openxmlformats.org/presentationml/2006/main">
  <p:tag name="AS_UNIQUEID" val="342"/>
</p:tagLst>
</file>

<file path=ppt/tags/tag203.xml><?xml version="1.0" encoding="utf-8"?>
<p:tagLst xmlns:p="http://schemas.openxmlformats.org/presentationml/2006/main">
  <p:tag name="AS_UNIQUEID" val="343"/>
</p:tagLst>
</file>

<file path=ppt/tags/tag204.xml><?xml version="1.0" encoding="utf-8"?>
<p:tagLst xmlns:p="http://schemas.openxmlformats.org/presentationml/2006/main">
  <p:tag name="AS_UNIQUEID" val="344"/>
</p:tagLst>
</file>

<file path=ppt/tags/tag205.xml><?xml version="1.0" encoding="utf-8"?>
<p:tagLst xmlns:p="http://schemas.openxmlformats.org/presentationml/2006/main">
  <p:tag name="AS_UNIQUEID" val="345"/>
</p:tagLst>
</file>

<file path=ppt/tags/tag206.xml><?xml version="1.0" encoding="utf-8"?>
<p:tagLst xmlns:p="http://schemas.openxmlformats.org/presentationml/2006/main">
  <p:tag name="AS_UNIQUEID" val="346"/>
</p:tagLst>
</file>

<file path=ppt/tags/tag207.xml><?xml version="1.0" encoding="utf-8"?>
<p:tagLst xmlns:p="http://schemas.openxmlformats.org/presentationml/2006/main">
  <p:tag name="AS_UNIQUEID" val="347"/>
</p:tagLst>
</file>

<file path=ppt/tags/tag208.xml><?xml version="1.0" encoding="utf-8"?>
<p:tagLst xmlns:p="http://schemas.openxmlformats.org/presentationml/2006/main">
  <p:tag name="AS_UNIQUEID" val="348"/>
</p:tagLst>
</file>

<file path=ppt/tags/tag209.xml><?xml version="1.0" encoding="utf-8"?>
<p:tagLst xmlns:p="http://schemas.openxmlformats.org/presentationml/2006/main">
  <p:tag name="AS_UNIQUEID" val="349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350"/>
</p:tagLst>
</file>

<file path=ppt/tags/tag211.xml><?xml version="1.0" encoding="utf-8"?>
<p:tagLst xmlns:p="http://schemas.openxmlformats.org/presentationml/2006/main">
  <p:tag name="AS_UNIQUEID" val="351"/>
</p:tagLst>
</file>

<file path=ppt/tags/tag212.xml><?xml version="1.0" encoding="utf-8"?>
<p:tagLst xmlns:p="http://schemas.openxmlformats.org/presentationml/2006/main">
  <p:tag name="AS_UNIQUEID" val="352"/>
</p:tagLst>
</file>

<file path=ppt/tags/tag213.xml><?xml version="1.0" encoding="utf-8"?>
<p:tagLst xmlns:p="http://schemas.openxmlformats.org/presentationml/2006/main">
  <p:tag name="AS_UNIQUEID" val="353"/>
</p:tagLst>
</file>

<file path=ppt/tags/tag214.xml><?xml version="1.0" encoding="utf-8"?>
<p:tagLst xmlns:p="http://schemas.openxmlformats.org/presentationml/2006/main">
  <p:tag name="AS_UNIQUEID" val="354"/>
</p:tagLst>
</file>

<file path=ppt/tags/tag215.xml><?xml version="1.0" encoding="utf-8"?>
<p:tagLst xmlns:p="http://schemas.openxmlformats.org/presentationml/2006/main">
  <p:tag name="AS_UNIQUEID" val="355"/>
</p:tagLst>
</file>

<file path=ppt/tags/tag216.xml><?xml version="1.0" encoding="utf-8"?>
<p:tagLst xmlns:p="http://schemas.openxmlformats.org/presentationml/2006/main">
  <p:tag name="AS_UNIQUEID" val="356"/>
</p:tagLst>
</file>

<file path=ppt/tags/tag217.xml><?xml version="1.0" encoding="utf-8"?>
<p:tagLst xmlns:p="http://schemas.openxmlformats.org/presentationml/2006/main">
  <p:tag name="AS_UNIQUEID" val="357"/>
</p:tagLst>
</file>

<file path=ppt/tags/tag218.xml><?xml version="1.0" encoding="utf-8"?>
<p:tagLst xmlns:p="http://schemas.openxmlformats.org/presentationml/2006/main">
  <p:tag name="AS_UNIQUEID" val="358"/>
</p:tagLst>
</file>

<file path=ppt/tags/tag219.xml><?xml version="1.0" encoding="utf-8"?>
<p:tagLst xmlns:p="http://schemas.openxmlformats.org/presentationml/2006/main">
  <p:tag name="AS_UNIQUEID" val="359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360"/>
</p:tagLst>
</file>

<file path=ppt/tags/tag221.xml><?xml version="1.0" encoding="utf-8"?>
<p:tagLst xmlns:p="http://schemas.openxmlformats.org/presentationml/2006/main">
  <p:tag name="AS_UNIQUEID" val="361"/>
</p:tagLst>
</file>

<file path=ppt/tags/tag222.xml><?xml version="1.0" encoding="utf-8"?>
<p:tagLst xmlns:p="http://schemas.openxmlformats.org/presentationml/2006/main">
  <p:tag name="AS_UNIQUEID" val="362"/>
</p:tagLst>
</file>

<file path=ppt/tags/tag223.xml><?xml version="1.0" encoding="utf-8"?>
<p:tagLst xmlns:p="http://schemas.openxmlformats.org/presentationml/2006/main">
  <p:tag name="AS_UNIQUEID" val="363"/>
</p:tagLst>
</file>

<file path=ppt/tags/tag224.xml><?xml version="1.0" encoding="utf-8"?>
<p:tagLst xmlns:p="http://schemas.openxmlformats.org/presentationml/2006/main">
  <p:tag name="AS_UNIQUEID" val="364"/>
</p:tagLst>
</file>

<file path=ppt/tags/tag225.xml><?xml version="1.0" encoding="utf-8"?>
<p:tagLst xmlns:p="http://schemas.openxmlformats.org/presentationml/2006/main">
  <p:tag name="AS_UNIQUEID" val="365"/>
</p:tagLst>
</file>

<file path=ppt/tags/tag226.xml><?xml version="1.0" encoding="utf-8"?>
<p:tagLst xmlns:p="http://schemas.openxmlformats.org/presentationml/2006/main">
  <p:tag name="AS_UNIQUEID" val="366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AS_UNIQUEID" val="319"/>
</p:tagLst>
</file>

<file path=ppt/tags/tag229.xml><?xml version="1.0" encoding="utf-8"?>
<p:tagLst xmlns:p="http://schemas.openxmlformats.org/presentationml/2006/main">
  <p:tag name="AS_UNIQUEID" val="32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321"/>
</p:tagLst>
</file>

<file path=ppt/tags/tag231.xml><?xml version="1.0" encoding="utf-8"?>
<p:tagLst xmlns:p="http://schemas.openxmlformats.org/presentationml/2006/main">
  <p:tag name="AS_UNIQUEID" val="369"/>
</p:tagLst>
</file>

<file path=ppt/tags/tag232.xml><?xml version="1.0" encoding="utf-8"?>
<p:tagLst xmlns:p="http://schemas.openxmlformats.org/presentationml/2006/main">
  <p:tag name="AS_UNIQUEID" val="370"/>
</p:tagLst>
</file>

<file path=ppt/tags/tag233.xml><?xml version="1.0" encoding="utf-8"?>
<p:tagLst xmlns:p="http://schemas.openxmlformats.org/presentationml/2006/main">
  <p:tag name="AS_UNIQUEID" val="371"/>
</p:tagLst>
</file>

<file path=ppt/tags/tag234.xml><?xml version="1.0" encoding="utf-8"?>
<p:tagLst xmlns:p="http://schemas.openxmlformats.org/presentationml/2006/main">
  <p:tag name="AS_UNIQUEID" val="372"/>
</p:tagLst>
</file>

<file path=ppt/tags/tag235.xml><?xml version="1.0" encoding="utf-8"?>
<p:tagLst xmlns:p="http://schemas.openxmlformats.org/presentationml/2006/main">
  <p:tag name="AS_UNIQUEID" val="373"/>
</p:tagLst>
</file>

<file path=ppt/tags/tag236.xml><?xml version="1.0" encoding="utf-8"?>
<p:tagLst xmlns:p="http://schemas.openxmlformats.org/presentationml/2006/main">
  <p:tag name="AS_UNIQUEID" val="374"/>
</p:tagLst>
</file>

<file path=ppt/tags/tag237.xml><?xml version="1.0" encoding="utf-8"?>
<p:tagLst xmlns:p="http://schemas.openxmlformats.org/presentationml/2006/main">
  <p:tag name="AS_UNIQUEID" val="375"/>
</p:tagLst>
</file>

<file path=ppt/tags/tag238.xml><?xml version="1.0" encoding="utf-8"?>
<p:tagLst xmlns:p="http://schemas.openxmlformats.org/presentationml/2006/main">
  <p:tag name="AS_UNIQUEID" val="376"/>
</p:tagLst>
</file>

<file path=ppt/tags/tag239.xml><?xml version="1.0" encoding="utf-8"?>
<p:tagLst xmlns:p="http://schemas.openxmlformats.org/presentationml/2006/main">
  <p:tag name="AS_UNIQUEID" val="377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378"/>
</p:tagLst>
</file>

<file path=ppt/tags/tag241.xml><?xml version="1.0" encoding="utf-8"?>
<p:tagLst xmlns:p="http://schemas.openxmlformats.org/presentationml/2006/main">
  <p:tag name="AS_UNIQUEID" val="379"/>
</p:tagLst>
</file>

<file path=ppt/tags/tag242.xml><?xml version="1.0" encoding="utf-8"?>
<p:tagLst xmlns:p="http://schemas.openxmlformats.org/presentationml/2006/main">
  <p:tag name="AS_UNIQUEID" val="380"/>
</p:tagLst>
</file>

<file path=ppt/tags/tag243.xml><?xml version="1.0" encoding="utf-8"?>
<p:tagLst xmlns:p="http://schemas.openxmlformats.org/presentationml/2006/main">
  <p:tag name="AS_UNIQUEID" val="381"/>
</p:tagLst>
</file>

<file path=ppt/tags/tag244.xml><?xml version="1.0" encoding="utf-8"?>
<p:tagLst xmlns:p="http://schemas.openxmlformats.org/presentationml/2006/main">
  <p:tag name="AS_UNIQUEID" val="382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AS_UNIQUEID" val="393"/>
</p:tagLst>
</file>

<file path=ppt/tags/tag247.xml><?xml version="1.0" encoding="utf-8"?>
<p:tagLst xmlns:p="http://schemas.openxmlformats.org/presentationml/2006/main">
  <p:tag name="AS_UNIQUEID" val="394"/>
</p:tagLst>
</file>

<file path=ppt/tags/tag248.xml><?xml version="1.0" encoding="utf-8"?>
<p:tagLst xmlns:p="http://schemas.openxmlformats.org/presentationml/2006/main">
  <p:tag name="AS_UNIQUEID" val="395"/>
</p:tagLst>
</file>

<file path=ppt/tags/tag249.xml><?xml version="1.0" encoding="utf-8"?>
<p:tagLst xmlns:p="http://schemas.openxmlformats.org/presentationml/2006/main">
  <p:tag name="AS_UNIQUEID" val="396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397"/>
</p:tagLst>
</file>

<file path=ppt/tags/tag251.xml><?xml version="1.0" encoding="utf-8"?>
<p:tagLst xmlns:p="http://schemas.openxmlformats.org/presentationml/2006/main">
  <p:tag name="AS_UNIQUEID" val="398"/>
</p:tagLst>
</file>

<file path=ppt/tags/tag252.xml><?xml version="1.0" encoding="utf-8"?>
<p:tagLst xmlns:p="http://schemas.openxmlformats.org/presentationml/2006/main">
  <p:tag name="AS_UNIQUEID" val="399"/>
</p:tagLst>
</file>

<file path=ppt/tags/tag253.xml><?xml version="1.0" encoding="utf-8"?>
<p:tagLst xmlns:p="http://schemas.openxmlformats.org/presentationml/2006/main">
  <p:tag name="AS_UNIQUEID" val="400"/>
</p:tagLst>
</file>

<file path=ppt/tags/tag254.xml><?xml version="1.0" encoding="utf-8"?>
<p:tagLst xmlns:p="http://schemas.openxmlformats.org/presentationml/2006/main">
  <p:tag name="AS_UNIQUEID" val="401"/>
</p:tagLst>
</file>

<file path=ppt/tags/tag255.xml><?xml version="1.0" encoding="utf-8"?>
<p:tagLst xmlns:p="http://schemas.openxmlformats.org/presentationml/2006/main">
  <p:tag name="AS_UNIQUEID" val="402"/>
</p:tagLst>
</file>

<file path=ppt/tags/tag256.xml><?xml version="1.0" encoding="utf-8"?>
<p:tagLst xmlns:p="http://schemas.openxmlformats.org/presentationml/2006/main">
  <p:tag name="AS_UNIQUEID" val="403"/>
</p:tagLst>
</file>

<file path=ppt/tags/tag257.xml><?xml version="1.0" encoding="utf-8"?>
<p:tagLst xmlns:p="http://schemas.openxmlformats.org/presentationml/2006/main">
  <p:tag name="AS_UNIQUEID" val="404"/>
</p:tagLst>
</file>

<file path=ppt/tags/tag258.xml><?xml version="1.0" encoding="utf-8"?>
<p:tagLst xmlns:p="http://schemas.openxmlformats.org/presentationml/2006/main">
  <p:tag name="AS_UNIQUEID" val="405"/>
</p:tagLst>
</file>

<file path=ppt/tags/tag259.xml><?xml version="1.0" encoding="utf-8"?>
<p:tagLst xmlns:p="http://schemas.openxmlformats.org/presentationml/2006/main">
  <p:tag name="AS_UNIQUEID" val="406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407"/>
</p:tagLst>
</file>

<file path=ppt/tags/tag261.xml><?xml version="1.0" encoding="utf-8"?>
<p:tagLst xmlns:p="http://schemas.openxmlformats.org/presentationml/2006/main">
  <p:tag name="AS_UNIQUEID" val="408"/>
</p:tagLst>
</file>

<file path=ppt/tags/tag262.xml><?xml version="1.0" encoding="utf-8"?>
<p:tagLst xmlns:p="http://schemas.openxmlformats.org/presentationml/2006/main">
  <p:tag name="AS_UNIQUEID" val="409"/>
</p:tagLst>
</file>

<file path=ppt/tags/tag263.xml><?xml version="1.0" encoding="utf-8"?>
<p:tagLst xmlns:p="http://schemas.openxmlformats.org/presentationml/2006/main">
  <p:tag name="AS_UNIQUEID" val="410"/>
</p:tagLst>
</file>

<file path=ppt/tags/tag264.xml><?xml version="1.0" encoding="utf-8"?>
<p:tagLst xmlns:p="http://schemas.openxmlformats.org/presentationml/2006/main">
  <p:tag name="AS_UNIQUEID" val="411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COMMONDATA" val="eyJoZGlkIjoiNGJhY2RlODM3Y2EzNjE0OWYxNDBhOTdiNjAwMzBmMWYifQ=="/>
  <p:tag name="KSO_WPP_MARK_KEY" val="5e3fcefc-e65f-49be-a91c-d454cbc737b4"/>
  <p:tag name="commondata" val="eyJoZGlkIjoiOTU3YzdlN2YyMGJhYTA0NzY4MTgyOTQ2YWE2MDIxNGIifQ==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AS_UNIQUEID" val="896"/>
</p:tagLst>
</file>

<file path=ppt/tags/tag66.xml><?xml version="1.0" encoding="utf-8"?>
<p:tagLst xmlns:p="http://schemas.openxmlformats.org/presentationml/2006/main">
  <p:tag name="AS_UNIQUEID" val="897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AS_UNIQUEID" val="879"/>
</p:tagLst>
</file>

<file path=ppt/tags/tag69.xml><?xml version="1.0" encoding="utf-8"?>
<p:tagLst xmlns:p="http://schemas.openxmlformats.org/presentationml/2006/main">
  <p:tag name="AS_UNIQUEID" val="8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882"/>
</p:tagLst>
</file>

<file path=ppt/tags/tag71.xml><?xml version="1.0" encoding="utf-8"?>
<p:tagLst xmlns:p="http://schemas.openxmlformats.org/presentationml/2006/main">
  <p:tag name="AS_UNIQUEID" val="883"/>
</p:tagLst>
</file>

<file path=ppt/tags/tag72.xml><?xml version="1.0" encoding="utf-8"?>
<p:tagLst xmlns:p="http://schemas.openxmlformats.org/presentationml/2006/main">
  <p:tag name="AS_UNIQUEID" val="214"/>
</p:tagLst>
</file>

<file path=ppt/tags/tag73.xml><?xml version="1.0" encoding="utf-8"?>
<p:tagLst xmlns:p="http://schemas.openxmlformats.org/presentationml/2006/main">
  <p:tag name="AS_UNIQUEID" val="215"/>
</p:tagLst>
</file>

<file path=ppt/tags/tag74.xml><?xml version="1.0" encoding="utf-8"?>
<p:tagLst xmlns:p="http://schemas.openxmlformats.org/presentationml/2006/main">
  <p:tag name="AS_UNIQUEID" val="216"/>
</p:tagLst>
</file>

<file path=ppt/tags/tag75.xml><?xml version="1.0" encoding="utf-8"?>
<p:tagLst xmlns:p="http://schemas.openxmlformats.org/presentationml/2006/main">
  <p:tag name="AS_UNIQUEID" val="217"/>
</p:tagLst>
</file>

<file path=ppt/tags/tag76.xml><?xml version="1.0" encoding="utf-8"?>
<p:tagLst xmlns:p="http://schemas.openxmlformats.org/presentationml/2006/main">
  <p:tag name="AS_UNIQUEID" val="218"/>
</p:tagLst>
</file>

<file path=ppt/tags/tag77.xml><?xml version="1.0" encoding="utf-8"?>
<p:tagLst xmlns:p="http://schemas.openxmlformats.org/presentationml/2006/main">
  <p:tag name="AS_UNIQUEID" val="220"/>
</p:tagLst>
</file>

<file path=ppt/tags/tag78.xml><?xml version="1.0" encoding="utf-8"?>
<p:tagLst xmlns:p="http://schemas.openxmlformats.org/presentationml/2006/main">
  <p:tag name="AS_UNIQUEID" val="221"/>
</p:tagLst>
</file>

<file path=ppt/tags/tag79.xml><?xml version="1.0" encoding="utf-8"?>
<p:tagLst xmlns:p="http://schemas.openxmlformats.org/presentationml/2006/main">
  <p:tag name="AS_UNIQUEID" val="22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223"/>
</p:tagLst>
</file>

<file path=ppt/tags/tag81.xml><?xml version="1.0" encoding="utf-8"?>
<p:tagLst xmlns:p="http://schemas.openxmlformats.org/presentationml/2006/main">
  <p:tag name="AS_UNIQUEID" val="224"/>
</p:tagLst>
</file>

<file path=ppt/tags/tag82.xml><?xml version="1.0" encoding="utf-8"?>
<p:tagLst xmlns:p="http://schemas.openxmlformats.org/presentationml/2006/main">
  <p:tag name="AS_UNIQUEID" val="225"/>
</p:tagLst>
</file>

<file path=ppt/tags/tag83.xml><?xml version="1.0" encoding="utf-8"?>
<p:tagLst xmlns:p="http://schemas.openxmlformats.org/presentationml/2006/main">
  <p:tag name="AS_UNIQUEID" val="226"/>
</p:tagLst>
</file>

<file path=ppt/tags/tag84.xml><?xml version="1.0" encoding="utf-8"?>
<p:tagLst xmlns:p="http://schemas.openxmlformats.org/presentationml/2006/main">
  <p:tag name="AS_UNIQUEID" val="227"/>
</p:tagLst>
</file>

<file path=ppt/tags/tag85.xml><?xml version="1.0" encoding="utf-8"?>
<p:tagLst xmlns:p="http://schemas.openxmlformats.org/presentationml/2006/main">
  <p:tag name="AS_UNIQUEID" val="228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AS_UNIQUEID" val="231"/>
</p:tagLst>
</file>

<file path=ppt/tags/tag88.xml><?xml version="1.0" encoding="utf-8"?>
<p:tagLst xmlns:p="http://schemas.openxmlformats.org/presentationml/2006/main">
  <p:tag name="AS_UNIQUEID" val="232"/>
</p:tagLst>
</file>

<file path=ppt/tags/tag89.xml><?xml version="1.0" encoding="utf-8"?>
<p:tagLst xmlns:p="http://schemas.openxmlformats.org/presentationml/2006/main">
  <p:tag name="AS_UNIQUEID" val="233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234"/>
</p:tagLst>
</file>

<file path=ppt/tags/tag91.xml><?xml version="1.0" encoding="utf-8"?>
<p:tagLst xmlns:p="http://schemas.openxmlformats.org/presentationml/2006/main">
  <p:tag name="AS_UNIQUEID" val="235"/>
</p:tagLst>
</file>

<file path=ppt/tags/tag92.xml><?xml version="1.0" encoding="utf-8"?>
<p:tagLst xmlns:p="http://schemas.openxmlformats.org/presentationml/2006/main">
  <p:tag name="AS_UNIQUEID" val="236"/>
</p:tagLst>
</file>

<file path=ppt/tags/tag93.xml><?xml version="1.0" encoding="utf-8"?>
<p:tagLst xmlns:p="http://schemas.openxmlformats.org/presentationml/2006/main">
  <p:tag name="AS_UNIQUEID" val="237"/>
</p:tagLst>
</file>

<file path=ppt/tags/tag94.xml><?xml version="1.0" encoding="utf-8"?>
<p:tagLst xmlns:p="http://schemas.openxmlformats.org/presentationml/2006/main">
  <p:tag name="AS_UNIQUEID" val="238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AS_UNIQUEID" val="241"/>
</p:tagLst>
</file>

<file path=ppt/tags/tag97.xml><?xml version="1.0" encoding="utf-8"?>
<p:tagLst xmlns:p="http://schemas.openxmlformats.org/presentationml/2006/main">
  <p:tag name="AS_UNIQUEID" val="242"/>
</p:tagLst>
</file>

<file path=ppt/tags/tag98.xml><?xml version="1.0" encoding="utf-8"?>
<p:tagLst xmlns:p="http://schemas.openxmlformats.org/presentationml/2006/main">
  <p:tag name="AS_UNIQUEID" val="243"/>
</p:tagLst>
</file>

<file path=ppt/tags/tag99.xml><?xml version="1.0" encoding="utf-8"?>
<p:tagLst xmlns:p="http://schemas.openxmlformats.org/presentationml/2006/main">
  <p:tag name="AS_UNIQUEID" val="24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1971</Words>
  <Application>WPS 演示</Application>
  <PresentationFormat>宽屏</PresentationFormat>
  <Paragraphs>246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微软雅黑</vt:lpstr>
      <vt:lpstr>Times New Roman</vt:lpstr>
      <vt:lpstr>幼圆</vt:lpstr>
      <vt:lpstr>方正中等线简体</vt:lpstr>
      <vt:lpstr>迷你简启体</vt:lpstr>
      <vt:lpstr>楷体</vt:lpstr>
      <vt:lpstr>Calibri</vt:lpstr>
      <vt:lpstr>Arial Unicode MS</vt:lpstr>
      <vt:lpstr>Arial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桂平</cp:lastModifiedBy>
  <cp:revision>166</cp:revision>
  <dcterms:created xsi:type="dcterms:W3CDTF">2019-06-19T02:08:00Z</dcterms:created>
  <dcterms:modified xsi:type="dcterms:W3CDTF">2024-08-28T14:08:13Z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372325ED559741A7AD94CAF81ABAA7AC_13</vt:lpwstr>
  </property>
</Properties>
</file>