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5.svg" ContentType="image/svg+xml"/>
  <Override PartName="/ppt/media/image48.svg" ContentType="image/svg+xml"/>
  <Override PartName="/ppt/media/image50.svg" ContentType="image/svg+xml"/>
  <Override PartName="/ppt/media/image54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3"/>
    <p:sldId id="680" r:id="rId4"/>
    <p:sldId id="772" r:id="rId5"/>
    <p:sldId id="698" r:id="rId6"/>
    <p:sldId id="777" r:id="rId7"/>
    <p:sldId id="778" r:id="rId8"/>
    <p:sldId id="779" r:id="rId9"/>
    <p:sldId id="780" r:id="rId10"/>
    <p:sldId id="781" r:id="rId11"/>
    <p:sldId id="782" r:id="rId12"/>
    <p:sldId id="783" r:id="rId13"/>
    <p:sldId id="784" r:id="rId14"/>
    <p:sldId id="785" r:id="rId15"/>
    <p:sldId id="786" r:id="rId16"/>
    <p:sldId id="787" r:id="rId17"/>
    <p:sldId id="788" r:id="rId18"/>
    <p:sldId id="789" r:id="rId19"/>
    <p:sldId id="790" r:id="rId20"/>
    <p:sldId id="791" r:id="rId21"/>
    <p:sldId id="795" r:id="rId22"/>
  </p:sldIdLst>
  <p:sldSz cx="12192000" cy="6858000"/>
  <p:notesSz cx="9144000" cy="6858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1" userDrawn="1">
          <p15:clr>
            <a:srgbClr val="A4A3A4"/>
          </p15:clr>
        </p15:guide>
        <p15:guide id="2" pos="397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1"/>
        <p:guide pos="39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59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591.xml"/><Relationship Id="rId5" Type="http://schemas.openxmlformats.org/officeDocument/2006/relationships/tags" Target="../tags/tag590.xml"/><Relationship Id="rId4" Type="http://schemas.openxmlformats.org/officeDocument/2006/relationships/tags" Target="../tags/tag589.xml"/><Relationship Id="rId3" Type="http://schemas.openxmlformats.org/officeDocument/2006/relationships/tags" Target="../tags/tag588.xml"/><Relationship Id="rId2" Type="http://schemas.openxmlformats.org/officeDocument/2006/relationships/tags" Target="../tags/tag587.xml"/><Relationship Id="rId1" Type="http://schemas.openxmlformats.org/officeDocument/2006/relationships/tags" Target="../tags/tag58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4" Type="http://schemas.openxmlformats.org/officeDocument/2006/relationships/tags" Target="../tags/tag57.xml"/><Relationship Id="rId23" Type="http://schemas.openxmlformats.org/officeDocument/2006/relationships/image" Target="../media/image12.png"/><Relationship Id="rId22" Type="http://schemas.openxmlformats.org/officeDocument/2006/relationships/tags" Target="../tags/tag56.xml"/><Relationship Id="rId21" Type="http://schemas.openxmlformats.org/officeDocument/2006/relationships/image" Target="../media/image11.png"/><Relationship Id="rId20" Type="http://schemas.openxmlformats.org/officeDocument/2006/relationships/tags" Target="../tags/tag55.xml"/><Relationship Id="rId2" Type="http://schemas.openxmlformats.org/officeDocument/2006/relationships/tags" Target="../tags/tag42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image" Target="../media/image10.png"/><Relationship Id="rId15" Type="http://schemas.openxmlformats.org/officeDocument/2006/relationships/tags" Target="../tags/tag51.xml"/><Relationship Id="rId14" Type="http://schemas.openxmlformats.org/officeDocument/2006/relationships/image" Target="../media/image9.png"/><Relationship Id="rId13" Type="http://schemas.openxmlformats.org/officeDocument/2006/relationships/tags" Target="../tags/tag50.xml"/><Relationship Id="rId12" Type="http://schemas.openxmlformats.org/officeDocument/2006/relationships/image" Target="../media/image8.png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1" Type="http://schemas.openxmlformats.org/officeDocument/2006/relationships/tags" Target="../tags/tag73.xml"/><Relationship Id="rId20" Type="http://schemas.openxmlformats.org/officeDocument/2006/relationships/image" Target="../media/image12.png"/><Relationship Id="rId2" Type="http://schemas.openxmlformats.org/officeDocument/2006/relationships/tags" Target="../tags/tag60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image" Target="../media/image10.png"/><Relationship Id="rId14" Type="http://schemas.openxmlformats.org/officeDocument/2006/relationships/tags" Target="../tags/tag68.xml"/><Relationship Id="rId13" Type="http://schemas.openxmlformats.org/officeDocument/2006/relationships/image" Target="../media/image9.png"/><Relationship Id="rId12" Type="http://schemas.openxmlformats.org/officeDocument/2006/relationships/tags" Target="../tags/tag67.xml"/><Relationship Id="rId11" Type="http://schemas.openxmlformats.org/officeDocument/2006/relationships/image" Target="../media/image8.png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13.jpe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0" Type="http://schemas.openxmlformats.org/officeDocument/2006/relationships/tags" Target="../tags/tag33.xml"/><Relationship Id="rId3" Type="http://schemas.openxmlformats.org/officeDocument/2006/relationships/tags" Target="../tags/tag10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image" Target="../media/image5.png"/><Relationship Id="rId22" Type="http://schemas.openxmlformats.org/officeDocument/2006/relationships/tags" Target="../tags/tag26.xml"/><Relationship Id="rId21" Type="http://schemas.openxmlformats.org/officeDocument/2006/relationships/image" Target="../media/image4.png"/><Relationship Id="rId20" Type="http://schemas.openxmlformats.org/officeDocument/2006/relationships/tags" Target="../tags/tag25.xml"/><Relationship Id="rId2" Type="http://schemas.openxmlformats.org/officeDocument/2006/relationships/tags" Target="../tags/tag9.xml"/><Relationship Id="rId19" Type="http://schemas.openxmlformats.org/officeDocument/2006/relationships/image" Target="../media/image3.png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image" Target="../media/image2.png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>
            <p:custDataLst>
              <p:tags r:id="rId2"/>
            </p:custDataLst>
          </p:nvPr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>
                <a:solidFill>
                  <a:srgbClr val="3F83BC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课堂练习</a:t>
            </a:r>
            <a:endParaRPr lang="zh-CN" altLang="en-US" sz="4265" b="1">
              <a:solidFill>
                <a:srgbClr val="3F83BC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>
            <p:custDataLst>
              <p:tags r:id="rId3"/>
            </p:custDataLst>
          </p:nvPr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1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lstStyle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lstStyle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3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>
            <p:custDataLst>
              <p:tags r:id="rId4"/>
            </p:custDataLst>
          </p:nvPr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lstStyle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lstStyle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84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14.png"/><Relationship Id="rId20" Type="http://schemas.openxmlformats.org/officeDocument/2006/relationships/tags" Target="../tags/tag8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0.xml"/><Relationship Id="rId6" Type="http://schemas.openxmlformats.org/officeDocument/2006/relationships/image" Target="../media/image15.png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image" Target="../media/image42.png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341.xml"/><Relationship Id="rId23" Type="http://schemas.openxmlformats.org/officeDocument/2006/relationships/tags" Target="../tags/tag340.xml"/><Relationship Id="rId22" Type="http://schemas.openxmlformats.org/officeDocument/2006/relationships/tags" Target="../tags/tag339.xml"/><Relationship Id="rId21" Type="http://schemas.openxmlformats.org/officeDocument/2006/relationships/tags" Target="../tags/tag338.xml"/><Relationship Id="rId20" Type="http://schemas.openxmlformats.org/officeDocument/2006/relationships/tags" Target="../tags/tag337.xml"/><Relationship Id="rId2" Type="http://schemas.openxmlformats.org/officeDocument/2006/relationships/image" Target="../media/image25.png"/><Relationship Id="rId19" Type="http://schemas.openxmlformats.org/officeDocument/2006/relationships/tags" Target="../tags/tag336.xml"/><Relationship Id="rId18" Type="http://schemas.openxmlformats.org/officeDocument/2006/relationships/tags" Target="../tags/tag335.xml"/><Relationship Id="rId17" Type="http://schemas.openxmlformats.org/officeDocument/2006/relationships/tags" Target="../tags/tag334.xml"/><Relationship Id="rId16" Type="http://schemas.openxmlformats.org/officeDocument/2006/relationships/tags" Target="../tags/tag333.xml"/><Relationship Id="rId15" Type="http://schemas.openxmlformats.org/officeDocument/2006/relationships/tags" Target="../tags/tag332.xml"/><Relationship Id="rId14" Type="http://schemas.openxmlformats.org/officeDocument/2006/relationships/tags" Target="../tags/tag331.xml"/><Relationship Id="rId13" Type="http://schemas.openxmlformats.org/officeDocument/2006/relationships/image" Target="../media/image40.png"/><Relationship Id="rId12" Type="http://schemas.openxmlformats.org/officeDocument/2006/relationships/tags" Target="../tags/tag330.xml"/><Relationship Id="rId11" Type="http://schemas.openxmlformats.org/officeDocument/2006/relationships/tags" Target="../tags/tag329.xml"/><Relationship Id="rId10" Type="http://schemas.openxmlformats.org/officeDocument/2006/relationships/tags" Target="../tags/tag328.xml"/><Relationship Id="rId1" Type="http://schemas.openxmlformats.org/officeDocument/2006/relationships/tags" Target="../tags/tag32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image" Target="../media/image26.png"/><Relationship Id="rId5" Type="http://schemas.openxmlformats.org/officeDocument/2006/relationships/tags" Target="../tags/tag345.xml"/><Relationship Id="rId41" Type="http://schemas.openxmlformats.org/officeDocument/2006/relationships/slideLayout" Target="../slideLayouts/slideLayout2.xml"/><Relationship Id="rId40" Type="http://schemas.openxmlformats.org/officeDocument/2006/relationships/tags" Target="../tags/tag374.xml"/><Relationship Id="rId4" Type="http://schemas.openxmlformats.org/officeDocument/2006/relationships/tags" Target="../tags/tag344.xml"/><Relationship Id="rId39" Type="http://schemas.openxmlformats.org/officeDocument/2006/relationships/tags" Target="../tags/tag373.xml"/><Relationship Id="rId38" Type="http://schemas.openxmlformats.org/officeDocument/2006/relationships/tags" Target="../tags/tag372.xml"/><Relationship Id="rId37" Type="http://schemas.openxmlformats.org/officeDocument/2006/relationships/tags" Target="../tags/tag371.xml"/><Relationship Id="rId36" Type="http://schemas.openxmlformats.org/officeDocument/2006/relationships/tags" Target="../tags/tag370.xml"/><Relationship Id="rId35" Type="http://schemas.openxmlformats.org/officeDocument/2006/relationships/tags" Target="../tags/tag369.xml"/><Relationship Id="rId34" Type="http://schemas.openxmlformats.org/officeDocument/2006/relationships/tags" Target="../tags/tag368.xml"/><Relationship Id="rId33" Type="http://schemas.openxmlformats.org/officeDocument/2006/relationships/tags" Target="../tags/tag367.xml"/><Relationship Id="rId32" Type="http://schemas.openxmlformats.org/officeDocument/2006/relationships/image" Target="../media/image28.png"/><Relationship Id="rId31" Type="http://schemas.openxmlformats.org/officeDocument/2006/relationships/tags" Target="../tags/tag366.xml"/><Relationship Id="rId30" Type="http://schemas.openxmlformats.org/officeDocument/2006/relationships/tags" Target="../tags/tag365.xml"/><Relationship Id="rId3" Type="http://schemas.openxmlformats.org/officeDocument/2006/relationships/tags" Target="../tags/tag343.xml"/><Relationship Id="rId29" Type="http://schemas.openxmlformats.org/officeDocument/2006/relationships/tags" Target="../tags/tag364.xml"/><Relationship Id="rId28" Type="http://schemas.openxmlformats.org/officeDocument/2006/relationships/image" Target="../media/image40.png"/><Relationship Id="rId27" Type="http://schemas.openxmlformats.org/officeDocument/2006/relationships/tags" Target="../tags/tag363.xml"/><Relationship Id="rId26" Type="http://schemas.openxmlformats.org/officeDocument/2006/relationships/tags" Target="../tags/tag362.xml"/><Relationship Id="rId25" Type="http://schemas.openxmlformats.org/officeDocument/2006/relationships/tags" Target="../tags/tag361.xml"/><Relationship Id="rId24" Type="http://schemas.openxmlformats.org/officeDocument/2006/relationships/image" Target="../media/image45.svg"/><Relationship Id="rId23" Type="http://schemas.openxmlformats.org/officeDocument/2006/relationships/image" Target="../media/image44.png"/><Relationship Id="rId22" Type="http://schemas.openxmlformats.org/officeDocument/2006/relationships/tags" Target="../tags/tag360.xml"/><Relationship Id="rId21" Type="http://schemas.openxmlformats.org/officeDocument/2006/relationships/tags" Target="../tags/tag359.xml"/><Relationship Id="rId20" Type="http://schemas.openxmlformats.org/officeDocument/2006/relationships/tags" Target="../tags/tag358.xml"/><Relationship Id="rId2" Type="http://schemas.openxmlformats.org/officeDocument/2006/relationships/image" Target="../media/image25.png"/><Relationship Id="rId19" Type="http://schemas.openxmlformats.org/officeDocument/2006/relationships/tags" Target="../tags/tag357.xml"/><Relationship Id="rId18" Type="http://schemas.openxmlformats.org/officeDocument/2006/relationships/tags" Target="../tags/tag356.xml"/><Relationship Id="rId17" Type="http://schemas.openxmlformats.org/officeDocument/2006/relationships/tags" Target="../tags/tag355.xml"/><Relationship Id="rId16" Type="http://schemas.openxmlformats.org/officeDocument/2006/relationships/tags" Target="../tags/tag354.xml"/><Relationship Id="rId15" Type="http://schemas.openxmlformats.org/officeDocument/2006/relationships/tags" Target="../tags/tag353.xml"/><Relationship Id="rId14" Type="http://schemas.openxmlformats.org/officeDocument/2006/relationships/tags" Target="../tags/tag352.xml"/><Relationship Id="rId13" Type="http://schemas.openxmlformats.org/officeDocument/2006/relationships/tags" Target="../tags/tag351.xml"/><Relationship Id="rId12" Type="http://schemas.openxmlformats.org/officeDocument/2006/relationships/tags" Target="../tags/tag350.xml"/><Relationship Id="rId11" Type="http://schemas.openxmlformats.org/officeDocument/2006/relationships/tags" Target="../tags/tag349.xml"/><Relationship Id="rId10" Type="http://schemas.openxmlformats.org/officeDocument/2006/relationships/image" Target="../media/image38.png"/><Relationship Id="rId1" Type="http://schemas.openxmlformats.org/officeDocument/2006/relationships/tags" Target="../tags/tag34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tags" Target="../tags/tag380.xml"/><Relationship Id="rId7" Type="http://schemas.openxmlformats.org/officeDocument/2006/relationships/tags" Target="../tags/tag379.xml"/><Relationship Id="rId6" Type="http://schemas.openxmlformats.org/officeDocument/2006/relationships/image" Target="../media/image26.png"/><Relationship Id="rId52" Type="http://schemas.openxmlformats.org/officeDocument/2006/relationships/slideLayout" Target="../slideLayouts/slideLayout2.xml"/><Relationship Id="rId51" Type="http://schemas.openxmlformats.org/officeDocument/2006/relationships/tags" Target="../tags/tag418.xml"/><Relationship Id="rId50" Type="http://schemas.openxmlformats.org/officeDocument/2006/relationships/tags" Target="../tags/tag417.xml"/><Relationship Id="rId5" Type="http://schemas.openxmlformats.org/officeDocument/2006/relationships/tags" Target="../tags/tag378.xml"/><Relationship Id="rId49" Type="http://schemas.openxmlformats.org/officeDocument/2006/relationships/tags" Target="../tags/tag416.xml"/><Relationship Id="rId48" Type="http://schemas.openxmlformats.org/officeDocument/2006/relationships/tags" Target="../tags/tag415.xml"/><Relationship Id="rId47" Type="http://schemas.openxmlformats.org/officeDocument/2006/relationships/tags" Target="../tags/tag414.xml"/><Relationship Id="rId46" Type="http://schemas.openxmlformats.org/officeDocument/2006/relationships/tags" Target="../tags/tag413.xml"/><Relationship Id="rId45" Type="http://schemas.openxmlformats.org/officeDocument/2006/relationships/tags" Target="../tags/tag412.xml"/><Relationship Id="rId44" Type="http://schemas.openxmlformats.org/officeDocument/2006/relationships/tags" Target="../tags/tag411.xml"/><Relationship Id="rId43" Type="http://schemas.openxmlformats.org/officeDocument/2006/relationships/tags" Target="../tags/tag410.xml"/><Relationship Id="rId42" Type="http://schemas.openxmlformats.org/officeDocument/2006/relationships/tags" Target="../tags/tag409.xml"/><Relationship Id="rId41" Type="http://schemas.openxmlformats.org/officeDocument/2006/relationships/tags" Target="../tags/tag408.xml"/><Relationship Id="rId40" Type="http://schemas.openxmlformats.org/officeDocument/2006/relationships/tags" Target="../tags/tag407.xml"/><Relationship Id="rId4" Type="http://schemas.openxmlformats.org/officeDocument/2006/relationships/tags" Target="../tags/tag377.xml"/><Relationship Id="rId39" Type="http://schemas.openxmlformats.org/officeDocument/2006/relationships/tags" Target="../tags/tag406.xml"/><Relationship Id="rId38" Type="http://schemas.openxmlformats.org/officeDocument/2006/relationships/tags" Target="../tags/tag405.xml"/><Relationship Id="rId37" Type="http://schemas.openxmlformats.org/officeDocument/2006/relationships/tags" Target="../tags/tag404.xml"/><Relationship Id="rId36" Type="http://schemas.openxmlformats.org/officeDocument/2006/relationships/tags" Target="../tags/tag403.xml"/><Relationship Id="rId35" Type="http://schemas.openxmlformats.org/officeDocument/2006/relationships/tags" Target="../tags/tag402.xml"/><Relationship Id="rId34" Type="http://schemas.openxmlformats.org/officeDocument/2006/relationships/tags" Target="../tags/tag401.xml"/><Relationship Id="rId33" Type="http://schemas.openxmlformats.org/officeDocument/2006/relationships/tags" Target="../tags/tag400.xml"/><Relationship Id="rId32" Type="http://schemas.openxmlformats.org/officeDocument/2006/relationships/image" Target="../media/image28.png"/><Relationship Id="rId31" Type="http://schemas.openxmlformats.org/officeDocument/2006/relationships/tags" Target="../tags/tag399.xml"/><Relationship Id="rId30" Type="http://schemas.openxmlformats.org/officeDocument/2006/relationships/tags" Target="../tags/tag398.xml"/><Relationship Id="rId3" Type="http://schemas.openxmlformats.org/officeDocument/2006/relationships/tags" Target="../tags/tag376.xml"/><Relationship Id="rId29" Type="http://schemas.openxmlformats.org/officeDocument/2006/relationships/tags" Target="../tags/tag397.xml"/><Relationship Id="rId28" Type="http://schemas.openxmlformats.org/officeDocument/2006/relationships/image" Target="../media/image40.png"/><Relationship Id="rId27" Type="http://schemas.openxmlformats.org/officeDocument/2006/relationships/tags" Target="../tags/tag396.xml"/><Relationship Id="rId26" Type="http://schemas.openxmlformats.org/officeDocument/2006/relationships/tags" Target="../tags/tag395.xml"/><Relationship Id="rId25" Type="http://schemas.openxmlformats.org/officeDocument/2006/relationships/tags" Target="../tags/tag394.xml"/><Relationship Id="rId24" Type="http://schemas.openxmlformats.org/officeDocument/2006/relationships/image" Target="../media/image45.svg"/><Relationship Id="rId23" Type="http://schemas.openxmlformats.org/officeDocument/2006/relationships/image" Target="../media/image44.png"/><Relationship Id="rId22" Type="http://schemas.openxmlformats.org/officeDocument/2006/relationships/tags" Target="../tags/tag393.xml"/><Relationship Id="rId21" Type="http://schemas.openxmlformats.org/officeDocument/2006/relationships/tags" Target="../tags/tag392.xml"/><Relationship Id="rId20" Type="http://schemas.openxmlformats.org/officeDocument/2006/relationships/tags" Target="../tags/tag391.xml"/><Relationship Id="rId2" Type="http://schemas.openxmlformats.org/officeDocument/2006/relationships/image" Target="../media/image25.png"/><Relationship Id="rId19" Type="http://schemas.openxmlformats.org/officeDocument/2006/relationships/tags" Target="../tags/tag390.xml"/><Relationship Id="rId18" Type="http://schemas.openxmlformats.org/officeDocument/2006/relationships/tags" Target="../tags/tag389.xml"/><Relationship Id="rId17" Type="http://schemas.openxmlformats.org/officeDocument/2006/relationships/tags" Target="../tags/tag388.xml"/><Relationship Id="rId16" Type="http://schemas.openxmlformats.org/officeDocument/2006/relationships/tags" Target="../tags/tag387.xml"/><Relationship Id="rId15" Type="http://schemas.openxmlformats.org/officeDocument/2006/relationships/tags" Target="../tags/tag386.xml"/><Relationship Id="rId14" Type="http://schemas.openxmlformats.org/officeDocument/2006/relationships/tags" Target="../tags/tag385.xml"/><Relationship Id="rId13" Type="http://schemas.openxmlformats.org/officeDocument/2006/relationships/tags" Target="../tags/tag384.xml"/><Relationship Id="rId12" Type="http://schemas.openxmlformats.org/officeDocument/2006/relationships/tags" Target="../tags/tag383.xml"/><Relationship Id="rId11" Type="http://schemas.openxmlformats.org/officeDocument/2006/relationships/tags" Target="../tags/tag382.xml"/><Relationship Id="rId10" Type="http://schemas.openxmlformats.org/officeDocument/2006/relationships/image" Target="../media/image38.png"/><Relationship Id="rId1" Type="http://schemas.openxmlformats.org/officeDocument/2006/relationships/tags" Target="../tags/tag37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25.xml"/><Relationship Id="rId8" Type="http://schemas.openxmlformats.org/officeDocument/2006/relationships/tags" Target="../tags/tag424.xml"/><Relationship Id="rId7" Type="http://schemas.openxmlformats.org/officeDocument/2006/relationships/tags" Target="../tags/tag423.xml"/><Relationship Id="rId6" Type="http://schemas.openxmlformats.org/officeDocument/2006/relationships/image" Target="../media/image26.png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7" Type="http://schemas.openxmlformats.org/officeDocument/2006/relationships/slideLayout" Target="../slideLayouts/slideLayout2.xml"/><Relationship Id="rId36" Type="http://schemas.openxmlformats.org/officeDocument/2006/relationships/tags" Target="../tags/tag448.xml"/><Relationship Id="rId35" Type="http://schemas.openxmlformats.org/officeDocument/2006/relationships/tags" Target="../tags/tag447.xml"/><Relationship Id="rId34" Type="http://schemas.openxmlformats.org/officeDocument/2006/relationships/tags" Target="../tags/tag446.xml"/><Relationship Id="rId33" Type="http://schemas.openxmlformats.org/officeDocument/2006/relationships/tags" Target="../tags/tag445.xml"/><Relationship Id="rId32" Type="http://schemas.openxmlformats.org/officeDocument/2006/relationships/tags" Target="../tags/tag444.xml"/><Relationship Id="rId31" Type="http://schemas.openxmlformats.org/officeDocument/2006/relationships/tags" Target="../tags/tag443.xml"/><Relationship Id="rId30" Type="http://schemas.openxmlformats.org/officeDocument/2006/relationships/image" Target="../media/image30.png"/><Relationship Id="rId3" Type="http://schemas.openxmlformats.org/officeDocument/2006/relationships/tags" Target="../tags/tag420.xml"/><Relationship Id="rId29" Type="http://schemas.openxmlformats.org/officeDocument/2006/relationships/tags" Target="../tags/tag442.xml"/><Relationship Id="rId28" Type="http://schemas.openxmlformats.org/officeDocument/2006/relationships/tags" Target="../tags/tag441.xml"/><Relationship Id="rId27" Type="http://schemas.openxmlformats.org/officeDocument/2006/relationships/tags" Target="../tags/tag440.xml"/><Relationship Id="rId26" Type="http://schemas.openxmlformats.org/officeDocument/2006/relationships/tags" Target="../tags/tag439.xml"/><Relationship Id="rId25" Type="http://schemas.openxmlformats.org/officeDocument/2006/relationships/tags" Target="../tags/tag438.xml"/><Relationship Id="rId24" Type="http://schemas.openxmlformats.org/officeDocument/2006/relationships/image" Target="../media/image45.svg"/><Relationship Id="rId23" Type="http://schemas.openxmlformats.org/officeDocument/2006/relationships/image" Target="../media/image44.png"/><Relationship Id="rId22" Type="http://schemas.openxmlformats.org/officeDocument/2006/relationships/tags" Target="../tags/tag437.xml"/><Relationship Id="rId21" Type="http://schemas.openxmlformats.org/officeDocument/2006/relationships/tags" Target="../tags/tag436.xml"/><Relationship Id="rId20" Type="http://schemas.openxmlformats.org/officeDocument/2006/relationships/tags" Target="../tags/tag435.xml"/><Relationship Id="rId2" Type="http://schemas.openxmlformats.org/officeDocument/2006/relationships/image" Target="../media/image25.png"/><Relationship Id="rId19" Type="http://schemas.openxmlformats.org/officeDocument/2006/relationships/tags" Target="../tags/tag434.xml"/><Relationship Id="rId18" Type="http://schemas.openxmlformats.org/officeDocument/2006/relationships/tags" Target="../tags/tag433.xml"/><Relationship Id="rId17" Type="http://schemas.openxmlformats.org/officeDocument/2006/relationships/tags" Target="../tags/tag432.xml"/><Relationship Id="rId16" Type="http://schemas.openxmlformats.org/officeDocument/2006/relationships/tags" Target="../tags/tag431.xml"/><Relationship Id="rId15" Type="http://schemas.openxmlformats.org/officeDocument/2006/relationships/tags" Target="../tags/tag430.xml"/><Relationship Id="rId14" Type="http://schemas.openxmlformats.org/officeDocument/2006/relationships/tags" Target="../tags/tag429.xml"/><Relationship Id="rId13" Type="http://schemas.openxmlformats.org/officeDocument/2006/relationships/tags" Target="../tags/tag428.xml"/><Relationship Id="rId12" Type="http://schemas.openxmlformats.org/officeDocument/2006/relationships/tags" Target="../tags/tag427.xml"/><Relationship Id="rId11" Type="http://schemas.openxmlformats.org/officeDocument/2006/relationships/tags" Target="../tags/tag426.xml"/><Relationship Id="rId10" Type="http://schemas.openxmlformats.org/officeDocument/2006/relationships/image" Target="../media/image38.png"/><Relationship Id="rId1" Type="http://schemas.openxmlformats.org/officeDocument/2006/relationships/tags" Target="../tags/tag41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55.xml"/><Relationship Id="rId8" Type="http://schemas.openxmlformats.org/officeDocument/2006/relationships/tags" Target="../tags/tag454.xml"/><Relationship Id="rId7" Type="http://schemas.openxmlformats.org/officeDocument/2006/relationships/tags" Target="../tags/tag453.xml"/><Relationship Id="rId6" Type="http://schemas.openxmlformats.org/officeDocument/2006/relationships/image" Target="../media/image26.png"/><Relationship Id="rId5" Type="http://schemas.openxmlformats.org/officeDocument/2006/relationships/tags" Target="../tags/tag452.xml"/><Relationship Id="rId48" Type="http://schemas.openxmlformats.org/officeDocument/2006/relationships/slideLayout" Target="../slideLayouts/slideLayout2.xml"/><Relationship Id="rId47" Type="http://schemas.openxmlformats.org/officeDocument/2006/relationships/tags" Target="../tags/tag487.xml"/><Relationship Id="rId46" Type="http://schemas.openxmlformats.org/officeDocument/2006/relationships/tags" Target="../tags/tag486.xml"/><Relationship Id="rId45" Type="http://schemas.openxmlformats.org/officeDocument/2006/relationships/tags" Target="../tags/tag485.xml"/><Relationship Id="rId44" Type="http://schemas.openxmlformats.org/officeDocument/2006/relationships/tags" Target="../tags/tag484.xml"/><Relationship Id="rId43" Type="http://schemas.openxmlformats.org/officeDocument/2006/relationships/tags" Target="../tags/tag483.xml"/><Relationship Id="rId42" Type="http://schemas.openxmlformats.org/officeDocument/2006/relationships/tags" Target="../tags/tag482.xml"/><Relationship Id="rId41" Type="http://schemas.openxmlformats.org/officeDocument/2006/relationships/image" Target="../media/image38.png"/><Relationship Id="rId40" Type="http://schemas.openxmlformats.org/officeDocument/2006/relationships/tags" Target="../tags/tag481.xml"/><Relationship Id="rId4" Type="http://schemas.openxmlformats.org/officeDocument/2006/relationships/tags" Target="../tags/tag451.xml"/><Relationship Id="rId39" Type="http://schemas.openxmlformats.org/officeDocument/2006/relationships/tags" Target="../tags/tag480.xml"/><Relationship Id="rId38" Type="http://schemas.openxmlformats.org/officeDocument/2006/relationships/image" Target="../media/image46.png"/><Relationship Id="rId37" Type="http://schemas.openxmlformats.org/officeDocument/2006/relationships/tags" Target="../tags/tag479.xml"/><Relationship Id="rId36" Type="http://schemas.openxmlformats.org/officeDocument/2006/relationships/tags" Target="../tags/tag478.xml"/><Relationship Id="rId35" Type="http://schemas.openxmlformats.org/officeDocument/2006/relationships/tags" Target="../tags/tag477.xml"/><Relationship Id="rId34" Type="http://schemas.openxmlformats.org/officeDocument/2006/relationships/tags" Target="../tags/tag476.xml"/><Relationship Id="rId33" Type="http://schemas.openxmlformats.org/officeDocument/2006/relationships/tags" Target="../tags/tag475.xml"/><Relationship Id="rId32" Type="http://schemas.openxmlformats.org/officeDocument/2006/relationships/tags" Target="../tags/tag474.xml"/><Relationship Id="rId31" Type="http://schemas.openxmlformats.org/officeDocument/2006/relationships/tags" Target="../tags/tag473.xml"/><Relationship Id="rId30" Type="http://schemas.openxmlformats.org/officeDocument/2006/relationships/tags" Target="../tags/tag472.xml"/><Relationship Id="rId3" Type="http://schemas.openxmlformats.org/officeDocument/2006/relationships/tags" Target="../tags/tag450.xml"/><Relationship Id="rId29" Type="http://schemas.openxmlformats.org/officeDocument/2006/relationships/tags" Target="../tags/tag471.xml"/><Relationship Id="rId28" Type="http://schemas.openxmlformats.org/officeDocument/2006/relationships/tags" Target="../tags/tag470.xml"/><Relationship Id="rId27" Type="http://schemas.openxmlformats.org/officeDocument/2006/relationships/tags" Target="../tags/tag469.xml"/><Relationship Id="rId26" Type="http://schemas.openxmlformats.org/officeDocument/2006/relationships/tags" Target="../tags/tag468.xml"/><Relationship Id="rId25" Type="http://schemas.openxmlformats.org/officeDocument/2006/relationships/image" Target="../media/image28.png"/><Relationship Id="rId24" Type="http://schemas.openxmlformats.org/officeDocument/2006/relationships/tags" Target="../tags/tag467.xml"/><Relationship Id="rId23" Type="http://schemas.openxmlformats.org/officeDocument/2006/relationships/tags" Target="../tags/tag466.xml"/><Relationship Id="rId22" Type="http://schemas.openxmlformats.org/officeDocument/2006/relationships/tags" Target="../tags/tag465.xml"/><Relationship Id="rId21" Type="http://schemas.openxmlformats.org/officeDocument/2006/relationships/tags" Target="../tags/tag464.xml"/><Relationship Id="rId20" Type="http://schemas.openxmlformats.org/officeDocument/2006/relationships/image" Target="../media/image30.png"/><Relationship Id="rId2" Type="http://schemas.openxmlformats.org/officeDocument/2006/relationships/image" Target="../media/image25.png"/><Relationship Id="rId19" Type="http://schemas.openxmlformats.org/officeDocument/2006/relationships/tags" Target="../tags/tag463.xml"/><Relationship Id="rId18" Type="http://schemas.openxmlformats.org/officeDocument/2006/relationships/tags" Target="../tags/tag462.xml"/><Relationship Id="rId17" Type="http://schemas.openxmlformats.org/officeDocument/2006/relationships/tags" Target="../tags/tag461.xml"/><Relationship Id="rId16" Type="http://schemas.openxmlformats.org/officeDocument/2006/relationships/image" Target="../media/image45.svg"/><Relationship Id="rId15" Type="http://schemas.openxmlformats.org/officeDocument/2006/relationships/image" Target="../media/image44.png"/><Relationship Id="rId14" Type="http://schemas.openxmlformats.org/officeDocument/2006/relationships/tags" Target="../tags/tag460.xml"/><Relationship Id="rId13" Type="http://schemas.openxmlformats.org/officeDocument/2006/relationships/tags" Target="../tags/tag459.xml"/><Relationship Id="rId12" Type="http://schemas.openxmlformats.org/officeDocument/2006/relationships/tags" Target="../tags/tag458.xml"/><Relationship Id="rId11" Type="http://schemas.openxmlformats.org/officeDocument/2006/relationships/tags" Target="../tags/tag457.xml"/><Relationship Id="rId10" Type="http://schemas.openxmlformats.org/officeDocument/2006/relationships/tags" Target="../tags/tag456.xml"/><Relationship Id="rId1" Type="http://schemas.openxmlformats.org/officeDocument/2006/relationships/tags" Target="../tags/tag44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94.xml"/><Relationship Id="rId8" Type="http://schemas.openxmlformats.org/officeDocument/2006/relationships/tags" Target="../tags/tag493.xml"/><Relationship Id="rId7" Type="http://schemas.openxmlformats.org/officeDocument/2006/relationships/image" Target="../media/image43.jpeg"/><Relationship Id="rId6" Type="http://schemas.openxmlformats.org/officeDocument/2006/relationships/tags" Target="../tags/tag492.xml"/><Relationship Id="rId5" Type="http://schemas.openxmlformats.org/officeDocument/2006/relationships/tags" Target="../tags/tag491.xml"/><Relationship Id="rId4" Type="http://schemas.openxmlformats.org/officeDocument/2006/relationships/tags" Target="../tags/tag490.xml"/><Relationship Id="rId3" Type="http://schemas.openxmlformats.org/officeDocument/2006/relationships/tags" Target="../tags/tag489.xml"/><Relationship Id="rId2" Type="http://schemas.openxmlformats.org/officeDocument/2006/relationships/image" Target="../media/image25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501.xml"/><Relationship Id="rId16" Type="http://schemas.openxmlformats.org/officeDocument/2006/relationships/tags" Target="../tags/tag500.xml"/><Relationship Id="rId15" Type="http://schemas.openxmlformats.org/officeDocument/2006/relationships/tags" Target="../tags/tag499.xml"/><Relationship Id="rId14" Type="http://schemas.openxmlformats.org/officeDocument/2006/relationships/tags" Target="../tags/tag498.xml"/><Relationship Id="rId13" Type="http://schemas.openxmlformats.org/officeDocument/2006/relationships/tags" Target="../tags/tag497.xml"/><Relationship Id="rId12" Type="http://schemas.openxmlformats.org/officeDocument/2006/relationships/tags" Target="../tags/tag496.xml"/><Relationship Id="rId11" Type="http://schemas.openxmlformats.org/officeDocument/2006/relationships/image" Target="../media/image40.png"/><Relationship Id="rId10" Type="http://schemas.openxmlformats.org/officeDocument/2006/relationships/tags" Target="../tags/tag495.xml"/><Relationship Id="rId1" Type="http://schemas.openxmlformats.org/officeDocument/2006/relationships/tags" Target="../tags/tag48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08.xml"/><Relationship Id="rId8" Type="http://schemas.openxmlformats.org/officeDocument/2006/relationships/tags" Target="../tags/tag507.xml"/><Relationship Id="rId7" Type="http://schemas.openxmlformats.org/officeDocument/2006/relationships/image" Target="../media/image43.jpeg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3" Type="http://schemas.openxmlformats.org/officeDocument/2006/relationships/tags" Target="../tags/tag503.xml"/><Relationship Id="rId2" Type="http://schemas.openxmlformats.org/officeDocument/2006/relationships/image" Target="../media/image25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515.xml"/><Relationship Id="rId16" Type="http://schemas.openxmlformats.org/officeDocument/2006/relationships/tags" Target="../tags/tag514.xml"/><Relationship Id="rId15" Type="http://schemas.openxmlformats.org/officeDocument/2006/relationships/tags" Target="../tags/tag513.xml"/><Relationship Id="rId14" Type="http://schemas.openxmlformats.org/officeDocument/2006/relationships/tags" Target="../tags/tag512.xml"/><Relationship Id="rId13" Type="http://schemas.openxmlformats.org/officeDocument/2006/relationships/tags" Target="../tags/tag511.xml"/><Relationship Id="rId12" Type="http://schemas.openxmlformats.org/officeDocument/2006/relationships/tags" Target="../tags/tag510.xml"/><Relationship Id="rId11" Type="http://schemas.openxmlformats.org/officeDocument/2006/relationships/image" Target="../media/image40.png"/><Relationship Id="rId10" Type="http://schemas.openxmlformats.org/officeDocument/2006/relationships/tags" Target="../tags/tag509.xml"/><Relationship Id="rId1" Type="http://schemas.openxmlformats.org/officeDocument/2006/relationships/tags" Target="../tags/tag50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22.xml"/><Relationship Id="rId8" Type="http://schemas.openxmlformats.org/officeDocument/2006/relationships/tags" Target="../tags/tag521.xml"/><Relationship Id="rId7" Type="http://schemas.openxmlformats.org/officeDocument/2006/relationships/tags" Target="../tags/tag520.xml"/><Relationship Id="rId6" Type="http://schemas.openxmlformats.org/officeDocument/2006/relationships/image" Target="../media/image26.png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" Type="http://schemas.openxmlformats.org/officeDocument/2006/relationships/tags" Target="../tags/tag517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530.xml"/><Relationship Id="rId20" Type="http://schemas.openxmlformats.org/officeDocument/2006/relationships/image" Target="../media/image46.png"/><Relationship Id="rId2" Type="http://schemas.openxmlformats.org/officeDocument/2006/relationships/image" Target="../media/image25.png"/><Relationship Id="rId19" Type="http://schemas.openxmlformats.org/officeDocument/2006/relationships/tags" Target="../tags/tag529.xml"/><Relationship Id="rId18" Type="http://schemas.openxmlformats.org/officeDocument/2006/relationships/image" Target="../media/image41.GIF"/><Relationship Id="rId17" Type="http://schemas.openxmlformats.org/officeDocument/2006/relationships/tags" Target="../tags/tag528.xml"/><Relationship Id="rId16" Type="http://schemas.openxmlformats.org/officeDocument/2006/relationships/tags" Target="../tags/tag527.xml"/><Relationship Id="rId15" Type="http://schemas.openxmlformats.org/officeDocument/2006/relationships/tags" Target="../tags/tag526.xml"/><Relationship Id="rId14" Type="http://schemas.openxmlformats.org/officeDocument/2006/relationships/tags" Target="../tags/tag525.xml"/><Relationship Id="rId13" Type="http://schemas.openxmlformats.org/officeDocument/2006/relationships/tags" Target="../tags/tag524.xml"/><Relationship Id="rId12" Type="http://schemas.openxmlformats.org/officeDocument/2006/relationships/image" Target="../media/image48.svg"/><Relationship Id="rId11" Type="http://schemas.openxmlformats.org/officeDocument/2006/relationships/image" Target="../media/image47.png"/><Relationship Id="rId10" Type="http://schemas.openxmlformats.org/officeDocument/2006/relationships/tags" Target="../tags/tag523.xml"/><Relationship Id="rId1" Type="http://schemas.openxmlformats.org/officeDocument/2006/relationships/tags" Target="../tags/tag51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tags" Target="../tags/tag536.xml"/><Relationship Id="rId7" Type="http://schemas.openxmlformats.org/officeDocument/2006/relationships/tags" Target="../tags/tag535.xml"/><Relationship Id="rId6" Type="http://schemas.openxmlformats.org/officeDocument/2006/relationships/tags" Target="../tags/tag534.xml"/><Relationship Id="rId5" Type="http://schemas.openxmlformats.org/officeDocument/2006/relationships/image" Target="../media/image42.png"/><Relationship Id="rId4" Type="http://schemas.openxmlformats.org/officeDocument/2006/relationships/tags" Target="../tags/tag533.xml"/><Relationship Id="rId3" Type="http://schemas.openxmlformats.org/officeDocument/2006/relationships/tags" Target="../tags/tag532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547.xml"/><Relationship Id="rId20" Type="http://schemas.openxmlformats.org/officeDocument/2006/relationships/tags" Target="../tags/tag546.xml"/><Relationship Id="rId2" Type="http://schemas.openxmlformats.org/officeDocument/2006/relationships/image" Target="../media/image25.png"/><Relationship Id="rId19" Type="http://schemas.openxmlformats.org/officeDocument/2006/relationships/tags" Target="../tags/tag545.xml"/><Relationship Id="rId18" Type="http://schemas.openxmlformats.org/officeDocument/2006/relationships/tags" Target="../tags/tag544.xml"/><Relationship Id="rId17" Type="http://schemas.openxmlformats.org/officeDocument/2006/relationships/tags" Target="../tags/tag543.xml"/><Relationship Id="rId16" Type="http://schemas.openxmlformats.org/officeDocument/2006/relationships/tags" Target="../tags/tag542.xml"/><Relationship Id="rId15" Type="http://schemas.openxmlformats.org/officeDocument/2006/relationships/tags" Target="../tags/tag541.xml"/><Relationship Id="rId14" Type="http://schemas.openxmlformats.org/officeDocument/2006/relationships/tags" Target="../tags/tag540.xml"/><Relationship Id="rId13" Type="http://schemas.openxmlformats.org/officeDocument/2006/relationships/image" Target="../media/image40.png"/><Relationship Id="rId12" Type="http://schemas.openxmlformats.org/officeDocument/2006/relationships/tags" Target="../tags/tag539.xml"/><Relationship Id="rId11" Type="http://schemas.openxmlformats.org/officeDocument/2006/relationships/tags" Target="../tags/tag538.xml"/><Relationship Id="rId10" Type="http://schemas.openxmlformats.org/officeDocument/2006/relationships/tags" Target="../tags/tag537.xml"/><Relationship Id="rId1" Type="http://schemas.openxmlformats.org/officeDocument/2006/relationships/tags" Target="../tags/tag53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53.xml"/><Relationship Id="rId8" Type="http://schemas.openxmlformats.org/officeDocument/2006/relationships/image" Target="../media/image50.svg"/><Relationship Id="rId7" Type="http://schemas.openxmlformats.org/officeDocument/2006/relationships/image" Target="../media/image49.png"/><Relationship Id="rId6" Type="http://schemas.openxmlformats.org/officeDocument/2006/relationships/tags" Target="../tags/tag552.xml"/><Relationship Id="rId5" Type="http://schemas.openxmlformats.org/officeDocument/2006/relationships/tags" Target="../tags/tag551.xml"/><Relationship Id="rId4" Type="http://schemas.openxmlformats.org/officeDocument/2006/relationships/tags" Target="../tags/tag550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577.xml"/><Relationship Id="rId32" Type="http://schemas.openxmlformats.org/officeDocument/2006/relationships/tags" Target="../tags/tag576.xml"/><Relationship Id="rId31" Type="http://schemas.openxmlformats.org/officeDocument/2006/relationships/tags" Target="../tags/tag575.xml"/><Relationship Id="rId30" Type="http://schemas.openxmlformats.org/officeDocument/2006/relationships/tags" Target="../tags/tag574.xml"/><Relationship Id="rId3" Type="http://schemas.openxmlformats.org/officeDocument/2006/relationships/tags" Target="../tags/tag549.xml"/><Relationship Id="rId29" Type="http://schemas.openxmlformats.org/officeDocument/2006/relationships/tags" Target="../tags/tag573.xml"/><Relationship Id="rId28" Type="http://schemas.openxmlformats.org/officeDocument/2006/relationships/tags" Target="../tags/tag572.xml"/><Relationship Id="rId27" Type="http://schemas.openxmlformats.org/officeDocument/2006/relationships/tags" Target="../tags/tag571.xml"/><Relationship Id="rId26" Type="http://schemas.openxmlformats.org/officeDocument/2006/relationships/tags" Target="../tags/tag570.xml"/><Relationship Id="rId25" Type="http://schemas.openxmlformats.org/officeDocument/2006/relationships/tags" Target="../tags/tag569.xml"/><Relationship Id="rId24" Type="http://schemas.openxmlformats.org/officeDocument/2006/relationships/tags" Target="../tags/tag568.xml"/><Relationship Id="rId23" Type="http://schemas.openxmlformats.org/officeDocument/2006/relationships/tags" Target="../tags/tag567.xml"/><Relationship Id="rId22" Type="http://schemas.openxmlformats.org/officeDocument/2006/relationships/tags" Target="../tags/tag566.xml"/><Relationship Id="rId21" Type="http://schemas.openxmlformats.org/officeDocument/2006/relationships/tags" Target="../tags/tag565.xml"/><Relationship Id="rId20" Type="http://schemas.openxmlformats.org/officeDocument/2006/relationships/tags" Target="../tags/tag564.xml"/><Relationship Id="rId2" Type="http://schemas.openxmlformats.org/officeDocument/2006/relationships/image" Target="../media/image25.png"/><Relationship Id="rId19" Type="http://schemas.openxmlformats.org/officeDocument/2006/relationships/tags" Target="../tags/tag563.xml"/><Relationship Id="rId18" Type="http://schemas.openxmlformats.org/officeDocument/2006/relationships/tags" Target="../tags/tag562.xml"/><Relationship Id="rId17" Type="http://schemas.openxmlformats.org/officeDocument/2006/relationships/tags" Target="../tags/tag561.xml"/><Relationship Id="rId16" Type="http://schemas.openxmlformats.org/officeDocument/2006/relationships/tags" Target="../tags/tag560.xml"/><Relationship Id="rId15" Type="http://schemas.openxmlformats.org/officeDocument/2006/relationships/tags" Target="../tags/tag559.xml"/><Relationship Id="rId14" Type="http://schemas.openxmlformats.org/officeDocument/2006/relationships/tags" Target="../tags/tag558.xml"/><Relationship Id="rId13" Type="http://schemas.openxmlformats.org/officeDocument/2006/relationships/tags" Target="../tags/tag557.xml"/><Relationship Id="rId12" Type="http://schemas.openxmlformats.org/officeDocument/2006/relationships/tags" Target="../tags/tag556.xml"/><Relationship Id="rId11" Type="http://schemas.openxmlformats.org/officeDocument/2006/relationships/tags" Target="../tags/tag555.xml"/><Relationship Id="rId10" Type="http://schemas.openxmlformats.org/officeDocument/2006/relationships/tags" Target="../tags/tag554.xml"/><Relationship Id="rId1" Type="http://schemas.openxmlformats.org/officeDocument/2006/relationships/tags" Target="../tags/tag54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3" Type="http://schemas.openxmlformats.org/officeDocument/2006/relationships/slideLayout" Target="../slideLayouts/slideLayout2.xml"/><Relationship Id="rId32" Type="http://schemas.openxmlformats.org/officeDocument/2006/relationships/tags" Target="../tags/tag113.xml"/><Relationship Id="rId31" Type="http://schemas.openxmlformats.org/officeDocument/2006/relationships/tags" Target="../tags/tag112.xml"/><Relationship Id="rId30" Type="http://schemas.openxmlformats.org/officeDocument/2006/relationships/tags" Target="../tags/tag111.xml"/><Relationship Id="rId3" Type="http://schemas.openxmlformats.org/officeDocument/2006/relationships/tags" Target="../tags/tag92.xml"/><Relationship Id="rId29" Type="http://schemas.openxmlformats.org/officeDocument/2006/relationships/tags" Target="../tags/tag110.xml"/><Relationship Id="rId28" Type="http://schemas.openxmlformats.org/officeDocument/2006/relationships/tags" Target="../tags/tag109.xml"/><Relationship Id="rId27" Type="http://schemas.openxmlformats.org/officeDocument/2006/relationships/image" Target="../media/image24.svg"/><Relationship Id="rId26" Type="http://schemas.openxmlformats.org/officeDocument/2006/relationships/image" Target="../media/image23.png"/><Relationship Id="rId25" Type="http://schemas.openxmlformats.org/officeDocument/2006/relationships/tags" Target="../tags/tag108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image" Target="../media/image22.svg"/><Relationship Id="rId21" Type="http://schemas.openxmlformats.org/officeDocument/2006/relationships/image" Target="../media/image21.png"/><Relationship Id="rId20" Type="http://schemas.openxmlformats.org/officeDocument/2006/relationships/tags" Target="../tags/tag105.xml"/><Relationship Id="rId2" Type="http://schemas.openxmlformats.org/officeDocument/2006/relationships/image" Target="../media/image16.png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image" Target="../media/image20.svg"/><Relationship Id="rId16" Type="http://schemas.openxmlformats.org/officeDocument/2006/relationships/image" Target="../media/image19.png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tags" Target="../tags/tag99.xml"/><Relationship Id="rId1" Type="http://schemas.openxmlformats.org/officeDocument/2006/relationships/tags" Target="../tags/tag9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82.xml"/><Relationship Id="rId8" Type="http://schemas.openxmlformats.org/officeDocument/2006/relationships/image" Target="../media/image54.svg"/><Relationship Id="rId7" Type="http://schemas.openxmlformats.org/officeDocument/2006/relationships/image" Target="../media/image53.png"/><Relationship Id="rId6" Type="http://schemas.openxmlformats.org/officeDocument/2006/relationships/tags" Target="../tags/tag581.xml"/><Relationship Id="rId5" Type="http://schemas.openxmlformats.org/officeDocument/2006/relationships/image" Target="../media/image52.png"/><Relationship Id="rId4" Type="http://schemas.openxmlformats.org/officeDocument/2006/relationships/tags" Target="../tags/tag580.xml"/><Relationship Id="rId3" Type="http://schemas.openxmlformats.org/officeDocument/2006/relationships/tags" Target="../tags/tag579.xml"/><Relationship Id="rId2" Type="http://schemas.openxmlformats.org/officeDocument/2006/relationships/image" Target="../media/image51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585.xml"/><Relationship Id="rId12" Type="http://schemas.openxmlformats.org/officeDocument/2006/relationships/tags" Target="../tags/tag584.xml"/><Relationship Id="rId11" Type="http://schemas.openxmlformats.org/officeDocument/2006/relationships/tags" Target="../tags/tag583.xml"/><Relationship Id="rId10" Type="http://schemas.openxmlformats.org/officeDocument/2006/relationships/image" Target="../media/image55.png"/><Relationship Id="rId1" Type="http://schemas.openxmlformats.org/officeDocument/2006/relationships/tags" Target="../tags/tag57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16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image" Target="../media/image25.png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image" Target="../media/image27.svg"/><Relationship Id="rId15" Type="http://schemas.openxmlformats.org/officeDocument/2006/relationships/image" Target="../media/image26.png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image" Target="../media/image31.svg"/><Relationship Id="rId20" Type="http://schemas.openxmlformats.org/officeDocument/2006/relationships/image" Target="../media/image30.png"/><Relationship Id="rId2" Type="http://schemas.openxmlformats.org/officeDocument/2006/relationships/image" Target="../media/image25.png"/><Relationship Id="rId19" Type="http://schemas.openxmlformats.org/officeDocument/2006/relationships/tags" Target="../tags/tag158.xml"/><Relationship Id="rId18" Type="http://schemas.openxmlformats.org/officeDocument/2006/relationships/tags" Target="../tags/tag157.xml"/><Relationship Id="rId17" Type="http://schemas.openxmlformats.org/officeDocument/2006/relationships/tags" Target="../tags/tag156.xml"/><Relationship Id="rId16" Type="http://schemas.openxmlformats.org/officeDocument/2006/relationships/tags" Target="../tags/tag155.xml"/><Relationship Id="rId15" Type="http://schemas.openxmlformats.org/officeDocument/2006/relationships/image" Target="../media/image29.svg"/><Relationship Id="rId14" Type="http://schemas.openxmlformats.org/officeDocument/2006/relationships/image" Target="../media/image28.png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image" Target="../media/image27.svg"/><Relationship Id="rId6" Type="http://schemas.openxmlformats.org/officeDocument/2006/relationships/image" Target="../media/image26.png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82.xml"/><Relationship Id="rId30" Type="http://schemas.openxmlformats.org/officeDocument/2006/relationships/tags" Target="../tags/tag181.xml"/><Relationship Id="rId3" Type="http://schemas.openxmlformats.org/officeDocument/2006/relationships/tags" Target="../tags/tag164.xml"/><Relationship Id="rId29" Type="http://schemas.openxmlformats.org/officeDocument/2006/relationships/image" Target="../media/image35.svg"/><Relationship Id="rId28" Type="http://schemas.openxmlformats.org/officeDocument/2006/relationships/image" Target="../media/image34.png"/><Relationship Id="rId27" Type="http://schemas.openxmlformats.org/officeDocument/2006/relationships/tags" Target="../tags/tag180.xml"/><Relationship Id="rId26" Type="http://schemas.openxmlformats.org/officeDocument/2006/relationships/tags" Target="../tags/tag179.xml"/><Relationship Id="rId25" Type="http://schemas.openxmlformats.org/officeDocument/2006/relationships/tags" Target="../tags/tag178.xml"/><Relationship Id="rId24" Type="http://schemas.openxmlformats.org/officeDocument/2006/relationships/tags" Target="../tags/tag177.xml"/><Relationship Id="rId23" Type="http://schemas.openxmlformats.org/officeDocument/2006/relationships/image" Target="../media/image33.svg"/><Relationship Id="rId22" Type="http://schemas.openxmlformats.org/officeDocument/2006/relationships/image" Target="../media/image32.png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image" Target="../media/image25.png"/><Relationship Id="rId19" Type="http://schemas.openxmlformats.org/officeDocument/2006/relationships/tags" Target="../tags/tag174.xml"/><Relationship Id="rId18" Type="http://schemas.openxmlformats.org/officeDocument/2006/relationships/image" Target="../media/image31.svg"/><Relationship Id="rId17" Type="http://schemas.openxmlformats.org/officeDocument/2006/relationships/image" Target="../media/image30.png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image" Target="../media/image29.svg"/><Relationship Id="rId12" Type="http://schemas.openxmlformats.org/officeDocument/2006/relationships/image" Target="../media/image28.png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tags" Target="../tags/tag16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image" Target="../media/image27.svg"/><Relationship Id="rId65" Type="http://schemas.openxmlformats.org/officeDocument/2006/relationships/slideLayout" Target="../slideLayouts/slideLayout2.xml"/><Relationship Id="rId64" Type="http://schemas.openxmlformats.org/officeDocument/2006/relationships/tags" Target="../tags/tag236.xml"/><Relationship Id="rId63" Type="http://schemas.openxmlformats.org/officeDocument/2006/relationships/tags" Target="../tags/tag235.xml"/><Relationship Id="rId62" Type="http://schemas.openxmlformats.org/officeDocument/2006/relationships/tags" Target="../tags/tag234.xml"/><Relationship Id="rId61" Type="http://schemas.openxmlformats.org/officeDocument/2006/relationships/tags" Target="../tags/tag233.xml"/><Relationship Id="rId60" Type="http://schemas.openxmlformats.org/officeDocument/2006/relationships/tags" Target="../tags/tag232.xml"/><Relationship Id="rId6" Type="http://schemas.openxmlformats.org/officeDocument/2006/relationships/image" Target="../media/image26.png"/><Relationship Id="rId59" Type="http://schemas.openxmlformats.org/officeDocument/2006/relationships/tags" Target="../tags/tag231.xml"/><Relationship Id="rId58" Type="http://schemas.openxmlformats.org/officeDocument/2006/relationships/tags" Target="../tags/tag230.xml"/><Relationship Id="rId57" Type="http://schemas.openxmlformats.org/officeDocument/2006/relationships/tags" Target="../tags/tag229.xml"/><Relationship Id="rId56" Type="http://schemas.openxmlformats.org/officeDocument/2006/relationships/tags" Target="../tags/tag228.xml"/><Relationship Id="rId55" Type="http://schemas.openxmlformats.org/officeDocument/2006/relationships/tags" Target="../tags/tag227.xml"/><Relationship Id="rId54" Type="http://schemas.openxmlformats.org/officeDocument/2006/relationships/tags" Target="../tags/tag226.xml"/><Relationship Id="rId53" Type="http://schemas.openxmlformats.org/officeDocument/2006/relationships/tags" Target="../tags/tag225.xml"/><Relationship Id="rId52" Type="http://schemas.openxmlformats.org/officeDocument/2006/relationships/tags" Target="../tags/tag224.xml"/><Relationship Id="rId51" Type="http://schemas.openxmlformats.org/officeDocument/2006/relationships/tags" Target="../tags/tag223.xml"/><Relationship Id="rId50" Type="http://schemas.openxmlformats.org/officeDocument/2006/relationships/tags" Target="../tags/tag222.xml"/><Relationship Id="rId5" Type="http://schemas.openxmlformats.org/officeDocument/2006/relationships/tags" Target="../tags/tag186.xml"/><Relationship Id="rId49" Type="http://schemas.openxmlformats.org/officeDocument/2006/relationships/tags" Target="../tags/tag221.xml"/><Relationship Id="rId48" Type="http://schemas.openxmlformats.org/officeDocument/2006/relationships/tags" Target="../tags/tag220.xml"/><Relationship Id="rId47" Type="http://schemas.openxmlformats.org/officeDocument/2006/relationships/tags" Target="../tags/tag219.xml"/><Relationship Id="rId46" Type="http://schemas.openxmlformats.org/officeDocument/2006/relationships/tags" Target="../tags/tag218.xml"/><Relationship Id="rId45" Type="http://schemas.openxmlformats.org/officeDocument/2006/relationships/tags" Target="../tags/tag217.xml"/><Relationship Id="rId44" Type="http://schemas.openxmlformats.org/officeDocument/2006/relationships/tags" Target="../tags/tag216.xml"/><Relationship Id="rId43" Type="http://schemas.openxmlformats.org/officeDocument/2006/relationships/tags" Target="../tags/tag215.xml"/><Relationship Id="rId42" Type="http://schemas.openxmlformats.org/officeDocument/2006/relationships/tags" Target="../tags/tag214.xml"/><Relationship Id="rId41" Type="http://schemas.openxmlformats.org/officeDocument/2006/relationships/image" Target="../media/image29.svg"/><Relationship Id="rId40" Type="http://schemas.openxmlformats.org/officeDocument/2006/relationships/image" Target="../media/image28.png"/><Relationship Id="rId4" Type="http://schemas.openxmlformats.org/officeDocument/2006/relationships/tags" Target="../tags/tag185.xml"/><Relationship Id="rId39" Type="http://schemas.openxmlformats.org/officeDocument/2006/relationships/tags" Target="../tags/tag213.xml"/><Relationship Id="rId38" Type="http://schemas.openxmlformats.org/officeDocument/2006/relationships/tags" Target="../tags/tag212.xml"/><Relationship Id="rId37" Type="http://schemas.openxmlformats.org/officeDocument/2006/relationships/tags" Target="../tags/tag211.xml"/><Relationship Id="rId36" Type="http://schemas.openxmlformats.org/officeDocument/2006/relationships/tags" Target="../tags/tag210.xml"/><Relationship Id="rId35" Type="http://schemas.openxmlformats.org/officeDocument/2006/relationships/tags" Target="../tags/tag209.xml"/><Relationship Id="rId34" Type="http://schemas.openxmlformats.org/officeDocument/2006/relationships/image" Target="../media/image40.png"/><Relationship Id="rId33" Type="http://schemas.openxmlformats.org/officeDocument/2006/relationships/tags" Target="../tags/tag208.xml"/><Relationship Id="rId32" Type="http://schemas.openxmlformats.org/officeDocument/2006/relationships/tags" Target="../tags/tag207.xml"/><Relationship Id="rId31" Type="http://schemas.openxmlformats.org/officeDocument/2006/relationships/tags" Target="../tags/tag206.xml"/><Relationship Id="rId30" Type="http://schemas.openxmlformats.org/officeDocument/2006/relationships/tags" Target="../tags/tag205.xml"/><Relationship Id="rId3" Type="http://schemas.openxmlformats.org/officeDocument/2006/relationships/tags" Target="../tags/tag184.xml"/><Relationship Id="rId29" Type="http://schemas.openxmlformats.org/officeDocument/2006/relationships/tags" Target="../tags/tag204.xml"/><Relationship Id="rId28" Type="http://schemas.openxmlformats.org/officeDocument/2006/relationships/tags" Target="../tags/tag203.xml"/><Relationship Id="rId27" Type="http://schemas.openxmlformats.org/officeDocument/2006/relationships/tags" Target="../tags/tag202.xml"/><Relationship Id="rId26" Type="http://schemas.openxmlformats.org/officeDocument/2006/relationships/tags" Target="../tags/tag201.xml"/><Relationship Id="rId25" Type="http://schemas.openxmlformats.org/officeDocument/2006/relationships/tags" Target="../tags/tag200.xml"/><Relationship Id="rId24" Type="http://schemas.openxmlformats.org/officeDocument/2006/relationships/tags" Target="../tags/tag199.xml"/><Relationship Id="rId23" Type="http://schemas.openxmlformats.org/officeDocument/2006/relationships/tags" Target="../tags/tag198.xml"/><Relationship Id="rId22" Type="http://schemas.openxmlformats.org/officeDocument/2006/relationships/tags" Target="../tags/tag197.xml"/><Relationship Id="rId21" Type="http://schemas.openxmlformats.org/officeDocument/2006/relationships/tags" Target="../tags/tag196.xml"/><Relationship Id="rId20" Type="http://schemas.openxmlformats.org/officeDocument/2006/relationships/tags" Target="../tags/tag195.xml"/><Relationship Id="rId2" Type="http://schemas.openxmlformats.org/officeDocument/2006/relationships/image" Target="../media/image25.png"/><Relationship Id="rId19" Type="http://schemas.openxmlformats.org/officeDocument/2006/relationships/image" Target="../media/image39.svg"/><Relationship Id="rId18" Type="http://schemas.openxmlformats.org/officeDocument/2006/relationships/image" Target="../media/image38.png"/><Relationship Id="rId17" Type="http://schemas.openxmlformats.org/officeDocument/2006/relationships/tags" Target="../tags/tag194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image" Target="../media/image37.svg"/><Relationship Id="rId13" Type="http://schemas.openxmlformats.org/officeDocument/2006/relationships/image" Target="../media/image36.png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image" Target="../media/image27.svg"/><Relationship Id="rId6" Type="http://schemas.openxmlformats.org/officeDocument/2006/relationships/image" Target="../media/image26.png"/><Relationship Id="rId5" Type="http://schemas.openxmlformats.org/officeDocument/2006/relationships/tags" Target="../tags/tag240.xml"/><Relationship Id="rId47" Type="http://schemas.openxmlformats.org/officeDocument/2006/relationships/slideLayout" Target="../slideLayouts/slideLayout2.xml"/><Relationship Id="rId46" Type="http://schemas.openxmlformats.org/officeDocument/2006/relationships/tags" Target="../tags/tag273.xml"/><Relationship Id="rId45" Type="http://schemas.openxmlformats.org/officeDocument/2006/relationships/tags" Target="../tags/tag272.xml"/><Relationship Id="rId44" Type="http://schemas.openxmlformats.org/officeDocument/2006/relationships/tags" Target="../tags/tag271.xml"/><Relationship Id="rId43" Type="http://schemas.openxmlformats.org/officeDocument/2006/relationships/tags" Target="../tags/tag270.xml"/><Relationship Id="rId42" Type="http://schemas.openxmlformats.org/officeDocument/2006/relationships/tags" Target="../tags/tag269.xml"/><Relationship Id="rId41" Type="http://schemas.openxmlformats.org/officeDocument/2006/relationships/tags" Target="../tags/tag268.xml"/><Relationship Id="rId40" Type="http://schemas.openxmlformats.org/officeDocument/2006/relationships/tags" Target="../tags/tag267.xml"/><Relationship Id="rId4" Type="http://schemas.openxmlformats.org/officeDocument/2006/relationships/tags" Target="../tags/tag239.xml"/><Relationship Id="rId39" Type="http://schemas.openxmlformats.org/officeDocument/2006/relationships/tags" Target="../tags/tag266.xml"/><Relationship Id="rId38" Type="http://schemas.openxmlformats.org/officeDocument/2006/relationships/tags" Target="../tags/tag265.xml"/><Relationship Id="rId37" Type="http://schemas.openxmlformats.org/officeDocument/2006/relationships/image" Target="../media/image31.svg"/><Relationship Id="rId36" Type="http://schemas.openxmlformats.org/officeDocument/2006/relationships/image" Target="../media/image30.png"/><Relationship Id="rId35" Type="http://schemas.openxmlformats.org/officeDocument/2006/relationships/tags" Target="../tags/tag264.xml"/><Relationship Id="rId34" Type="http://schemas.openxmlformats.org/officeDocument/2006/relationships/tags" Target="../tags/tag263.xml"/><Relationship Id="rId33" Type="http://schemas.openxmlformats.org/officeDocument/2006/relationships/tags" Target="../tags/tag262.xml"/><Relationship Id="rId32" Type="http://schemas.openxmlformats.org/officeDocument/2006/relationships/tags" Target="../tags/tag261.xml"/><Relationship Id="rId31" Type="http://schemas.openxmlformats.org/officeDocument/2006/relationships/tags" Target="../tags/tag260.xml"/><Relationship Id="rId30" Type="http://schemas.openxmlformats.org/officeDocument/2006/relationships/tags" Target="../tags/tag259.xml"/><Relationship Id="rId3" Type="http://schemas.openxmlformats.org/officeDocument/2006/relationships/tags" Target="../tags/tag238.xml"/><Relationship Id="rId29" Type="http://schemas.openxmlformats.org/officeDocument/2006/relationships/tags" Target="../tags/tag258.xml"/><Relationship Id="rId28" Type="http://schemas.openxmlformats.org/officeDocument/2006/relationships/tags" Target="../tags/tag257.xml"/><Relationship Id="rId27" Type="http://schemas.openxmlformats.org/officeDocument/2006/relationships/tags" Target="../tags/tag256.xml"/><Relationship Id="rId26" Type="http://schemas.openxmlformats.org/officeDocument/2006/relationships/tags" Target="../tags/tag255.xml"/><Relationship Id="rId25" Type="http://schemas.openxmlformats.org/officeDocument/2006/relationships/tags" Target="../tags/tag254.xml"/><Relationship Id="rId24" Type="http://schemas.openxmlformats.org/officeDocument/2006/relationships/tags" Target="../tags/tag253.xml"/><Relationship Id="rId23" Type="http://schemas.openxmlformats.org/officeDocument/2006/relationships/tags" Target="../tags/tag252.xml"/><Relationship Id="rId22" Type="http://schemas.openxmlformats.org/officeDocument/2006/relationships/tags" Target="../tags/tag251.xml"/><Relationship Id="rId21" Type="http://schemas.openxmlformats.org/officeDocument/2006/relationships/tags" Target="../tags/tag250.xml"/><Relationship Id="rId20" Type="http://schemas.openxmlformats.org/officeDocument/2006/relationships/tags" Target="../tags/tag249.xml"/><Relationship Id="rId2" Type="http://schemas.openxmlformats.org/officeDocument/2006/relationships/image" Target="../media/image25.png"/><Relationship Id="rId19" Type="http://schemas.openxmlformats.org/officeDocument/2006/relationships/image" Target="../media/image39.svg"/><Relationship Id="rId18" Type="http://schemas.openxmlformats.org/officeDocument/2006/relationships/image" Target="../media/image38.png"/><Relationship Id="rId17" Type="http://schemas.openxmlformats.org/officeDocument/2006/relationships/tags" Target="../tags/tag248.xml"/><Relationship Id="rId16" Type="http://schemas.openxmlformats.org/officeDocument/2006/relationships/tags" Target="../tags/tag247.xml"/><Relationship Id="rId15" Type="http://schemas.openxmlformats.org/officeDocument/2006/relationships/tags" Target="../tags/tag246.xml"/><Relationship Id="rId14" Type="http://schemas.openxmlformats.org/officeDocument/2006/relationships/image" Target="../media/image37.svg"/><Relationship Id="rId13" Type="http://schemas.openxmlformats.org/officeDocument/2006/relationships/image" Target="../media/image36.png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image" Target="../media/image26.png"/><Relationship Id="rId57" Type="http://schemas.openxmlformats.org/officeDocument/2006/relationships/slideLayout" Target="../slideLayouts/slideLayout2.xml"/><Relationship Id="rId56" Type="http://schemas.openxmlformats.org/officeDocument/2006/relationships/tags" Target="../tags/tag321.xml"/><Relationship Id="rId55" Type="http://schemas.openxmlformats.org/officeDocument/2006/relationships/tags" Target="../tags/tag320.xml"/><Relationship Id="rId54" Type="http://schemas.openxmlformats.org/officeDocument/2006/relationships/tags" Target="../tags/tag319.xml"/><Relationship Id="rId53" Type="http://schemas.openxmlformats.org/officeDocument/2006/relationships/tags" Target="../tags/tag318.xml"/><Relationship Id="rId52" Type="http://schemas.openxmlformats.org/officeDocument/2006/relationships/image" Target="../media/image41.GIF"/><Relationship Id="rId51" Type="http://schemas.openxmlformats.org/officeDocument/2006/relationships/tags" Target="../tags/tag317.xml"/><Relationship Id="rId50" Type="http://schemas.openxmlformats.org/officeDocument/2006/relationships/tags" Target="../tags/tag316.xml"/><Relationship Id="rId5" Type="http://schemas.openxmlformats.org/officeDocument/2006/relationships/tags" Target="../tags/tag277.xml"/><Relationship Id="rId49" Type="http://schemas.openxmlformats.org/officeDocument/2006/relationships/image" Target="../media/image30.png"/><Relationship Id="rId48" Type="http://schemas.openxmlformats.org/officeDocument/2006/relationships/tags" Target="../tags/tag315.xml"/><Relationship Id="rId47" Type="http://schemas.openxmlformats.org/officeDocument/2006/relationships/tags" Target="../tags/tag314.xml"/><Relationship Id="rId46" Type="http://schemas.openxmlformats.org/officeDocument/2006/relationships/tags" Target="../tags/tag313.xml"/><Relationship Id="rId45" Type="http://schemas.openxmlformats.org/officeDocument/2006/relationships/tags" Target="../tags/tag312.xml"/><Relationship Id="rId44" Type="http://schemas.openxmlformats.org/officeDocument/2006/relationships/tags" Target="../tags/tag311.xml"/><Relationship Id="rId43" Type="http://schemas.openxmlformats.org/officeDocument/2006/relationships/tags" Target="../tags/tag310.xml"/><Relationship Id="rId42" Type="http://schemas.openxmlformats.org/officeDocument/2006/relationships/tags" Target="../tags/tag309.xml"/><Relationship Id="rId41" Type="http://schemas.openxmlformats.org/officeDocument/2006/relationships/tags" Target="../tags/tag308.xml"/><Relationship Id="rId40" Type="http://schemas.openxmlformats.org/officeDocument/2006/relationships/tags" Target="../tags/tag307.xml"/><Relationship Id="rId4" Type="http://schemas.openxmlformats.org/officeDocument/2006/relationships/tags" Target="../tags/tag276.xml"/><Relationship Id="rId39" Type="http://schemas.openxmlformats.org/officeDocument/2006/relationships/tags" Target="../tags/tag306.xml"/><Relationship Id="rId38" Type="http://schemas.openxmlformats.org/officeDocument/2006/relationships/tags" Target="../tags/tag305.xml"/><Relationship Id="rId37" Type="http://schemas.openxmlformats.org/officeDocument/2006/relationships/tags" Target="../tags/tag304.xml"/><Relationship Id="rId36" Type="http://schemas.openxmlformats.org/officeDocument/2006/relationships/image" Target="../media/image28.png"/><Relationship Id="rId35" Type="http://schemas.openxmlformats.org/officeDocument/2006/relationships/tags" Target="../tags/tag303.xml"/><Relationship Id="rId34" Type="http://schemas.openxmlformats.org/officeDocument/2006/relationships/tags" Target="../tags/tag302.xml"/><Relationship Id="rId33" Type="http://schemas.openxmlformats.org/officeDocument/2006/relationships/tags" Target="../tags/tag301.xml"/><Relationship Id="rId32" Type="http://schemas.openxmlformats.org/officeDocument/2006/relationships/tags" Target="../tags/tag300.xml"/><Relationship Id="rId31" Type="http://schemas.openxmlformats.org/officeDocument/2006/relationships/image" Target="../media/image40.png"/><Relationship Id="rId30" Type="http://schemas.openxmlformats.org/officeDocument/2006/relationships/tags" Target="../tags/tag299.xml"/><Relationship Id="rId3" Type="http://schemas.openxmlformats.org/officeDocument/2006/relationships/tags" Target="../tags/tag275.xml"/><Relationship Id="rId29" Type="http://schemas.openxmlformats.org/officeDocument/2006/relationships/tags" Target="../tags/tag298.xml"/><Relationship Id="rId28" Type="http://schemas.openxmlformats.org/officeDocument/2006/relationships/tags" Target="../tags/tag297.xml"/><Relationship Id="rId27" Type="http://schemas.openxmlformats.org/officeDocument/2006/relationships/tags" Target="../tags/tag296.xml"/><Relationship Id="rId26" Type="http://schemas.openxmlformats.org/officeDocument/2006/relationships/tags" Target="../tags/tag295.xml"/><Relationship Id="rId25" Type="http://schemas.openxmlformats.org/officeDocument/2006/relationships/tags" Target="../tags/tag294.xml"/><Relationship Id="rId24" Type="http://schemas.openxmlformats.org/officeDocument/2006/relationships/tags" Target="../tags/tag293.xml"/><Relationship Id="rId23" Type="http://schemas.openxmlformats.org/officeDocument/2006/relationships/tags" Target="../tags/tag292.xml"/><Relationship Id="rId22" Type="http://schemas.openxmlformats.org/officeDocument/2006/relationships/tags" Target="../tags/tag291.xml"/><Relationship Id="rId21" Type="http://schemas.openxmlformats.org/officeDocument/2006/relationships/tags" Target="../tags/tag290.xml"/><Relationship Id="rId20" Type="http://schemas.openxmlformats.org/officeDocument/2006/relationships/tags" Target="../tags/tag289.xml"/><Relationship Id="rId2" Type="http://schemas.openxmlformats.org/officeDocument/2006/relationships/image" Target="../media/image25.png"/><Relationship Id="rId19" Type="http://schemas.openxmlformats.org/officeDocument/2006/relationships/tags" Target="../tags/tag288.xml"/><Relationship Id="rId18" Type="http://schemas.openxmlformats.org/officeDocument/2006/relationships/tags" Target="../tags/tag287.xml"/><Relationship Id="rId17" Type="http://schemas.openxmlformats.org/officeDocument/2006/relationships/tags" Target="../tags/tag286.xml"/><Relationship Id="rId16" Type="http://schemas.openxmlformats.org/officeDocument/2006/relationships/image" Target="../media/image38.png"/><Relationship Id="rId15" Type="http://schemas.openxmlformats.org/officeDocument/2006/relationships/tags" Target="../tags/tag285.xml"/><Relationship Id="rId14" Type="http://schemas.openxmlformats.org/officeDocument/2006/relationships/tags" Target="../tags/tag284.xml"/><Relationship Id="rId13" Type="http://schemas.openxmlformats.org/officeDocument/2006/relationships/tags" Target="../tags/tag283.xml"/><Relationship Id="rId12" Type="http://schemas.openxmlformats.org/officeDocument/2006/relationships/image" Target="../media/image36.png"/><Relationship Id="rId11" Type="http://schemas.openxmlformats.org/officeDocument/2006/relationships/tags" Target="../tags/tag282.xml"/><Relationship Id="rId10" Type="http://schemas.openxmlformats.org/officeDocument/2006/relationships/tags" Target="../tags/tag281.xml"/><Relationship Id="rId1" Type="http://schemas.openxmlformats.org/officeDocument/2006/relationships/tags" Target="../tags/tag2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6096000" y="3528695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32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2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讲</a:t>
            </a:r>
            <a:r>
              <a:rPr lang="en-US" altLang="zh-CN" sz="32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化学平衡</a:t>
            </a:r>
            <a:endParaRPr lang="zh-CN" altLang="en-US" sz="32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479790" y="6332855"/>
            <a:ext cx="351980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新人教版 化学 选择性必修一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096000" y="1680210"/>
            <a:ext cx="599567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第二章 化学反应速率与化学平衡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096000" y="2541270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 化学平衡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7480" t="36747" r="16652" b="37587"/>
          <a:stretch>
            <a:fillRect/>
          </a:stretch>
        </p:blipFill>
        <p:spPr>
          <a:xfrm>
            <a:off x="6096000" y="17780"/>
            <a:ext cx="2680335" cy="7454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95560" y="1094105"/>
            <a:ext cx="1480820" cy="641985"/>
          </a:xfrm>
          <a:prstGeom prst="rect">
            <a:avLst/>
          </a:prstGeom>
        </p:spPr>
      </p:pic>
      <p:grpSp>
        <p:nvGrpSpPr>
          <p:cNvPr id="46" name="组合 45"/>
          <p:cNvGrpSpPr/>
          <p:nvPr>
            <p:custDataLst>
              <p:tags r:id="rId6"/>
            </p:custDataLst>
          </p:nvPr>
        </p:nvGrpSpPr>
        <p:grpSpPr>
          <a:xfrm>
            <a:off x="0" y="861060"/>
            <a:ext cx="3098800" cy="1107440"/>
            <a:chOff x="46" y="105"/>
            <a:chExt cx="4880" cy="1744"/>
          </a:xfrm>
        </p:grpSpPr>
        <p:sp>
          <p:nvSpPr>
            <p:cNvPr id="71" name="文本框 70"/>
            <p:cNvSpPr txBox="1"/>
            <p:nvPr>
              <p:custDataLst>
                <p:tags r:id="rId7"/>
              </p:custDataLst>
            </p:nvPr>
          </p:nvSpPr>
          <p:spPr>
            <a:xfrm>
              <a:off x="2000" y="359"/>
              <a:ext cx="2927" cy="9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indent="0" algn="l"/>
              <a:r>
                <a:rPr lang="zh-CN" altLang="en-US" sz="3200" b="1">
                  <a:solidFill>
                    <a:srgbClr val="00B0F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课堂检测</a:t>
              </a:r>
              <a:endParaRPr lang="zh-CN" altLang="en-US" sz="3200" b="1">
                <a:solidFill>
                  <a:srgbClr val="00B0F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72" name="图片 71" descr="e72671a11b7780f753b6e22e3d8d1ca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46" y="105"/>
              <a:ext cx="1744" cy="1744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>
            <p:custDataLst>
              <p:tags r:id="rId10"/>
            </p:custDataLst>
          </p:nvPr>
        </p:nvGrpSpPr>
        <p:grpSpPr>
          <a:xfrm>
            <a:off x="1315720" y="1968500"/>
            <a:ext cx="10893425" cy="1986280"/>
            <a:chOff x="1151" y="7220"/>
            <a:chExt cx="17155" cy="3128"/>
          </a:xfrm>
        </p:grpSpPr>
        <p:sp>
          <p:nvSpPr>
            <p:cNvPr id="51" name="文本框 50"/>
            <p:cNvSpPr txBox="1"/>
            <p:nvPr>
              <p:custDataLst>
                <p:tags r:id="rId11"/>
              </p:custDataLst>
            </p:nvPr>
          </p:nvSpPr>
          <p:spPr>
            <a:xfrm>
              <a:off x="1151" y="7220"/>
              <a:ext cx="17155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2SO</a:t>
              </a:r>
              <a:r>
                <a:rPr lang="zh-CN" altLang="en-US" sz="2800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(g)+O</a:t>
              </a:r>
              <a:r>
                <a:rPr lang="zh-CN" altLang="en-US" sz="2800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           2SO</a:t>
              </a:r>
              <a:r>
                <a:rPr lang="zh-CN" altLang="en-US" sz="2800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3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  ，</a:t>
              </a:r>
              <a:endPara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     当平均相对分子质量不变时，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_______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是化学平衡状态 </a:t>
              </a:r>
              <a:endPara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         H</a:t>
              </a:r>
              <a:r>
                <a:rPr lang="zh-CN" altLang="en-US" sz="2800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(g)+I</a:t>
              </a:r>
              <a:r>
                <a:rPr lang="zh-CN" altLang="en-US" sz="2800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           2HI(g)</a:t>
              </a:r>
              <a:endPara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           当平均相对分子质量不变时，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_______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是化学平衡状态</a:t>
              </a:r>
              <a:endPara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4900" y="7468"/>
              <a:ext cx="1200" cy="375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100" y="8964"/>
              <a:ext cx="1200" cy="375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>
            <p:custDataLst>
              <p:tags r:id="rId15"/>
            </p:custDataLst>
          </p:nvPr>
        </p:nvSpPr>
        <p:spPr>
          <a:xfrm>
            <a:off x="783590" y="1968500"/>
            <a:ext cx="4495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16"/>
            </p:custDataLst>
          </p:nvPr>
        </p:nvSpPr>
        <p:spPr>
          <a:xfrm>
            <a:off x="7156450" y="3314065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一定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7"/>
            </p:custDataLst>
          </p:nvPr>
        </p:nvSpPr>
        <p:spPr>
          <a:xfrm>
            <a:off x="6978650" y="2364105"/>
            <a:ext cx="12515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不一定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64" name="组合 63"/>
          <p:cNvGrpSpPr/>
          <p:nvPr>
            <p:custDataLst>
              <p:tags r:id="rId18"/>
            </p:custDataLst>
          </p:nvPr>
        </p:nvGrpSpPr>
        <p:grpSpPr>
          <a:xfrm>
            <a:off x="649605" y="4159250"/>
            <a:ext cx="10893425" cy="2330450"/>
            <a:chOff x="1023" y="5099"/>
            <a:chExt cx="17155" cy="3670"/>
          </a:xfrm>
        </p:grpSpPr>
        <p:sp>
          <p:nvSpPr>
            <p:cNvPr id="65" name="文本框 64"/>
            <p:cNvSpPr txBox="1"/>
            <p:nvPr>
              <p:custDataLst>
                <p:tags r:id="rId19"/>
              </p:custDataLst>
            </p:nvPr>
          </p:nvSpPr>
          <p:spPr>
            <a:xfrm>
              <a:off x="1023" y="5099"/>
              <a:ext cx="17155" cy="36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2.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C(s)+O</a:t>
              </a:r>
              <a:r>
                <a:rPr lang="en-US" altLang="zh-CN" sz="2800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(g)          CO</a:t>
              </a:r>
              <a:r>
                <a:rPr lang="en-US" altLang="zh-CN" sz="2800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(g) </a:t>
              </a:r>
              <a:endPara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     当平均相对分子质量不变时，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_______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是化学平衡状态 </a:t>
              </a:r>
              <a:endPara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     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CO</a:t>
              </a:r>
              <a:r>
                <a:rPr lang="en-US" altLang="zh-CN" sz="2800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(g)+C(s)          2CO(g)</a:t>
              </a:r>
              <a:endPara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           当平均相对分子质量不变时，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_______</a:t>
              </a:r>
              <a:r>
                <a:rPr lang="zh-CN" altLang="en-US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是化学平衡状态</a:t>
              </a:r>
              <a:endPara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66" name="图片 6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626" y="7250"/>
              <a:ext cx="1200" cy="375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4426" y="5445"/>
              <a:ext cx="1200" cy="375"/>
            </a:xfrm>
            <a:prstGeom prst="rect">
              <a:avLst/>
            </a:prstGeom>
          </p:spPr>
        </p:pic>
      </p:grpSp>
      <p:sp>
        <p:nvSpPr>
          <p:cNvPr id="68" name="文本框 67"/>
          <p:cNvSpPr txBox="1"/>
          <p:nvPr>
            <p:custDataLst>
              <p:tags r:id="rId22"/>
            </p:custDataLst>
          </p:nvPr>
        </p:nvSpPr>
        <p:spPr>
          <a:xfrm>
            <a:off x="6520180" y="4730750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一定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23"/>
            </p:custDataLst>
          </p:nvPr>
        </p:nvSpPr>
        <p:spPr>
          <a:xfrm>
            <a:off x="6430645" y="5878830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一定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2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8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-285115" y="1014730"/>
            <a:ext cx="5060744" cy="917575"/>
            <a:chOff x="472" y="2534"/>
            <a:chExt cx="11950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2" y="2534"/>
              <a:ext cx="11950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7"/>
              </p:custDataLst>
            </p:nvPr>
          </p:nvSpPr>
          <p:spPr>
            <a:xfrm>
              <a:off x="1315" y="2647"/>
              <a:ext cx="10267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标志二：“变量”不变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8"/>
            </p:custDataLst>
          </p:nvPr>
        </p:nvGrpSpPr>
        <p:grpSpPr>
          <a:xfrm>
            <a:off x="6248400" y="1825625"/>
            <a:ext cx="2277110" cy="1229360"/>
            <a:chOff x="11971" y="1912"/>
            <a:chExt cx="3586" cy="1936"/>
          </a:xfrm>
        </p:grpSpPr>
        <p:pic>
          <p:nvPicPr>
            <p:cNvPr id="10" name="图形 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1" y="2073"/>
              <a:ext cx="3586" cy="1775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>
              <p:custDataLst>
                <p:tags r:id="rId11"/>
              </p:custDataLst>
            </p:nvPr>
          </p:nvGrpSpPr>
          <p:grpSpPr>
            <a:xfrm>
              <a:off x="12511" y="1912"/>
              <a:ext cx="2815" cy="1816"/>
              <a:chOff x="10671" y="-225"/>
              <a:chExt cx="2815" cy="1816"/>
            </a:xfrm>
          </p:grpSpPr>
          <p:sp>
            <p:nvSpPr>
              <p:cNvPr id="20" name="文本框 1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671" y="287"/>
                <a:ext cx="1462" cy="1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ρ =</a:t>
                </a:r>
                <a:endPara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23" name="直接连接符 22"/>
              <p:cNvCxnSpPr>
                <a:stCxn id="20" idx="3"/>
              </p:cNvCxnSpPr>
              <p:nvPr>
                <p:custDataLst>
                  <p:tags r:id="rId13"/>
                </p:custDataLst>
              </p:nvPr>
            </p:nvCxnSpPr>
            <p:spPr>
              <a:xfrm>
                <a:off x="12133" y="863"/>
                <a:ext cx="1295" cy="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1972" y="-225"/>
                <a:ext cx="1088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2066" y="566"/>
                <a:ext cx="1420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V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容器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cxnSp>
        <p:nvCxnSpPr>
          <p:cNvPr id="36" name="直接箭头连接符 35"/>
          <p:cNvCxnSpPr/>
          <p:nvPr>
            <p:custDataLst>
              <p:tags r:id="rId16"/>
            </p:custDataLst>
          </p:nvPr>
        </p:nvCxnSpPr>
        <p:spPr>
          <a:xfrm>
            <a:off x="8068945" y="229489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7"/>
            </p:custDataLst>
          </p:nvPr>
        </p:nvSpPr>
        <p:spPr>
          <a:xfrm>
            <a:off x="8648700" y="1969135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取决于有无非气体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8" name="直接箭头连接符 37"/>
          <p:cNvCxnSpPr/>
          <p:nvPr>
            <p:custDataLst>
              <p:tags r:id="rId18"/>
            </p:custDataLst>
          </p:nvPr>
        </p:nvCxnSpPr>
        <p:spPr>
          <a:xfrm>
            <a:off x="8378825" y="2727960"/>
            <a:ext cx="44069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19"/>
            </p:custDataLst>
          </p:nvPr>
        </p:nvSpPr>
        <p:spPr>
          <a:xfrm>
            <a:off x="8747760" y="2429510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取决于气体系数差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20"/>
            </p:custDataLst>
          </p:nvPr>
        </p:nvGrpSpPr>
        <p:grpSpPr>
          <a:xfrm>
            <a:off x="869950" y="1997075"/>
            <a:ext cx="2290445" cy="650875"/>
            <a:chOff x="1034" y="3853"/>
            <a:chExt cx="3607" cy="1025"/>
          </a:xfrm>
        </p:grpSpPr>
        <p:sp>
          <p:nvSpPr>
            <p:cNvPr id="6" name="文本框 5"/>
            <p:cNvSpPr txBox="1"/>
            <p:nvPr>
              <p:custDataLst>
                <p:tags r:id="rId21"/>
              </p:custDataLst>
            </p:nvPr>
          </p:nvSpPr>
          <p:spPr>
            <a:xfrm>
              <a:off x="1834" y="3853"/>
              <a:ext cx="2807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气体密度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ρ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58" name="图片 57" descr="19526224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34" y="3952"/>
              <a:ext cx="821" cy="821"/>
            </a:xfrm>
            <a:prstGeom prst="rect">
              <a:avLst/>
            </a:prstGeom>
          </p:spPr>
        </p:pic>
      </p:grpSp>
      <p:grpSp>
        <p:nvGrpSpPr>
          <p:cNvPr id="91" name="组合 90"/>
          <p:cNvGrpSpPr/>
          <p:nvPr>
            <p:custDataLst>
              <p:tags r:id="rId25"/>
            </p:custDataLst>
          </p:nvPr>
        </p:nvGrpSpPr>
        <p:grpSpPr>
          <a:xfrm>
            <a:off x="1743075" y="4007485"/>
            <a:ext cx="6598920" cy="521970"/>
            <a:chOff x="3024" y="2445"/>
            <a:chExt cx="10392" cy="822"/>
          </a:xfrm>
        </p:grpSpPr>
        <p:sp>
          <p:nvSpPr>
            <p:cNvPr id="92" name="Text Box 5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024" y="2445"/>
              <a:ext cx="10392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以</a:t>
              </a:r>
              <a:r>
                <a:rPr lang="en-US" altLang="zh-CN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mA(g)+nB(g)               pC(g)+qD(g) </a:t>
              </a:r>
              <a:r>
                <a:rPr lang="zh-CN" altLang="en-US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为例</a:t>
              </a:r>
              <a:endPara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pic>
          <p:nvPicPr>
            <p:cNvPr id="93" name="图片 9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7244" y="2669"/>
              <a:ext cx="1200" cy="375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>
            <p:custDataLst>
              <p:tags r:id="rId29"/>
            </p:custDataLst>
          </p:nvPr>
        </p:nvGrpSpPr>
        <p:grpSpPr>
          <a:xfrm>
            <a:off x="1143000" y="3210560"/>
            <a:ext cx="3675380" cy="563245"/>
            <a:chOff x="1800" y="5056"/>
            <a:chExt cx="5788" cy="887"/>
          </a:xfrm>
        </p:grpSpPr>
        <p:sp>
          <p:nvSpPr>
            <p:cNvPr id="95" name="文本框 94"/>
            <p:cNvSpPr txBox="1"/>
            <p:nvPr>
              <p:custDataLst>
                <p:tags r:id="rId30"/>
              </p:custDataLst>
            </p:nvPr>
          </p:nvSpPr>
          <p:spPr>
            <a:xfrm>
              <a:off x="2812" y="5121"/>
              <a:ext cx="477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若各物质均为气体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96" name="图片 95" descr="6194440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1800" y="5056"/>
              <a:ext cx="881" cy="881"/>
            </a:xfrm>
            <a:prstGeom prst="rect">
              <a:avLst/>
            </a:prstGeom>
          </p:spPr>
        </p:pic>
      </p:grpSp>
      <p:sp>
        <p:nvSpPr>
          <p:cNvPr id="97" name="文本框 96"/>
          <p:cNvSpPr txBox="1"/>
          <p:nvPr>
            <p:custDataLst>
              <p:tags r:id="rId33"/>
            </p:custDataLst>
          </p:nvPr>
        </p:nvSpPr>
        <p:spPr>
          <a:xfrm>
            <a:off x="1301750" y="5020945"/>
            <a:ext cx="1426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Calibri" panose="020F0502020204030204"/>
                <a:cs typeface="Times New Roman" panose="02020603050405020304" charset="0"/>
                <a:sym typeface="+mn-ea"/>
              </a:rPr>
              <a:t>①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恒容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98" name="右箭头 97"/>
          <p:cNvSpPr/>
          <p:nvPr>
            <p:custDataLst>
              <p:tags r:id="rId34"/>
            </p:custDataLst>
          </p:nvPr>
        </p:nvSpPr>
        <p:spPr>
          <a:xfrm>
            <a:off x="4775835" y="334200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文本框 98"/>
          <p:cNvSpPr txBox="1"/>
          <p:nvPr>
            <p:custDataLst>
              <p:tags r:id="rId35"/>
            </p:custDataLst>
          </p:nvPr>
        </p:nvSpPr>
        <p:spPr>
          <a:xfrm>
            <a:off x="5761990" y="3140710"/>
            <a:ext cx="175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总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为定值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0" name="右箭头 99"/>
          <p:cNvSpPr/>
          <p:nvPr>
            <p:custDataLst>
              <p:tags r:id="rId36"/>
            </p:custDataLst>
          </p:nvPr>
        </p:nvSpPr>
        <p:spPr>
          <a:xfrm>
            <a:off x="2679700" y="509333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>
            <p:custDataLst>
              <p:tags r:id="rId37"/>
            </p:custDataLst>
          </p:nvPr>
        </p:nvSpPr>
        <p:spPr>
          <a:xfrm>
            <a:off x="3665855" y="4892040"/>
            <a:ext cx="142684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为定值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2" name="右箭头 101"/>
          <p:cNvSpPr/>
          <p:nvPr>
            <p:custDataLst>
              <p:tags r:id="rId38"/>
            </p:custDataLst>
          </p:nvPr>
        </p:nvSpPr>
        <p:spPr>
          <a:xfrm>
            <a:off x="5092700" y="5114290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文本框 102"/>
          <p:cNvSpPr txBox="1"/>
          <p:nvPr>
            <p:custDataLst>
              <p:tags r:id="rId39"/>
            </p:custDataLst>
          </p:nvPr>
        </p:nvSpPr>
        <p:spPr>
          <a:xfrm>
            <a:off x="5969000" y="4873625"/>
            <a:ext cx="3027680" cy="9531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不变时，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不一定为平衡状态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4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98" grpId="0" animBg="1"/>
      <p:bldP spid="99" grpId="0"/>
      <p:bldP spid="100" grpId="0" animBg="1"/>
      <p:bldP spid="101" grpId="0"/>
      <p:bldP spid="102" grpId="0" animBg="1"/>
      <p:bldP spid="97" grpId="0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71120" y="1010285"/>
            <a:ext cx="5060744" cy="917575"/>
            <a:chOff x="472" y="2534"/>
            <a:chExt cx="11950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2" y="2534"/>
              <a:ext cx="11950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7"/>
              </p:custDataLst>
            </p:nvPr>
          </p:nvSpPr>
          <p:spPr>
            <a:xfrm>
              <a:off x="1315" y="2647"/>
              <a:ext cx="10267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标志二：“变量”不变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8"/>
            </p:custDataLst>
          </p:nvPr>
        </p:nvGrpSpPr>
        <p:grpSpPr>
          <a:xfrm>
            <a:off x="6248400" y="1825625"/>
            <a:ext cx="2277110" cy="1229360"/>
            <a:chOff x="11971" y="1912"/>
            <a:chExt cx="3586" cy="1936"/>
          </a:xfrm>
        </p:grpSpPr>
        <p:pic>
          <p:nvPicPr>
            <p:cNvPr id="10" name="图形 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1" y="2073"/>
              <a:ext cx="3586" cy="1775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>
              <p:custDataLst>
                <p:tags r:id="rId11"/>
              </p:custDataLst>
            </p:nvPr>
          </p:nvGrpSpPr>
          <p:grpSpPr>
            <a:xfrm>
              <a:off x="12511" y="1912"/>
              <a:ext cx="2815" cy="1816"/>
              <a:chOff x="10671" y="-225"/>
              <a:chExt cx="2815" cy="1816"/>
            </a:xfrm>
          </p:grpSpPr>
          <p:sp>
            <p:nvSpPr>
              <p:cNvPr id="20" name="文本框 1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671" y="287"/>
                <a:ext cx="1462" cy="1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ρ =</a:t>
                </a:r>
                <a:endPara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23" name="直接连接符 22"/>
              <p:cNvCxnSpPr>
                <a:stCxn id="20" idx="3"/>
              </p:cNvCxnSpPr>
              <p:nvPr>
                <p:custDataLst>
                  <p:tags r:id="rId13"/>
                </p:custDataLst>
              </p:nvPr>
            </p:nvCxnSpPr>
            <p:spPr>
              <a:xfrm>
                <a:off x="12133" y="863"/>
                <a:ext cx="1295" cy="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1972" y="-225"/>
                <a:ext cx="1088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2066" y="566"/>
                <a:ext cx="1420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V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容器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cxnSp>
        <p:nvCxnSpPr>
          <p:cNvPr id="36" name="直接箭头连接符 35"/>
          <p:cNvCxnSpPr/>
          <p:nvPr>
            <p:custDataLst>
              <p:tags r:id="rId16"/>
            </p:custDataLst>
          </p:nvPr>
        </p:nvCxnSpPr>
        <p:spPr>
          <a:xfrm>
            <a:off x="8068945" y="229489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7"/>
            </p:custDataLst>
          </p:nvPr>
        </p:nvSpPr>
        <p:spPr>
          <a:xfrm>
            <a:off x="8648700" y="1969135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取决于有无非气体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8" name="直接箭头连接符 37"/>
          <p:cNvCxnSpPr/>
          <p:nvPr>
            <p:custDataLst>
              <p:tags r:id="rId18"/>
            </p:custDataLst>
          </p:nvPr>
        </p:nvCxnSpPr>
        <p:spPr>
          <a:xfrm>
            <a:off x="8378825" y="2727960"/>
            <a:ext cx="44069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19"/>
            </p:custDataLst>
          </p:nvPr>
        </p:nvSpPr>
        <p:spPr>
          <a:xfrm>
            <a:off x="8747760" y="2429510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取决于气体系数差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20"/>
            </p:custDataLst>
          </p:nvPr>
        </p:nvGrpSpPr>
        <p:grpSpPr>
          <a:xfrm>
            <a:off x="635000" y="2014220"/>
            <a:ext cx="2290445" cy="650875"/>
            <a:chOff x="1034" y="3853"/>
            <a:chExt cx="3607" cy="1025"/>
          </a:xfrm>
        </p:grpSpPr>
        <p:sp>
          <p:nvSpPr>
            <p:cNvPr id="5" name="文本框 4"/>
            <p:cNvSpPr txBox="1"/>
            <p:nvPr>
              <p:custDataLst>
                <p:tags r:id="rId21"/>
              </p:custDataLst>
            </p:nvPr>
          </p:nvSpPr>
          <p:spPr>
            <a:xfrm>
              <a:off x="1834" y="3853"/>
              <a:ext cx="2807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气体密度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ρ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58" name="图片 57" descr="19526224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34" y="3952"/>
              <a:ext cx="821" cy="821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>
            <p:custDataLst>
              <p:tags r:id="rId25"/>
            </p:custDataLst>
          </p:nvPr>
        </p:nvGrpSpPr>
        <p:grpSpPr>
          <a:xfrm>
            <a:off x="1743075" y="4007485"/>
            <a:ext cx="6598920" cy="521970"/>
            <a:chOff x="3024" y="2445"/>
            <a:chExt cx="10392" cy="822"/>
          </a:xfrm>
        </p:grpSpPr>
        <p:sp>
          <p:nvSpPr>
            <p:cNvPr id="44" name="Text Box 5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024" y="2445"/>
              <a:ext cx="10392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以</a:t>
              </a:r>
              <a:r>
                <a:rPr lang="en-US" altLang="zh-CN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mA(g)+nB(g)               pC(g)+qD(g) </a:t>
              </a:r>
              <a:r>
                <a:rPr lang="zh-CN" altLang="en-US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为例</a:t>
              </a:r>
              <a:endPara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7244" y="2669"/>
              <a:ext cx="1200" cy="375"/>
            </a:xfrm>
            <a:prstGeom prst="rect">
              <a:avLst/>
            </a:prstGeom>
          </p:spPr>
        </p:pic>
      </p:grpSp>
      <p:grpSp>
        <p:nvGrpSpPr>
          <p:cNvPr id="56" name="组合 55"/>
          <p:cNvGrpSpPr/>
          <p:nvPr>
            <p:custDataLst>
              <p:tags r:id="rId29"/>
            </p:custDataLst>
          </p:nvPr>
        </p:nvGrpSpPr>
        <p:grpSpPr>
          <a:xfrm>
            <a:off x="1143000" y="3210560"/>
            <a:ext cx="3675380" cy="563245"/>
            <a:chOff x="1800" y="5056"/>
            <a:chExt cx="5788" cy="887"/>
          </a:xfrm>
        </p:grpSpPr>
        <p:sp>
          <p:nvSpPr>
            <p:cNvPr id="53" name="文本框 52"/>
            <p:cNvSpPr txBox="1"/>
            <p:nvPr>
              <p:custDataLst>
                <p:tags r:id="rId30"/>
              </p:custDataLst>
            </p:nvPr>
          </p:nvSpPr>
          <p:spPr>
            <a:xfrm>
              <a:off x="2812" y="5121"/>
              <a:ext cx="477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若各物质均为气体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55" name="图片 54" descr="6194440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1800" y="5056"/>
              <a:ext cx="881" cy="881"/>
            </a:xfrm>
            <a:prstGeom prst="rect">
              <a:avLst/>
            </a:prstGeom>
          </p:spPr>
        </p:pic>
      </p:grpSp>
      <p:sp>
        <p:nvSpPr>
          <p:cNvPr id="60" name="右箭头 59"/>
          <p:cNvSpPr/>
          <p:nvPr>
            <p:custDataLst>
              <p:tags r:id="rId33"/>
            </p:custDataLst>
          </p:nvPr>
        </p:nvSpPr>
        <p:spPr>
          <a:xfrm>
            <a:off x="4775835" y="334200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>
            <p:custDataLst>
              <p:tags r:id="rId34"/>
            </p:custDataLst>
          </p:nvPr>
        </p:nvSpPr>
        <p:spPr>
          <a:xfrm>
            <a:off x="5761990" y="3140710"/>
            <a:ext cx="175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总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为定值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035175" y="4763770"/>
            <a:ext cx="22764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40000"/>
                    <a:lumOff val="6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若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m+n≠p+q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1877060" y="5917565"/>
            <a:ext cx="2276475" cy="52197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若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m+n=p+q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37"/>
            </p:custDataLst>
          </p:nvPr>
        </p:nvSpPr>
        <p:spPr>
          <a:xfrm>
            <a:off x="299720" y="472122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>
                <a:solidFill>
                  <a:srgbClr val="FF0000"/>
                </a:solidFill>
                <a:latin typeface="PingFang SC" panose="020B0400000000000000" charset="-122"/>
                <a:ea typeface="PingFang SC" panose="020B0400000000000000" charset="-122"/>
                <a:cs typeface="Times New Roman" panose="02020603050405020304" charset="0"/>
                <a:sym typeface="+mn-ea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恒压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13" name="右箭头 12"/>
          <p:cNvSpPr/>
          <p:nvPr>
            <p:custDataLst>
              <p:tags r:id="rId38"/>
            </p:custDataLst>
          </p:nvPr>
        </p:nvSpPr>
        <p:spPr>
          <a:xfrm>
            <a:off x="1468120" y="4798060"/>
            <a:ext cx="679450" cy="38036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39"/>
            </p:custDataLst>
          </p:nvPr>
        </p:nvSpPr>
        <p:spPr>
          <a:xfrm>
            <a:off x="4058285" y="4872355"/>
            <a:ext cx="520700" cy="31877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40"/>
            </p:custDataLst>
          </p:nvPr>
        </p:nvSpPr>
        <p:spPr>
          <a:xfrm>
            <a:off x="4555490" y="4633595"/>
            <a:ext cx="196850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容器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为变量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右箭头 15"/>
          <p:cNvSpPr/>
          <p:nvPr>
            <p:custDataLst>
              <p:tags r:id="rId41"/>
            </p:custDataLst>
          </p:nvPr>
        </p:nvSpPr>
        <p:spPr>
          <a:xfrm>
            <a:off x="6514465" y="4848860"/>
            <a:ext cx="503555" cy="35496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42"/>
            </p:custDataLst>
          </p:nvPr>
        </p:nvSpPr>
        <p:spPr>
          <a:xfrm>
            <a:off x="6957695" y="4657725"/>
            <a:ext cx="142684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为变量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右箭头 17"/>
          <p:cNvSpPr/>
          <p:nvPr>
            <p:custDataLst>
              <p:tags r:id="rId43"/>
            </p:custDataLst>
          </p:nvPr>
        </p:nvSpPr>
        <p:spPr>
          <a:xfrm>
            <a:off x="8318500" y="4881880"/>
            <a:ext cx="503555" cy="32194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44"/>
            </p:custDataLst>
          </p:nvPr>
        </p:nvSpPr>
        <p:spPr>
          <a:xfrm>
            <a:off x="8869045" y="4566285"/>
            <a:ext cx="2773045" cy="9531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不变时，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一定为平衡状态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右箭头 20"/>
          <p:cNvSpPr/>
          <p:nvPr>
            <p:custDataLst>
              <p:tags r:id="rId45"/>
            </p:custDataLst>
          </p:nvPr>
        </p:nvSpPr>
        <p:spPr>
          <a:xfrm>
            <a:off x="3814445" y="6029960"/>
            <a:ext cx="520700" cy="31877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46"/>
            </p:custDataLst>
          </p:nvPr>
        </p:nvSpPr>
        <p:spPr>
          <a:xfrm>
            <a:off x="4311650" y="5791200"/>
            <a:ext cx="196850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容器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为定值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右箭头 25"/>
          <p:cNvSpPr/>
          <p:nvPr>
            <p:custDataLst>
              <p:tags r:id="rId47"/>
            </p:custDataLst>
          </p:nvPr>
        </p:nvSpPr>
        <p:spPr>
          <a:xfrm>
            <a:off x="6270625" y="6006465"/>
            <a:ext cx="503555" cy="35496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>
            <p:custDataLst>
              <p:tags r:id="rId48"/>
            </p:custDataLst>
          </p:nvPr>
        </p:nvSpPr>
        <p:spPr>
          <a:xfrm>
            <a:off x="6713855" y="5815330"/>
            <a:ext cx="178244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为定值量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右箭头 30"/>
          <p:cNvSpPr/>
          <p:nvPr>
            <p:custDataLst>
              <p:tags r:id="rId49"/>
            </p:custDataLst>
          </p:nvPr>
        </p:nvSpPr>
        <p:spPr>
          <a:xfrm>
            <a:off x="8394065" y="6059170"/>
            <a:ext cx="503555" cy="32194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50"/>
            </p:custDataLst>
          </p:nvPr>
        </p:nvSpPr>
        <p:spPr>
          <a:xfrm>
            <a:off x="8897620" y="5661660"/>
            <a:ext cx="3027680" cy="9531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不变时，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不一定为平衡状态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5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  <p:bldP spid="13" grpId="0" animBg="1"/>
      <p:bldP spid="14" grpId="0" animBg="1"/>
      <p:bldP spid="15" grpId="0"/>
      <p:bldP spid="16" grpId="0" animBg="1"/>
      <p:bldP spid="17" grpId="0"/>
      <p:bldP spid="18" grpId="0" animBg="1"/>
      <p:bldP spid="21" grpId="0" animBg="1"/>
      <p:bldP spid="22" grpId="0"/>
      <p:bldP spid="26" grpId="0" animBg="1"/>
      <p:bldP spid="28" grpId="0"/>
      <p:bldP spid="31" grpId="0" animBg="1"/>
      <p:bldP spid="19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191770" y="1051560"/>
            <a:ext cx="5060744" cy="917575"/>
            <a:chOff x="472" y="2534"/>
            <a:chExt cx="11950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2" y="2534"/>
              <a:ext cx="11950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7"/>
              </p:custDataLst>
            </p:nvPr>
          </p:nvSpPr>
          <p:spPr>
            <a:xfrm>
              <a:off x="1315" y="2647"/>
              <a:ext cx="10267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标志二：“变量”不变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8"/>
            </p:custDataLst>
          </p:nvPr>
        </p:nvGrpSpPr>
        <p:grpSpPr>
          <a:xfrm>
            <a:off x="6248400" y="1825625"/>
            <a:ext cx="2277110" cy="1229360"/>
            <a:chOff x="11971" y="1912"/>
            <a:chExt cx="3586" cy="1936"/>
          </a:xfrm>
        </p:grpSpPr>
        <p:pic>
          <p:nvPicPr>
            <p:cNvPr id="10" name="图形 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1" y="2073"/>
              <a:ext cx="3586" cy="1775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>
              <p:custDataLst>
                <p:tags r:id="rId11"/>
              </p:custDataLst>
            </p:nvPr>
          </p:nvGrpSpPr>
          <p:grpSpPr>
            <a:xfrm>
              <a:off x="12511" y="1912"/>
              <a:ext cx="2815" cy="1816"/>
              <a:chOff x="10671" y="-225"/>
              <a:chExt cx="2815" cy="1816"/>
            </a:xfrm>
          </p:grpSpPr>
          <p:sp>
            <p:nvSpPr>
              <p:cNvPr id="20" name="文本框 1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671" y="287"/>
                <a:ext cx="1462" cy="1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ρ =</a:t>
                </a:r>
                <a:endPara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23" name="直接连接符 22"/>
              <p:cNvCxnSpPr>
                <a:stCxn id="20" idx="3"/>
              </p:cNvCxnSpPr>
              <p:nvPr>
                <p:custDataLst>
                  <p:tags r:id="rId13"/>
                </p:custDataLst>
              </p:nvPr>
            </p:nvCxnSpPr>
            <p:spPr>
              <a:xfrm>
                <a:off x="12133" y="863"/>
                <a:ext cx="1295" cy="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1972" y="-225"/>
                <a:ext cx="1088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2066" y="566"/>
                <a:ext cx="1420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V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容器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cxnSp>
        <p:nvCxnSpPr>
          <p:cNvPr id="36" name="直接箭头连接符 35"/>
          <p:cNvCxnSpPr/>
          <p:nvPr>
            <p:custDataLst>
              <p:tags r:id="rId16"/>
            </p:custDataLst>
          </p:nvPr>
        </p:nvCxnSpPr>
        <p:spPr>
          <a:xfrm>
            <a:off x="8068945" y="229489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7"/>
            </p:custDataLst>
          </p:nvPr>
        </p:nvSpPr>
        <p:spPr>
          <a:xfrm>
            <a:off x="8648700" y="1969135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取决于有无非气体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8" name="直接箭头连接符 37"/>
          <p:cNvCxnSpPr/>
          <p:nvPr>
            <p:custDataLst>
              <p:tags r:id="rId18"/>
            </p:custDataLst>
          </p:nvPr>
        </p:nvCxnSpPr>
        <p:spPr>
          <a:xfrm>
            <a:off x="8378825" y="2727960"/>
            <a:ext cx="44069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19"/>
            </p:custDataLst>
          </p:nvPr>
        </p:nvSpPr>
        <p:spPr>
          <a:xfrm>
            <a:off x="8747760" y="2429510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取决于气体系数差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20"/>
            </p:custDataLst>
          </p:nvPr>
        </p:nvGrpSpPr>
        <p:grpSpPr>
          <a:xfrm>
            <a:off x="725805" y="1945640"/>
            <a:ext cx="2290445" cy="650875"/>
            <a:chOff x="1034" y="3853"/>
            <a:chExt cx="3607" cy="1025"/>
          </a:xfrm>
        </p:grpSpPr>
        <p:sp>
          <p:nvSpPr>
            <p:cNvPr id="5" name="文本框 4"/>
            <p:cNvSpPr txBox="1"/>
            <p:nvPr>
              <p:custDataLst>
                <p:tags r:id="rId21"/>
              </p:custDataLst>
            </p:nvPr>
          </p:nvSpPr>
          <p:spPr>
            <a:xfrm>
              <a:off x="1834" y="3853"/>
              <a:ext cx="2807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气体密度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ρ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58" name="图片 57" descr="19526224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34" y="3952"/>
              <a:ext cx="821" cy="821"/>
            </a:xfrm>
            <a:prstGeom prst="rect">
              <a:avLst/>
            </a:prstGeom>
          </p:spPr>
        </p:pic>
      </p:grpSp>
      <p:sp>
        <p:nvSpPr>
          <p:cNvPr id="60" name="右箭头 59"/>
          <p:cNvSpPr/>
          <p:nvPr>
            <p:custDataLst>
              <p:tags r:id="rId25"/>
            </p:custDataLst>
          </p:nvPr>
        </p:nvSpPr>
        <p:spPr>
          <a:xfrm>
            <a:off x="4775835" y="334200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>
            <p:custDataLst>
              <p:tags r:id="rId26"/>
            </p:custDataLst>
          </p:nvPr>
        </p:nvSpPr>
        <p:spPr>
          <a:xfrm>
            <a:off x="5761990" y="3140710"/>
            <a:ext cx="175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总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为变量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0" name="组合 39"/>
          <p:cNvGrpSpPr/>
          <p:nvPr>
            <p:custDataLst>
              <p:tags r:id="rId27"/>
            </p:custDataLst>
          </p:nvPr>
        </p:nvGrpSpPr>
        <p:grpSpPr>
          <a:xfrm>
            <a:off x="1164590" y="3244215"/>
            <a:ext cx="3293745" cy="592455"/>
            <a:chOff x="1834" y="5109"/>
            <a:chExt cx="5187" cy="933"/>
          </a:xfrm>
        </p:grpSpPr>
        <p:sp>
          <p:nvSpPr>
            <p:cNvPr id="53" name="文本框 52"/>
            <p:cNvSpPr txBox="1"/>
            <p:nvPr>
              <p:custDataLst>
                <p:tags r:id="rId28"/>
              </p:custDataLst>
            </p:nvPr>
          </p:nvSpPr>
          <p:spPr>
            <a:xfrm>
              <a:off x="2812" y="5199"/>
              <a:ext cx="420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若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有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非气体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参与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35" name="图片 34" descr="619450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1834" y="5109"/>
              <a:ext cx="933" cy="933"/>
            </a:xfrm>
            <a:prstGeom prst="rect">
              <a:avLst/>
            </a:prstGeom>
          </p:spPr>
        </p:pic>
      </p:grpSp>
      <p:sp>
        <p:nvSpPr>
          <p:cNvPr id="41" name="文本框 40"/>
          <p:cNvSpPr txBox="1"/>
          <p:nvPr>
            <p:custDataLst>
              <p:tags r:id="rId31"/>
            </p:custDataLst>
          </p:nvPr>
        </p:nvSpPr>
        <p:spPr>
          <a:xfrm>
            <a:off x="1583690" y="4289425"/>
            <a:ext cx="2494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 恒压或是恒容 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42" name="右箭头 41"/>
          <p:cNvSpPr/>
          <p:nvPr>
            <p:custDataLst>
              <p:tags r:id="rId32"/>
            </p:custDataLst>
          </p:nvPr>
        </p:nvSpPr>
        <p:spPr>
          <a:xfrm>
            <a:off x="4074160" y="4392930"/>
            <a:ext cx="822325" cy="32067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>
            <p:custDataLst>
              <p:tags r:id="rId33"/>
            </p:custDataLst>
          </p:nvPr>
        </p:nvSpPr>
        <p:spPr>
          <a:xfrm>
            <a:off x="4941570" y="4201795"/>
            <a:ext cx="230822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为变量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8" name="右箭头 47"/>
          <p:cNvSpPr/>
          <p:nvPr>
            <p:custDataLst>
              <p:tags r:id="rId34"/>
            </p:custDataLst>
          </p:nvPr>
        </p:nvSpPr>
        <p:spPr>
          <a:xfrm>
            <a:off x="6388735" y="4406265"/>
            <a:ext cx="503555" cy="32194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35"/>
            </p:custDataLst>
          </p:nvPr>
        </p:nvSpPr>
        <p:spPr>
          <a:xfrm>
            <a:off x="6892290" y="4090670"/>
            <a:ext cx="2773045" cy="9531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不变时，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一定为平衡状态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3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42" grpId="0" animBg="1"/>
      <p:bldP spid="47" grpId="0"/>
      <p:bldP spid="48" grpId="0" animBg="1"/>
      <p:bldP spid="41" grpId="0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0" y="1089025"/>
            <a:ext cx="5060744" cy="917575"/>
            <a:chOff x="472" y="2534"/>
            <a:chExt cx="11950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2" y="2534"/>
              <a:ext cx="11950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7"/>
              </p:custDataLst>
            </p:nvPr>
          </p:nvSpPr>
          <p:spPr>
            <a:xfrm>
              <a:off x="1315" y="2647"/>
              <a:ext cx="10267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标志二：“变量”不变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cxnSp>
        <p:nvCxnSpPr>
          <p:cNvPr id="36" name="直接箭头连接符 35"/>
          <p:cNvCxnSpPr/>
          <p:nvPr>
            <p:custDataLst>
              <p:tags r:id="rId8"/>
            </p:custDataLst>
          </p:nvPr>
        </p:nvCxnSpPr>
        <p:spPr>
          <a:xfrm>
            <a:off x="8126095" y="200660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9"/>
            </p:custDataLst>
          </p:nvPr>
        </p:nvSpPr>
        <p:spPr>
          <a:xfrm>
            <a:off x="8705850" y="1680845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取决于有无非气体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8" name="直接箭头连接符 37"/>
          <p:cNvCxnSpPr/>
          <p:nvPr>
            <p:custDataLst>
              <p:tags r:id="rId10"/>
            </p:custDataLst>
          </p:nvPr>
        </p:nvCxnSpPr>
        <p:spPr>
          <a:xfrm>
            <a:off x="8435975" y="2439670"/>
            <a:ext cx="44069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8804910" y="2141220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取决于气体系数差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12"/>
            </p:custDataLst>
          </p:nvPr>
        </p:nvGrpSpPr>
        <p:grpSpPr>
          <a:xfrm>
            <a:off x="656590" y="2111375"/>
            <a:ext cx="2290445" cy="650875"/>
            <a:chOff x="1034" y="3853"/>
            <a:chExt cx="3607" cy="1025"/>
          </a:xfrm>
        </p:grpSpPr>
        <p:sp>
          <p:nvSpPr>
            <p:cNvPr id="5" name="文本框 4"/>
            <p:cNvSpPr txBox="1"/>
            <p:nvPr>
              <p:custDataLst>
                <p:tags r:id="rId13"/>
              </p:custDataLst>
            </p:nvPr>
          </p:nvSpPr>
          <p:spPr>
            <a:xfrm>
              <a:off x="1834" y="3853"/>
              <a:ext cx="2807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气体密度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ρ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58" name="图片 57" descr="1952622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34" y="3952"/>
              <a:ext cx="821" cy="821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>
            <p:custDataLst>
              <p:tags r:id="rId17"/>
            </p:custDataLst>
          </p:nvPr>
        </p:nvGrpSpPr>
        <p:grpSpPr>
          <a:xfrm>
            <a:off x="656590" y="5845175"/>
            <a:ext cx="5871845" cy="592455"/>
            <a:chOff x="1834" y="5109"/>
            <a:chExt cx="9247" cy="933"/>
          </a:xfrm>
        </p:grpSpPr>
        <p:sp>
          <p:nvSpPr>
            <p:cNvPr id="53" name="文本框 52"/>
            <p:cNvSpPr txBox="1"/>
            <p:nvPr>
              <p:custDataLst>
                <p:tags r:id="rId18"/>
              </p:custDataLst>
            </p:nvPr>
          </p:nvSpPr>
          <p:spPr>
            <a:xfrm>
              <a:off x="2812" y="5199"/>
              <a:ext cx="826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若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有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非气体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参与，恒压或是恒容 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35" name="图片 34" descr="6194507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834" y="5109"/>
              <a:ext cx="933" cy="933"/>
            </a:xfrm>
            <a:prstGeom prst="rect">
              <a:avLst/>
            </a:prstGeom>
          </p:spPr>
        </p:pic>
      </p:grpSp>
      <p:sp>
        <p:nvSpPr>
          <p:cNvPr id="49" name="文本框 48"/>
          <p:cNvSpPr txBox="1"/>
          <p:nvPr>
            <p:custDataLst>
              <p:tags r:id="rId21"/>
            </p:custDataLst>
          </p:nvPr>
        </p:nvSpPr>
        <p:spPr>
          <a:xfrm>
            <a:off x="8745855" y="5001895"/>
            <a:ext cx="2879090" cy="155575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不变时，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一定为平衡状态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6" name="组合 55"/>
          <p:cNvGrpSpPr/>
          <p:nvPr>
            <p:custDataLst>
              <p:tags r:id="rId22"/>
            </p:custDataLst>
          </p:nvPr>
        </p:nvGrpSpPr>
        <p:grpSpPr>
          <a:xfrm>
            <a:off x="613410" y="3808095"/>
            <a:ext cx="3675380" cy="563245"/>
            <a:chOff x="1800" y="5056"/>
            <a:chExt cx="5788" cy="887"/>
          </a:xfrm>
        </p:grpSpPr>
        <p:sp>
          <p:nvSpPr>
            <p:cNvPr id="7" name="文本框 6"/>
            <p:cNvSpPr txBox="1"/>
            <p:nvPr>
              <p:custDataLst>
                <p:tags r:id="rId23"/>
              </p:custDataLst>
            </p:nvPr>
          </p:nvSpPr>
          <p:spPr>
            <a:xfrm>
              <a:off x="2812" y="5121"/>
              <a:ext cx="477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若各物质均为气体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pic>
          <p:nvPicPr>
            <p:cNvPr id="55" name="图片 54" descr="619444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800" y="5056"/>
              <a:ext cx="881" cy="881"/>
            </a:xfrm>
            <a:prstGeom prst="rect">
              <a:avLst/>
            </a:prstGeom>
          </p:spPr>
        </p:pic>
      </p:grpSp>
      <p:sp>
        <p:nvSpPr>
          <p:cNvPr id="59" name="文本框 58"/>
          <p:cNvSpPr txBox="1"/>
          <p:nvPr>
            <p:custDataLst>
              <p:tags r:id="rId26"/>
            </p:custDataLst>
          </p:nvPr>
        </p:nvSpPr>
        <p:spPr>
          <a:xfrm>
            <a:off x="4585970" y="3277870"/>
            <a:ext cx="1426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Calibri" panose="020F0502020204030204"/>
                <a:cs typeface="Times New Roman" panose="02020603050405020304" charset="0"/>
                <a:sym typeface="+mn-ea"/>
              </a:rPr>
              <a:t>①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恒容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62" name="右箭头 61"/>
          <p:cNvSpPr/>
          <p:nvPr>
            <p:custDataLst>
              <p:tags r:id="rId27"/>
            </p:custDataLst>
          </p:nvPr>
        </p:nvSpPr>
        <p:spPr>
          <a:xfrm>
            <a:off x="5789295" y="3347720"/>
            <a:ext cx="2916555" cy="39306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>
            <p:custDataLst>
              <p:tags r:id="rId28"/>
            </p:custDataLst>
          </p:nvPr>
        </p:nvSpPr>
        <p:spPr>
          <a:xfrm>
            <a:off x="8745855" y="3335020"/>
            <a:ext cx="3027680" cy="9531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不变时，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不一定为平衡状态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左大括号 11"/>
          <p:cNvSpPr/>
          <p:nvPr>
            <p:custDataLst>
              <p:tags r:id="rId29"/>
            </p:custDataLst>
          </p:nvPr>
        </p:nvSpPr>
        <p:spPr>
          <a:xfrm>
            <a:off x="4288790" y="3576955"/>
            <a:ext cx="358775" cy="1127760"/>
          </a:xfrm>
          <a:prstGeom prst="leftBrace">
            <a:avLst>
              <a:gd name="adj1" fmla="val 32639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30"/>
            </p:custDataLst>
          </p:nvPr>
        </p:nvSpPr>
        <p:spPr>
          <a:xfrm>
            <a:off x="4585970" y="4466590"/>
            <a:ext cx="1249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>
                <a:solidFill>
                  <a:srgbClr val="FF0000"/>
                </a:solidFill>
                <a:latin typeface="PingFang SC" panose="020B0400000000000000" charset="-122"/>
                <a:ea typeface="PingFang SC" panose="020B0400000000000000" charset="-122"/>
                <a:cs typeface="Times New Roman" panose="02020603050405020304" charset="0"/>
                <a:sym typeface="+mn-ea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恒压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092825" y="4968875"/>
            <a:ext cx="22764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40000"/>
                    <a:lumOff val="6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若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m+n≠p+q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112510" y="3886835"/>
            <a:ext cx="2276475" cy="52197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若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m+n=p+q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左大括号 16"/>
          <p:cNvSpPr/>
          <p:nvPr>
            <p:custDataLst>
              <p:tags r:id="rId33"/>
            </p:custDataLst>
          </p:nvPr>
        </p:nvSpPr>
        <p:spPr>
          <a:xfrm>
            <a:off x="5828030" y="4169410"/>
            <a:ext cx="284480" cy="1116330"/>
          </a:xfrm>
          <a:prstGeom prst="leftBrace">
            <a:avLst>
              <a:gd name="adj1" fmla="val 32639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>
            <p:custDataLst>
              <p:tags r:id="rId34"/>
            </p:custDataLst>
          </p:nvPr>
        </p:nvSpPr>
        <p:spPr>
          <a:xfrm>
            <a:off x="8030210" y="4039235"/>
            <a:ext cx="732155" cy="2578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>
            <p:custDataLst>
              <p:tags r:id="rId35"/>
            </p:custDataLst>
          </p:nvPr>
        </p:nvSpPr>
        <p:spPr>
          <a:xfrm>
            <a:off x="7973695" y="5133975"/>
            <a:ext cx="732155" cy="2578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>
            <p:custDataLst>
              <p:tags r:id="rId36"/>
            </p:custDataLst>
          </p:nvPr>
        </p:nvSpPr>
        <p:spPr>
          <a:xfrm>
            <a:off x="6393180" y="6070600"/>
            <a:ext cx="2329180" cy="25717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1150600" y="925830"/>
            <a:ext cx="826135" cy="864235"/>
          </a:xfrm>
          <a:prstGeom prst="rect">
            <a:avLst/>
          </a:prstGeom>
        </p:spPr>
      </p:pic>
      <p:grpSp>
        <p:nvGrpSpPr>
          <p:cNvPr id="34" name="组合 33"/>
          <p:cNvGrpSpPr/>
          <p:nvPr>
            <p:custDataLst>
              <p:tags r:id="rId39"/>
            </p:custDataLst>
          </p:nvPr>
        </p:nvGrpSpPr>
        <p:grpSpPr>
          <a:xfrm>
            <a:off x="6334125" y="1555115"/>
            <a:ext cx="2277110" cy="1229360"/>
            <a:chOff x="11971" y="1912"/>
            <a:chExt cx="3586" cy="1936"/>
          </a:xfrm>
        </p:grpSpPr>
        <p:pic>
          <p:nvPicPr>
            <p:cNvPr id="10" name="图形 4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1" y="2073"/>
              <a:ext cx="3586" cy="1775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>
              <p:custDataLst>
                <p:tags r:id="rId42"/>
              </p:custDataLst>
            </p:nvPr>
          </p:nvGrpSpPr>
          <p:grpSpPr>
            <a:xfrm>
              <a:off x="12511" y="1912"/>
              <a:ext cx="2815" cy="1816"/>
              <a:chOff x="10671" y="-225"/>
              <a:chExt cx="2815" cy="1816"/>
            </a:xfrm>
          </p:grpSpPr>
          <p:sp>
            <p:nvSpPr>
              <p:cNvPr id="20" name="文本框 19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10671" y="287"/>
                <a:ext cx="1462" cy="1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ρ =</a:t>
                </a:r>
                <a:endPara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23" name="直接连接符 22"/>
              <p:cNvCxnSpPr>
                <a:stCxn id="20" idx="3"/>
              </p:cNvCxnSpPr>
              <p:nvPr>
                <p:custDataLst>
                  <p:tags r:id="rId44"/>
                </p:custDataLst>
              </p:nvPr>
            </p:nvCxnSpPr>
            <p:spPr>
              <a:xfrm>
                <a:off x="12133" y="863"/>
                <a:ext cx="1295" cy="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11972" y="-225"/>
                <a:ext cx="1088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12066" y="566"/>
                <a:ext cx="1420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V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容器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</p:spTree>
    <p:custDataLst>
      <p:tags r:id="rId4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12" grpId="0" animBg="1"/>
      <p:bldP spid="59" grpId="0"/>
      <p:bldP spid="62" grpId="0" animBg="1"/>
      <p:bldP spid="73" grpId="0" animBg="1"/>
      <p:bldP spid="13" grpId="0"/>
      <p:bldP spid="17" grpId="0" animBg="1"/>
      <p:bldP spid="16" grpId="0" animBg="1"/>
      <p:bldP spid="18" grpId="0" animBg="1"/>
      <p:bldP spid="19" grpId="0" animBg="1"/>
      <p:bldP spid="15" grpId="0" animBg="1"/>
      <p:bldP spid="4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0" y="1179830"/>
            <a:ext cx="3098800" cy="1107440"/>
            <a:chOff x="46" y="105"/>
            <a:chExt cx="4880" cy="1744"/>
          </a:xfrm>
        </p:grpSpPr>
        <p:sp>
          <p:nvSpPr>
            <p:cNvPr id="71" name="文本框 70"/>
            <p:cNvSpPr txBox="1"/>
            <p:nvPr>
              <p:custDataLst>
                <p:tags r:id="rId5"/>
              </p:custDataLst>
            </p:nvPr>
          </p:nvSpPr>
          <p:spPr>
            <a:xfrm>
              <a:off x="2000" y="359"/>
              <a:ext cx="2927" cy="9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indent="0" algn="l"/>
              <a:r>
                <a:rPr lang="zh-CN" altLang="en-US" sz="3200" b="1">
                  <a:solidFill>
                    <a:srgbClr val="00B0F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课堂检测</a:t>
              </a:r>
              <a:endParaRPr lang="zh-CN" altLang="en-US" sz="3200" b="1">
                <a:solidFill>
                  <a:srgbClr val="00B0F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72" name="图片 71" descr="e72671a11b7780f753b6e22e3d8d1ca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46" y="105"/>
              <a:ext cx="1744" cy="1744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215265" y="2780665"/>
            <a:ext cx="10893425" cy="3192145"/>
            <a:chOff x="810" y="7199"/>
            <a:chExt cx="17155" cy="5027"/>
          </a:xfrm>
        </p:grpSpPr>
        <p:sp>
          <p:nvSpPr>
            <p:cNvPr id="3" name="文本框 2"/>
            <p:cNvSpPr txBox="1"/>
            <p:nvPr>
              <p:custDataLst>
                <p:tags r:id="rId9"/>
              </p:custDataLst>
            </p:nvPr>
          </p:nvSpPr>
          <p:spPr>
            <a:xfrm>
              <a:off x="810" y="7199"/>
              <a:ext cx="17155" cy="50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             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 2SO</a:t>
              </a:r>
              <a:r>
                <a:rPr lang="zh-CN" altLang="en-US" sz="2800" baseline="-250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2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(g)+O</a:t>
              </a:r>
              <a:r>
                <a:rPr lang="zh-CN" altLang="en-US" sz="2800" baseline="-250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2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(g)           2SO</a:t>
              </a:r>
              <a:r>
                <a:rPr lang="zh-CN" altLang="en-US" sz="2800" baseline="-250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3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(g)  ，</a:t>
              </a:r>
              <a:endPara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           恒容条件下，当气体密度不变时，</a:t>
              </a:r>
              <a:r>
                <a:rPr lang="en-US" altLang="zh-CN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________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是化学平衡状态 </a:t>
              </a:r>
              <a:endPara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          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 恒压条件下，当气体密度不变时，</a:t>
              </a:r>
              <a:r>
                <a:rPr lang="en-US" altLang="zh-CN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________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是化学平衡状态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    </a:t>
              </a:r>
              <a:endPara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              H</a:t>
              </a:r>
              <a:r>
                <a:rPr lang="zh-CN" altLang="en-US" sz="2800" baseline="-250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2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(g)+I</a:t>
              </a:r>
              <a:r>
                <a:rPr lang="zh-CN" altLang="en-US" sz="2800" baseline="-250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2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</a:rPr>
                <a:t>(g)           2HI(g)</a:t>
              </a:r>
              <a:endPara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          恒容条件下，当气体密度不变时，</a:t>
              </a:r>
              <a:r>
                <a:rPr lang="en-US" altLang="zh-CN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________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是化学平衡状态 </a:t>
              </a:r>
              <a:endPara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          恒压条件下，当气体密度不变时，</a:t>
              </a:r>
              <a:r>
                <a:rPr lang="en-US" altLang="zh-CN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________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是化学平衡状态 </a:t>
              </a:r>
              <a:endPara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521" y="7548"/>
              <a:ext cx="1200" cy="3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5635" y="9977"/>
              <a:ext cx="1200" cy="375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6724015" y="336931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不一定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6901815" y="389128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6724015" y="478282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不一定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6546215" y="532574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不一定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190500" y="1127125"/>
            <a:ext cx="3098800" cy="1107440"/>
            <a:chOff x="46" y="105"/>
            <a:chExt cx="4880" cy="1744"/>
          </a:xfrm>
        </p:grpSpPr>
        <p:sp>
          <p:nvSpPr>
            <p:cNvPr id="71" name="文本框 70"/>
            <p:cNvSpPr txBox="1"/>
            <p:nvPr>
              <p:custDataLst>
                <p:tags r:id="rId5"/>
              </p:custDataLst>
            </p:nvPr>
          </p:nvSpPr>
          <p:spPr>
            <a:xfrm>
              <a:off x="2000" y="359"/>
              <a:ext cx="2927" cy="9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indent="0" algn="l"/>
              <a:r>
                <a:rPr lang="zh-CN" altLang="en-US" sz="3200" b="1">
                  <a:solidFill>
                    <a:srgbClr val="00B0F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课堂检测</a:t>
              </a:r>
              <a:endParaRPr lang="zh-CN" altLang="en-US" sz="3200" b="1">
                <a:solidFill>
                  <a:srgbClr val="00B0F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72" name="图片 71" descr="e72671a11b7780f753b6e22e3d8d1ca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46" y="105"/>
              <a:ext cx="1744" cy="1744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>
            <p:custDataLst>
              <p:tags r:id="rId8"/>
            </p:custDataLst>
          </p:nvPr>
        </p:nvGrpSpPr>
        <p:grpSpPr>
          <a:xfrm>
            <a:off x="782955" y="2500630"/>
            <a:ext cx="10893425" cy="4227195"/>
            <a:chOff x="1023" y="5099"/>
            <a:chExt cx="17155" cy="6657"/>
          </a:xfrm>
        </p:grpSpPr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23" y="5099"/>
              <a:ext cx="17155" cy="66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</a:rPr>
                <a:t>         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</a:rPr>
                <a:t> 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C(s)+O</a:t>
              </a:r>
              <a:r>
                <a:rPr lang="en-US" altLang="zh-CN" sz="2800" baseline="-250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2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(g)       CO</a:t>
              </a:r>
              <a:r>
                <a:rPr lang="en-US" altLang="zh-CN" sz="2800" baseline="-250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2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(g)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</a:rPr>
                <a:t>      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恒容条件下，当气体密度不变时，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________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是化学平衡状态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 恒压条件下，当气体密度不变时，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________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是化学平衡状态   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 CO</a:t>
              </a:r>
              <a:r>
                <a:rPr lang="en-US" altLang="zh-CN" sz="2800" baseline="-250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2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(g)+C(s)      2CO(g)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 恒容条件下，当气体密度不变时，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________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是化学平衡状态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 恒压条件下，当气体密度不变时，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________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是化学平衡状态 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5414" y="8829"/>
              <a:ext cx="1200" cy="37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5759" y="5658"/>
              <a:ext cx="1200" cy="375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7083425" y="336804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7210425" y="395668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5"/>
            </p:custDataLst>
          </p:nvPr>
        </p:nvSpPr>
        <p:spPr>
          <a:xfrm>
            <a:off x="7083425" y="537464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6"/>
            </p:custDataLst>
          </p:nvPr>
        </p:nvSpPr>
        <p:spPr>
          <a:xfrm>
            <a:off x="7210425" y="604520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579245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-30480" y="960755"/>
            <a:ext cx="5060744" cy="917575"/>
            <a:chOff x="472" y="2534"/>
            <a:chExt cx="11950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2" y="2534"/>
              <a:ext cx="11950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7"/>
              </p:custDataLst>
            </p:nvPr>
          </p:nvSpPr>
          <p:spPr>
            <a:xfrm>
              <a:off x="1315" y="2647"/>
              <a:ext cx="10267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标志二：“变量”不变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639445" y="1910715"/>
            <a:ext cx="3180080" cy="650240"/>
            <a:chOff x="1034" y="3853"/>
            <a:chExt cx="5008" cy="1024"/>
          </a:xfrm>
        </p:grpSpPr>
        <p:sp>
          <p:nvSpPr>
            <p:cNvPr id="3" name="文本框 2"/>
            <p:cNvSpPr txBox="1"/>
            <p:nvPr>
              <p:custDataLst>
                <p:tags r:id="rId9"/>
              </p:custDataLst>
            </p:nvPr>
          </p:nvSpPr>
          <p:spPr>
            <a:xfrm>
              <a:off x="1834" y="3853"/>
              <a:ext cx="4208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混合气体总压强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6" name="图片 5" descr="1952627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4" y="3978"/>
              <a:ext cx="880" cy="880"/>
            </a:xfrm>
            <a:prstGeom prst="rect">
              <a:avLst/>
            </a:prstGeom>
          </p:spPr>
        </p:pic>
      </p:grpSp>
      <p:sp>
        <p:nvSpPr>
          <p:cNvPr id="22530" name="文本框 22529"/>
          <p:cNvSpPr txBox="1"/>
          <p:nvPr>
            <p:custDataLst>
              <p:tags r:id="rId13"/>
            </p:custDataLst>
          </p:nvPr>
        </p:nvSpPr>
        <p:spPr>
          <a:xfrm>
            <a:off x="1215390" y="3210560"/>
            <a:ext cx="8839200" cy="11245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因为恒容、恒温条件下，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n(g)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越大则压强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就越大，则无论各成份是否均为气体，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只需考虑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Δn(g)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2531" name="文本框 22530"/>
          <p:cNvSpPr txBox="1"/>
          <p:nvPr>
            <p:custDataLst>
              <p:tags r:id="rId14"/>
            </p:custDataLst>
          </p:nvPr>
        </p:nvSpPr>
        <p:spPr>
          <a:xfrm>
            <a:off x="1215390" y="4425315"/>
            <a:ext cx="987615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当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Δn(g)=0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，则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P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为恒值，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不一定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是化学平衡状态。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</a:pP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5"/>
            </p:custDataLst>
          </p:nvPr>
        </p:nvSpPr>
        <p:spPr>
          <a:xfrm>
            <a:off x="6388735" y="2333625"/>
            <a:ext cx="2254885" cy="70675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PV=nRT</a:t>
            </a:r>
            <a:endParaRPr lang="en-US" altLang="zh-C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1215390" y="5118100"/>
            <a:ext cx="76187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当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Δn(g)≠0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，则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P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一定时，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是化学平衡状态。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288790" y="1241425"/>
            <a:ext cx="1950720" cy="195072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1150600" y="925830"/>
            <a:ext cx="826135" cy="864235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530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95560" y="172720"/>
            <a:ext cx="1480820" cy="641985"/>
          </a:xfrm>
          <a:prstGeom prst="rect">
            <a:avLst/>
          </a:prstGeom>
        </p:spPr>
      </p:pic>
      <p:grpSp>
        <p:nvGrpSpPr>
          <p:cNvPr id="46" name="组合 45"/>
          <p:cNvGrpSpPr/>
          <p:nvPr>
            <p:custDataLst>
              <p:tags r:id="rId6"/>
            </p:custDataLst>
          </p:nvPr>
        </p:nvGrpSpPr>
        <p:grpSpPr>
          <a:xfrm>
            <a:off x="0" y="814705"/>
            <a:ext cx="3098800" cy="1107440"/>
            <a:chOff x="46" y="105"/>
            <a:chExt cx="4880" cy="1744"/>
          </a:xfrm>
        </p:grpSpPr>
        <p:sp>
          <p:nvSpPr>
            <p:cNvPr id="71" name="文本框 70"/>
            <p:cNvSpPr txBox="1"/>
            <p:nvPr>
              <p:custDataLst>
                <p:tags r:id="rId7"/>
              </p:custDataLst>
            </p:nvPr>
          </p:nvSpPr>
          <p:spPr>
            <a:xfrm>
              <a:off x="2000" y="359"/>
              <a:ext cx="2927" cy="9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indent="0" algn="l"/>
              <a:r>
                <a:rPr lang="zh-CN" altLang="en-US" sz="3200" b="1">
                  <a:solidFill>
                    <a:srgbClr val="00B0F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课堂检测</a:t>
              </a:r>
              <a:endParaRPr lang="zh-CN" altLang="en-US" sz="3200" b="1">
                <a:solidFill>
                  <a:srgbClr val="00B0F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72" name="图片 71" descr="e72671a11b7780f753b6e22e3d8d1ca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46" y="105"/>
              <a:ext cx="1744" cy="174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>
            <p:custDataLst>
              <p:tags r:id="rId10"/>
            </p:custDataLst>
          </p:nvPr>
        </p:nvGrpSpPr>
        <p:grpSpPr>
          <a:xfrm>
            <a:off x="1107440" y="1479550"/>
            <a:ext cx="10893425" cy="6249035"/>
            <a:chOff x="1023" y="5099"/>
            <a:chExt cx="17155" cy="9841"/>
          </a:xfrm>
        </p:grpSpPr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1023" y="5099"/>
              <a:ext cx="17155" cy="98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恒容、恒温条件下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，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  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C(s)+O</a:t>
              </a:r>
              <a:r>
                <a:rPr lang="en-US" altLang="zh-CN" sz="2800" baseline="-250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2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(g)         CO</a:t>
              </a:r>
              <a:r>
                <a:rPr lang="en-US" altLang="zh-CN" sz="2800" baseline="-250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2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(g)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</a:rPr>
                <a:t>     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当体系总压强不变时，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_______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是化学平衡状态     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 CO</a:t>
              </a:r>
              <a:r>
                <a:rPr lang="en-US" altLang="zh-CN" sz="2800" baseline="-250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2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(g)+C(s)        2CO(g)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当体系总压强不变时，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_______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是化学平衡状态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     2SO</a:t>
              </a:r>
              <a:r>
                <a:rPr lang="zh-CN" altLang="en-US" sz="2800" baseline="-25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(g)+O</a:t>
              </a:r>
              <a:r>
                <a:rPr lang="zh-CN" altLang="en-US" sz="2800" baseline="-25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(g)           2SO</a:t>
              </a:r>
              <a:r>
                <a:rPr lang="zh-CN" altLang="en-US" sz="2800" baseline="-25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(g)  ，</a:t>
              </a:r>
              <a:endPara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当体系总压强不变时，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_______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是化学平衡状态 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 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H</a:t>
              </a:r>
              <a:r>
                <a:rPr lang="zh-CN" altLang="en-US" sz="2800" baseline="-25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(g)+I</a:t>
              </a:r>
              <a:r>
                <a:rPr lang="zh-CN" altLang="en-US" sz="2800" baseline="-25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(g)           2HI(g)</a:t>
              </a:r>
              <a:endParaRPr lang="zh-CN" altLang="en-US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     当体系总压强不变时，</a:t>
              </a:r>
              <a:r>
                <a:rPr lang="en-US" altLang="zh-CN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_______</a:t>
              </a:r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是化学平衡状态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endParaRPr lang="zh-CN" altLang="en-US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ct val="130000"/>
                </a:lnSpc>
              </a:pP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682" y="8159"/>
              <a:ext cx="1200" cy="29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525" y="6332"/>
              <a:ext cx="1200" cy="37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647440" y="5757545"/>
            <a:ext cx="762000" cy="1885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83735" y="4591685"/>
            <a:ext cx="762000" cy="18859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5245735" y="270573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不一定</a:t>
            </a:r>
            <a:endParaRPr lang="zh-CN" altLang="en-US" sz="28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5601335" y="374967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一定</a:t>
            </a:r>
            <a:endParaRPr lang="zh-CN" altLang="en-US" sz="28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5601335" y="479361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一定</a:t>
            </a:r>
            <a:endParaRPr lang="zh-CN" altLang="en-US" sz="28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20"/>
            </p:custDataLst>
          </p:nvPr>
        </p:nvSpPr>
        <p:spPr>
          <a:xfrm>
            <a:off x="5245735" y="594614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不一定</a:t>
            </a:r>
            <a:endParaRPr lang="zh-CN" altLang="en-US" sz="28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450850" y="1355725"/>
            <a:ext cx="4248150" cy="650875"/>
            <a:chOff x="1009" y="3960"/>
            <a:chExt cx="6690" cy="1025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811" y="3960"/>
              <a:ext cx="5888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体系的颜色和温度不变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60" name="图片 59" descr="1952640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9" y="3983"/>
              <a:ext cx="880" cy="880"/>
            </a:xfrm>
            <a:prstGeom prst="rect">
              <a:avLst/>
            </a:prstGeom>
          </p:spPr>
        </p:pic>
      </p:grpSp>
      <p:sp>
        <p:nvSpPr>
          <p:cNvPr id="48" name="右箭头 47"/>
          <p:cNvSpPr/>
          <p:nvPr>
            <p:custDataLst>
              <p:tags r:id="rId9"/>
            </p:custDataLst>
          </p:nvPr>
        </p:nvSpPr>
        <p:spPr>
          <a:xfrm>
            <a:off x="5170805" y="1520190"/>
            <a:ext cx="503555" cy="321945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10"/>
            </p:custDataLst>
          </p:nvPr>
        </p:nvSpPr>
        <p:spPr>
          <a:xfrm>
            <a:off x="5690870" y="1438275"/>
            <a:ext cx="2773045" cy="52197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一定为平衡状态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6" name="组合 55"/>
          <p:cNvGrpSpPr/>
          <p:nvPr>
            <p:custDataLst>
              <p:tags r:id="rId11"/>
            </p:custDataLst>
          </p:nvPr>
        </p:nvGrpSpPr>
        <p:grpSpPr>
          <a:xfrm>
            <a:off x="1270003" y="2427882"/>
            <a:ext cx="5464175" cy="761933"/>
            <a:chOff x="2139" y="2893"/>
            <a:chExt cx="8605" cy="1200"/>
          </a:xfrm>
        </p:grpSpPr>
        <p:grpSp>
          <p:nvGrpSpPr>
            <p:cNvPr id="57" name="组合 56"/>
            <p:cNvGrpSpPr/>
            <p:nvPr>
              <p:custDataLst>
                <p:tags r:id="rId12"/>
              </p:custDataLst>
            </p:nvPr>
          </p:nvGrpSpPr>
          <p:grpSpPr>
            <a:xfrm>
              <a:off x="2139" y="2893"/>
              <a:ext cx="8605" cy="1200"/>
              <a:chOff x="1950" y="4053"/>
              <a:chExt cx="2854" cy="733"/>
            </a:xfrm>
          </p:grpSpPr>
          <p:sp>
            <p:nvSpPr>
              <p:cNvPr id="58" name="文本框 5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950" y="4284"/>
                <a:ext cx="2854" cy="5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H</a:t>
                </a:r>
                <a:r>
                  <a:rPr lang="en-US" altLang="zh-CN" sz="28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  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+  I</a:t>
                </a:r>
                <a:r>
                  <a:rPr lang="en-US" altLang="zh-CN" sz="28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                        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2HI</a:t>
                </a:r>
                <a:endPara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8" name="矩形 67"/>
              <p:cNvSpPr/>
              <p:nvPr>
                <p:custDataLst>
                  <p:tags r:id="rId14"/>
                </p:custDataLst>
              </p:nvPr>
            </p:nvSpPr>
            <p:spPr>
              <a:xfrm>
                <a:off x="2862" y="4053"/>
                <a:ext cx="279" cy="5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△</a:t>
                </a:r>
                <a:endPara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0" name="组合 69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4420" y="3447"/>
              <a:ext cx="1762" cy="395"/>
              <a:chOff x="7369" y="5440"/>
              <a:chExt cx="1991" cy="452"/>
            </a:xfrm>
          </p:grpSpPr>
          <p:grpSp>
            <p:nvGrpSpPr>
              <p:cNvPr id="71" name="组合 70"/>
              <p:cNvGrpSpPr>
                <a:grpSpLocks noChangeAspect="1"/>
              </p:cNvGrpSpPr>
              <p:nvPr>
                <p:custDataLst>
                  <p:tags r:id="rId16"/>
                </p:custDataLst>
              </p:nvPr>
            </p:nvGrpSpPr>
            <p:grpSpPr>
              <a:xfrm>
                <a:off x="7380" y="5440"/>
                <a:ext cx="1980" cy="232"/>
                <a:chOff x="7380" y="5440"/>
                <a:chExt cx="1980" cy="232"/>
              </a:xfrm>
            </p:grpSpPr>
            <p:sp>
              <p:nvSpPr>
                <p:cNvPr id="72" name="直接连接符 71"/>
                <p:cNvSpPr>
                  <a:spLocks noChangeAspect="1"/>
                </p:cNvSpPr>
                <p:nvPr>
                  <p:custDataLst>
                    <p:tags r:id="rId17"/>
                  </p:custDataLst>
                </p:nvPr>
              </p:nvSpPr>
              <p:spPr>
                <a:xfrm>
                  <a:off x="7380" y="5652"/>
                  <a:ext cx="1980" cy="0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3" name="直接连接符 72"/>
                <p:cNvSpPr>
                  <a:spLocks noChangeAspect="1"/>
                </p:cNvSpPr>
                <p:nvPr>
                  <p:custDataLst>
                    <p:tags r:id="rId18"/>
                  </p:custDataLst>
                </p:nvPr>
              </p:nvSpPr>
              <p:spPr>
                <a:xfrm rot="3780000" flipV="1">
                  <a:off x="9128" y="5516"/>
                  <a:ext cx="232" cy="79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grpSp>
            <p:nvGrpSpPr>
              <p:cNvPr id="74" name="组合 73"/>
              <p:cNvGrpSpPr>
                <a:grpSpLocks noChangeAspect="1"/>
              </p:cNvGrpSpPr>
              <p:nvPr>
                <p:custDataLst>
                  <p:tags r:id="rId19"/>
                </p:custDataLst>
              </p:nvPr>
            </p:nvGrpSpPr>
            <p:grpSpPr>
              <a:xfrm flipH="1" flipV="1">
                <a:off x="7369" y="5826"/>
                <a:ext cx="1980" cy="66"/>
                <a:chOff x="7397" y="5592"/>
                <a:chExt cx="1980" cy="66"/>
              </a:xfrm>
            </p:grpSpPr>
            <p:sp>
              <p:nvSpPr>
                <p:cNvPr id="7" name="直接连接符 6"/>
                <p:cNvSpPr>
                  <a:spLocks noChangeAspect="1"/>
                </p:cNvSpPr>
                <p:nvPr>
                  <p:custDataLst>
                    <p:tags r:id="rId20"/>
                  </p:custDataLst>
                </p:nvPr>
              </p:nvSpPr>
              <p:spPr>
                <a:xfrm>
                  <a:off x="7397" y="5658"/>
                  <a:ext cx="1980" cy="0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6" name="直接连接符 75"/>
                <p:cNvSpPr>
                  <a:spLocks noChangeAspect="1"/>
                </p:cNvSpPr>
                <p:nvPr>
                  <p:custDataLst>
                    <p:tags r:id="rId21"/>
                  </p:custDataLst>
                </p:nvPr>
              </p:nvSpPr>
              <p:spPr>
                <a:xfrm rot="1800000">
                  <a:off x="9120" y="5592"/>
                  <a:ext cx="246" cy="0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</p:grpSp>
      </p:grpSp>
      <p:grpSp>
        <p:nvGrpSpPr>
          <p:cNvPr id="10" name="组合 9"/>
          <p:cNvGrpSpPr/>
          <p:nvPr>
            <p:custDataLst>
              <p:tags r:id="rId22"/>
            </p:custDataLst>
          </p:nvPr>
        </p:nvGrpSpPr>
        <p:grpSpPr>
          <a:xfrm>
            <a:off x="1009650" y="4202430"/>
            <a:ext cx="4923790" cy="521970"/>
            <a:chOff x="2654" y="7458"/>
            <a:chExt cx="7754" cy="822"/>
          </a:xfrm>
        </p:grpSpPr>
        <p:sp>
          <p:nvSpPr>
            <p:cNvPr id="26" name="Text Box 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654" y="7458"/>
              <a:ext cx="7754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 anchorCtr="1">
              <a:spAutoFit/>
            </a:bodyPr>
            <a:lstStyle/>
            <a:p>
              <a:r>
                <a:rPr lang="pt-BR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pt-BR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NO</a:t>
              </a:r>
              <a:r>
                <a:rPr lang="pt-BR" altLang="zh-CN" sz="2800" b="1" baseline="-30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altLang="zh-CN" sz="2800" b="1" kern="100" spc="-6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        </a:t>
              </a:r>
              <a:r>
                <a:rPr lang="pt-BR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N</a:t>
              </a:r>
              <a:r>
                <a:rPr lang="en-US" altLang="pt-BR" sz="2800" b="1" baseline="-25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pt-BR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</a:t>
              </a:r>
              <a:r>
                <a:rPr lang="en-US" altLang="pt-BR" sz="2800" b="1" baseline="-30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4</a:t>
              </a:r>
              <a:endPara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246" name="组合 245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5851" y="7536"/>
              <a:ext cx="1368" cy="307"/>
              <a:chOff x="7369" y="5440"/>
              <a:chExt cx="1991" cy="452"/>
            </a:xfrm>
          </p:grpSpPr>
          <p:grpSp>
            <p:nvGrpSpPr>
              <p:cNvPr id="247" name="组合 246"/>
              <p:cNvGrpSpPr>
                <a:grpSpLocks noChangeAspect="1"/>
              </p:cNvGrpSpPr>
              <p:nvPr>
                <p:custDataLst>
                  <p:tags r:id="rId25"/>
                </p:custDataLst>
              </p:nvPr>
            </p:nvGrpSpPr>
            <p:grpSpPr>
              <a:xfrm>
                <a:off x="7380" y="5440"/>
                <a:ext cx="1980" cy="232"/>
                <a:chOff x="7380" y="5440"/>
                <a:chExt cx="1980" cy="232"/>
              </a:xfrm>
            </p:grpSpPr>
            <p:sp>
              <p:nvSpPr>
                <p:cNvPr id="248" name="直接连接符 247"/>
                <p:cNvSpPr>
                  <a:spLocks noChangeAspect="1"/>
                </p:cNvSpPr>
                <p:nvPr>
                  <p:custDataLst>
                    <p:tags r:id="rId26"/>
                  </p:custDataLst>
                </p:nvPr>
              </p:nvSpPr>
              <p:spPr>
                <a:xfrm>
                  <a:off x="7380" y="5652"/>
                  <a:ext cx="1980" cy="0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49" name="直接连接符 248"/>
                <p:cNvSpPr>
                  <a:spLocks noChangeAspect="1"/>
                </p:cNvSpPr>
                <p:nvPr>
                  <p:custDataLst>
                    <p:tags r:id="rId27"/>
                  </p:custDataLst>
                </p:nvPr>
              </p:nvSpPr>
              <p:spPr>
                <a:xfrm rot="3780000" flipV="1">
                  <a:off x="9128" y="5516"/>
                  <a:ext cx="232" cy="79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grpSp>
            <p:nvGrpSpPr>
              <p:cNvPr id="250" name="组合 249"/>
              <p:cNvGrpSpPr>
                <a:grpSpLocks noChangeAspect="1"/>
              </p:cNvGrpSpPr>
              <p:nvPr>
                <p:custDataLst>
                  <p:tags r:id="rId28"/>
                </p:custDataLst>
              </p:nvPr>
            </p:nvGrpSpPr>
            <p:grpSpPr>
              <a:xfrm flipH="1" flipV="1">
                <a:off x="7369" y="5826"/>
                <a:ext cx="1980" cy="66"/>
                <a:chOff x="7397" y="5592"/>
                <a:chExt cx="1980" cy="66"/>
              </a:xfrm>
            </p:grpSpPr>
            <p:sp>
              <p:nvSpPr>
                <p:cNvPr id="251" name="直接连接符 250"/>
                <p:cNvSpPr>
                  <a:spLocks noChangeAspect="1"/>
                </p:cNvSpPr>
                <p:nvPr>
                  <p:custDataLst>
                    <p:tags r:id="rId29"/>
                  </p:custDataLst>
                </p:nvPr>
              </p:nvSpPr>
              <p:spPr>
                <a:xfrm>
                  <a:off x="7397" y="5658"/>
                  <a:ext cx="1980" cy="0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52" name="直接连接符 251"/>
                <p:cNvSpPr>
                  <a:spLocks noChangeAspect="1"/>
                </p:cNvSpPr>
                <p:nvPr>
                  <p:custDataLst>
                    <p:tags r:id="rId30"/>
                  </p:custDataLst>
                </p:nvPr>
              </p:nvSpPr>
              <p:spPr>
                <a:xfrm rot="1800000">
                  <a:off x="9120" y="5592"/>
                  <a:ext cx="246" cy="0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</p:grpSp>
      </p:grpSp>
      <p:cxnSp>
        <p:nvCxnSpPr>
          <p:cNvPr id="12" name="直接箭头连接符 11"/>
          <p:cNvCxnSpPr/>
          <p:nvPr>
            <p:custDataLst>
              <p:tags r:id="rId31"/>
            </p:custDataLst>
          </p:nvPr>
        </p:nvCxnSpPr>
        <p:spPr>
          <a:xfrm flipH="1">
            <a:off x="2407285" y="3256280"/>
            <a:ext cx="0" cy="94615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32"/>
            </p:custDataLst>
          </p:nvPr>
        </p:nvSpPr>
        <p:spPr>
          <a:xfrm>
            <a:off x="1764665" y="3500755"/>
            <a:ext cx="1285240" cy="478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红棕色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3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3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1475105" y="160655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一、化学平衡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45" name="组合 44"/>
          <p:cNvGrpSpPr/>
          <p:nvPr>
            <p:custDataLst>
              <p:tags r:id="rId4"/>
            </p:custDataLst>
          </p:nvPr>
        </p:nvGrpSpPr>
        <p:grpSpPr>
          <a:xfrm>
            <a:off x="361950" y="1014730"/>
            <a:ext cx="1901825" cy="521970"/>
            <a:chOff x="1579" y="2414"/>
            <a:chExt cx="2995" cy="822"/>
          </a:xfrm>
        </p:grpSpPr>
        <p:sp>
          <p:nvSpPr>
            <p:cNvPr id="29" name="文本框 28"/>
            <p:cNvSpPr txBox="1"/>
            <p:nvPr>
              <p:custDataLst>
                <p:tags r:id="rId5"/>
              </p:custDataLst>
            </p:nvPr>
          </p:nvSpPr>
          <p:spPr>
            <a:xfrm>
              <a:off x="2324" y="2414"/>
              <a:ext cx="2251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．含义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30" name="AutoShape 117"/>
            <p:cNvSpPr/>
            <p:nvPr>
              <p:custDataLst>
                <p:tags r:id="rId6"/>
              </p:custDataLst>
            </p:nvPr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361950" y="1584960"/>
            <a:ext cx="11561445" cy="138366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一定条件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下，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可逆反应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里，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正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反应速率和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逆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反应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速率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相等，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反应混合物中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各组分的浓度保持不变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的状态。</a:t>
            </a:r>
            <a:endParaRPr lang="zh-CN" altLang="en-US" sz="2800" b="1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8"/>
            </p:custDataLst>
          </p:nvPr>
        </p:nvGrpSpPr>
        <p:grpSpPr>
          <a:xfrm>
            <a:off x="215265" y="3903980"/>
            <a:ext cx="2437130" cy="694690"/>
            <a:chOff x="339" y="6148"/>
            <a:chExt cx="3838" cy="1094"/>
          </a:xfrm>
        </p:grpSpPr>
        <p:sp>
          <p:nvSpPr>
            <p:cNvPr id="9" name="Text Box 4"/>
            <p:cNvSpPr txBox="1"/>
            <p:nvPr>
              <p:custDataLst>
                <p:tags r:id="rId9"/>
              </p:custDataLst>
            </p:nvPr>
          </p:nvSpPr>
          <p:spPr>
            <a:xfrm>
              <a:off x="1341" y="6320"/>
              <a:ext cx="283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适用条件：</a:t>
              </a:r>
              <a:endParaRPr lang="zh-CN" altLang="en-US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31" name="图片 30" descr="1996531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39" y="6148"/>
              <a:ext cx="1094" cy="109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>
            <p:custDataLst>
              <p:tags r:id="rId13"/>
            </p:custDataLst>
          </p:nvPr>
        </p:nvGrpSpPr>
        <p:grpSpPr>
          <a:xfrm>
            <a:off x="288290" y="5280660"/>
            <a:ext cx="2223135" cy="694690"/>
            <a:chOff x="454" y="8316"/>
            <a:chExt cx="3501" cy="1094"/>
          </a:xfrm>
        </p:grpSpPr>
        <p:sp>
          <p:nvSpPr>
            <p:cNvPr id="59398" name="Text Box 6"/>
            <p:cNvSpPr txBox="1"/>
            <p:nvPr>
              <p:custDataLst>
                <p:tags r:id="rId14"/>
              </p:custDataLst>
            </p:nvPr>
          </p:nvSpPr>
          <p:spPr>
            <a:xfrm>
              <a:off x="1311" y="8571"/>
              <a:ext cx="2644" cy="6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外在标志：</a:t>
              </a:r>
              <a:endParaRPr lang="zh-CN" altLang="en-US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2" name="图片 1" descr="1996531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4" y="8316"/>
              <a:ext cx="1094" cy="1094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>
            <p:custDataLst>
              <p:tags r:id="rId18"/>
            </p:custDataLst>
          </p:nvPr>
        </p:nvGrpSpPr>
        <p:grpSpPr>
          <a:xfrm>
            <a:off x="251460" y="4624070"/>
            <a:ext cx="2431415" cy="694690"/>
            <a:chOff x="396" y="7282"/>
            <a:chExt cx="3829" cy="1094"/>
          </a:xfrm>
        </p:grpSpPr>
        <p:sp>
          <p:nvSpPr>
            <p:cNvPr id="59397" name="Text Box 5"/>
            <p:cNvSpPr txBox="1"/>
            <p:nvPr>
              <p:custDataLst>
                <p:tags r:id="rId19"/>
              </p:custDataLst>
            </p:nvPr>
          </p:nvSpPr>
          <p:spPr>
            <a:xfrm>
              <a:off x="1347" y="7433"/>
              <a:ext cx="287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内在本质</a:t>
              </a:r>
              <a:r>
                <a:rPr lang="zh-CN" altLang="en-US" sz="2800" b="1" smtClean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：</a:t>
              </a:r>
              <a:endPara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3" name="图片 2" descr="19965318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96" y="7282"/>
              <a:ext cx="1094" cy="1094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>
            <p:custDataLst>
              <p:tags r:id="rId23"/>
            </p:custDataLst>
          </p:nvPr>
        </p:nvGrpSpPr>
        <p:grpSpPr>
          <a:xfrm>
            <a:off x="190500" y="3175000"/>
            <a:ext cx="2445385" cy="709930"/>
            <a:chOff x="300" y="5000"/>
            <a:chExt cx="3851" cy="1118"/>
          </a:xfrm>
        </p:grpSpPr>
        <p:sp>
          <p:nvSpPr>
            <p:cNvPr id="59396" name="Text Box 4"/>
            <p:cNvSpPr txBox="1"/>
            <p:nvPr>
              <p:custDataLst>
                <p:tags r:id="rId24"/>
              </p:custDataLst>
            </p:nvPr>
          </p:nvSpPr>
          <p:spPr>
            <a:xfrm>
              <a:off x="1315" y="5129"/>
              <a:ext cx="283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适用对象：</a:t>
              </a:r>
              <a:endParaRPr lang="zh-CN" altLang="en-US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6" name="图片 5" descr="19965315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00" y="5000"/>
              <a:ext cx="1118" cy="1118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28"/>
            </p:custDataLst>
          </p:nvPr>
        </p:nvSpPr>
        <p:spPr>
          <a:xfrm>
            <a:off x="2511425" y="3255645"/>
            <a:ext cx="16078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indent="0" algn="l">
              <a:spcBef>
                <a:spcPct val="5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可逆反应</a:t>
            </a:r>
            <a:endParaRPr lang="zh-CN" altLang="en-US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29"/>
            </p:custDataLst>
          </p:nvPr>
        </p:nvSpPr>
        <p:spPr>
          <a:xfrm>
            <a:off x="2636520" y="4042410"/>
            <a:ext cx="16078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indent="0" algn="l">
              <a:spcBef>
                <a:spcPct val="5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一定条件</a:t>
            </a:r>
            <a:endParaRPr lang="zh-CN" altLang="en-US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30"/>
            </p:custDataLst>
          </p:nvPr>
        </p:nvSpPr>
        <p:spPr>
          <a:xfrm>
            <a:off x="2653030" y="4670425"/>
            <a:ext cx="2298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indent="0" algn="l"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v</a:t>
            </a: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正</a:t>
            </a: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)=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v</a:t>
            </a: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</a:t>
            </a: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逆</a:t>
            </a: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)≠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0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31"/>
            </p:custDataLst>
          </p:nvPr>
        </p:nvSpPr>
        <p:spPr>
          <a:xfrm>
            <a:off x="2511425" y="5426710"/>
            <a:ext cx="5882640" cy="43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indent="0" algn="l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反应混合物中各组分的浓度保持不变</a:t>
            </a:r>
            <a:endParaRPr lang="zh-CN" altLang="en-US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3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35915" y="0"/>
            <a:ext cx="12766040" cy="6976110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spc="100">
                  <a:blipFill>
                    <a:blip r:embed="rId10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</a:t>
              </a:r>
              <a:r>
                <a:rPr lang="zh-CN" altLang="en-US" sz="2800" spc="100">
                  <a:blipFill>
                    <a:blip r:embed="rId10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检测</a:t>
              </a:r>
              <a:endParaRPr lang="zh-CN" altLang="en-US" sz="2800" spc="100">
                <a:blipFill>
                  <a:blip r:embed="rId10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103" name="文本框 102"/>
          <p:cNvSpPr txBox="1"/>
          <p:nvPr>
            <p:custDataLst>
              <p:tags r:id="rId11"/>
            </p:custDataLst>
          </p:nvPr>
        </p:nvSpPr>
        <p:spPr>
          <a:xfrm>
            <a:off x="443230" y="824230"/>
            <a:ext cx="10924540" cy="5775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048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一定温度下，在固定容积的密闭容器中，可逆反应：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mA(s)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nB(g)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pC(g)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qD(g)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，当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q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为任意正整数时，下列状态：①体系的压强不再发生变化②体系的密度不再发生变化③各组分的物质的量浓度不再改变④各组分的质量分数不再改变⑤反应速率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∶v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∶v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n∶p∶q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其中，能说明反应已达到平衡的是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．只有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③④  				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．只有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②③④C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．只有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①②③④  		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①②③④⑤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
</a:t>
            </a:r>
            <a:endParaRPr lang="en-US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5845175" y="4502150"/>
            <a:ext cx="7588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304800" algn="l"/>
            <a:r>
              <a:rPr lang="en-US" sz="32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B</a:t>
            </a:r>
            <a:endParaRPr lang="en-US" altLang="en-US" sz="32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1475105" y="160655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一、化学平衡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45" name="组合 44"/>
          <p:cNvGrpSpPr/>
          <p:nvPr>
            <p:custDataLst>
              <p:tags r:id="rId4"/>
            </p:custDataLst>
          </p:nvPr>
        </p:nvGrpSpPr>
        <p:grpSpPr>
          <a:xfrm>
            <a:off x="361950" y="1014730"/>
            <a:ext cx="2614930" cy="521970"/>
            <a:chOff x="1579" y="2414"/>
            <a:chExt cx="4118" cy="822"/>
          </a:xfrm>
        </p:grpSpPr>
        <p:sp>
          <p:nvSpPr>
            <p:cNvPr id="29" name="文本框 28"/>
            <p:cNvSpPr txBox="1"/>
            <p:nvPr>
              <p:custDataLst>
                <p:tags r:id="rId5"/>
              </p:custDataLst>
            </p:nvPr>
          </p:nvSpPr>
          <p:spPr>
            <a:xfrm>
              <a:off x="2324" y="2414"/>
              <a:ext cx="337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．平衡特征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30" name="AutoShape 117"/>
            <p:cNvSpPr/>
            <p:nvPr>
              <p:custDataLst>
                <p:tags r:id="rId6"/>
              </p:custDataLst>
            </p:nvPr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2" name="椭圆 1"/>
          <p:cNvSpPr/>
          <p:nvPr>
            <p:custDataLst>
              <p:tags r:id="rId7"/>
            </p:custDataLst>
          </p:nvPr>
        </p:nvSpPr>
        <p:spPr>
          <a:xfrm>
            <a:off x="2812415" y="3738880"/>
            <a:ext cx="4963795" cy="65595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800" b="1" strike="noStrike" noProof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3" name="椭圆 2"/>
          <p:cNvSpPr/>
          <p:nvPr>
            <p:custDataLst>
              <p:tags r:id="rId8"/>
            </p:custDataLst>
          </p:nvPr>
        </p:nvSpPr>
        <p:spPr>
          <a:xfrm>
            <a:off x="1316990" y="2482215"/>
            <a:ext cx="3634740" cy="64262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800" b="1" strike="noStrike" noProof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655117" y="1711796"/>
            <a:ext cx="481393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逆：</a:t>
            </a:r>
            <a:r>
              <a:rPr kumimoji="1" lang="zh-CN" altLang="en-US" sz="2800" b="1" kern="12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0030101010101" pitchFamily="2" charset="-122"/>
              </a:rPr>
              <a:t>可逆反应（或可逆过程</a:t>
            </a:r>
            <a:r>
              <a:rPr kumimoji="1" lang="zh-CN" altLang="en-US" sz="2800" b="1" kern="120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0030101010101" pitchFamily="2" charset="-122"/>
              </a:rPr>
              <a:t>）</a:t>
            </a:r>
            <a:endParaRPr kumimoji="1" lang="zh-CN" altLang="en-US" sz="2800" b="1" kern="1200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黑体" panose="0201060003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608127" y="2338285"/>
            <a:ext cx="398716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等：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kumimoji="1" lang="zh-CN" altLang="en-US" sz="2800" b="1" kern="1200" baseline="-250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 </a:t>
            </a:r>
            <a:r>
              <a:rPr kumimoji="1" lang="en-US" altLang="zh-CN" sz="2800" b="1" kern="12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v</a:t>
            </a:r>
            <a:r>
              <a:rPr kumimoji="1" lang="zh-CN" altLang="en-US" sz="2800" b="1" kern="1200" baseline="-250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   </a:t>
            </a:r>
            <a:r>
              <a:rPr kumimoji="1" lang="en-US" altLang="zh-CN" sz="28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kumimoji="1" lang="zh-CN" altLang="en-US" sz="2800" b="1" kern="12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不等于零</a:t>
            </a:r>
            <a:r>
              <a:rPr kumimoji="1" lang="en-US" altLang="zh-CN" sz="2800" b="1" kern="120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kumimoji="1" lang="zh-CN" altLang="en-US" sz="2800" b="1" kern="1200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655117" y="2924133"/>
            <a:ext cx="810895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动：</a:t>
            </a:r>
            <a:r>
              <a:rPr kumimoji="1" lang="zh-CN" altLang="en-US" sz="2800" b="1" kern="12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正逆反应均未停止，只是速率相等</a:t>
            </a:r>
            <a:r>
              <a:rPr kumimoji="1" lang="en-US" altLang="zh-CN" sz="2800" b="1" kern="12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kumimoji="1" lang="zh-CN" altLang="en-US" sz="2800" b="1" kern="12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是</a:t>
            </a:r>
            <a:r>
              <a:rPr kumimoji="1" lang="zh-CN" altLang="en-US" sz="2800" b="1" kern="12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动态平衡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655117" y="3649198"/>
            <a:ext cx="695134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定：</a:t>
            </a:r>
            <a:r>
              <a:rPr kumimoji="1" lang="zh-CN" altLang="en-US" sz="2800" b="1" kern="12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0030101010101" pitchFamily="2" charset="-122"/>
              </a:rPr>
              <a:t>平衡时，各组分的</a:t>
            </a:r>
            <a:r>
              <a:rPr kumimoji="1" lang="zh-CN" altLang="en-US" sz="2800" b="1" kern="12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0030101010101" pitchFamily="2" charset="-122"/>
              </a:rPr>
              <a:t>浓度或含量</a:t>
            </a:r>
            <a:r>
              <a:rPr kumimoji="1" lang="zh-CN" altLang="en-US" sz="2800" b="1" kern="12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0030101010101" pitchFamily="2" charset="-122"/>
              </a:rPr>
              <a:t>保持不变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655117" y="4266313"/>
            <a:ext cx="1122616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变：</a:t>
            </a:r>
            <a:r>
              <a:rPr kumimoji="1" lang="zh-CN" altLang="en-US" sz="2800" b="1" kern="120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0030101010101" pitchFamily="2" charset="-122"/>
              </a:rPr>
              <a:t>条件</a:t>
            </a:r>
            <a:r>
              <a:rPr kumimoji="1" lang="zh-CN" altLang="en-US" sz="2800" b="1" kern="12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0030101010101" pitchFamily="2" charset="-122"/>
              </a:rPr>
              <a:t>改变，</a:t>
            </a:r>
            <a:r>
              <a:rPr lang="zh-CN" altLang="en-US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0030101010101" pitchFamily="2" charset="-122"/>
                <a:sym typeface="+mn-ea"/>
              </a:rPr>
              <a:t>原平衡被破坏，在新的条件下建立新的平衡。平衡移动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34475" y="26885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36867" name="Rectangle 15"/>
          <p:cNvSpPr/>
          <p:nvPr>
            <p:custDataLst>
              <p:tags r:id="rId4"/>
            </p:custDataLst>
          </p:nvPr>
        </p:nvSpPr>
        <p:spPr>
          <a:xfrm>
            <a:off x="504190" y="4705826"/>
            <a:ext cx="9144000" cy="117919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indent="266700" eaLnBrk="0" hangingPunct="0">
              <a:lnSpc>
                <a:spcPct val="165000"/>
              </a:lnSpc>
            </a:pPr>
            <a:r>
              <a:rPr lang="zh-CN" altLang="en-US" sz="2800">
                <a:latin typeface="PingFang SC" panose="020B0400000000000000" charset="-122"/>
                <a:ea typeface="PingFang SC" panose="020B0400000000000000" charset="-122"/>
                <a:cs typeface="Times New Roman" panose="02020603050405020304" charset="0"/>
              </a:rPr>
              <a:t>⑤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单位时间内有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2mol SO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生成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，同时有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_____O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2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______</a:t>
            </a:r>
            <a:endParaRPr lang="en-US" altLang="zh-CN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  <a:p>
            <a:pPr indent="266700" eaLnBrk="0" hangingPunct="0">
              <a:lnSpc>
                <a:spcPct val="135000"/>
              </a:lnSpc>
            </a:pPr>
            <a:endParaRPr lang="en-US" altLang="zh-CN" sz="2800" baseline="-300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3" name="TextBox 1"/>
          <p:cNvSpPr txBox="1"/>
          <p:nvPr>
            <p:custDataLst>
              <p:tags r:id="rId5"/>
            </p:custDataLst>
          </p:nvPr>
        </p:nvSpPr>
        <p:spPr>
          <a:xfrm>
            <a:off x="6896100" y="2784475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2mol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5" name="TextBox 14"/>
          <p:cNvSpPr txBox="1"/>
          <p:nvPr>
            <p:custDataLst>
              <p:tags r:id="rId6"/>
            </p:custDataLst>
          </p:nvPr>
        </p:nvSpPr>
        <p:spPr>
          <a:xfrm>
            <a:off x="6872923" y="3522345"/>
            <a:ext cx="144145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>
                <a:solidFill>
                  <a:srgbClr val="0033CC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2mol</a:t>
            </a:r>
            <a:endParaRPr lang="en-US" altLang="zh-CN" sz="2800">
              <a:solidFill>
                <a:srgbClr val="0033CC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6" name="TextBox 15"/>
          <p:cNvSpPr txBox="1"/>
          <p:nvPr>
            <p:custDataLst>
              <p:tags r:id="rId7"/>
            </p:custDataLst>
          </p:nvPr>
        </p:nvSpPr>
        <p:spPr>
          <a:xfrm>
            <a:off x="6807200" y="4914900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>
                <a:solidFill>
                  <a:srgbClr val="0033CC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1mol</a:t>
            </a:r>
            <a:endParaRPr lang="en-US" altLang="zh-CN" sz="2800">
              <a:solidFill>
                <a:srgbClr val="0033CC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7" name="TextBox 16"/>
          <p:cNvSpPr txBox="1"/>
          <p:nvPr>
            <p:custDataLst>
              <p:tags r:id="rId8"/>
            </p:custDataLst>
          </p:nvPr>
        </p:nvSpPr>
        <p:spPr>
          <a:xfrm>
            <a:off x="6895465" y="4264978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>
                <a:solidFill>
                  <a:srgbClr val="0033CC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</a:rPr>
              <a:t>2mol</a:t>
            </a:r>
            <a:endParaRPr lang="en-US" altLang="zh-CN" sz="2800">
              <a:solidFill>
                <a:srgbClr val="0033CC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8" name="TextBox 17"/>
          <p:cNvSpPr txBox="1"/>
          <p:nvPr>
            <p:custDataLst>
              <p:tags r:id="rId9"/>
            </p:custDataLst>
          </p:nvPr>
        </p:nvSpPr>
        <p:spPr>
          <a:xfrm>
            <a:off x="8247063" y="3458845"/>
            <a:ext cx="143986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</a:rPr>
              <a:t>生成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</a:endParaRPr>
          </a:p>
        </p:txBody>
      </p:sp>
      <p:sp>
        <p:nvSpPr>
          <p:cNvPr id="9" name="TextBox 18"/>
          <p:cNvSpPr txBox="1"/>
          <p:nvPr>
            <p:custDataLst>
              <p:tags r:id="rId10"/>
            </p:custDataLst>
          </p:nvPr>
        </p:nvSpPr>
        <p:spPr>
          <a:xfrm>
            <a:off x="8187373" y="4882833"/>
            <a:ext cx="143986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</a:rPr>
              <a:t>消耗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</a:endParaRPr>
          </a:p>
        </p:txBody>
      </p:sp>
      <p:sp>
        <p:nvSpPr>
          <p:cNvPr id="10" name="TextBox 19"/>
          <p:cNvSpPr txBox="1"/>
          <p:nvPr>
            <p:custDataLst>
              <p:tags r:id="rId11"/>
            </p:custDataLst>
          </p:nvPr>
        </p:nvSpPr>
        <p:spPr>
          <a:xfrm>
            <a:off x="8314373" y="4176713"/>
            <a:ext cx="143986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</a:rPr>
              <a:t>生成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</a:endParaRPr>
          </a:p>
        </p:txBody>
      </p:sp>
      <p:grpSp>
        <p:nvGrpSpPr>
          <p:cNvPr id="36" name="组合 35"/>
          <p:cNvGrpSpPr/>
          <p:nvPr>
            <p:custDataLst>
              <p:tags r:id="rId12"/>
            </p:custDataLst>
          </p:nvPr>
        </p:nvGrpSpPr>
        <p:grpSpPr>
          <a:xfrm>
            <a:off x="255905" y="1000125"/>
            <a:ext cx="3633470" cy="916940"/>
            <a:chOff x="882" y="2562"/>
            <a:chExt cx="5722" cy="1444"/>
          </a:xfrm>
        </p:grpSpPr>
        <p:sp>
          <p:nvSpPr>
            <p:cNvPr id="36866" name="Rectangle 12"/>
            <p:cNvSpPr/>
            <p:nvPr>
              <p:custDataLst>
                <p:tags r:id="rId13"/>
              </p:custDataLst>
            </p:nvPr>
          </p:nvSpPr>
          <p:spPr>
            <a:xfrm>
              <a:off x="1315" y="2647"/>
              <a:ext cx="4868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non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标志一 ：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v</a:t>
              </a:r>
              <a:r>
                <a:rPr lang="zh-CN" altLang="en-US" sz="2800" b="1" baseline="-25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正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=v</a:t>
              </a:r>
              <a:r>
                <a:rPr lang="zh-CN" altLang="en-US" sz="2800" b="1" baseline="-25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逆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≠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0</a:t>
              </a:r>
              <a:endPara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37" name="图片 36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82" y="2562"/>
              <a:ext cx="5723" cy="1445"/>
            </a:xfrm>
            <a:prstGeom prst="rect">
              <a:avLst/>
            </a:prstGeom>
          </p:spPr>
        </p:pic>
      </p:grpSp>
      <p:sp>
        <p:nvSpPr>
          <p:cNvPr id="38" name="文本框 37"/>
          <p:cNvSpPr txBox="1"/>
          <p:nvPr>
            <p:custDataLst>
              <p:tags r:id="rId17"/>
            </p:custDataLst>
          </p:nvPr>
        </p:nvSpPr>
        <p:spPr>
          <a:xfrm>
            <a:off x="483235" y="1723390"/>
            <a:ext cx="8919210" cy="801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66700" algn="l" eaLnBrk="0" hangingPunct="0">
              <a:lnSpc>
                <a:spcPct val="165000"/>
              </a:lnSpc>
            </a:pPr>
            <a:r>
              <a:rPr lang="en-US" altLang="zh-CN" sz="2800">
                <a:latin typeface="Calibri" panose="020F0502020204030204" charset="0"/>
                <a:ea typeface="Calibri" panose="020F0502020204030204"/>
                <a:cs typeface="Times New Roman" panose="02020603050405020304" charset="0"/>
                <a:sym typeface="+mn-ea"/>
              </a:rPr>
              <a:t>①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单位时间内有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2mol SO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消耗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，同时有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2mol SO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生成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；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8"/>
            </p:custDataLst>
          </p:nvPr>
        </p:nvSpPr>
        <p:spPr>
          <a:xfrm>
            <a:off x="483235" y="2545080"/>
            <a:ext cx="8987790" cy="801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66700" algn="l" eaLnBrk="0" hangingPunct="0">
              <a:lnSpc>
                <a:spcPct val="165000"/>
              </a:lnSpc>
            </a:pPr>
            <a:r>
              <a:rPr lang="en-US" altLang="zh-CN" sz="2800">
                <a:latin typeface="PingFang SC" panose="020B0400000000000000" charset="-122"/>
                <a:ea typeface="PingFang SC" panose="020B0400000000000000" charset="-122"/>
                <a:cs typeface="Times New Roman" panose="02020603050405020304" charset="0"/>
                <a:sym typeface="+mn-ea"/>
              </a:rPr>
              <a:t>②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单位时间内有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2mol SO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生成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，同时有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_____SO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消耗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；</a:t>
            </a:r>
            <a:endParaRPr lang="zh-CN" altLang="en-US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9"/>
            </p:custDataLst>
          </p:nvPr>
        </p:nvSpPr>
        <p:spPr>
          <a:xfrm>
            <a:off x="483235" y="3263900"/>
            <a:ext cx="9380220" cy="801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66700" algn="l" eaLnBrk="0" hangingPunct="0">
              <a:lnSpc>
                <a:spcPct val="165000"/>
              </a:lnSpc>
            </a:pPr>
            <a:r>
              <a:rPr lang="zh-CN" altLang="en-US" sz="2800">
                <a:latin typeface="Calibri" panose="020F0502020204030204" charset="0"/>
                <a:ea typeface="Calibri" panose="020F0502020204030204"/>
                <a:cs typeface="Times New Roman" panose="02020603050405020304" charset="0"/>
                <a:sym typeface="+mn-ea"/>
              </a:rPr>
              <a:t>③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单位时间内有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2mol SO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生成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，同时有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_____SO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3  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______  ;</a:t>
            </a:r>
            <a:endParaRPr lang="en-US" altLang="zh-CN" sz="28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20"/>
            </p:custDataLst>
          </p:nvPr>
        </p:nvSpPr>
        <p:spPr>
          <a:xfrm>
            <a:off x="767080" y="4213225"/>
            <a:ext cx="89471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latin typeface="PingFang SC" panose="020B0400000000000000" charset="-122"/>
                <a:ea typeface="PingFang SC" panose="020B0400000000000000" charset="-122"/>
                <a:cs typeface="Times New Roman" panose="02020603050405020304" charset="0"/>
                <a:sym typeface="+mn-ea"/>
              </a:rPr>
              <a:t>④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单位时间内有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1mol 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生成</a:t>
            </a:r>
            <a:r>
              <a: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，  同时有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_____SO</a:t>
            </a:r>
            <a:r>
              <a:rPr lang="en-US" altLang="zh-CN" sz="2800" baseline="-300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3 </a:t>
            </a:r>
            <a:r>
              <a:rPr lang="en-US" altLang="zh-CN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______ ;</a:t>
            </a:r>
            <a:endParaRPr lang="en-US" altLang="zh-CN" sz="2800" baseline="-30000"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</a:endParaRPr>
          </a:p>
        </p:txBody>
      </p: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38" grpId="0"/>
      <p:bldP spid="39" grpId="0"/>
      <p:bldP spid="41" grpId="0"/>
      <p:bldP spid="42" grpId="0"/>
      <p:bldP spid="368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118745" y="998855"/>
            <a:ext cx="3633470" cy="916940"/>
            <a:chOff x="882" y="2562"/>
            <a:chExt cx="5722" cy="1444"/>
          </a:xfrm>
        </p:grpSpPr>
        <p:sp>
          <p:nvSpPr>
            <p:cNvPr id="13" name="Rectangle 12"/>
            <p:cNvSpPr/>
            <p:nvPr>
              <p:custDataLst>
                <p:tags r:id="rId5"/>
              </p:custDataLst>
            </p:nvPr>
          </p:nvSpPr>
          <p:spPr>
            <a:xfrm>
              <a:off x="1315" y="2647"/>
              <a:ext cx="4868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non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标志一 ：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v</a:t>
              </a:r>
              <a:r>
                <a:rPr lang="zh-CN" altLang="en-US" sz="2800" b="1" baseline="-25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正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=v</a:t>
              </a:r>
              <a:r>
                <a:rPr lang="zh-CN" altLang="en-US" sz="2800" b="1" baseline="-25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逆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≠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0</a:t>
              </a:r>
              <a:endPara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14" name="图片 13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2" y="2562"/>
              <a:ext cx="5723" cy="1445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986155" y="3117850"/>
            <a:ext cx="90887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b="1" noProof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即单位时间内</a:t>
            </a:r>
            <a:r>
              <a:rPr kumimoji="1" lang="zh-CN" altLang="en-US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生成与消耗某反应物（生成物）的量相等。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1162685" y="2530475"/>
            <a:ext cx="58826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noProof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该物质的生成速率与消耗速率相等。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7" name="组合 16"/>
          <p:cNvGrpSpPr/>
          <p:nvPr>
            <p:custDataLst>
              <p:tags r:id="rId11"/>
            </p:custDataLst>
          </p:nvPr>
        </p:nvGrpSpPr>
        <p:grpSpPr>
          <a:xfrm>
            <a:off x="393700" y="2008505"/>
            <a:ext cx="5932170" cy="522605"/>
            <a:chOff x="439" y="4191"/>
            <a:chExt cx="9342" cy="823"/>
          </a:xfrm>
        </p:grpSpPr>
        <p:sp>
          <p:nvSpPr>
            <p:cNvPr id="46" name="Rectangle 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328" y="4191"/>
              <a:ext cx="8453" cy="82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用</a:t>
              </a: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同一种物质</a:t>
              </a: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来表示反应速率时</a:t>
              </a:r>
              <a:endPara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18" name="图片 17" descr="619444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39" y="4214"/>
              <a:ext cx="800" cy="800"/>
            </a:xfrm>
            <a:prstGeom prst="rect">
              <a:avLst/>
            </a:prstGeom>
          </p:spPr>
        </p:pic>
      </p:grpSp>
      <p:sp>
        <p:nvSpPr>
          <p:cNvPr id="38914" name="Rectangle 7"/>
          <p:cNvSpPr/>
          <p:nvPr>
            <p:custDataLst>
              <p:tags r:id="rId16"/>
            </p:custDataLst>
          </p:nvPr>
        </p:nvSpPr>
        <p:spPr>
          <a:xfrm>
            <a:off x="3645853" y="5138420"/>
            <a:ext cx="821531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速率之比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化学方程式中相应的化学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计量数之比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15" name="Rectangle 6"/>
          <p:cNvSpPr/>
          <p:nvPr>
            <p:custDataLst>
              <p:tags r:id="rId17"/>
            </p:custDataLst>
          </p:nvPr>
        </p:nvSpPr>
        <p:spPr>
          <a:xfrm>
            <a:off x="3603943" y="4430078"/>
            <a:ext cx="410146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</a:rPr>
              <a:t>①表示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两个不同的方向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18"/>
            </p:custDataLst>
          </p:nvPr>
        </p:nvGrpSpPr>
        <p:grpSpPr>
          <a:xfrm>
            <a:off x="450215" y="3697605"/>
            <a:ext cx="5897880" cy="546735"/>
            <a:chOff x="1404" y="6815"/>
            <a:chExt cx="9288" cy="861"/>
          </a:xfrm>
        </p:grpSpPr>
        <p:pic>
          <p:nvPicPr>
            <p:cNvPr id="32" name="图片 31" descr="6194507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404" y="6815"/>
              <a:ext cx="800" cy="800"/>
            </a:xfrm>
            <a:prstGeom prst="rect">
              <a:avLst/>
            </a:prstGeom>
          </p:spPr>
        </p:pic>
        <p:sp>
          <p:nvSpPr>
            <p:cNvPr id="38917" name="Rectangle 5"/>
            <p:cNvSpPr/>
            <p:nvPr>
              <p:custDataLst>
                <p:tags r:id="rId22"/>
              </p:custDataLst>
            </p:nvPr>
          </p:nvSpPr>
          <p:spPr>
            <a:xfrm>
              <a:off x="2240" y="6854"/>
              <a:ext cx="845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用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不同种物质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来表示反应速率时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20" name="文本框 19"/>
          <p:cNvSpPr txBox="1"/>
          <p:nvPr>
            <p:custDataLst>
              <p:tags r:id="rId23"/>
            </p:custDataLst>
          </p:nvPr>
        </p:nvSpPr>
        <p:spPr>
          <a:xfrm>
            <a:off x="549275" y="4808220"/>
            <a:ext cx="2676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必须符合两方面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1" name="左大括号 20"/>
          <p:cNvSpPr/>
          <p:nvPr>
            <p:custDataLst>
              <p:tags r:id="rId24"/>
            </p:custDataLst>
          </p:nvPr>
        </p:nvSpPr>
        <p:spPr>
          <a:xfrm>
            <a:off x="3293745" y="4656455"/>
            <a:ext cx="284480" cy="85852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0" grpId="0"/>
      <p:bldP spid="21" grpId="0" animBg="1"/>
      <p:bldP spid="38915" grpId="0"/>
      <p:bldP spid="389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163830" y="1084580"/>
            <a:ext cx="3923665" cy="917575"/>
            <a:chOff x="472" y="2534"/>
            <a:chExt cx="9265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2" y="2534"/>
              <a:ext cx="9265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8"/>
              </p:custDataLst>
            </p:nvPr>
          </p:nvSpPr>
          <p:spPr>
            <a:xfrm>
              <a:off x="1315" y="2647"/>
              <a:ext cx="7540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标志二：变量不变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652010" y="2138680"/>
            <a:ext cx="65951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（注意不是相等，也不是成一定的比值）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22" name="组合 21"/>
          <p:cNvGrpSpPr/>
          <p:nvPr>
            <p:custDataLst>
              <p:tags r:id="rId10"/>
            </p:custDataLst>
          </p:nvPr>
        </p:nvGrpSpPr>
        <p:grpSpPr>
          <a:xfrm>
            <a:off x="596900" y="2751455"/>
            <a:ext cx="7633335" cy="585470"/>
            <a:chOff x="1154" y="5162"/>
            <a:chExt cx="12021" cy="922"/>
          </a:xfrm>
        </p:grpSpPr>
        <p:pic>
          <p:nvPicPr>
            <p:cNvPr id="14" name="图片 13" descr="619444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4" y="5162"/>
              <a:ext cx="922" cy="92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14"/>
              </p:custDataLst>
            </p:nvPr>
          </p:nvSpPr>
          <p:spPr>
            <a:xfrm>
              <a:off x="2229" y="5222"/>
              <a:ext cx="10947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各组分的物质的量或物质的量分数保持不变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596900" y="3620135"/>
            <a:ext cx="6209030" cy="585470"/>
            <a:chOff x="1154" y="6374"/>
            <a:chExt cx="9778" cy="922"/>
          </a:xfrm>
        </p:grpSpPr>
        <p:pic>
          <p:nvPicPr>
            <p:cNvPr id="17" name="图片 16" descr="6194507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54" y="6374"/>
              <a:ext cx="922" cy="92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19"/>
              </p:custDataLst>
            </p:nvPr>
          </p:nvSpPr>
          <p:spPr>
            <a:xfrm>
              <a:off x="2229" y="6468"/>
              <a:ext cx="870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各组分的质量或质量分数保持不变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20"/>
            </p:custDataLst>
          </p:nvPr>
        </p:nvGrpSpPr>
        <p:grpSpPr>
          <a:xfrm>
            <a:off x="596900" y="4464685"/>
            <a:ext cx="6209030" cy="585470"/>
            <a:chOff x="1154" y="7860"/>
            <a:chExt cx="9778" cy="922"/>
          </a:xfrm>
        </p:grpSpPr>
        <p:pic>
          <p:nvPicPr>
            <p:cNvPr id="33" name="图片 32" descr="6194571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54" y="7860"/>
              <a:ext cx="922" cy="92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24"/>
              </p:custDataLst>
            </p:nvPr>
          </p:nvSpPr>
          <p:spPr>
            <a:xfrm>
              <a:off x="2229" y="7933"/>
              <a:ext cx="870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各气体的体积或体积分数保持不变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25"/>
            </p:custDataLst>
          </p:nvPr>
        </p:nvGrpSpPr>
        <p:grpSpPr>
          <a:xfrm>
            <a:off x="520700" y="1993265"/>
            <a:ext cx="3947160" cy="650240"/>
            <a:chOff x="1034" y="3968"/>
            <a:chExt cx="6216" cy="1024"/>
          </a:xfrm>
        </p:grpSpPr>
        <p:sp>
          <p:nvSpPr>
            <p:cNvPr id="5" name="文本框 4"/>
            <p:cNvSpPr txBox="1"/>
            <p:nvPr>
              <p:custDataLst>
                <p:tags r:id="rId26"/>
              </p:custDataLst>
            </p:nvPr>
          </p:nvSpPr>
          <p:spPr>
            <a:xfrm>
              <a:off x="1914" y="3968"/>
              <a:ext cx="5337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各组分浓度保持不变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56" name="图片 55" descr="19526050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34" y="4019"/>
              <a:ext cx="880" cy="88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30"/>
            </p:custDataLst>
          </p:nvPr>
        </p:nvSpPr>
        <p:spPr>
          <a:xfrm>
            <a:off x="1279525" y="5237480"/>
            <a:ext cx="94449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特例：只有生成物有气体时，体积分数始终不变，不是变量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3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-21590" y="1051560"/>
            <a:ext cx="5060744" cy="917575"/>
            <a:chOff x="472" y="2534"/>
            <a:chExt cx="11950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2" y="2534"/>
              <a:ext cx="11950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8"/>
              </p:custDataLst>
            </p:nvPr>
          </p:nvSpPr>
          <p:spPr>
            <a:xfrm>
              <a:off x="1315" y="2647"/>
              <a:ext cx="10267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标志二：“变量”不变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9"/>
            </p:custDataLst>
          </p:nvPr>
        </p:nvGrpSpPr>
        <p:grpSpPr>
          <a:xfrm>
            <a:off x="395605" y="2152650"/>
            <a:ext cx="5058410" cy="650875"/>
            <a:chOff x="834" y="3853"/>
            <a:chExt cx="7966" cy="1025"/>
          </a:xfrm>
        </p:grpSpPr>
        <p:grpSp>
          <p:nvGrpSpPr>
            <p:cNvPr id="3" name="组合 2"/>
            <p:cNvGrpSpPr/>
            <p:nvPr>
              <p:custDataLst>
                <p:tags r:id="rId10"/>
              </p:custDataLst>
            </p:nvPr>
          </p:nvGrpSpPr>
          <p:grpSpPr>
            <a:xfrm>
              <a:off x="834" y="3853"/>
              <a:ext cx="7966" cy="1025"/>
              <a:chOff x="834" y="3853"/>
              <a:chExt cx="7966" cy="1025"/>
            </a:xfrm>
          </p:grpSpPr>
          <p:sp>
            <p:nvSpPr>
              <p:cNvPr id="6" name="文本框 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714" y="3853"/>
                <a:ext cx="7086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气体的平均相对分子质量</a:t>
                </a: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endPara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pic>
            <p:nvPicPr>
              <p:cNvPr id="57" name="图片 56" descr="19526159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34" y="3899"/>
                <a:ext cx="880" cy="880"/>
              </a:xfrm>
              <a:prstGeom prst="rect">
                <a:avLst/>
              </a:prstGeom>
            </p:spPr>
          </p:pic>
        </p:grpSp>
        <p:cxnSp>
          <p:nvCxnSpPr>
            <p:cNvPr id="18" name="直接连接符 17"/>
            <p:cNvCxnSpPr/>
            <p:nvPr>
              <p:custDataLst>
                <p:tags r:id="rId15"/>
              </p:custDataLst>
            </p:nvPr>
          </p:nvCxnSpPr>
          <p:spPr>
            <a:xfrm>
              <a:off x="8088" y="4142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>
            <p:custDataLst>
              <p:tags r:id="rId16"/>
            </p:custDataLst>
          </p:nvPr>
        </p:nvGrpSpPr>
        <p:grpSpPr>
          <a:xfrm>
            <a:off x="6248400" y="1825625"/>
            <a:ext cx="2277110" cy="1228725"/>
            <a:chOff x="11971" y="1912"/>
            <a:chExt cx="3586" cy="1935"/>
          </a:xfrm>
        </p:grpSpPr>
        <p:pic>
          <p:nvPicPr>
            <p:cNvPr id="10" name="图形 4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971" y="2073"/>
              <a:ext cx="3586" cy="1775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>
              <p:custDataLst>
                <p:tags r:id="rId20"/>
              </p:custDataLst>
            </p:nvPr>
          </p:nvGrpSpPr>
          <p:grpSpPr>
            <a:xfrm>
              <a:off x="12489" y="1912"/>
              <a:ext cx="2550" cy="1763"/>
              <a:chOff x="10649" y="-225"/>
              <a:chExt cx="2550" cy="1763"/>
            </a:xfrm>
          </p:grpSpPr>
          <p:grpSp>
            <p:nvGrpSpPr>
              <p:cNvPr id="22" name="组合 21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10649" y="287"/>
                <a:ext cx="1242" cy="1025"/>
                <a:chOff x="10676" y="551"/>
                <a:chExt cx="1242" cy="1025"/>
              </a:xfrm>
            </p:grpSpPr>
            <p:sp>
              <p:nvSpPr>
                <p:cNvPr id="20" name="文本框 19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10676" y="551"/>
                  <a:ext cx="1242" cy="1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130000"/>
                    </a:lnSpc>
                  </a:pPr>
                  <a:r>
                    <a:rPr lang="zh-CN" altLang="en-US" sz="2800">
                      <a:solidFill>
                        <a:srgbClr val="FF0000"/>
                      </a:solidFill>
                      <a:latin typeface="Times New Roman" panose="02020603050405020304" charset="0"/>
                      <a:ea typeface="华康魏碑W7" panose="03000709000000000000" charset="-122"/>
                      <a:cs typeface="Times New Roman" panose="02020603050405020304" charset="0"/>
                      <a:sym typeface="+mn-ea"/>
                    </a:rPr>
                    <a:t>M</a:t>
                  </a:r>
                  <a:r>
                    <a:rPr lang="en-US" altLang="zh-CN" sz="2800">
                      <a:solidFill>
                        <a:srgbClr val="FF0000"/>
                      </a:solidFill>
                      <a:latin typeface="Times New Roman" panose="02020603050405020304" charset="0"/>
                      <a:ea typeface="华康魏碑W7" panose="03000709000000000000" charset="-122"/>
                      <a:cs typeface="Times New Roman" panose="02020603050405020304" charset="0"/>
                      <a:sym typeface="+mn-ea"/>
                    </a:rPr>
                    <a:t> =</a:t>
                  </a:r>
                  <a:endParaRPr lang="en-US" altLang="zh-CN" sz="2800" b="1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endParaRPr>
                </a:p>
              </p:txBody>
            </p:sp>
            <p:cxnSp>
              <p:nvCxnSpPr>
                <p:cNvPr id="21" name="直接连接符 20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10774" y="778"/>
                  <a:ext cx="589" cy="0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直接连接符 22"/>
              <p:cNvCxnSpPr>
                <a:stCxn id="20" idx="3"/>
              </p:cNvCxnSpPr>
              <p:nvPr>
                <p:custDataLst>
                  <p:tags r:id="rId24"/>
                </p:custDataLst>
              </p:nvPr>
            </p:nvCxnSpPr>
            <p:spPr>
              <a:xfrm>
                <a:off x="11891" y="800"/>
                <a:ext cx="1308" cy="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1972" y="-225"/>
                <a:ext cx="1088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2066" y="514"/>
                <a:ext cx="932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n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cxnSp>
        <p:nvCxnSpPr>
          <p:cNvPr id="36" name="直接箭头连接符 35"/>
          <p:cNvCxnSpPr/>
          <p:nvPr>
            <p:custDataLst>
              <p:tags r:id="rId27"/>
            </p:custDataLst>
          </p:nvPr>
        </p:nvCxnSpPr>
        <p:spPr>
          <a:xfrm>
            <a:off x="8068945" y="229489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28"/>
            </p:custDataLst>
          </p:nvPr>
        </p:nvSpPr>
        <p:spPr>
          <a:xfrm>
            <a:off x="8648700" y="1969135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取决于有无非气体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8" name="直接箭头连接符 37"/>
          <p:cNvCxnSpPr/>
          <p:nvPr>
            <p:custDataLst>
              <p:tags r:id="rId29"/>
            </p:custDataLst>
          </p:nvPr>
        </p:nvCxnSpPr>
        <p:spPr>
          <a:xfrm>
            <a:off x="8140700" y="272796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30"/>
            </p:custDataLst>
          </p:nvPr>
        </p:nvSpPr>
        <p:spPr>
          <a:xfrm>
            <a:off x="8747760" y="2429510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取决于气体系数差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1" name="组合 40"/>
          <p:cNvGrpSpPr/>
          <p:nvPr>
            <p:custDataLst>
              <p:tags r:id="rId31"/>
            </p:custDataLst>
          </p:nvPr>
        </p:nvGrpSpPr>
        <p:grpSpPr>
          <a:xfrm>
            <a:off x="1597660" y="4046855"/>
            <a:ext cx="6598920" cy="521970"/>
            <a:chOff x="3024" y="2445"/>
            <a:chExt cx="10392" cy="822"/>
          </a:xfrm>
        </p:grpSpPr>
        <p:sp>
          <p:nvSpPr>
            <p:cNvPr id="42" name="Text Box 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024" y="2445"/>
              <a:ext cx="10392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以</a:t>
              </a:r>
              <a:r>
                <a:rPr lang="en-US" altLang="zh-CN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mA(g)+nB(g)               pC(g)+qD(g) </a:t>
              </a:r>
              <a:r>
                <a:rPr lang="zh-CN" altLang="en-US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为例</a:t>
              </a:r>
              <a:endPara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7244" y="2669"/>
              <a:ext cx="1200" cy="375"/>
            </a:xfrm>
            <a:prstGeom prst="rect">
              <a:avLst/>
            </a:prstGeom>
          </p:spPr>
        </p:pic>
      </p:grpSp>
      <p:sp>
        <p:nvSpPr>
          <p:cNvPr id="44" name="Text Box 1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967105" y="4798695"/>
            <a:ext cx="22764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40000"/>
                    <a:lumOff val="6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若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m+n≠p+q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6" name="Text Box 1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959485" y="5817870"/>
            <a:ext cx="2276475" cy="52197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若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m+n=p+q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50" name="组合 49"/>
          <p:cNvGrpSpPr/>
          <p:nvPr>
            <p:custDataLst>
              <p:tags r:id="rId37"/>
            </p:custDataLst>
          </p:nvPr>
        </p:nvGrpSpPr>
        <p:grpSpPr>
          <a:xfrm>
            <a:off x="732790" y="3277870"/>
            <a:ext cx="3800475" cy="585470"/>
            <a:chOff x="1154" y="5162"/>
            <a:chExt cx="5985" cy="922"/>
          </a:xfrm>
        </p:grpSpPr>
        <p:sp>
          <p:nvSpPr>
            <p:cNvPr id="40" name="文本框 39"/>
            <p:cNvSpPr txBox="1"/>
            <p:nvPr>
              <p:custDataLst>
                <p:tags r:id="rId38"/>
              </p:custDataLst>
            </p:nvPr>
          </p:nvSpPr>
          <p:spPr>
            <a:xfrm>
              <a:off x="2371" y="5260"/>
              <a:ext cx="47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若各物质均为气体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</p:txBody>
        </p:sp>
        <p:pic>
          <p:nvPicPr>
            <p:cNvPr id="49" name="图片 48" descr="6194440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1154" y="5162"/>
              <a:ext cx="922" cy="922"/>
            </a:xfrm>
            <a:prstGeom prst="rect">
              <a:avLst/>
            </a:prstGeom>
          </p:spPr>
        </p:pic>
      </p:grpSp>
      <p:sp>
        <p:nvSpPr>
          <p:cNvPr id="51" name="右箭头 50"/>
          <p:cNvSpPr/>
          <p:nvPr>
            <p:custDataLst>
              <p:tags r:id="rId42"/>
            </p:custDataLst>
          </p:nvPr>
        </p:nvSpPr>
        <p:spPr>
          <a:xfrm>
            <a:off x="4467860" y="339153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43"/>
            </p:custDataLst>
          </p:nvPr>
        </p:nvSpPr>
        <p:spPr>
          <a:xfrm>
            <a:off x="5454015" y="3190240"/>
            <a:ext cx="175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总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为定值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3" name="文本框 52"/>
          <p:cNvSpPr txBox="1"/>
          <p:nvPr>
            <p:custDataLst>
              <p:tags r:id="rId44"/>
            </p:custDataLst>
          </p:nvPr>
        </p:nvSpPr>
        <p:spPr>
          <a:xfrm>
            <a:off x="3690620" y="4740275"/>
            <a:ext cx="165862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n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总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为变量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4" name="右箭头 53"/>
          <p:cNvSpPr/>
          <p:nvPr>
            <p:custDataLst>
              <p:tags r:id="rId45"/>
            </p:custDataLst>
          </p:nvPr>
        </p:nvSpPr>
        <p:spPr>
          <a:xfrm>
            <a:off x="2831465" y="4918710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右箭头 55"/>
          <p:cNvSpPr/>
          <p:nvPr>
            <p:custDataLst>
              <p:tags r:id="rId46"/>
            </p:custDataLst>
          </p:nvPr>
        </p:nvSpPr>
        <p:spPr>
          <a:xfrm>
            <a:off x="5369560" y="489267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>
            <p:custDataLst>
              <p:tags r:id="rId47"/>
            </p:custDataLst>
          </p:nvPr>
        </p:nvGrpSpPr>
        <p:grpSpPr>
          <a:xfrm>
            <a:off x="6248400" y="4733925"/>
            <a:ext cx="1565910" cy="650875"/>
            <a:chOff x="10680" y="7273"/>
            <a:chExt cx="2466" cy="1025"/>
          </a:xfrm>
        </p:grpSpPr>
        <p:sp>
          <p:nvSpPr>
            <p:cNvPr id="55" name="文本框 54"/>
            <p:cNvSpPr txBox="1"/>
            <p:nvPr>
              <p:custDataLst>
                <p:tags r:id="rId48"/>
              </p:custDataLst>
            </p:nvPr>
          </p:nvSpPr>
          <p:spPr>
            <a:xfrm>
              <a:off x="10680" y="7273"/>
              <a:ext cx="2466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为变量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58" name="直接连接符 57"/>
            <p:cNvCxnSpPr/>
            <p:nvPr>
              <p:custDataLst>
                <p:tags r:id="rId49"/>
              </p:custDataLst>
            </p:nvPr>
          </p:nvCxnSpPr>
          <p:spPr>
            <a:xfrm>
              <a:off x="10768" y="7597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右箭头 59"/>
          <p:cNvSpPr/>
          <p:nvPr>
            <p:custDataLst>
              <p:tags r:id="rId50"/>
            </p:custDataLst>
          </p:nvPr>
        </p:nvSpPr>
        <p:spPr>
          <a:xfrm>
            <a:off x="7822565" y="489267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>
            <p:custDataLst>
              <p:tags r:id="rId51"/>
            </p:custDataLst>
          </p:nvPr>
        </p:nvGrpSpPr>
        <p:grpSpPr>
          <a:xfrm>
            <a:off x="8819515" y="4250690"/>
            <a:ext cx="2596515" cy="1038860"/>
            <a:chOff x="10680" y="7351"/>
            <a:chExt cx="4089" cy="1636"/>
          </a:xfrm>
        </p:grpSpPr>
        <p:sp>
          <p:nvSpPr>
            <p:cNvPr id="62" name="文本框 61"/>
            <p:cNvSpPr txBox="1"/>
            <p:nvPr>
              <p:custDataLst>
                <p:tags r:id="rId52"/>
              </p:custDataLst>
            </p:nvPr>
          </p:nvSpPr>
          <p:spPr>
            <a:xfrm>
              <a:off x="10680" y="7351"/>
              <a:ext cx="4089" cy="1636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不变时，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即为平衡状态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63" name="直接连接符 62"/>
            <p:cNvCxnSpPr/>
            <p:nvPr>
              <p:custDataLst>
                <p:tags r:id="rId53"/>
              </p:custDataLst>
            </p:nvPr>
          </p:nvCxnSpPr>
          <p:spPr>
            <a:xfrm>
              <a:off x="11298" y="7519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文本框 64"/>
          <p:cNvSpPr txBox="1"/>
          <p:nvPr>
            <p:custDataLst>
              <p:tags r:id="rId54"/>
            </p:custDataLst>
          </p:nvPr>
        </p:nvSpPr>
        <p:spPr>
          <a:xfrm>
            <a:off x="3756660" y="5744210"/>
            <a:ext cx="165862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n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总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为定值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6" name="右箭头 65"/>
          <p:cNvSpPr/>
          <p:nvPr>
            <p:custDataLst>
              <p:tags r:id="rId55"/>
            </p:custDataLst>
          </p:nvPr>
        </p:nvSpPr>
        <p:spPr>
          <a:xfrm>
            <a:off x="2897505" y="592264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右箭头 66"/>
          <p:cNvSpPr/>
          <p:nvPr>
            <p:custDataLst>
              <p:tags r:id="rId56"/>
            </p:custDataLst>
          </p:nvPr>
        </p:nvSpPr>
        <p:spPr>
          <a:xfrm>
            <a:off x="5435600" y="5896610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>
            <p:custDataLst>
              <p:tags r:id="rId57"/>
            </p:custDataLst>
          </p:nvPr>
        </p:nvGrpSpPr>
        <p:grpSpPr>
          <a:xfrm>
            <a:off x="6315075" y="5735320"/>
            <a:ext cx="1565910" cy="650875"/>
            <a:chOff x="10680" y="7273"/>
            <a:chExt cx="2466" cy="1025"/>
          </a:xfrm>
        </p:grpSpPr>
        <p:sp>
          <p:nvSpPr>
            <p:cNvPr id="69" name="文本框 68"/>
            <p:cNvSpPr txBox="1"/>
            <p:nvPr>
              <p:custDataLst>
                <p:tags r:id="rId58"/>
              </p:custDataLst>
            </p:nvPr>
          </p:nvSpPr>
          <p:spPr>
            <a:xfrm>
              <a:off x="10680" y="7273"/>
              <a:ext cx="2466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为定值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70" name="直接连接符 69"/>
            <p:cNvCxnSpPr/>
            <p:nvPr>
              <p:custDataLst>
                <p:tags r:id="rId59"/>
              </p:custDataLst>
            </p:nvPr>
          </p:nvCxnSpPr>
          <p:spPr>
            <a:xfrm>
              <a:off x="10768" y="7597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右箭头 70"/>
          <p:cNvSpPr/>
          <p:nvPr>
            <p:custDataLst>
              <p:tags r:id="rId60"/>
            </p:custDataLst>
          </p:nvPr>
        </p:nvSpPr>
        <p:spPr>
          <a:xfrm>
            <a:off x="7806055" y="5929630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2" name="组合 71"/>
          <p:cNvGrpSpPr/>
          <p:nvPr>
            <p:custDataLst>
              <p:tags r:id="rId61"/>
            </p:custDataLst>
          </p:nvPr>
        </p:nvGrpSpPr>
        <p:grpSpPr>
          <a:xfrm>
            <a:off x="8720455" y="5613400"/>
            <a:ext cx="3027680" cy="953135"/>
            <a:chOff x="9824" y="7885"/>
            <a:chExt cx="4768" cy="1501"/>
          </a:xfrm>
        </p:grpSpPr>
        <p:sp>
          <p:nvSpPr>
            <p:cNvPr id="73" name="文本框 72"/>
            <p:cNvSpPr txBox="1"/>
            <p:nvPr>
              <p:custDataLst>
                <p:tags r:id="rId62"/>
              </p:custDataLst>
            </p:nvPr>
          </p:nvSpPr>
          <p:spPr>
            <a:xfrm>
              <a:off x="9824" y="7885"/>
              <a:ext cx="4768" cy="1501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不变时，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不一定为平衡状态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74" name="直接连接符 73"/>
            <p:cNvCxnSpPr/>
            <p:nvPr>
              <p:custDataLst>
                <p:tags r:id="rId63"/>
              </p:custDataLst>
            </p:nvPr>
          </p:nvCxnSpPr>
          <p:spPr>
            <a:xfrm>
              <a:off x="10802" y="7996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6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51" grpId="0" animBg="1"/>
      <p:bldP spid="52" grpId="0"/>
      <p:bldP spid="44" grpId="0" animBg="1"/>
      <p:bldP spid="54" grpId="0" animBg="1"/>
      <p:bldP spid="53" grpId="0"/>
      <p:bldP spid="56" grpId="0" animBg="1"/>
      <p:bldP spid="60" grpId="0" animBg="1"/>
      <p:bldP spid="46" grpId="0" animBg="1"/>
      <p:bldP spid="66" grpId="0" animBg="1"/>
      <p:bldP spid="65" grpId="0"/>
      <p:bldP spid="67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0" y="1092200"/>
            <a:ext cx="5060744" cy="917575"/>
            <a:chOff x="472" y="2534"/>
            <a:chExt cx="11950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2" y="2534"/>
              <a:ext cx="11950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8"/>
              </p:custDataLst>
            </p:nvPr>
          </p:nvSpPr>
          <p:spPr>
            <a:xfrm>
              <a:off x="1315" y="2647"/>
              <a:ext cx="10267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标志二：“变量”不变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9"/>
            </p:custDataLst>
          </p:nvPr>
        </p:nvGrpSpPr>
        <p:grpSpPr>
          <a:xfrm>
            <a:off x="395605" y="2066290"/>
            <a:ext cx="5058410" cy="650875"/>
            <a:chOff x="834" y="3853"/>
            <a:chExt cx="7966" cy="1025"/>
          </a:xfrm>
        </p:grpSpPr>
        <p:grpSp>
          <p:nvGrpSpPr>
            <p:cNvPr id="3" name="组合 2"/>
            <p:cNvGrpSpPr/>
            <p:nvPr>
              <p:custDataLst>
                <p:tags r:id="rId10"/>
              </p:custDataLst>
            </p:nvPr>
          </p:nvGrpSpPr>
          <p:grpSpPr>
            <a:xfrm>
              <a:off x="834" y="3853"/>
              <a:ext cx="7966" cy="1025"/>
              <a:chOff x="834" y="3853"/>
              <a:chExt cx="7966" cy="1025"/>
            </a:xfrm>
          </p:grpSpPr>
          <p:sp>
            <p:nvSpPr>
              <p:cNvPr id="5" name="文本框 4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714" y="3853"/>
                <a:ext cx="7086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气体的平均相对分子质量</a:t>
                </a: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endPara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pic>
            <p:nvPicPr>
              <p:cNvPr id="57" name="图片 56" descr="19526159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34" y="3899"/>
                <a:ext cx="880" cy="880"/>
              </a:xfrm>
              <a:prstGeom prst="rect">
                <a:avLst/>
              </a:prstGeom>
            </p:spPr>
          </p:pic>
        </p:grpSp>
        <p:cxnSp>
          <p:nvCxnSpPr>
            <p:cNvPr id="18" name="直接连接符 17"/>
            <p:cNvCxnSpPr/>
            <p:nvPr>
              <p:custDataLst>
                <p:tags r:id="rId15"/>
              </p:custDataLst>
            </p:nvPr>
          </p:nvCxnSpPr>
          <p:spPr>
            <a:xfrm>
              <a:off x="8088" y="4142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>
            <p:custDataLst>
              <p:tags r:id="rId16"/>
            </p:custDataLst>
          </p:nvPr>
        </p:nvGrpSpPr>
        <p:grpSpPr>
          <a:xfrm>
            <a:off x="6248400" y="1825625"/>
            <a:ext cx="2277110" cy="1228725"/>
            <a:chOff x="11971" y="1912"/>
            <a:chExt cx="3586" cy="1935"/>
          </a:xfrm>
        </p:grpSpPr>
        <p:pic>
          <p:nvPicPr>
            <p:cNvPr id="10" name="图形 4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971" y="2073"/>
              <a:ext cx="3586" cy="1775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>
              <p:custDataLst>
                <p:tags r:id="rId20"/>
              </p:custDataLst>
            </p:nvPr>
          </p:nvGrpSpPr>
          <p:grpSpPr>
            <a:xfrm>
              <a:off x="12489" y="1912"/>
              <a:ext cx="2550" cy="1763"/>
              <a:chOff x="10649" y="-225"/>
              <a:chExt cx="2550" cy="1763"/>
            </a:xfrm>
          </p:grpSpPr>
          <p:grpSp>
            <p:nvGrpSpPr>
              <p:cNvPr id="22" name="组合 21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10649" y="287"/>
                <a:ext cx="1242" cy="1025"/>
                <a:chOff x="10676" y="551"/>
                <a:chExt cx="1242" cy="1025"/>
              </a:xfrm>
            </p:grpSpPr>
            <p:sp>
              <p:nvSpPr>
                <p:cNvPr id="20" name="文本框 19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10676" y="551"/>
                  <a:ext cx="1242" cy="1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130000"/>
                    </a:lnSpc>
                  </a:pPr>
                  <a:r>
                    <a:rPr lang="zh-CN" altLang="en-US" sz="2800">
                      <a:solidFill>
                        <a:srgbClr val="FF0000"/>
                      </a:solidFill>
                      <a:latin typeface="Times New Roman" panose="02020603050405020304" charset="0"/>
                      <a:ea typeface="华康魏碑W7" panose="03000709000000000000" charset="-122"/>
                      <a:cs typeface="Times New Roman" panose="02020603050405020304" charset="0"/>
                      <a:sym typeface="+mn-ea"/>
                    </a:rPr>
                    <a:t>M</a:t>
                  </a:r>
                  <a:r>
                    <a:rPr lang="en-US" altLang="zh-CN" sz="2800">
                      <a:solidFill>
                        <a:srgbClr val="FF0000"/>
                      </a:solidFill>
                      <a:latin typeface="Times New Roman" panose="02020603050405020304" charset="0"/>
                      <a:ea typeface="华康魏碑W7" panose="03000709000000000000" charset="-122"/>
                      <a:cs typeface="Times New Roman" panose="02020603050405020304" charset="0"/>
                      <a:sym typeface="+mn-ea"/>
                    </a:rPr>
                    <a:t> =</a:t>
                  </a:r>
                  <a:endParaRPr lang="en-US" altLang="zh-CN" sz="2800" b="1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endParaRPr>
                </a:p>
              </p:txBody>
            </p:sp>
            <p:cxnSp>
              <p:nvCxnSpPr>
                <p:cNvPr id="21" name="直接连接符 20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10774" y="778"/>
                  <a:ext cx="589" cy="0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直接连接符 22"/>
              <p:cNvCxnSpPr>
                <a:stCxn id="20" idx="3"/>
              </p:cNvCxnSpPr>
              <p:nvPr>
                <p:custDataLst>
                  <p:tags r:id="rId24"/>
                </p:custDataLst>
              </p:nvPr>
            </p:nvCxnSpPr>
            <p:spPr>
              <a:xfrm>
                <a:off x="11891" y="800"/>
                <a:ext cx="1308" cy="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1972" y="-225"/>
                <a:ext cx="1088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2066" y="514"/>
                <a:ext cx="932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n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cxnSp>
        <p:nvCxnSpPr>
          <p:cNvPr id="36" name="直接箭头连接符 35"/>
          <p:cNvCxnSpPr/>
          <p:nvPr>
            <p:custDataLst>
              <p:tags r:id="rId27"/>
            </p:custDataLst>
          </p:nvPr>
        </p:nvCxnSpPr>
        <p:spPr>
          <a:xfrm>
            <a:off x="8068945" y="229489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28"/>
            </p:custDataLst>
          </p:nvPr>
        </p:nvSpPr>
        <p:spPr>
          <a:xfrm>
            <a:off x="8648700" y="1969135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取决于有无非气体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8" name="直接箭头连接符 37"/>
          <p:cNvCxnSpPr/>
          <p:nvPr>
            <p:custDataLst>
              <p:tags r:id="rId29"/>
            </p:custDataLst>
          </p:nvPr>
        </p:nvCxnSpPr>
        <p:spPr>
          <a:xfrm>
            <a:off x="8140700" y="272796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30"/>
            </p:custDataLst>
          </p:nvPr>
        </p:nvSpPr>
        <p:spPr>
          <a:xfrm>
            <a:off x="8747760" y="2429510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取决于气体系数差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右箭头 6"/>
          <p:cNvSpPr/>
          <p:nvPr>
            <p:custDataLst>
              <p:tags r:id="rId31"/>
            </p:custDataLst>
          </p:nvPr>
        </p:nvSpPr>
        <p:spPr>
          <a:xfrm>
            <a:off x="4467860" y="339153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32"/>
            </p:custDataLst>
          </p:nvPr>
        </p:nvSpPr>
        <p:spPr>
          <a:xfrm>
            <a:off x="5454015" y="3190240"/>
            <a:ext cx="175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总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为变量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3" name="组合 12"/>
          <p:cNvGrpSpPr/>
          <p:nvPr>
            <p:custDataLst>
              <p:tags r:id="rId33"/>
            </p:custDataLst>
          </p:nvPr>
        </p:nvGrpSpPr>
        <p:grpSpPr>
          <a:xfrm>
            <a:off x="1067435" y="3210560"/>
            <a:ext cx="3350895" cy="591820"/>
            <a:chOff x="852" y="5419"/>
            <a:chExt cx="5277" cy="932"/>
          </a:xfrm>
        </p:grpSpPr>
        <p:sp>
          <p:nvSpPr>
            <p:cNvPr id="14" name="文本框 13"/>
            <p:cNvSpPr txBox="1"/>
            <p:nvPr>
              <p:custDataLst>
                <p:tags r:id="rId34"/>
              </p:custDataLst>
            </p:nvPr>
          </p:nvSpPr>
          <p:spPr>
            <a:xfrm>
              <a:off x="1921" y="5472"/>
              <a:ext cx="42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若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有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非气体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参与</a:t>
              </a:r>
              <a:endPara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15" name="图片 14" descr="619450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52" y="5419"/>
              <a:ext cx="933" cy="933"/>
            </a:xfrm>
            <a:prstGeom prst="rect">
              <a:avLst/>
            </a:prstGeom>
          </p:spPr>
        </p:pic>
      </p:grpSp>
      <p:sp>
        <p:nvSpPr>
          <p:cNvPr id="16" name="右箭头 15"/>
          <p:cNvSpPr/>
          <p:nvPr>
            <p:custDataLst>
              <p:tags r:id="rId38"/>
            </p:custDataLst>
          </p:nvPr>
        </p:nvSpPr>
        <p:spPr>
          <a:xfrm rot="5400000">
            <a:off x="5902960" y="412686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>
            <p:custDataLst>
              <p:tags r:id="rId39"/>
            </p:custDataLst>
          </p:nvPr>
        </p:nvGrpSpPr>
        <p:grpSpPr>
          <a:xfrm>
            <a:off x="5851525" y="4665980"/>
            <a:ext cx="1565910" cy="650875"/>
            <a:chOff x="10680" y="7273"/>
            <a:chExt cx="2466" cy="1025"/>
          </a:xfrm>
        </p:grpSpPr>
        <p:sp>
          <p:nvSpPr>
            <p:cNvPr id="26" name="文本框 25"/>
            <p:cNvSpPr txBox="1"/>
            <p:nvPr>
              <p:custDataLst>
                <p:tags r:id="rId40"/>
              </p:custDataLst>
            </p:nvPr>
          </p:nvSpPr>
          <p:spPr>
            <a:xfrm>
              <a:off x="10680" y="7273"/>
              <a:ext cx="2466" cy="1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为变量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41"/>
              </p:custDataLst>
            </p:nvPr>
          </p:nvCxnSpPr>
          <p:spPr>
            <a:xfrm>
              <a:off x="10768" y="7597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右箭头 30"/>
          <p:cNvSpPr/>
          <p:nvPr>
            <p:custDataLst>
              <p:tags r:id="rId42"/>
            </p:custDataLst>
          </p:nvPr>
        </p:nvSpPr>
        <p:spPr>
          <a:xfrm>
            <a:off x="7822565" y="489267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>
            <p:custDataLst>
              <p:tags r:id="rId43"/>
            </p:custDataLst>
          </p:nvPr>
        </p:nvGrpSpPr>
        <p:grpSpPr>
          <a:xfrm>
            <a:off x="8819515" y="4432300"/>
            <a:ext cx="2596515" cy="1038860"/>
            <a:chOff x="10680" y="7351"/>
            <a:chExt cx="4089" cy="1636"/>
          </a:xfrm>
        </p:grpSpPr>
        <p:sp>
          <p:nvSpPr>
            <p:cNvPr id="47" name="文本框 46"/>
            <p:cNvSpPr txBox="1"/>
            <p:nvPr>
              <p:custDataLst>
                <p:tags r:id="rId44"/>
              </p:custDataLst>
            </p:nvPr>
          </p:nvSpPr>
          <p:spPr>
            <a:xfrm>
              <a:off x="10680" y="7351"/>
              <a:ext cx="4089" cy="1636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不变时，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即为平衡状态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48" name="直接连接符 47"/>
            <p:cNvCxnSpPr/>
            <p:nvPr>
              <p:custDataLst>
                <p:tags r:id="rId45"/>
              </p:custDataLst>
            </p:nvPr>
          </p:nvCxnSpPr>
          <p:spPr>
            <a:xfrm>
              <a:off x="11298" y="7519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4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6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二、化学平衡状态的判断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0" y="908050"/>
            <a:ext cx="5060744" cy="917575"/>
            <a:chOff x="472" y="2534"/>
            <a:chExt cx="11950" cy="1445"/>
          </a:xfrm>
        </p:grpSpPr>
        <p:pic>
          <p:nvPicPr>
            <p:cNvPr id="9" name="图片 8" descr="F:\稻壳-阿源设计\H活动供稿\2020-01-07-文本框\SVG-横着\横着_卡通 1.svg横着_卡通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2" y="2534"/>
              <a:ext cx="11950" cy="1445"/>
            </a:xfrm>
            <a:prstGeom prst="rect">
              <a:avLst/>
            </a:prstGeom>
          </p:spPr>
        </p:pic>
        <p:sp>
          <p:nvSpPr>
            <p:cNvPr id="36866" name="Rectangle 12"/>
            <p:cNvSpPr/>
            <p:nvPr>
              <p:custDataLst>
                <p:tags r:id="rId7"/>
              </p:custDataLst>
            </p:nvPr>
          </p:nvSpPr>
          <p:spPr>
            <a:xfrm>
              <a:off x="1315" y="2647"/>
              <a:ext cx="10267" cy="1025"/>
            </a:xfrm>
            <a:prstGeom prst="rect">
              <a:avLst/>
            </a:prstGeom>
            <a:noFill/>
            <a:ln w="28575" cmpd="sng">
              <a:noFill/>
              <a:prstDash val="sysDot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标志二：“变量”不变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-57150" y="1804670"/>
            <a:ext cx="5058410" cy="650875"/>
            <a:chOff x="834" y="3853"/>
            <a:chExt cx="7966" cy="1025"/>
          </a:xfrm>
        </p:grpSpPr>
        <p:grpSp>
          <p:nvGrpSpPr>
            <p:cNvPr id="3" name="组合 2"/>
            <p:cNvGrpSpPr/>
            <p:nvPr>
              <p:custDataLst>
                <p:tags r:id="rId9"/>
              </p:custDataLst>
            </p:nvPr>
          </p:nvGrpSpPr>
          <p:grpSpPr>
            <a:xfrm>
              <a:off x="834" y="3853"/>
              <a:ext cx="7966" cy="1025"/>
              <a:chOff x="834" y="3853"/>
              <a:chExt cx="7966" cy="1025"/>
            </a:xfrm>
          </p:grpSpPr>
          <p:sp>
            <p:nvSpPr>
              <p:cNvPr id="5" name="文本框 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714" y="3853"/>
                <a:ext cx="7086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气体的平均相对分子质量</a:t>
                </a: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endPara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pic>
            <p:nvPicPr>
              <p:cNvPr id="57" name="图片 56" descr="19526159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834" y="3899"/>
                <a:ext cx="880" cy="880"/>
              </a:xfrm>
              <a:prstGeom prst="rect">
                <a:avLst/>
              </a:prstGeom>
            </p:spPr>
          </p:pic>
        </p:grpSp>
        <p:cxnSp>
          <p:nvCxnSpPr>
            <p:cNvPr id="18" name="直接连接符 17"/>
            <p:cNvCxnSpPr/>
            <p:nvPr>
              <p:custDataLst>
                <p:tags r:id="rId13"/>
              </p:custDataLst>
            </p:nvPr>
          </p:nvCxnSpPr>
          <p:spPr>
            <a:xfrm>
              <a:off x="8088" y="4142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>
            <p:custDataLst>
              <p:tags r:id="rId14"/>
            </p:custDataLst>
          </p:nvPr>
        </p:nvGrpSpPr>
        <p:grpSpPr>
          <a:xfrm>
            <a:off x="6248400" y="1825625"/>
            <a:ext cx="2277110" cy="1228725"/>
            <a:chOff x="11971" y="1912"/>
            <a:chExt cx="3586" cy="1935"/>
          </a:xfrm>
        </p:grpSpPr>
        <p:pic>
          <p:nvPicPr>
            <p:cNvPr id="10" name="图形 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1" y="2073"/>
              <a:ext cx="3586" cy="1775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>
              <p:custDataLst>
                <p:tags r:id="rId17"/>
              </p:custDataLst>
            </p:nvPr>
          </p:nvGrpSpPr>
          <p:grpSpPr>
            <a:xfrm>
              <a:off x="12489" y="1912"/>
              <a:ext cx="2550" cy="1763"/>
              <a:chOff x="10649" y="-225"/>
              <a:chExt cx="2550" cy="1763"/>
            </a:xfrm>
          </p:grpSpPr>
          <p:grpSp>
            <p:nvGrpSpPr>
              <p:cNvPr id="22" name="组合 21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10649" y="287"/>
                <a:ext cx="1242" cy="1025"/>
                <a:chOff x="10676" y="551"/>
                <a:chExt cx="1242" cy="1025"/>
              </a:xfrm>
            </p:grpSpPr>
            <p:sp>
              <p:nvSpPr>
                <p:cNvPr id="20" name="文本框 19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10676" y="551"/>
                  <a:ext cx="1242" cy="1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130000"/>
                    </a:lnSpc>
                  </a:pPr>
                  <a:r>
                    <a:rPr lang="zh-CN" altLang="en-US" sz="2800">
                      <a:solidFill>
                        <a:srgbClr val="FF0000"/>
                      </a:solidFill>
                      <a:latin typeface="Times New Roman" panose="02020603050405020304" charset="0"/>
                      <a:ea typeface="华康魏碑W7" panose="03000709000000000000" charset="-122"/>
                      <a:cs typeface="Times New Roman" panose="02020603050405020304" charset="0"/>
                      <a:sym typeface="+mn-ea"/>
                    </a:rPr>
                    <a:t>M</a:t>
                  </a:r>
                  <a:r>
                    <a:rPr lang="en-US" altLang="zh-CN" sz="2800">
                      <a:solidFill>
                        <a:srgbClr val="FF0000"/>
                      </a:solidFill>
                      <a:latin typeface="Times New Roman" panose="02020603050405020304" charset="0"/>
                      <a:ea typeface="华康魏碑W7" panose="03000709000000000000" charset="-122"/>
                      <a:cs typeface="Times New Roman" panose="02020603050405020304" charset="0"/>
                      <a:sym typeface="+mn-ea"/>
                    </a:rPr>
                    <a:t> =</a:t>
                  </a:r>
                  <a:endParaRPr lang="en-US" altLang="zh-CN" sz="2800" b="1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endParaRPr>
                </a:p>
              </p:txBody>
            </p:sp>
            <p:cxnSp>
              <p:nvCxnSpPr>
                <p:cNvPr id="21" name="直接连接符 20"/>
                <p:cNvCxnSpPr/>
                <p:nvPr>
                  <p:custDataLst>
                    <p:tags r:id="rId20"/>
                  </p:custDataLst>
                </p:nvPr>
              </p:nvCxnSpPr>
              <p:spPr>
                <a:xfrm>
                  <a:off x="10774" y="778"/>
                  <a:ext cx="589" cy="0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直接连接符 22"/>
              <p:cNvCxnSpPr>
                <a:stCxn id="20" idx="3"/>
              </p:cNvCxnSpPr>
              <p:nvPr>
                <p:custDataLst>
                  <p:tags r:id="rId21"/>
                </p:custDataLst>
              </p:nvPr>
            </p:nvCxnSpPr>
            <p:spPr>
              <a:xfrm>
                <a:off x="11891" y="800"/>
                <a:ext cx="1308" cy="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1972" y="-225"/>
                <a:ext cx="1088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2066" y="514"/>
                <a:ext cx="932" cy="1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n</a:t>
                </a:r>
                <a:r>
                  <a:rPr lang="zh-CN" altLang="en-US" sz="2800" baseline="-25000">
                    <a:solidFill>
                      <a:srgbClr val="FF0000"/>
                    </a:solidFill>
                    <a:latin typeface="Times New Roman" panose="02020603050405020304" charset="0"/>
                    <a:ea typeface="华康魏碑W7" panose="03000709000000000000" charset="-122"/>
                    <a:cs typeface="Times New Roman" panose="02020603050405020304" charset="0"/>
                    <a:sym typeface="+mn-ea"/>
                  </a:rPr>
                  <a:t>总</a:t>
                </a:r>
                <a:endParaRPr lang="zh-CN" altLang="en-US" sz="2800" baseline="-250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cxnSp>
        <p:nvCxnSpPr>
          <p:cNvPr id="36" name="直接箭头连接符 35"/>
          <p:cNvCxnSpPr/>
          <p:nvPr>
            <p:custDataLst>
              <p:tags r:id="rId24"/>
            </p:custDataLst>
          </p:nvPr>
        </p:nvCxnSpPr>
        <p:spPr>
          <a:xfrm>
            <a:off x="8068945" y="229489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25"/>
            </p:custDataLst>
          </p:nvPr>
        </p:nvSpPr>
        <p:spPr>
          <a:xfrm>
            <a:off x="8648700" y="1969135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取决于有无非气体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8" name="直接箭头连接符 37"/>
          <p:cNvCxnSpPr/>
          <p:nvPr>
            <p:custDataLst>
              <p:tags r:id="rId26"/>
            </p:custDataLst>
          </p:nvPr>
        </p:nvCxnSpPr>
        <p:spPr>
          <a:xfrm>
            <a:off x="8140700" y="2727960"/>
            <a:ext cx="67881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27"/>
            </p:custDataLst>
          </p:nvPr>
        </p:nvSpPr>
        <p:spPr>
          <a:xfrm>
            <a:off x="8747760" y="2429510"/>
            <a:ext cx="30276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rPr>
              <a:t>取决于气体系数差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华康魏碑W7" panose="03000709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1" name="组合 40"/>
          <p:cNvGrpSpPr/>
          <p:nvPr>
            <p:custDataLst>
              <p:tags r:id="rId28"/>
            </p:custDataLst>
          </p:nvPr>
        </p:nvGrpSpPr>
        <p:grpSpPr>
          <a:xfrm>
            <a:off x="5377815" y="960755"/>
            <a:ext cx="6598920" cy="521970"/>
            <a:chOff x="3024" y="2445"/>
            <a:chExt cx="10392" cy="822"/>
          </a:xfrm>
        </p:grpSpPr>
        <p:sp>
          <p:nvSpPr>
            <p:cNvPr id="42" name="Text Box 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024" y="2445"/>
              <a:ext cx="10392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以</a:t>
              </a:r>
              <a:r>
                <a:rPr lang="en-US" altLang="zh-CN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mA(g)+nB(g)               pC(g)+qD(g) </a:t>
              </a:r>
              <a:r>
                <a:rPr lang="zh-CN" altLang="en-US" sz="2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为例</a:t>
              </a:r>
              <a:endPara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7244" y="2669"/>
              <a:ext cx="1200" cy="375"/>
            </a:xfrm>
            <a:prstGeom prst="rect">
              <a:avLst/>
            </a:prstGeom>
          </p:spPr>
        </p:pic>
      </p:grpSp>
      <p:sp>
        <p:nvSpPr>
          <p:cNvPr id="44" name="Text Box 18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533265" y="3341370"/>
            <a:ext cx="22764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40000"/>
                    <a:lumOff val="6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且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m+n≠p+q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50" name="组合 49"/>
          <p:cNvGrpSpPr/>
          <p:nvPr>
            <p:custDataLst>
              <p:tags r:id="rId33"/>
            </p:custDataLst>
          </p:nvPr>
        </p:nvGrpSpPr>
        <p:grpSpPr>
          <a:xfrm>
            <a:off x="732790" y="3277870"/>
            <a:ext cx="3800475" cy="585470"/>
            <a:chOff x="1154" y="5162"/>
            <a:chExt cx="5985" cy="922"/>
          </a:xfrm>
        </p:grpSpPr>
        <p:sp>
          <p:nvSpPr>
            <p:cNvPr id="40" name="文本框 39"/>
            <p:cNvSpPr txBox="1"/>
            <p:nvPr>
              <p:custDataLst>
                <p:tags r:id="rId34"/>
              </p:custDataLst>
            </p:nvPr>
          </p:nvSpPr>
          <p:spPr>
            <a:xfrm>
              <a:off x="2371" y="5260"/>
              <a:ext cx="47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若各物质均为气体</a:t>
              </a:r>
              <a:endPara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endParaRPr>
            </a:p>
          </p:txBody>
        </p:sp>
        <p:pic>
          <p:nvPicPr>
            <p:cNvPr id="49" name="图片 48" descr="6194440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1154" y="5162"/>
              <a:ext cx="922" cy="922"/>
            </a:xfrm>
            <a:prstGeom prst="rect">
              <a:avLst/>
            </a:prstGeom>
          </p:spPr>
        </p:pic>
      </p:grpSp>
      <p:sp>
        <p:nvSpPr>
          <p:cNvPr id="60" name="右箭头 59"/>
          <p:cNvSpPr/>
          <p:nvPr>
            <p:custDataLst>
              <p:tags r:id="rId37"/>
            </p:custDataLst>
          </p:nvPr>
        </p:nvSpPr>
        <p:spPr>
          <a:xfrm>
            <a:off x="6577330" y="346646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>
            <p:custDataLst>
              <p:tags r:id="rId38"/>
            </p:custDataLst>
          </p:nvPr>
        </p:nvGrpSpPr>
        <p:grpSpPr>
          <a:xfrm>
            <a:off x="7599045" y="3277870"/>
            <a:ext cx="2596515" cy="1038860"/>
            <a:chOff x="10680" y="7351"/>
            <a:chExt cx="4089" cy="1636"/>
          </a:xfrm>
        </p:grpSpPr>
        <p:sp>
          <p:nvSpPr>
            <p:cNvPr id="62" name="文本框 61"/>
            <p:cNvSpPr txBox="1"/>
            <p:nvPr>
              <p:custDataLst>
                <p:tags r:id="rId39"/>
              </p:custDataLst>
            </p:nvPr>
          </p:nvSpPr>
          <p:spPr>
            <a:xfrm>
              <a:off x="10680" y="7351"/>
              <a:ext cx="4089" cy="1636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不变时，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即为平衡状态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63" name="直接连接符 62"/>
            <p:cNvCxnSpPr/>
            <p:nvPr>
              <p:custDataLst>
                <p:tags r:id="rId40"/>
              </p:custDataLst>
            </p:nvPr>
          </p:nvCxnSpPr>
          <p:spPr>
            <a:xfrm>
              <a:off x="11298" y="7519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>
            <p:custDataLst>
              <p:tags r:id="rId41"/>
            </p:custDataLst>
          </p:nvPr>
        </p:nvSpPr>
        <p:spPr>
          <a:xfrm>
            <a:off x="1318260" y="4725670"/>
            <a:ext cx="51511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若各物质均为气体，且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m+n=p+q</a:t>
            </a:r>
            <a:endParaRPr lang="zh-CN" altLang="en-US" sz="28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7" name="右箭头 6"/>
          <p:cNvSpPr/>
          <p:nvPr>
            <p:custDataLst>
              <p:tags r:id="rId42"/>
            </p:custDataLst>
          </p:nvPr>
        </p:nvSpPr>
        <p:spPr>
          <a:xfrm>
            <a:off x="6451600" y="485584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>
            <p:custDataLst>
              <p:tags r:id="rId43"/>
            </p:custDataLst>
          </p:nvPr>
        </p:nvGrpSpPr>
        <p:grpSpPr>
          <a:xfrm>
            <a:off x="7366000" y="4539615"/>
            <a:ext cx="3027680" cy="953135"/>
            <a:chOff x="9824" y="7885"/>
            <a:chExt cx="4768" cy="1501"/>
          </a:xfrm>
        </p:grpSpPr>
        <p:sp>
          <p:nvSpPr>
            <p:cNvPr id="13" name="文本框 12"/>
            <p:cNvSpPr txBox="1"/>
            <p:nvPr>
              <p:custDataLst>
                <p:tags r:id="rId44"/>
              </p:custDataLst>
            </p:nvPr>
          </p:nvSpPr>
          <p:spPr>
            <a:xfrm>
              <a:off x="9824" y="7885"/>
              <a:ext cx="4768" cy="1501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不变时，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不一定为平衡状态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45"/>
              </p:custDataLst>
            </p:nvPr>
          </p:nvCxnSpPr>
          <p:spPr>
            <a:xfrm>
              <a:off x="10802" y="7996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>
            <p:custDataLst>
              <p:tags r:id="rId46"/>
            </p:custDataLst>
          </p:nvPr>
        </p:nvGrpSpPr>
        <p:grpSpPr>
          <a:xfrm>
            <a:off x="732790" y="5774690"/>
            <a:ext cx="3350895" cy="591820"/>
            <a:chOff x="852" y="5419"/>
            <a:chExt cx="5277" cy="932"/>
          </a:xfrm>
        </p:grpSpPr>
        <p:sp>
          <p:nvSpPr>
            <p:cNvPr id="16" name="文本框 15"/>
            <p:cNvSpPr txBox="1"/>
            <p:nvPr>
              <p:custDataLst>
                <p:tags r:id="rId47"/>
              </p:custDataLst>
            </p:nvPr>
          </p:nvSpPr>
          <p:spPr>
            <a:xfrm>
              <a:off x="1921" y="5472"/>
              <a:ext cx="42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>
                  <a:latin typeface="华康魏碑W7" panose="03000709000000000000" charset="-122"/>
                  <a:ea typeface="华康魏碑W7" panose="03000709000000000000" charset="-122"/>
                  <a:cs typeface="华康魏碑W7" panose="03000709000000000000" charset="-122"/>
                  <a:sym typeface="+mn-ea"/>
                </a:rPr>
                <a:t>若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有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非气体</a:t>
              </a:r>
              <a:r>
                <a:rPr lang="zh-CN" altLang="en-US" sz="2800"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参与</a:t>
              </a:r>
              <a:endParaRPr lang="zh-CN" altLang="en-US" sz="2800"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17" name="图片 16" descr="6194507"/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852" y="5419"/>
              <a:ext cx="933" cy="933"/>
            </a:xfrm>
            <a:prstGeom prst="rect">
              <a:avLst/>
            </a:prstGeom>
          </p:spPr>
        </p:pic>
      </p:grpSp>
      <p:sp>
        <p:nvSpPr>
          <p:cNvPr id="26" name="右箭头 25"/>
          <p:cNvSpPr/>
          <p:nvPr>
            <p:custDataLst>
              <p:tags r:id="rId50"/>
            </p:custDataLst>
          </p:nvPr>
        </p:nvSpPr>
        <p:spPr>
          <a:xfrm>
            <a:off x="4074795" y="5915025"/>
            <a:ext cx="859155" cy="32131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4704715" y="1219200"/>
            <a:ext cx="1950720" cy="1950720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53"/>
            </p:custDataLst>
          </p:nvPr>
        </p:nvGrpSpPr>
        <p:grpSpPr>
          <a:xfrm>
            <a:off x="5060950" y="5574030"/>
            <a:ext cx="2596515" cy="1038860"/>
            <a:chOff x="10680" y="7351"/>
            <a:chExt cx="4089" cy="1636"/>
          </a:xfrm>
        </p:grpSpPr>
        <p:sp>
          <p:nvSpPr>
            <p:cNvPr id="27" name="文本框 26"/>
            <p:cNvSpPr txBox="1"/>
            <p:nvPr>
              <p:custDataLst>
                <p:tags r:id="rId54"/>
              </p:custDataLst>
            </p:nvPr>
          </p:nvSpPr>
          <p:spPr>
            <a:xfrm>
              <a:off x="10680" y="7351"/>
              <a:ext cx="4089" cy="1636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不变时，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华康魏碑W7" panose="03000709000000000000" charset="-122"/>
                  <a:cs typeface="Times New Roman" panose="02020603050405020304" charset="0"/>
                  <a:sym typeface="+mn-ea"/>
                </a:rPr>
                <a:t>即为平衡状态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charset="0"/>
                <a:ea typeface="华康魏碑W7" panose="03000709000000000000" charset="-122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55"/>
              </p:custDataLst>
            </p:nvPr>
          </p:nvCxnSpPr>
          <p:spPr>
            <a:xfrm>
              <a:off x="11298" y="7519"/>
              <a:ext cx="589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5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4" grpId="0" animBg="1"/>
      <p:bldP spid="60" grpId="0" animBg="1"/>
      <p:bldP spid="6" grpId="0"/>
      <p:bldP spid="7" grpId="0" animBg="1"/>
      <p:bldP spid="26" grpId="0" animBg="1"/>
    </p:bldLst>
  </p:timing>
</p:sld>
</file>

<file path=ppt/tags/tag1.xml><?xml version="1.0" encoding="utf-8"?>
<p:tagLst xmlns:p="http://schemas.openxmlformats.org/presentationml/2006/main">
  <p:tag name="AS_UNIQUEID" val="3865"/>
</p:tagLst>
</file>

<file path=ppt/tags/tag10.xml><?xml version="1.0" encoding="utf-8"?>
<p:tagLst xmlns:p="http://schemas.openxmlformats.org/presentationml/2006/main">
  <p:tag name="AS_UNIQUEID" val="142"/>
</p:tagLst>
</file>

<file path=ppt/tags/tag100.xml><?xml version="1.0" encoding="utf-8"?>
<p:tagLst xmlns:p="http://schemas.openxmlformats.org/presentationml/2006/main">
  <p:tag name="AS_UNIQUEID" val="3920"/>
</p:tagLst>
</file>

<file path=ppt/tags/tag101.xml><?xml version="1.0" encoding="utf-8"?>
<p:tagLst xmlns:p="http://schemas.openxmlformats.org/presentationml/2006/main">
  <p:tag name="AS_UNIQUEID" val="3921"/>
</p:tagLst>
</file>

<file path=ppt/tags/tag102.xml><?xml version="1.0" encoding="utf-8"?>
<p:tagLst xmlns:p="http://schemas.openxmlformats.org/presentationml/2006/main">
  <p:tag name="AS_UNIQUEID" val="3922"/>
</p:tagLst>
</file>

<file path=ppt/tags/tag103.xml><?xml version="1.0" encoding="utf-8"?>
<p:tagLst xmlns:p="http://schemas.openxmlformats.org/presentationml/2006/main">
  <p:tag name="AS_UNIQUEID" val="3923"/>
</p:tagLst>
</file>

<file path=ppt/tags/tag104.xml><?xml version="1.0" encoding="utf-8"?>
<p:tagLst xmlns:p="http://schemas.openxmlformats.org/presentationml/2006/main">
  <p:tag name="AS_UNIQUEID" val="3924"/>
</p:tagLst>
</file>

<file path=ppt/tags/tag105.xml><?xml version="1.0" encoding="utf-8"?>
<p:tagLst xmlns:p="http://schemas.openxmlformats.org/presentationml/2006/main">
  <p:tag name="AS_UNIQUEID" val="3925"/>
</p:tagLst>
</file>

<file path=ppt/tags/tag106.xml><?xml version="1.0" encoding="utf-8"?>
<p:tagLst xmlns:p="http://schemas.openxmlformats.org/presentationml/2006/main">
  <p:tag name="AS_UNIQUEID" val="3926"/>
</p:tagLst>
</file>

<file path=ppt/tags/tag107.xml><?xml version="1.0" encoding="utf-8"?>
<p:tagLst xmlns:p="http://schemas.openxmlformats.org/presentationml/2006/main">
  <p:tag name="AS_UNIQUEID" val="3927"/>
</p:tagLst>
</file>

<file path=ppt/tags/tag108.xml><?xml version="1.0" encoding="utf-8"?>
<p:tagLst xmlns:p="http://schemas.openxmlformats.org/presentationml/2006/main">
  <p:tag name="AS_UNIQUEID" val="3928"/>
</p:tagLst>
</file>

<file path=ppt/tags/tag109.xml><?xml version="1.0" encoding="utf-8"?>
<p:tagLst xmlns:p="http://schemas.openxmlformats.org/presentationml/2006/main">
  <p:tag name="AS_UNIQUEID" val="3929"/>
</p:tagLst>
</file>

<file path=ppt/tags/tag11.xml><?xml version="1.0" encoding="utf-8"?>
<p:tagLst xmlns:p="http://schemas.openxmlformats.org/presentationml/2006/main">
  <p:tag name="AS_UNIQUEID" val="143"/>
</p:tagLst>
</file>

<file path=ppt/tags/tag110.xml><?xml version="1.0" encoding="utf-8"?>
<p:tagLst xmlns:p="http://schemas.openxmlformats.org/presentationml/2006/main">
  <p:tag name="AS_UNIQUEID" val="3930"/>
</p:tagLst>
</file>

<file path=ppt/tags/tag111.xml><?xml version="1.0" encoding="utf-8"?>
<p:tagLst xmlns:p="http://schemas.openxmlformats.org/presentationml/2006/main">
  <p:tag name="AS_UNIQUEID" val="3931"/>
</p:tagLst>
</file>

<file path=ppt/tags/tag112.xml><?xml version="1.0" encoding="utf-8"?>
<p:tagLst xmlns:p="http://schemas.openxmlformats.org/presentationml/2006/main">
  <p:tag name="AS_UNIQUEID" val="3932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AS_UNIQUEID" val="3934"/>
</p:tagLst>
</file>

<file path=ppt/tags/tag115.xml><?xml version="1.0" encoding="utf-8"?>
<p:tagLst xmlns:p="http://schemas.openxmlformats.org/presentationml/2006/main">
  <p:tag name="AS_UNIQUEID" val="3935"/>
</p:tagLst>
</file>

<file path=ppt/tags/tag116.xml><?xml version="1.0" encoding="utf-8"?>
<p:tagLst xmlns:p="http://schemas.openxmlformats.org/presentationml/2006/main">
  <p:tag name="AS_UNIQUEID" val="3936"/>
</p:tagLst>
</file>

<file path=ppt/tags/tag117.xml><?xml version="1.0" encoding="utf-8"?>
<p:tagLst xmlns:p="http://schemas.openxmlformats.org/presentationml/2006/main">
  <p:tag name="AS_UNIQUEID" val="3937"/>
</p:tagLst>
</file>

<file path=ppt/tags/tag118.xml><?xml version="1.0" encoding="utf-8"?>
<p:tagLst xmlns:p="http://schemas.openxmlformats.org/presentationml/2006/main">
  <p:tag name="AS_UNIQUEID" val="3938"/>
</p:tagLst>
</file>

<file path=ppt/tags/tag119.xml><?xml version="1.0" encoding="utf-8"?>
<p:tagLst xmlns:p="http://schemas.openxmlformats.org/presentationml/2006/main">
  <p:tag name="AS_UNIQUEID" val="3939"/>
</p:tagLst>
</file>

<file path=ppt/tags/tag12.xml><?xml version="1.0" encoding="utf-8"?>
<p:tagLst xmlns:p="http://schemas.openxmlformats.org/presentationml/2006/main">
  <p:tag name="AS_UNIQUEID" val="144"/>
</p:tagLst>
</file>

<file path=ppt/tags/tag120.xml><?xml version="1.0" encoding="utf-8"?>
<p:tagLst xmlns:p="http://schemas.openxmlformats.org/presentationml/2006/main">
  <p:tag name="AS_UNIQUEID" val="3940"/>
</p:tagLst>
</file>

<file path=ppt/tags/tag121.xml><?xml version="1.0" encoding="utf-8"?>
<p:tagLst xmlns:p="http://schemas.openxmlformats.org/presentationml/2006/main">
  <p:tag name="AS_UNIQUEID" val="3941"/>
</p:tagLst>
</file>

<file path=ppt/tags/tag122.xml><?xml version="1.0" encoding="utf-8"?>
<p:tagLst xmlns:p="http://schemas.openxmlformats.org/presentationml/2006/main">
  <p:tag name="AS_UNIQUEID" val="3942"/>
</p:tagLst>
</file>

<file path=ppt/tags/tag123.xml><?xml version="1.0" encoding="utf-8"?>
<p:tagLst xmlns:p="http://schemas.openxmlformats.org/presentationml/2006/main">
  <p:tag name="AS_UNIQUEID" val="3943"/>
</p:tagLst>
</file>

<file path=ppt/tags/tag124.xml><?xml version="1.0" encoding="utf-8"?>
<p:tagLst xmlns:p="http://schemas.openxmlformats.org/presentationml/2006/main">
  <p:tag name="AS_UNIQUEID" val="3944"/>
</p:tagLst>
</file>

<file path=ppt/tags/tag125.xml><?xml version="1.0" encoding="utf-8"?>
<p:tagLst xmlns:p="http://schemas.openxmlformats.org/presentationml/2006/main">
  <p:tag name="AS_UNIQUEID" val="3945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AS_UNIQUEID" val="3948"/>
</p:tagLst>
</file>

<file path=ppt/tags/tag128.xml><?xml version="1.0" encoding="utf-8"?>
<p:tagLst xmlns:p="http://schemas.openxmlformats.org/presentationml/2006/main">
  <p:tag name="AS_UNIQUEID" val="3949"/>
</p:tagLst>
</file>

<file path=ppt/tags/tag129.xml><?xml version="1.0" encoding="utf-8"?>
<p:tagLst xmlns:p="http://schemas.openxmlformats.org/presentationml/2006/main">
  <p:tag name="AS_UNIQUEID" val="3950"/>
</p:tagLst>
</file>

<file path=ppt/tags/tag13.xml><?xml version="1.0" encoding="utf-8"?>
<p:tagLst xmlns:p="http://schemas.openxmlformats.org/presentationml/2006/main">
  <p:tag name="AS_UNIQUEID" val="145"/>
</p:tagLst>
</file>

<file path=ppt/tags/tag130.xml><?xml version="1.0" encoding="utf-8"?>
<p:tagLst xmlns:p="http://schemas.openxmlformats.org/presentationml/2006/main">
  <p:tag name="AS_UNIQUEID" val="3951"/>
</p:tagLst>
</file>

<file path=ppt/tags/tag131.xml><?xml version="1.0" encoding="utf-8"?>
<p:tagLst xmlns:p="http://schemas.openxmlformats.org/presentationml/2006/main">
  <p:tag name="AS_UNIQUEID" val="3952"/>
</p:tagLst>
</file>

<file path=ppt/tags/tag132.xml><?xml version="1.0" encoding="utf-8"?>
<p:tagLst xmlns:p="http://schemas.openxmlformats.org/presentationml/2006/main">
  <p:tag name="AS_UNIQUEID" val="3953"/>
</p:tagLst>
</file>

<file path=ppt/tags/tag133.xml><?xml version="1.0" encoding="utf-8"?>
<p:tagLst xmlns:p="http://schemas.openxmlformats.org/presentationml/2006/main">
  <p:tag name="AS_UNIQUEID" val="3954"/>
</p:tagLst>
</file>

<file path=ppt/tags/tag134.xml><?xml version="1.0" encoding="utf-8"?>
<p:tagLst xmlns:p="http://schemas.openxmlformats.org/presentationml/2006/main">
  <p:tag name="AS_UNIQUEID" val="3955"/>
</p:tagLst>
</file>

<file path=ppt/tags/tag135.xml><?xml version="1.0" encoding="utf-8"?>
<p:tagLst xmlns:p="http://schemas.openxmlformats.org/presentationml/2006/main">
  <p:tag name="AS_UNIQUEID" val="3956"/>
</p:tagLst>
</file>

<file path=ppt/tags/tag136.xml><?xml version="1.0" encoding="utf-8"?>
<p:tagLst xmlns:p="http://schemas.openxmlformats.org/presentationml/2006/main">
  <p:tag name="AS_UNIQUEID" val="3957"/>
</p:tagLst>
</file>

<file path=ppt/tags/tag137.xml><?xml version="1.0" encoding="utf-8"?>
<p:tagLst xmlns:p="http://schemas.openxmlformats.org/presentationml/2006/main">
  <p:tag name="AS_UNIQUEID" val="3958"/>
</p:tagLst>
</file>

<file path=ppt/tags/tag138.xml><?xml version="1.0" encoding="utf-8"?>
<p:tagLst xmlns:p="http://schemas.openxmlformats.org/presentationml/2006/main">
  <p:tag name="AS_UNIQUEID" val="3959"/>
</p:tagLst>
</file>

<file path=ppt/tags/tag139.xml><?xml version="1.0" encoding="utf-8"?>
<p:tagLst xmlns:p="http://schemas.openxmlformats.org/presentationml/2006/main">
  <p:tag name="AS_UNIQUEID" val="3960"/>
</p:tagLst>
</file>

<file path=ppt/tags/tag14.xml><?xml version="1.0" encoding="utf-8"?>
<p:tagLst xmlns:p="http://schemas.openxmlformats.org/presentationml/2006/main">
  <p:tag name="AS_UNIQUEID" val="146"/>
</p:tagLst>
</file>

<file path=ppt/tags/tag140.xml><?xml version="1.0" encoding="utf-8"?>
<p:tagLst xmlns:p="http://schemas.openxmlformats.org/presentationml/2006/main">
  <p:tag name="AS_UNIQUEID" val="3961"/>
</p:tagLst>
</file>

<file path=ppt/tags/tag141.xml><?xml version="1.0" encoding="utf-8"?>
<p:tagLst xmlns:p="http://schemas.openxmlformats.org/presentationml/2006/main">
  <p:tag name="AS_UNIQUEID" val="3962"/>
</p:tagLst>
</file>

<file path=ppt/tags/tag142.xml><?xml version="1.0" encoding="utf-8"?>
<p:tagLst xmlns:p="http://schemas.openxmlformats.org/presentationml/2006/main">
  <p:tag name="AS_UNIQUEID" val="3963"/>
</p:tagLst>
</file>

<file path=ppt/tags/tag143.xml><?xml version="1.0" encoding="utf-8"?>
<p:tagLst xmlns:p="http://schemas.openxmlformats.org/presentationml/2006/main">
  <p:tag name="AS_UNIQUEID" val="3964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AS_UNIQUEID" val="3966"/>
</p:tagLst>
</file>

<file path=ppt/tags/tag146.xml><?xml version="1.0" encoding="utf-8"?>
<p:tagLst xmlns:p="http://schemas.openxmlformats.org/presentationml/2006/main">
  <p:tag name="AS_UNIQUEID" val="3967"/>
</p:tagLst>
</file>

<file path=ppt/tags/tag147.xml><?xml version="1.0" encoding="utf-8"?>
<p:tagLst xmlns:p="http://schemas.openxmlformats.org/presentationml/2006/main">
  <p:tag name="AS_UNIQUEID" val="3968"/>
</p:tagLst>
</file>

<file path=ppt/tags/tag148.xml><?xml version="1.0" encoding="utf-8"?>
<p:tagLst xmlns:p="http://schemas.openxmlformats.org/presentationml/2006/main">
  <p:tag name="AS_UNIQUEID" val="3969"/>
</p:tagLst>
</file>

<file path=ppt/tags/tag149.xml><?xml version="1.0" encoding="utf-8"?>
<p:tagLst xmlns:p="http://schemas.openxmlformats.org/presentationml/2006/main">
  <p:tag name="AS_UNIQUEID" val="3970"/>
</p:tagLst>
</file>

<file path=ppt/tags/tag15.xml><?xml version="1.0" encoding="utf-8"?>
<p:tagLst xmlns:p="http://schemas.openxmlformats.org/presentationml/2006/main">
  <p:tag name="AS_UNIQUEID" val="147"/>
</p:tagLst>
</file>

<file path=ppt/tags/tag150.xml><?xml version="1.0" encoding="utf-8"?>
<p:tagLst xmlns:p="http://schemas.openxmlformats.org/presentationml/2006/main">
  <p:tag name="AS_UNIQUEID" val="3971"/>
</p:tagLst>
</file>

<file path=ppt/tags/tag151.xml><?xml version="1.0" encoding="utf-8"?>
<p:tagLst xmlns:p="http://schemas.openxmlformats.org/presentationml/2006/main">
  <p:tag name="AS_UNIQUEID" val="3972"/>
</p:tagLst>
</file>

<file path=ppt/tags/tag152.xml><?xml version="1.0" encoding="utf-8"?>
<p:tagLst xmlns:p="http://schemas.openxmlformats.org/presentationml/2006/main">
  <p:tag name="AS_UNIQUEID" val="3973"/>
</p:tagLst>
</file>

<file path=ppt/tags/tag153.xml><?xml version="1.0" encoding="utf-8"?>
<p:tagLst xmlns:p="http://schemas.openxmlformats.org/presentationml/2006/main">
  <p:tag name="AS_UNIQUEID" val="3974"/>
</p:tagLst>
</file>

<file path=ppt/tags/tag154.xml><?xml version="1.0" encoding="utf-8"?>
<p:tagLst xmlns:p="http://schemas.openxmlformats.org/presentationml/2006/main">
  <p:tag name="AS_UNIQUEID" val="3975"/>
</p:tagLst>
</file>

<file path=ppt/tags/tag155.xml><?xml version="1.0" encoding="utf-8"?>
<p:tagLst xmlns:p="http://schemas.openxmlformats.org/presentationml/2006/main">
  <p:tag name="AS_UNIQUEID" val="3976"/>
</p:tagLst>
</file>

<file path=ppt/tags/tag156.xml><?xml version="1.0" encoding="utf-8"?>
<p:tagLst xmlns:p="http://schemas.openxmlformats.org/presentationml/2006/main">
  <p:tag name="AS_UNIQUEID" val="3977"/>
</p:tagLst>
</file>

<file path=ppt/tags/tag157.xml><?xml version="1.0" encoding="utf-8"?>
<p:tagLst xmlns:p="http://schemas.openxmlformats.org/presentationml/2006/main">
  <p:tag name="AS_UNIQUEID" val="3978"/>
</p:tagLst>
</file>

<file path=ppt/tags/tag158.xml><?xml version="1.0" encoding="utf-8"?>
<p:tagLst xmlns:p="http://schemas.openxmlformats.org/presentationml/2006/main">
  <p:tag name="AS_UNIQUEID" val="3979"/>
</p:tagLst>
</file>

<file path=ppt/tags/tag159.xml><?xml version="1.0" encoding="utf-8"?>
<p:tagLst xmlns:p="http://schemas.openxmlformats.org/presentationml/2006/main">
  <p:tag name="AS_UNIQUEID" val="3980"/>
</p:tagLst>
</file>

<file path=ppt/tags/tag16.xml><?xml version="1.0" encoding="utf-8"?>
<p:tagLst xmlns:p="http://schemas.openxmlformats.org/presentationml/2006/main">
  <p:tag name="AS_UNIQUEID" val="148"/>
</p:tagLst>
</file>

<file path=ppt/tags/tag160.xml><?xml version="1.0" encoding="utf-8"?>
<p:tagLst xmlns:p="http://schemas.openxmlformats.org/presentationml/2006/main">
  <p:tag name="AS_UNIQUEID" val="3981"/>
</p:tagLst>
</file>

<file path=ppt/tags/tag161.xml><?xml version="1.0" encoding="utf-8"?>
<p:tagLst xmlns:p="http://schemas.openxmlformats.org/presentationml/2006/main">
  <p:tag name="AS_UNIQUEID" val="3982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AS_UNIQUEID" val="3984"/>
</p:tagLst>
</file>

<file path=ppt/tags/tag164.xml><?xml version="1.0" encoding="utf-8"?>
<p:tagLst xmlns:p="http://schemas.openxmlformats.org/presentationml/2006/main">
  <p:tag name="AS_UNIQUEID" val="3985"/>
</p:tagLst>
</file>

<file path=ppt/tags/tag165.xml><?xml version="1.0" encoding="utf-8"?>
<p:tagLst xmlns:p="http://schemas.openxmlformats.org/presentationml/2006/main">
  <p:tag name="AS_UNIQUEID" val="3986"/>
</p:tagLst>
</file>

<file path=ppt/tags/tag166.xml><?xml version="1.0" encoding="utf-8"?>
<p:tagLst xmlns:p="http://schemas.openxmlformats.org/presentationml/2006/main">
  <p:tag name="AS_UNIQUEID" val="3987"/>
</p:tagLst>
</file>

<file path=ppt/tags/tag167.xml><?xml version="1.0" encoding="utf-8"?>
<p:tagLst xmlns:p="http://schemas.openxmlformats.org/presentationml/2006/main">
  <p:tag name="AS_UNIQUEID" val="3988"/>
</p:tagLst>
</file>

<file path=ppt/tags/tag168.xml><?xml version="1.0" encoding="utf-8"?>
<p:tagLst xmlns:p="http://schemas.openxmlformats.org/presentationml/2006/main">
  <p:tag name="AS_UNIQUEID" val="3989"/>
</p:tagLst>
</file>

<file path=ppt/tags/tag169.xml><?xml version="1.0" encoding="utf-8"?>
<p:tagLst xmlns:p="http://schemas.openxmlformats.org/presentationml/2006/main">
  <p:tag name="AS_UNIQUEID" val="3990"/>
</p:tagLst>
</file>

<file path=ppt/tags/tag17.xml><?xml version="1.0" encoding="utf-8"?>
<p:tagLst xmlns:p="http://schemas.openxmlformats.org/presentationml/2006/main">
  <p:tag name="AS_UNIQUEID" val="149"/>
</p:tagLst>
</file>

<file path=ppt/tags/tag170.xml><?xml version="1.0" encoding="utf-8"?>
<p:tagLst xmlns:p="http://schemas.openxmlformats.org/presentationml/2006/main">
  <p:tag name="AS_UNIQUEID" val="3991"/>
</p:tagLst>
</file>

<file path=ppt/tags/tag171.xml><?xml version="1.0" encoding="utf-8"?>
<p:tagLst xmlns:p="http://schemas.openxmlformats.org/presentationml/2006/main">
  <p:tag name="AS_UNIQUEID" val="3992"/>
</p:tagLst>
</file>

<file path=ppt/tags/tag172.xml><?xml version="1.0" encoding="utf-8"?>
<p:tagLst xmlns:p="http://schemas.openxmlformats.org/presentationml/2006/main">
  <p:tag name="AS_UNIQUEID" val="3993"/>
</p:tagLst>
</file>

<file path=ppt/tags/tag173.xml><?xml version="1.0" encoding="utf-8"?>
<p:tagLst xmlns:p="http://schemas.openxmlformats.org/presentationml/2006/main">
  <p:tag name="AS_UNIQUEID" val="3994"/>
</p:tagLst>
</file>

<file path=ppt/tags/tag174.xml><?xml version="1.0" encoding="utf-8"?>
<p:tagLst xmlns:p="http://schemas.openxmlformats.org/presentationml/2006/main">
  <p:tag name="AS_UNIQUEID" val="3995"/>
</p:tagLst>
</file>

<file path=ppt/tags/tag175.xml><?xml version="1.0" encoding="utf-8"?>
<p:tagLst xmlns:p="http://schemas.openxmlformats.org/presentationml/2006/main">
  <p:tag name="AS_UNIQUEID" val="3996"/>
</p:tagLst>
</file>

<file path=ppt/tags/tag176.xml><?xml version="1.0" encoding="utf-8"?>
<p:tagLst xmlns:p="http://schemas.openxmlformats.org/presentationml/2006/main">
  <p:tag name="AS_UNIQUEID" val="3997"/>
</p:tagLst>
</file>

<file path=ppt/tags/tag177.xml><?xml version="1.0" encoding="utf-8"?>
<p:tagLst xmlns:p="http://schemas.openxmlformats.org/presentationml/2006/main">
  <p:tag name="AS_UNIQUEID" val="3998"/>
</p:tagLst>
</file>

<file path=ppt/tags/tag178.xml><?xml version="1.0" encoding="utf-8"?>
<p:tagLst xmlns:p="http://schemas.openxmlformats.org/presentationml/2006/main">
  <p:tag name="AS_UNIQUEID" val="3999"/>
</p:tagLst>
</file>

<file path=ppt/tags/tag179.xml><?xml version="1.0" encoding="utf-8"?>
<p:tagLst xmlns:p="http://schemas.openxmlformats.org/presentationml/2006/main">
  <p:tag name="AS_UNIQUEID" val="4000"/>
</p:tagLst>
</file>

<file path=ppt/tags/tag18.xml><?xml version="1.0" encoding="utf-8"?>
<p:tagLst xmlns:p="http://schemas.openxmlformats.org/presentationml/2006/main">
  <p:tag name="AS_UNIQUEID" val="150"/>
</p:tagLst>
</file>

<file path=ppt/tags/tag180.xml><?xml version="1.0" encoding="utf-8"?>
<p:tagLst xmlns:p="http://schemas.openxmlformats.org/presentationml/2006/main">
  <p:tag name="AS_UNIQUEID" val="4001"/>
</p:tagLst>
</file>

<file path=ppt/tags/tag181.xml><?xml version="1.0" encoding="utf-8"?>
<p:tagLst xmlns:p="http://schemas.openxmlformats.org/presentationml/2006/main">
  <p:tag name="AS_UNIQUEID" val="4002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3.xml><?xml version="1.0" encoding="utf-8"?>
<p:tagLst xmlns:p="http://schemas.openxmlformats.org/presentationml/2006/main">
  <p:tag name="AS_UNIQUEID" val="4004"/>
</p:tagLst>
</file>

<file path=ppt/tags/tag184.xml><?xml version="1.0" encoding="utf-8"?>
<p:tagLst xmlns:p="http://schemas.openxmlformats.org/presentationml/2006/main">
  <p:tag name="AS_UNIQUEID" val="4005"/>
</p:tagLst>
</file>

<file path=ppt/tags/tag185.xml><?xml version="1.0" encoding="utf-8"?>
<p:tagLst xmlns:p="http://schemas.openxmlformats.org/presentationml/2006/main">
  <p:tag name="AS_UNIQUEID" val="4006"/>
</p:tagLst>
</file>

<file path=ppt/tags/tag186.xml><?xml version="1.0" encoding="utf-8"?>
<p:tagLst xmlns:p="http://schemas.openxmlformats.org/presentationml/2006/main">
  <p:tag name="AS_UNIQUEID" val="4007"/>
</p:tagLst>
</file>

<file path=ppt/tags/tag187.xml><?xml version="1.0" encoding="utf-8"?>
<p:tagLst xmlns:p="http://schemas.openxmlformats.org/presentationml/2006/main">
  <p:tag name="AS_UNIQUEID" val="4008"/>
</p:tagLst>
</file>

<file path=ppt/tags/tag188.xml><?xml version="1.0" encoding="utf-8"?>
<p:tagLst xmlns:p="http://schemas.openxmlformats.org/presentationml/2006/main">
  <p:tag name="AS_UNIQUEID" val="4009"/>
</p:tagLst>
</file>

<file path=ppt/tags/tag189.xml><?xml version="1.0" encoding="utf-8"?>
<p:tagLst xmlns:p="http://schemas.openxmlformats.org/presentationml/2006/main">
  <p:tag name="AS_UNIQUEID" val="4010"/>
</p:tagLst>
</file>

<file path=ppt/tags/tag19.xml><?xml version="1.0" encoding="utf-8"?>
<p:tagLst xmlns:p="http://schemas.openxmlformats.org/presentationml/2006/main">
  <p:tag name="AS_UNIQUEID" val="151"/>
</p:tagLst>
</file>

<file path=ppt/tags/tag190.xml><?xml version="1.0" encoding="utf-8"?>
<p:tagLst xmlns:p="http://schemas.openxmlformats.org/presentationml/2006/main">
  <p:tag name="AS_UNIQUEID" val="4011"/>
</p:tagLst>
</file>

<file path=ppt/tags/tag191.xml><?xml version="1.0" encoding="utf-8"?>
<p:tagLst xmlns:p="http://schemas.openxmlformats.org/presentationml/2006/main">
  <p:tag name="AS_UNIQUEID" val="4012"/>
</p:tagLst>
</file>

<file path=ppt/tags/tag192.xml><?xml version="1.0" encoding="utf-8"?>
<p:tagLst xmlns:p="http://schemas.openxmlformats.org/presentationml/2006/main">
  <p:tag name="AS_UNIQUEID" val="4013"/>
</p:tagLst>
</file>

<file path=ppt/tags/tag193.xml><?xml version="1.0" encoding="utf-8"?>
<p:tagLst xmlns:p="http://schemas.openxmlformats.org/presentationml/2006/main">
  <p:tag name="AS_UNIQUEID" val="4014"/>
</p:tagLst>
</file>

<file path=ppt/tags/tag194.xml><?xml version="1.0" encoding="utf-8"?>
<p:tagLst xmlns:p="http://schemas.openxmlformats.org/presentationml/2006/main">
  <p:tag name="AS_UNIQUEID" val="4015"/>
</p:tagLst>
</file>

<file path=ppt/tags/tag195.xml><?xml version="1.0" encoding="utf-8"?>
<p:tagLst xmlns:p="http://schemas.openxmlformats.org/presentationml/2006/main">
  <p:tag name="AS_UNIQUEID" val="4016"/>
</p:tagLst>
</file>

<file path=ppt/tags/tag196.xml><?xml version="1.0" encoding="utf-8"?>
<p:tagLst xmlns:p="http://schemas.openxmlformats.org/presentationml/2006/main">
  <p:tag name="AS_UNIQUEID" val="4017"/>
</p:tagLst>
</file>

<file path=ppt/tags/tag197.xml><?xml version="1.0" encoding="utf-8"?>
<p:tagLst xmlns:p="http://schemas.openxmlformats.org/presentationml/2006/main">
  <p:tag name="AS_UNIQUEID" val="4018"/>
</p:tagLst>
</file>

<file path=ppt/tags/tag198.xml><?xml version="1.0" encoding="utf-8"?>
<p:tagLst xmlns:p="http://schemas.openxmlformats.org/presentationml/2006/main">
  <p:tag name="AS_UNIQUEID" val="4019"/>
</p:tagLst>
</file>

<file path=ppt/tags/tag199.xml><?xml version="1.0" encoding="utf-8"?>
<p:tagLst xmlns:p="http://schemas.openxmlformats.org/presentationml/2006/main">
  <p:tag name="AS_UNIQUEID" val="4020"/>
</p:tagLst>
</file>

<file path=ppt/tags/tag2.xml><?xml version="1.0" encoding="utf-8"?>
<p:tagLst xmlns:p="http://schemas.openxmlformats.org/presentationml/2006/main">
  <p:tag name="AS_UNIQUEID" val="3867"/>
</p:tagLst>
</file>

<file path=ppt/tags/tag20.xml><?xml version="1.0" encoding="utf-8"?>
<p:tagLst xmlns:p="http://schemas.openxmlformats.org/presentationml/2006/main">
  <p:tag name="AS_UNIQUEID" val="152"/>
</p:tagLst>
</file>

<file path=ppt/tags/tag200.xml><?xml version="1.0" encoding="utf-8"?>
<p:tagLst xmlns:p="http://schemas.openxmlformats.org/presentationml/2006/main">
  <p:tag name="AS_UNIQUEID" val="4021"/>
</p:tagLst>
</file>

<file path=ppt/tags/tag201.xml><?xml version="1.0" encoding="utf-8"?>
<p:tagLst xmlns:p="http://schemas.openxmlformats.org/presentationml/2006/main">
  <p:tag name="AS_UNIQUEID" val="4022"/>
</p:tagLst>
</file>

<file path=ppt/tags/tag202.xml><?xml version="1.0" encoding="utf-8"?>
<p:tagLst xmlns:p="http://schemas.openxmlformats.org/presentationml/2006/main">
  <p:tag name="AS_UNIQUEID" val="4023"/>
</p:tagLst>
</file>

<file path=ppt/tags/tag203.xml><?xml version="1.0" encoding="utf-8"?>
<p:tagLst xmlns:p="http://schemas.openxmlformats.org/presentationml/2006/main">
  <p:tag name="AS_UNIQUEID" val="4024"/>
</p:tagLst>
</file>

<file path=ppt/tags/tag204.xml><?xml version="1.0" encoding="utf-8"?>
<p:tagLst xmlns:p="http://schemas.openxmlformats.org/presentationml/2006/main">
  <p:tag name="AS_UNIQUEID" val="4025"/>
</p:tagLst>
</file>

<file path=ppt/tags/tag205.xml><?xml version="1.0" encoding="utf-8"?>
<p:tagLst xmlns:p="http://schemas.openxmlformats.org/presentationml/2006/main">
  <p:tag name="AS_UNIQUEID" val="4026"/>
</p:tagLst>
</file>

<file path=ppt/tags/tag206.xml><?xml version="1.0" encoding="utf-8"?>
<p:tagLst xmlns:p="http://schemas.openxmlformats.org/presentationml/2006/main">
  <p:tag name="AS_UNIQUEID" val="4027"/>
</p:tagLst>
</file>

<file path=ppt/tags/tag207.xml><?xml version="1.0" encoding="utf-8"?>
<p:tagLst xmlns:p="http://schemas.openxmlformats.org/presentationml/2006/main">
  <p:tag name="AS_UNIQUEID" val="4028"/>
</p:tagLst>
</file>

<file path=ppt/tags/tag208.xml><?xml version="1.0" encoding="utf-8"?>
<p:tagLst xmlns:p="http://schemas.openxmlformats.org/presentationml/2006/main">
  <p:tag name="AS_UNIQUEID" val="4029"/>
</p:tagLst>
</file>

<file path=ppt/tags/tag209.xml><?xml version="1.0" encoding="utf-8"?>
<p:tagLst xmlns:p="http://schemas.openxmlformats.org/presentationml/2006/main">
  <p:tag name="AS_UNIQUEID" val="4030"/>
</p:tagLst>
</file>

<file path=ppt/tags/tag21.xml><?xml version="1.0" encoding="utf-8"?>
<p:tagLst xmlns:p="http://schemas.openxmlformats.org/presentationml/2006/main">
  <p:tag name="AS_UNIQUEID" val="153"/>
</p:tagLst>
</file>

<file path=ppt/tags/tag210.xml><?xml version="1.0" encoding="utf-8"?>
<p:tagLst xmlns:p="http://schemas.openxmlformats.org/presentationml/2006/main">
  <p:tag name="AS_UNIQUEID" val="4031"/>
</p:tagLst>
</file>

<file path=ppt/tags/tag211.xml><?xml version="1.0" encoding="utf-8"?>
<p:tagLst xmlns:p="http://schemas.openxmlformats.org/presentationml/2006/main">
  <p:tag name="AS_UNIQUEID" val="4032"/>
</p:tagLst>
</file>

<file path=ppt/tags/tag212.xml><?xml version="1.0" encoding="utf-8"?>
<p:tagLst xmlns:p="http://schemas.openxmlformats.org/presentationml/2006/main">
  <p:tag name="AS_UNIQUEID" val="4033"/>
</p:tagLst>
</file>

<file path=ppt/tags/tag213.xml><?xml version="1.0" encoding="utf-8"?>
<p:tagLst xmlns:p="http://schemas.openxmlformats.org/presentationml/2006/main">
  <p:tag name="AS_UNIQUEID" val="4034"/>
</p:tagLst>
</file>

<file path=ppt/tags/tag214.xml><?xml version="1.0" encoding="utf-8"?>
<p:tagLst xmlns:p="http://schemas.openxmlformats.org/presentationml/2006/main">
  <p:tag name="AS_UNIQUEID" val="4035"/>
</p:tagLst>
</file>

<file path=ppt/tags/tag215.xml><?xml version="1.0" encoding="utf-8"?>
<p:tagLst xmlns:p="http://schemas.openxmlformats.org/presentationml/2006/main">
  <p:tag name="AS_UNIQUEID" val="4036"/>
</p:tagLst>
</file>

<file path=ppt/tags/tag216.xml><?xml version="1.0" encoding="utf-8"?>
<p:tagLst xmlns:p="http://schemas.openxmlformats.org/presentationml/2006/main">
  <p:tag name="AS_UNIQUEID" val="4037"/>
</p:tagLst>
</file>

<file path=ppt/tags/tag217.xml><?xml version="1.0" encoding="utf-8"?>
<p:tagLst xmlns:p="http://schemas.openxmlformats.org/presentationml/2006/main">
  <p:tag name="AS_UNIQUEID" val="4038"/>
</p:tagLst>
</file>

<file path=ppt/tags/tag218.xml><?xml version="1.0" encoding="utf-8"?>
<p:tagLst xmlns:p="http://schemas.openxmlformats.org/presentationml/2006/main">
  <p:tag name="AS_UNIQUEID" val="4039"/>
</p:tagLst>
</file>

<file path=ppt/tags/tag219.xml><?xml version="1.0" encoding="utf-8"?>
<p:tagLst xmlns:p="http://schemas.openxmlformats.org/presentationml/2006/main">
  <p:tag name="AS_UNIQUEID" val="4040"/>
</p:tagLst>
</file>

<file path=ppt/tags/tag22.xml><?xml version="1.0" encoding="utf-8"?>
<p:tagLst xmlns:p="http://schemas.openxmlformats.org/presentationml/2006/main">
  <p:tag name="AS_UNIQUEID" val="154"/>
</p:tagLst>
</file>

<file path=ppt/tags/tag220.xml><?xml version="1.0" encoding="utf-8"?>
<p:tagLst xmlns:p="http://schemas.openxmlformats.org/presentationml/2006/main">
  <p:tag name="AS_UNIQUEID" val="4041"/>
</p:tagLst>
</file>

<file path=ppt/tags/tag221.xml><?xml version="1.0" encoding="utf-8"?>
<p:tagLst xmlns:p="http://schemas.openxmlformats.org/presentationml/2006/main">
  <p:tag name="AS_UNIQUEID" val="4042"/>
</p:tagLst>
</file>

<file path=ppt/tags/tag222.xml><?xml version="1.0" encoding="utf-8"?>
<p:tagLst xmlns:p="http://schemas.openxmlformats.org/presentationml/2006/main">
  <p:tag name="AS_UNIQUEID" val="4043"/>
</p:tagLst>
</file>

<file path=ppt/tags/tag223.xml><?xml version="1.0" encoding="utf-8"?>
<p:tagLst xmlns:p="http://schemas.openxmlformats.org/presentationml/2006/main">
  <p:tag name="AS_UNIQUEID" val="4044"/>
</p:tagLst>
</file>

<file path=ppt/tags/tag224.xml><?xml version="1.0" encoding="utf-8"?>
<p:tagLst xmlns:p="http://schemas.openxmlformats.org/presentationml/2006/main">
  <p:tag name="AS_UNIQUEID" val="4045"/>
</p:tagLst>
</file>

<file path=ppt/tags/tag225.xml><?xml version="1.0" encoding="utf-8"?>
<p:tagLst xmlns:p="http://schemas.openxmlformats.org/presentationml/2006/main">
  <p:tag name="AS_UNIQUEID" val="4046"/>
</p:tagLst>
</file>

<file path=ppt/tags/tag226.xml><?xml version="1.0" encoding="utf-8"?>
<p:tagLst xmlns:p="http://schemas.openxmlformats.org/presentationml/2006/main">
  <p:tag name="AS_UNIQUEID" val="4047"/>
</p:tagLst>
</file>

<file path=ppt/tags/tag227.xml><?xml version="1.0" encoding="utf-8"?>
<p:tagLst xmlns:p="http://schemas.openxmlformats.org/presentationml/2006/main">
  <p:tag name="AS_UNIQUEID" val="4048"/>
</p:tagLst>
</file>

<file path=ppt/tags/tag228.xml><?xml version="1.0" encoding="utf-8"?>
<p:tagLst xmlns:p="http://schemas.openxmlformats.org/presentationml/2006/main">
  <p:tag name="AS_UNIQUEID" val="4049"/>
</p:tagLst>
</file>

<file path=ppt/tags/tag229.xml><?xml version="1.0" encoding="utf-8"?>
<p:tagLst xmlns:p="http://schemas.openxmlformats.org/presentationml/2006/main">
  <p:tag name="AS_UNIQUEID" val="4050"/>
</p:tagLst>
</file>

<file path=ppt/tags/tag23.xml><?xml version="1.0" encoding="utf-8"?>
<p:tagLst xmlns:p="http://schemas.openxmlformats.org/presentationml/2006/main">
  <p:tag name="AS_UNIQUEID" val="155"/>
</p:tagLst>
</file>

<file path=ppt/tags/tag230.xml><?xml version="1.0" encoding="utf-8"?>
<p:tagLst xmlns:p="http://schemas.openxmlformats.org/presentationml/2006/main">
  <p:tag name="AS_UNIQUEID" val="4051"/>
</p:tagLst>
</file>

<file path=ppt/tags/tag231.xml><?xml version="1.0" encoding="utf-8"?>
<p:tagLst xmlns:p="http://schemas.openxmlformats.org/presentationml/2006/main">
  <p:tag name="AS_UNIQUEID" val="4052"/>
</p:tagLst>
</file>

<file path=ppt/tags/tag232.xml><?xml version="1.0" encoding="utf-8"?>
<p:tagLst xmlns:p="http://schemas.openxmlformats.org/presentationml/2006/main">
  <p:tag name="AS_UNIQUEID" val="4053"/>
</p:tagLst>
</file>

<file path=ppt/tags/tag233.xml><?xml version="1.0" encoding="utf-8"?>
<p:tagLst xmlns:p="http://schemas.openxmlformats.org/presentationml/2006/main">
  <p:tag name="AS_UNIQUEID" val="4054"/>
</p:tagLst>
</file>

<file path=ppt/tags/tag234.xml><?xml version="1.0" encoding="utf-8"?>
<p:tagLst xmlns:p="http://schemas.openxmlformats.org/presentationml/2006/main">
  <p:tag name="AS_UNIQUEID" val="4055"/>
</p:tagLst>
</file>

<file path=ppt/tags/tag235.xml><?xml version="1.0" encoding="utf-8"?>
<p:tagLst xmlns:p="http://schemas.openxmlformats.org/presentationml/2006/main">
  <p:tag name="AS_UNIQUEID" val="4056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7.xml><?xml version="1.0" encoding="utf-8"?>
<p:tagLst xmlns:p="http://schemas.openxmlformats.org/presentationml/2006/main">
  <p:tag name="AS_UNIQUEID" val="4058"/>
</p:tagLst>
</file>

<file path=ppt/tags/tag238.xml><?xml version="1.0" encoding="utf-8"?>
<p:tagLst xmlns:p="http://schemas.openxmlformats.org/presentationml/2006/main">
  <p:tag name="AS_UNIQUEID" val="4059"/>
</p:tagLst>
</file>

<file path=ppt/tags/tag239.xml><?xml version="1.0" encoding="utf-8"?>
<p:tagLst xmlns:p="http://schemas.openxmlformats.org/presentationml/2006/main">
  <p:tag name="AS_UNIQUEID" val="4060"/>
</p:tagLst>
</file>

<file path=ppt/tags/tag24.xml><?xml version="1.0" encoding="utf-8"?>
<p:tagLst xmlns:p="http://schemas.openxmlformats.org/presentationml/2006/main">
  <p:tag name="AS_UNIQUEID" val="156"/>
</p:tagLst>
</file>

<file path=ppt/tags/tag240.xml><?xml version="1.0" encoding="utf-8"?>
<p:tagLst xmlns:p="http://schemas.openxmlformats.org/presentationml/2006/main">
  <p:tag name="AS_UNIQUEID" val="4061"/>
</p:tagLst>
</file>

<file path=ppt/tags/tag241.xml><?xml version="1.0" encoding="utf-8"?>
<p:tagLst xmlns:p="http://schemas.openxmlformats.org/presentationml/2006/main">
  <p:tag name="AS_UNIQUEID" val="4062"/>
</p:tagLst>
</file>

<file path=ppt/tags/tag242.xml><?xml version="1.0" encoding="utf-8"?>
<p:tagLst xmlns:p="http://schemas.openxmlformats.org/presentationml/2006/main">
  <p:tag name="AS_UNIQUEID" val="4063"/>
</p:tagLst>
</file>

<file path=ppt/tags/tag243.xml><?xml version="1.0" encoding="utf-8"?>
<p:tagLst xmlns:p="http://schemas.openxmlformats.org/presentationml/2006/main">
  <p:tag name="AS_UNIQUEID" val="4064"/>
</p:tagLst>
</file>

<file path=ppt/tags/tag244.xml><?xml version="1.0" encoding="utf-8"?>
<p:tagLst xmlns:p="http://schemas.openxmlformats.org/presentationml/2006/main">
  <p:tag name="AS_UNIQUEID" val="4065"/>
</p:tagLst>
</file>

<file path=ppt/tags/tag245.xml><?xml version="1.0" encoding="utf-8"?>
<p:tagLst xmlns:p="http://schemas.openxmlformats.org/presentationml/2006/main">
  <p:tag name="AS_UNIQUEID" val="4066"/>
</p:tagLst>
</file>

<file path=ppt/tags/tag246.xml><?xml version="1.0" encoding="utf-8"?>
<p:tagLst xmlns:p="http://schemas.openxmlformats.org/presentationml/2006/main">
  <p:tag name="AS_UNIQUEID" val="4067"/>
</p:tagLst>
</file>

<file path=ppt/tags/tag247.xml><?xml version="1.0" encoding="utf-8"?>
<p:tagLst xmlns:p="http://schemas.openxmlformats.org/presentationml/2006/main">
  <p:tag name="AS_UNIQUEID" val="4068"/>
</p:tagLst>
</file>

<file path=ppt/tags/tag248.xml><?xml version="1.0" encoding="utf-8"?>
<p:tagLst xmlns:p="http://schemas.openxmlformats.org/presentationml/2006/main">
  <p:tag name="AS_UNIQUEID" val="4069"/>
</p:tagLst>
</file>

<file path=ppt/tags/tag249.xml><?xml version="1.0" encoding="utf-8"?>
<p:tagLst xmlns:p="http://schemas.openxmlformats.org/presentationml/2006/main">
  <p:tag name="AS_UNIQUEID" val="4070"/>
</p:tagLst>
</file>

<file path=ppt/tags/tag25.xml><?xml version="1.0" encoding="utf-8"?>
<p:tagLst xmlns:p="http://schemas.openxmlformats.org/presentationml/2006/main">
  <p:tag name="AS_UNIQUEID" val="157"/>
</p:tagLst>
</file>

<file path=ppt/tags/tag250.xml><?xml version="1.0" encoding="utf-8"?>
<p:tagLst xmlns:p="http://schemas.openxmlformats.org/presentationml/2006/main">
  <p:tag name="AS_UNIQUEID" val="4071"/>
</p:tagLst>
</file>

<file path=ppt/tags/tag251.xml><?xml version="1.0" encoding="utf-8"?>
<p:tagLst xmlns:p="http://schemas.openxmlformats.org/presentationml/2006/main">
  <p:tag name="AS_UNIQUEID" val="4072"/>
</p:tagLst>
</file>

<file path=ppt/tags/tag252.xml><?xml version="1.0" encoding="utf-8"?>
<p:tagLst xmlns:p="http://schemas.openxmlformats.org/presentationml/2006/main">
  <p:tag name="AS_UNIQUEID" val="4073"/>
</p:tagLst>
</file>

<file path=ppt/tags/tag253.xml><?xml version="1.0" encoding="utf-8"?>
<p:tagLst xmlns:p="http://schemas.openxmlformats.org/presentationml/2006/main">
  <p:tag name="AS_UNIQUEID" val="4074"/>
</p:tagLst>
</file>

<file path=ppt/tags/tag254.xml><?xml version="1.0" encoding="utf-8"?>
<p:tagLst xmlns:p="http://schemas.openxmlformats.org/presentationml/2006/main">
  <p:tag name="AS_UNIQUEID" val="4075"/>
</p:tagLst>
</file>

<file path=ppt/tags/tag255.xml><?xml version="1.0" encoding="utf-8"?>
<p:tagLst xmlns:p="http://schemas.openxmlformats.org/presentationml/2006/main">
  <p:tag name="AS_UNIQUEID" val="4076"/>
</p:tagLst>
</file>

<file path=ppt/tags/tag256.xml><?xml version="1.0" encoding="utf-8"?>
<p:tagLst xmlns:p="http://schemas.openxmlformats.org/presentationml/2006/main">
  <p:tag name="AS_UNIQUEID" val="4077"/>
</p:tagLst>
</file>

<file path=ppt/tags/tag257.xml><?xml version="1.0" encoding="utf-8"?>
<p:tagLst xmlns:p="http://schemas.openxmlformats.org/presentationml/2006/main">
  <p:tag name="AS_UNIQUEID" val="4078"/>
</p:tagLst>
</file>

<file path=ppt/tags/tag258.xml><?xml version="1.0" encoding="utf-8"?>
<p:tagLst xmlns:p="http://schemas.openxmlformats.org/presentationml/2006/main">
  <p:tag name="AS_UNIQUEID" val="4079"/>
</p:tagLst>
</file>

<file path=ppt/tags/tag259.xml><?xml version="1.0" encoding="utf-8"?>
<p:tagLst xmlns:p="http://schemas.openxmlformats.org/presentationml/2006/main">
  <p:tag name="AS_UNIQUEID" val="4080"/>
</p:tagLst>
</file>

<file path=ppt/tags/tag26.xml><?xml version="1.0" encoding="utf-8"?>
<p:tagLst xmlns:p="http://schemas.openxmlformats.org/presentationml/2006/main">
  <p:tag name="AS_UNIQUEID" val="158"/>
</p:tagLst>
</file>

<file path=ppt/tags/tag260.xml><?xml version="1.0" encoding="utf-8"?>
<p:tagLst xmlns:p="http://schemas.openxmlformats.org/presentationml/2006/main">
  <p:tag name="AS_UNIQUEID" val="4081"/>
</p:tagLst>
</file>

<file path=ppt/tags/tag261.xml><?xml version="1.0" encoding="utf-8"?>
<p:tagLst xmlns:p="http://schemas.openxmlformats.org/presentationml/2006/main">
  <p:tag name="AS_UNIQUEID" val="4082"/>
</p:tagLst>
</file>

<file path=ppt/tags/tag262.xml><?xml version="1.0" encoding="utf-8"?>
<p:tagLst xmlns:p="http://schemas.openxmlformats.org/presentationml/2006/main">
  <p:tag name="AS_UNIQUEID" val="4083"/>
</p:tagLst>
</file>

<file path=ppt/tags/tag263.xml><?xml version="1.0" encoding="utf-8"?>
<p:tagLst xmlns:p="http://schemas.openxmlformats.org/presentationml/2006/main">
  <p:tag name="AS_UNIQUEID" val="4084"/>
</p:tagLst>
</file>

<file path=ppt/tags/tag264.xml><?xml version="1.0" encoding="utf-8"?>
<p:tagLst xmlns:p="http://schemas.openxmlformats.org/presentationml/2006/main">
  <p:tag name="AS_UNIQUEID" val="4085"/>
</p:tagLst>
</file>

<file path=ppt/tags/tag265.xml><?xml version="1.0" encoding="utf-8"?>
<p:tagLst xmlns:p="http://schemas.openxmlformats.org/presentationml/2006/main">
  <p:tag name="AS_UNIQUEID" val="4086"/>
</p:tagLst>
</file>

<file path=ppt/tags/tag266.xml><?xml version="1.0" encoding="utf-8"?>
<p:tagLst xmlns:p="http://schemas.openxmlformats.org/presentationml/2006/main">
  <p:tag name="AS_UNIQUEID" val="4087"/>
</p:tagLst>
</file>

<file path=ppt/tags/tag267.xml><?xml version="1.0" encoding="utf-8"?>
<p:tagLst xmlns:p="http://schemas.openxmlformats.org/presentationml/2006/main">
  <p:tag name="AS_UNIQUEID" val="4088"/>
</p:tagLst>
</file>

<file path=ppt/tags/tag268.xml><?xml version="1.0" encoding="utf-8"?>
<p:tagLst xmlns:p="http://schemas.openxmlformats.org/presentationml/2006/main">
  <p:tag name="AS_UNIQUEID" val="4089"/>
</p:tagLst>
</file>

<file path=ppt/tags/tag269.xml><?xml version="1.0" encoding="utf-8"?>
<p:tagLst xmlns:p="http://schemas.openxmlformats.org/presentationml/2006/main">
  <p:tag name="AS_UNIQUEID" val="4090"/>
</p:tagLst>
</file>

<file path=ppt/tags/tag27.xml><?xml version="1.0" encoding="utf-8"?>
<p:tagLst xmlns:p="http://schemas.openxmlformats.org/presentationml/2006/main">
  <p:tag name="AS_UNIQUEID" val="159"/>
</p:tagLst>
</file>

<file path=ppt/tags/tag270.xml><?xml version="1.0" encoding="utf-8"?>
<p:tagLst xmlns:p="http://schemas.openxmlformats.org/presentationml/2006/main">
  <p:tag name="AS_UNIQUEID" val="4091"/>
</p:tagLst>
</file>

<file path=ppt/tags/tag271.xml><?xml version="1.0" encoding="utf-8"?>
<p:tagLst xmlns:p="http://schemas.openxmlformats.org/presentationml/2006/main">
  <p:tag name="AS_UNIQUEID" val="4092"/>
</p:tagLst>
</file>

<file path=ppt/tags/tag272.xml><?xml version="1.0" encoding="utf-8"?>
<p:tagLst xmlns:p="http://schemas.openxmlformats.org/presentationml/2006/main">
  <p:tag name="AS_UNIQUEID" val="4093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4.xml><?xml version="1.0" encoding="utf-8"?>
<p:tagLst xmlns:p="http://schemas.openxmlformats.org/presentationml/2006/main">
  <p:tag name="AS_UNIQUEID" val="4095"/>
</p:tagLst>
</file>

<file path=ppt/tags/tag275.xml><?xml version="1.0" encoding="utf-8"?>
<p:tagLst xmlns:p="http://schemas.openxmlformats.org/presentationml/2006/main">
  <p:tag name="AS_UNIQUEID" val="4096"/>
</p:tagLst>
</file>

<file path=ppt/tags/tag276.xml><?xml version="1.0" encoding="utf-8"?>
<p:tagLst xmlns:p="http://schemas.openxmlformats.org/presentationml/2006/main">
  <p:tag name="AS_UNIQUEID" val="4097"/>
</p:tagLst>
</file>

<file path=ppt/tags/tag277.xml><?xml version="1.0" encoding="utf-8"?>
<p:tagLst xmlns:p="http://schemas.openxmlformats.org/presentationml/2006/main">
  <p:tag name="AS_UNIQUEID" val="4098"/>
</p:tagLst>
</file>

<file path=ppt/tags/tag278.xml><?xml version="1.0" encoding="utf-8"?>
<p:tagLst xmlns:p="http://schemas.openxmlformats.org/presentationml/2006/main">
  <p:tag name="AS_UNIQUEID" val="4099"/>
</p:tagLst>
</file>

<file path=ppt/tags/tag279.xml><?xml version="1.0" encoding="utf-8"?>
<p:tagLst xmlns:p="http://schemas.openxmlformats.org/presentationml/2006/main">
  <p:tag name="AS_UNIQUEID" val="4100"/>
</p:tagLst>
</file>

<file path=ppt/tags/tag28.xml><?xml version="1.0" encoding="utf-8"?>
<p:tagLst xmlns:p="http://schemas.openxmlformats.org/presentationml/2006/main">
  <p:tag name="AS_UNIQUEID" val="160"/>
</p:tagLst>
</file>

<file path=ppt/tags/tag280.xml><?xml version="1.0" encoding="utf-8"?>
<p:tagLst xmlns:p="http://schemas.openxmlformats.org/presentationml/2006/main">
  <p:tag name="AS_UNIQUEID" val="4101"/>
</p:tagLst>
</file>

<file path=ppt/tags/tag281.xml><?xml version="1.0" encoding="utf-8"?>
<p:tagLst xmlns:p="http://schemas.openxmlformats.org/presentationml/2006/main">
  <p:tag name="AS_UNIQUEID" val="4102"/>
</p:tagLst>
</file>

<file path=ppt/tags/tag282.xml><?xml version="1.0" encoding="utf-8"?>
<p:tagLst xmlns:p="http://schemas.openxmlformats.org/presentationml/2006/main">
  <p:tag name="AS_UNIQUEID" val="4103"/>
</p:tagLst>
</file>

<file path=ppt/tags/tag283.xml><?xml version="1.0" encoding="utf-8"?>
<p:tagLst xmlns:p="http://schemas.openxmlformats.org/presentationml/2006/main">
  <p:tag name="AS_UNIQUEID" val="4104"/>
</p:tagLst>
</file>

<file path=ppt/tags/tag284.xml><?xml version="1.0" encoding="utf-8"?>
<p:tagLst xmlns:p="http://schemas.openxmlformats.org/presentationml/2006/main">
  <p:tag name="AS_UNIQUEID" val="4105"/>
</p:tagLst>
</file>

<file path=ppt/tags/tag285.xml><?xml version="1.0" encoding="utf-8"?>
<p:tagLst xmlns:p="http://schemas.openxmlformats.org/presentationml/2006/main">
  <p:tag name="AS_UNIQUEID" val="4106"/>
</p:tagLst>
</file>

<file path=ppt/tags/tag286.xml><?xml version="1.0" encoding="utf-8"?>
<p:tagLst xmlns:p="http://schemas.openxmlformats.org/presentationml/2006/main">
  <p:tag name="AS_UNIQUEID" val="4107"/>
</p:tagLst>
</file>

<file path=ppt/tags/tag287.xml><?xml version="1.0" encoding="utf-8"?>
<p:tagLst xmlns:p="http://schemas.openxmlformats.org/presentationml/2006/main">
  <p:tag name="AS_UNIQUEID" val="4108"/>
</p:tagLst>
</file>

<file path=ppt/tags/tag288.xml><?xml version="1.0" encoding="utf-8"?>
<p:tagLst xmlns:p="http://schemas.openxmlformats.org/presentationml/2006/main">
  <p:tag name="AS_UNIQUEID" val="4109"/>
</p:tagLst>
</file>

<file path=ppt/tags/tag289.xml><?xml version="1.0" encoding="utf-8"?>
<p:tagLst xmlns:p="http://schemas.openxmlformats.org/presentationml/2006/main">
  <p:tag name="AS_UNIQUEID" val="4110"/>
</p:tagLst>
</file>

<file path=ppt/tags/tag29.xml><?xml version="1.0" encoding="utf-8"?>
<p:tagLst xmlns:p="http://schemas.openxmlformats.org/presentationml/2006/main">
  <p:tag name="AS_UNIQUEID" val="161"/>
</p:tagLst>
</file>

<file path=ppt/tags/tag290.xml><?xml version="1.0" encoding="utf-8"?>
<p:tagLst xmlns:p="http://schemas.openxmlformats.org/presentationml/2006/main">
  <p:tag name="AS_UNIQUEID" val="4111"/>
</p:tagLst>
</file>

<file path=ppt/tags/tag291.xml><?xml version="1.0" encoding="utf-8"?>
<p:tagLst xmlns:p="http://schemas.openxmlformats.org/presentationml/2006/main">
  <p:tag name="AS_UNIQUEID" val="4112"/>
</p:tagLst>
</file>

<file path=ppt/tags/tag292.xml><?xml version="1.0" encoding="utf-8"?>
<p:tagLst xmlns:p="http://schemas.openxmlformats.org/presentationml/2006/main">
  <p:tag name="AS_UNIQUEID" val="4113"/>
</p:tagLst>
</file>

<file path=ppt/tags/tag293.xml><?xml version="1.0" encoding="utf-8"?>
<p:tagLst xmlns:p="http://schemas.openxmlformats.org/presentationml/2006/main">
  <p:tag name="AS_UNIQUEID" val="4114"/>
</p:tagLst>
</file>

<file path=ppt/tags/tag294.xml><?xml version="1.0" encoding="utf-8"?>
<p:tagLst xmlns:p="http://schemas.openxmlformats.org/presentationml/2006/main">
  <p:tag name="AS_UNIQUEID" val="4115"/>
</p:tagLst>
</file>

<file path=ppt/tags/tag295.xml><?xml version="1.0" encoding="utf-8"?>
<p:tagLst xmlns:p="http://schemas.openxmlformats.org/presentationml/2006/main">
  <p:tag name="AS_UNIQUEID" val="4116"/>
</p:tagLst>
</file>

<file path=ppt/tags/tag296.xml><?xml version="1.0" encoding="utf-8"?>
<p:tagLst xmlns:p="http://schemas.openxmlformats.org/presentationml/2006/main">
  <p:tag name="AS_UNIQUEID" val="4117"/>
</p:tagLst>
</file>

<file path=ppt/tags/tag297.xml><?xml version="1.0" encoding="utf-8"?>
<p:tagLst xmlns:p="http://schemas.openxmlformats.org/presentationml/2006/main">
  <p:tag name="AS_UNIQUEID" val="4118"/>
</p:tagLst>
</file>

<file path=ppt/tags/tag298.xml><?xml version="1.0" encoding="utf-8"?>
<p:tagLst xmlns:p="http://schemas.openxmlformats.org/presentationml/2006/main">
  <p:tag name="AS_UNIQUEID" val="4119"/>
</p:tagLst>
</file>

<file path=ppt/tags/tag299.xml><?xml version="1.0" encoding="utf-8"?>
<p:tagLst xmlns:p="http://schemas.openxmlformats.org/presentationml/2006/main">
  <p:tag name="AS_UNIQUEID" val="4120"/>
</p:tagLst>
</file>

<file path=ppt/tags/tag3.xml><?xml version="1.0" encoding="utf-8"?>
<p:tagLst xmlns:p="http://schemas.openxmlformats.org/presentationml/2006/main">
  <p:tag name="AS_UNIQUEID" val="3868"/>
  <p:tag name="KSO_WM_BEAUTIFY_FLAG" val=""/>
</p:tagLst>
</file>

<file path=ppt/tags/tag30.xml><?xml version="1.0" encoding="utf-8"?>
<p:tagLst xmlns:p="http://schemas.openxmlformats.org/presentationml/2006/main">
  <p:tag name="AS_UNIQUEID" val="162"/>
</p:tagLst>
</file>

<file path=ppt/tags/tag300.xml><?xml version="1.0" encoding="utf-8"?>
<p:tagLst xmlns:p="http://schemas.openxmlformats.org/presentationml/2006/main">
  <p:tag name="AS_UNIQUEID" val="4121"/>
</p:tagLst>
</file>

<file path=ppt/tags/tag301.xml><?xml version="1.0" encoding="utf-8"?>
<p:tagLst xmlns:p="http://schemas.openxmlformats.org/presentationml/2006/main">
  <p:tag name="AS_UNIQUEID" val="4122"/>
</p:tagLst>
</file>

<file path=ppt/tags/tag302.xml><?xml version="1.0" encoding="utf-8"?>
<p:tagLst xmlns:p="http://schemas.openxmlformats.org/presentationml/2006/main">
  <p:tag name="AS_UNIQUEID" val="4123"/>
</p:tagLst>
</file>

<file path=ppt/tags/tag303.xml><?xml version="1.0" encoding="utf-8"?>
<p:tagLst xmlns:p="http://schemas.openxmlformats.org/presentationml/2006/main">
  <p:tag name="AS_UNIQUEID" val="4124"/>
</p:tagLst>
</file>

<file path=ppt/tags/tag304.xml><?xml version="1.0" encoding="utf-8"?>
<p:tagLst xmlns:p="http://schemas.openxmlformats.org/presentationml/2006/main">
  <p:tag name="AS_UNIQUEID" val="4125"/>
</p:tagLst>
</file>

<file path=ppt/tags/tag305.xml><?xml version="1.0" encoding="utf-8"?>
<p:tagLst xmlns:p="http://schemas.openxmlformats.org/presentationml/2006/main">
  <p:tag name="AS_UNIQUEID" val="4126"/>
</p:tagLst>
</file>

<file path=ppt/tags/tag306.xml><?xml version="1.0" encoding="utf-8"?>
<p:tagLst xmlns:p="http://schemas.openxmlformats.org/presentationml/2006/main">
  <p:tag name="AS_UNIQUEID" val="4127"/>
</p:tagLst>
</file>

<file path=ppt/tags/tag307.xml><?xml version="1.0" encoding="utf-8"?>
<p:tagLst xmlns:p="http://schemas.openxmlformats.org/presentationml/2006/main">
  <p:tag name="AS_UNIQUEID" val="4128"/>
</p:tagLst>
</file>

<file path=ppt/tags/tag308.xml><?xml version="1.0" encoding="utf-8"?>
<p:tagLst xmlns:p="http://schemas.openxmlformats.org/presentationml/2006/main">
  <p:tag name="AS_UNIQUEID" val="4129"/>
</p:tagLst>
</file>

<file path=ppt/tags/tag309.xml><?xml version="1.0" encoding="utf-8"?>
<p:tagLst xmlns:p="http://schemas.openxmlformats.org/presentationml/2006/main">
  <p:tag name="AS_UNIQUEID" val="4130"/>
</p:tagLst>
</file>

<file path=ppt/tags/tag31.xml><?xml version="1.0" encoding="utf-8"?>
<p:tagLst xmlns:p="http://schemas.openxmlformats.org/presentationml/2006/main">
  <p:tag name="AS_UNIQUEID" val="163"/>
</p:tagLst>
</file>

<file path=ppt/tags/tag310.xml><?xml version="1.0" encoding="utf-8"?>
<p:tagLst xmlns:p="http://schemas.openxmlformats.org/presentationml/2006/main">
  <p:tag name="AS_UNIQUEID" val="4131"/>
</p:tagLst>
</file>

<file path=ppt/tags/tag311.xml><?xml version="1.0" encoding="utf-8"?>
<p:tagLst xmlns:p="http://schemas.openxmlformats.org/presentationml/2006/main">
  <p:tag name="AS_UNIQUEID" val="4132"/>
</p:tagLst>
</file>

<file path=ppt/tags/tag312.xml><?xml version="1.0" encoding="utf-8"?>
<p:tagLst xmlns:p="http://schemas.openxmlformats.org/presentationml/2006/main">
  <p:tag name="AS_UNIQUEID" val="4133"/>
</p:tagLst>
</file>

<file path=ppt/tags/tag313.xml><?xml version="1.0" encoding="utf-8"?>
<p:tagLst xmlns:p="http://schemas.openxmlformats.org/presentationml/2006/main">
  <p:tag name="AS_UNIQUEID" val="4134"/>
</p:tagLst>
</file>

<file path=ppt/tags/tag314.xml><?xml version="1.0" encoding="utf-8"?>
<p:tagLst xmlns:p="http://schemas.openxmlformats.org/presentationml/2006/main">
  <p:tag name="AS_UNIQUEID" val="4135"/>
</p:tagLst>
</file>

<file path=ppt/tags/tag315.xml><?xml version="1.0" encoding="utf-8"?>
<p:tagLst xmlns:p="http://schemas.openxmlformats.org/presentationml/2006/main">
  <p:tag name="AS_UNIQUEID" val="4136"/>
</p:tagLst>
</file>

<file path=ppt/tags/tag316.xml><?xml version="1.0" encoding="utf-8"?>
<p:tagLst xmlns:p="http://schemas.openxmlformats.org/presentationml/2006/main">
  <p:tag name="AS_UNIQUEID" val="4137"/>
</p:tagLst>
</file>

<file path=ppt/tags/tag317.xml><?xml version="1.0" encoding="utf-8"?>
<p:tagLst xmlns:p="http://schemas.openxmlformats.org/presentationml/2006/main">
  <p:tag name="AS_UNIQUEID" val="4138"/>
</p:tagLst>
</file>

<file path=ppt/tags/tag318.xml><?xml version="1.0" encoding="utf-8"?>
<p:tagLst xmlns:p="http://schemas.openxmlformats.org/presentationml/2006/main">
  <p:tag name="AS_UNIQUEID" val="4139"/>
</p:tagLst>
</file>

<file path=ppt/tags/tag319.xml><?xml version="1.0" encoding="utf-8"?>
<p:tagLst xmlns:p="http://schemas.openxmlformats.org/presentationml/2006/main">
  <p:tag name="AS_UNIQUEID" val="4140"/>
</p:tagLst>
</file>

<file path=ppt/tags/tag32.xml><?xml version="1.0" encoding="utf-8"?>
<p:tagLst xmlns:p="http://schemas.openxmlformats.org/presentationml/2006/main">
  <p:tag name="AS_UNIQUEID" val="164"/>
</p:tagLst>
</file>

<file path=ppt/tags/tag320.xml><?xml version="1.0" encoding="utf-8"?>
<p:tagLst xmlns:p="http://schemas.openxmlformats.org/presentationml/2006/main">
  <p:tag name="AS_UNIQUEID" val="4141"/>
</p:tagLst>
</file>

<file path=ppt/tags/tag3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2.xml><?xml version="1.0" encoding="utf-8"?>
<p:tagLst xmlns:p="http://schemas.openxmlformats.org/presentationml/2006/main">
  <p:tag name="AS_UNIQUEID" val="4143"/>
</p:tagLst>
</file>

<file path=ppt/tags/tag323.xml><?xml version="1.0" encoding="utf-8"?>
<p:tagLst xmlns:p="http://schemas.openxmlformats.org/presentationml/2006/main">
  <p:tag name="AS_UNIQUEID" val="4144"/>
</p:tagLst>
</file>

<file path=ppt/tags/tag324.xml><?xml version="1.0" encoding="utf-8"?>
<p:tagLst xmlns:p="http://schemas.openxmlformats.org/presentationml/2006/main">
  <p:tag name="AS_UNIQUEID" val="4145"/>
</p:tagLst>
</file>

<file path=ppt/tags/tag325.xml><?xml version="1.0" encoding="utf-8"?>
<p:tagLst xmlns:p="http://schemas.openxmlformats.org/presentationml/2006/main">
  <p:tag name="AS_UNIQUEID" val="4146"/>
</p:tagLst>
</file>

<file path=ppt/tags/tag326.xml><?xml version="1.0" encoding="utf-8"?>
<p:tagLst xmlns:p="http://schemas.openxmlformats.org/presentationml/2006/main">
  <p:tag name="AS_UNIQUEID" val="4147"/>
</p:tagLst>
</file>

<file path=ppt/tags/tag327.xml><?xml version="1.0" encoding="utf-8"?>
<p:tagLst xmlns:p="http://schemas.openxmlformats.org/presentationml/2006/main">
  <p:tag name="AS_UNIQUEID" val="4148"/>
</p:tagLst>
</file>

<file path=ppt/tags/tag328.xml><?xml version="1.0" encoding="utf-8"?>
<p:tagLst xmlns:p="http://schemas.openxmlformats.org/presentationml/2006/main">
  <p:tag name="AS_UNIQUEID" val="4149"/>
</p:tagLst>
</file>

<file path=ppt/tags/tag329.xml><?xml version="1.0" encoding="utf-8"?>
<p:tagLst xmlns:p="http://schemas.openxmlformats.org/presentationml/2006/main">
  <p:tag name="AS_UNIQUEID" val="4150"/>
</p:tagLst>
</file>

<file path=ppt/tags/tag33.xml><?xml version="1.0" encoding="utf-8"?>
<p:tagLst xmlns:p="http://schemas.openxmlformats.org/presentationml/2006/main">
  <p:tag name="AS_UNIQUEID" val="165"/>
</p:tagLst>
</file>

<file path=ppt/tags/tag330.xml><?xml version="1.0" encoding="utf-8"?>
<p:tagLst xmlns:p="http://schemas.openxmlformats.org/presentationml/2006/main">
  <p:tag name="AS_UNIQUEID" val="4151"/>
</p:tagLst>
</file>

<file path=ppt/tags/tag331.xml><?xml version="1.0" encoding="utf-8"?>
<p:tagLst xmlns:p="http://schemas.openxmlformats.org/presentationml/2006/main">
  <p:tag name="AS_UNIQUEID" val="4152"/>
</p:tagLst>
</file>

<file path=ppt/tags/tag332.xml><?xml version="1.0" encoding="utf-8"?>
<p:tagLst xmlns:p="http://schemas.openxmlformats.org/presentationml/2006/main">
  <p:tag name="AS_UNIQUEID" val="4153"/>
</p:tagLst>
</file>

<file path=ppt/tags/tag333.xml><?xml version="1.0" encoding="utf-8"?>
<p:tagLst xmlns:p="http://schemas.openxmlformats.org/presentationml/2006/main">
  <p:tag name="AS_UNIQUEID" val="4154"/>
</p:tagLst>
</file>

<file path=ppt/tags/tag334.xml><?xml version="1.0" encoding="utf-8"?>
<p:tagLst xmlns:p="http://schemas.openxmlformats.org/presentationml/2006/main">
  <p:tag name="AS_UNIQUEID" val="4155"/>
</p:tagLst>
</file>

<file path=ppt/tags/tag335.xml><?xml version="1.0" encoding="utf-8"?>
<p:tagLst xmlns:p="http://schemas.openxmlformats.org/presentationml/2006/main">
  <p:tag name="AS_UNIQUEID" val="4156"/>
</p:tagLst>
</file>

<file path=ppt/tags/tag336.xml><?xml version="1.0" encoding="utf-8"?>
<p:tagLst xmlns:p="http://schemas.openxmlformats.org/presentationml/2006/main">
  <p:tag name="AS_UNIQUEID" val="4157"/>
</p:tagLst>
</file>

<file path=ppt/tags/tag337.xml><?xml version="1.0" encoding="utf-8"?>
<p:tagLst xmlns:p="http://schemas.openxmlformats.org/presentationml/2006/main">
  <p:tag name="AS_UNIQUEID" val="4158"/>
</p:tagLst>
</file>

<file path=ppt/tags/tag338.xml><?xml version="1.0" encoding="utf-8"?>
<p:tagLst xmlns:p="http://schemas.openxmlformats.org/presentationml/2006/main">
  <p:tag name="AS_UNIQUEID" val="4159"/>
</p:tagLst>
</file>

<file path=ppt/tags/tag339.xml><?xml version="1.0" encoding="utf-8"?>
<p:tagLst xmlns:p="http://schemas.openxmlformats.org/presentationml/2006/main">
  <p:tag name="AS_UNIQUEID" val="4160"/>
</p:tagLst>
</file>

<file path=ppt/tags/tag34.xml><?xml version="1.0" encoding="utf-8"?>
<p:tagLst xmlns:p="http://schemas.openxmlformats.org/presentationml/2006/main">
  <p:tag name="AS_UNIQUEID" val="3862"/>
</p:tagLst>
</file>

<file path=ppt/tags/tag340.xml><?xml version="1.0" encoding="utf-8"?>
<p:tagLst xmlns:p="http://schemas.openxmlformats.org/presentationml/2006/main">
  <p:tag name="AS_UNIQUEID" val="4161"/>
</p:tagLst>
</file>

<file path=ppt/tags/tag3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2.xml><?xml version="1.0" encoding="utf-8"?>
<p:tagLst xmlns:p="http://schemas.openxmlformats.org/presentationml/2006/main">
  <p:tag name="AS_UNIQUEID" val="4163"/>
</p:tagLst>
</file>

<file path=ppt/tags/tag343.xml><?xml version="1.0" encoding="utf-8"?>
<p:tagLst xmlns:p="http://schemas.openxmlformats.org/presentationml/2006/main">
  <p:tag name="AS_UNIQUEID" val="4164"/>
</p:tagLst>
</file>

<file path=ppt/tags/tag344.xml><?xml version="1.0" encoding="utf-8"?>
<p:tagLst xmlns:p="http://schemas.openxmlformats.org/presentationml/2006/main">
  <p:tag name="AS_UNIQUEID" val="4165"/>
</p:tagLst>
</file>

<file path=ppt/tags/tag345.xml><?xml version="1.0" encoding="utf-8"?>
<p:tagLst xmlns:p="http://schemas.openxmlformats.org/presentationml/2006/main">
  <p:tag name="AS_UNIQUEID" val="4166"/>
</p:tagLst>
</file>

<file path=ppt/tags/tag346.xml><?xml version="1.0" encoding="utf-8"?>
<p:tagLst xmlns:p="http://schemas.openxmlformats.org/presentationml/2006/main">
  <p:tag name="AS_UNIQUEID" val="4167"/>
</p:tagLst>
</file>

<file path=ppt/tags/tag347.xml><?xml version="1.0" encoding="utf-8"?>
<p:tagLst xmlns:p="http://schemas.openxmlformats.org/presentationml/2006/main">
  <p:tag name="AS_UNIQUEID" val="4168"/>
</p:tagLst>
</file>

<file path=ppt/tags/tag348.xml><?xml version="1.0" encoding="utf-8"?>
<p:tagLst xmlns:p="http://schemas.openxmlformats.org/presentationml/2006/main">
  <p:tag name="AS_UNIQUEID" val="4169"/>
</p:tagLst>
</file>

<file path=ppt/tags/tag349.xml><?xml version="1.0" encoding="utf-8"?>
<p:tagLst xmlns:p="http://schemas.openxmlformats.org/presentationml/2006/main">
  <p:tag name="AS_UNIQUEID" val="4170"/>
</p:tagLst>
</file>

<file path=ppt/tags/tag35.xml><?xml version="1.0" encoding="utf-8"?>
<p:tagLst xmlns:p="http://schemas.openxmlformats.org/presentationml/2006/main">
  <p:tag name="AS_UNIQUEID" val="3863"/>
</p:tagLst>
</file>

<file path=ppt/tags/tag350.xml><?xml version="1.0" encoding="utf-8"?>
<p:tagLst xmlns:p="http://schemas.openxmlformats.org/presentationml/2006/main">
  <p:tag name="AS_UNIQUEID" val="4171"/>
</p:tagLst>
</file>

<file path=ppt/tags/tag351.xml><?xml version="1.0" encoding="utf-8"?>
<p:tagLst xmlns:p="http://schemas.openxmlformats.org/presentationml/2006/main">
  <p:tag name="AS_UNIQUEID" val="4172"/>
</p:tagLst>
</file>

<file path=ppt/tags/tag352.xml><?xml version="1.0" encoding="utf-8"?>
<p:tagLst xmlns:p="http://schemas.openxmlformats.org/presentationml/2006/main">
  <p:tag name="AS_UNIQUEID" val="4173"/>
</p:tagLst>
</file>

<file path=ppt/tags/tag353.xml><?xml version="1.0" encoding="utf-8"?>
<p:tagLst xmlns:p="http://schemas.openxmlformats.org/presentationml/2006/main">
  <p:tag name="AS_UNIQUEID" val="4174"/>
</p:tagLst>
</file>

<file path=ppt/tags/tag354.xml><?xml version="1.0" encoding="utf-8"?>
<p:tagLst xmlns:p="http://schemas.openxmlformats.org/presentationml/2006/main">
  <p:tag name="AS_UNIQUEID" val="4175"/>
</p:tagLst>
</file>

<file path=ppt/tags/tag355.xml><?xml version="1.0" encoding="utf-8"?>
<p:tagLst xmlns:p="http://schemas.openxmlformats.org/presentationml/2006/main">
  <p:tag name="AS_UNIQUEID" val="4176"/>
</p:tagLst>
</file>

<file path=ppt/tags/tag356.xml><?xml version="1.0" encoding="utf-8"?>
<p:tagLst xmlns:p="http://schemas.openxmlformats.org/presentationml/2006/main">
  <p:tag name="AS_UNIQUEID" val="4177"/>
</p:tagLst>
</file>

<file path=ppt/tags/tag357.xml><?xml version="1.0" encoding="utf-8"?>
<p:tagLst xmlns:p="http://schemas.openxmlformats.org/presentationml/2006/main">
  <p:tag name="AS_UNIQUEID" val="4178"/>
</p:tagLst>
</file>

<file path=ppt/tags/tag358.xml><?xml version="1.0" encoding="utf-8"?>
<p:tagLst xmlns:p="http://schemas.openxmlformats.org/presentationml/2006/main">
  <p:tag name="AS_UNIQUEID" val="4179"/>
</p:tagLst>
</file>

<file path=ppt/tags/tag359.xml><?xml version="1.0" encoding="utf-8"?>
<p:tagLst xmlns:p="http://schemas.openxmlformats.org/presentationml/2006/main">
  <p:tag name="AS_UNIQUEID" val="4180"/>
</p:tagLst>
</file>

<file path=ppt/tags/tag36.xml><?xml version="1.0" encoding="utf-8"?>
<p:tagLst xmlns:p="http://schemas.openxmlformats.org/presentationml/2006/main">
  <p:tag name="AS_UNIQUEID" val="347"/>
</p:tagLst>
</file>

<file path=ppt/tags/tag360.xml><?xml version="1.0" encoding="utf-8"?>
<p:tagLst xmlns:p="http://schemas.openxmlformats.org/presentationml/2006/main">
  <p:tag name="AS_UNIQUEID" val="4181"/>
</p:tagLst>
</file>

<file path=ppt/tags/tag361.xml><?xml version="1.0" encoding="utf-8"?>
<p:tagLst xmlns:p="http://schemas.openxmlformats.org/presentationml/2006/main">
  <p:tag name="AS_UNIQUEID" val="4182"/>
</p:tagLst>
</file>

<file path=ppt/tags/tag362.xml><?xml version="1.0" encoding="utf-8"?>
<p:tagLst xmlns:p="http://schemas.openxmlformats.org/presentationml/2006/main">
  <p:tag name="AS_UNIQUEID" val="4183"/>
</p:tagLst>
</file>

<file path=ppt/tags/tag363.xml><?xml version="1.0" encoding="utf-8"?>
<p:tagLst xmlns:p="http://schemas.openxmlformats.org/presentationml/2006/main">
  <p:tag name="AS_UNIQUEID" val="4184"/>
</p:tagLst>
</file>

<file path=ppt/tags/tag364.xml><?xml version="1.0" encoding="utf-8"?>
<p:tagLst xmlns:p="http://schemas.openxmlformats.org/presentationml/2006/main">
  <p:tag name="AS_UNIQUEID" val="4185"/>
</p:tagLst>
</file>

<file path=ppt/tags/tag365.xml><?xml version="1.0" encoding="utf-8"?>
<p:tagLst xmlns:p="http://schemas.openxmlformats.org/presentationml/2006/main">
  <p:tag name="AS_UNIQUEID" val="4186"/>
</p:tagLst>
</file>

<file path=ppt/tags/tag366.xml><?xml version="1.0" encoding="utf-8"?>
<p:tagLst xmlns:p="http://schemas.openxmlformats.org/presentationml/2006/main">
  <p:tag name="AS_UNIQUEID" val="4187"/>
</p:tagLst>
</file>

<file path=ppt/tags/tag367.xml><?xml version="1.0" encoding="utf-8"?>
<p:tagLst xmlns:p="http://schemas.openxmlformats.org/presentationml/2006/main">
  <p:tag name="AS_UNIQUEID" val="4188"/>
</p:tagLst>
</file>

<file path=ppt/tags/tag368.xml><?xml version="1.0" encoding="utf-8"?>
<p:tagLst xmlns:p="http://schemas.openxmlformats.org/presentationml/2006/main">
  <p:tag name="AS_UNIQUEID" val="4189"/>
</p:tagLst>
</file>

<file path=ppt/tags/tag369.xml><?xml version="1.0" encoding="utf-8"?>
<p:tagLst xmlns:p="http://schemas.openxmlformats.org/presentationml/2006/main">
  <p:tag name="AS_UNIQUEID" val="4190"/>
</p:tagLst>
</file>

<file path=ppt/tags/tag37.xml><?xml version="1.0" encoding="utf-8"?>
<p:tagLst xmlns:p="http://schemas.openxmlformats.org/presentationml/2006/main">
  <p:tag name="AS_UNIQUEID" val="348"/>
</p:tagLst>
</file>

<file path=ppt/tags/tag370.xml><?xml version="1.0" encoding="utf-8"?>
<p:tagLst xmlns:p="http://schemas.openxmlformats.org/presentationml/2006/main">
  <p:tag name="AS_UNIQUEID" val="4191"/>
</p:tagLst>
</file>

<file path=ppt/tags/tag371.xml><?xml version="1.0" encoding="utf-8"?>
<p:tagLst xmlns:p="http://schemas.openxmlformats.org/presentationml/2006/main">
  <p:tag name="AS_UNIQUEID" val="4192"/>
</p:tagLst>
</file>

<file path=ppt/tags/tag372.xml><?xml version="1.0" encoding="utf-8"?>
<p:tagLst xmlns:p="http://schemas.openxmlformats.org/presentationml/2006/main">
  <p:tag name="AS_UNIQUEID" val="4193"/>
</p:tagLst>
</file>

<file path=ppt/tags/tag373.xml><?xml version="1.0" encoding="utf-8"?>
<p:tagLst xmlns:p="http://schemas.openxmlformats.org/presentationml/2006/main">
  <p:tag name="AS_UNIQUEID" val="4194"/>
</p:tagLst>
</file>

<file path=ppt/tags/tag3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5.xml><?xml version="1.0" encoding="utf-8"?>
<p:tagLst xmlns:p="http://schemas.openxmlformats.org/presentationml/2006/main">
  <p:tag name="AS_UNIQUEID" val="4196"/>
</p:tagLst>
</file>

<file path=ppt/tags/tag376.xml><?xml version="1.0" encoding="utf-8"?>
<p:tagLst xmlns:p="http://schemas.openxmlformats.org/presentationml/2006/main">
  <p:tag name="AS_UNIQUEID" val="4197"/>
</p:tagLst>
</file>

<file path=ppt/tags/tag377.xml><?xml version="1.0" encoding="utf-8"?>
<p:tagLst xmlns:p="http://schemas.openxmlformats.org/presentationml/2006/main">
  <p:tag name="AS_UNIQUEID" val="4198"/>
</p:tagLst>
</file>

<file path=ppt/tags/tag378.xml><?xml version="1.0" encoding="utf-8"?>
<p:tagLst xmlns:p="http://schemas.openxmlformats.org/presentationml/2006/main">
  <p:tag name="AS_UNIQUEID" val="4199"/>
</p:tagLst>
</file>

<file path=ppt/tags/tag379.xml><?xml version="1.0" encoding="utf-8"?>
<p:tagLst xmlns:p="http://schemas.openxmlformats.org/presentationml/2006/main">
  <p:tag name="AS_UNIQUEID" val="4200"/>
</p:tagLst>
</file>

<file path=ppt/tags/tag38.xml><?xml version="1.0" encoding="utf-8"?>
<p:tagLst xmlns:p="http://schemas.openxmlformats.org/presentationml/2006/main">
  <p:tag name="AS_UNIQUEID" val="349"/>
</p:tagLst>
</file>

<file path=ppt/tags/tag380.xml><?xml version="1.0" encoding="utf-8"?>
<p:tagLst xmlns:p="http://schemas.openxmlformats.org/presentationml/2006/main">
  <p:tag name="AS_UNIQUEID" val="4201"/>
</p:tagLst>
</file>

<file path=ppt/tags/tag381.xml><?xml version="1.0" encoding="utf-8"?>
<p:tagLst xmlns:p="http://schemas.openxmlformats.org/presentationml/2006/main">
  <p:tag name="AS_UNIQUEID" val="4202"/>
</p:tagLst>
</file>

<file path=ppt/tags/tag382.xml><?xml version="1.0" encoding="utf-8"?>
<p:tagLst xmlns:p="http://schemas.openxmlformats.org/presentationml/2006/main">
  <p:tag name="AS_UNIQUEID" val="4203"/>
</p:tagLst>
</file>

<file path=ppt/tags/tag383.xml><?xml version="1.0" encoding="utf-8"?>
<p:tagLst xmlns:p="http://schemas.openxmlformats.org/presentationml/2006/main">
  <p:tag name="AS_UNIQUEID" val="4204"/>
</p:tagLst>
</file>

<file path=ppt/tags/tag384.xml><?xml version="1.0" encoding="utf-8"?>
<p:tagLst xmlns:p="http://schemas.openxmlformats.org/presentationml/2006/main">
  <p:tag name="AS_UNIQUEID" val="4205"/>
</p:tagLst>
</file>

<file path=ppt/tags/tag385.xml><?xml version="1.0" encoding="utf-8"?>
<p:tagLst xmlns:p="http://schemas.openxmlformats.org/presentationml/2006/main">
  <p:tag name="AS_UNIQUEID" val="4206"/>
</p:tagLst>
</file>

<file path=ppt/tags/tag386.xml><?xml version="1.0" encoding="utf-8"?>
<p:tagLst xmlns:p="http://schemas.openxmlformats.org/presentationml/2006/main">
  <p:tag name="AS_UNIQUEID" val="4207"/>
</p:tagLst>
</file>

<file path=ppt/tags/tag387.xml><?xml version="1.0" encoding="utf-8"?>
<p:tagLst xmlns:p="http://schemas.openxmlformats.org/presentationml/2006/main">
  <p:tag name="AS_UNIQUEID" val="4208"/>
</p:tagLst>
</file>

<file path=ppt/tags/tag388.xml><?xml version="1.0" encoding="utf-8"?>
<p:tagLst xmlns:p="http://schemas.openxmlformats.org/presentationml/2006/main">
  <p:tag name="AS_UNIQUEID" val="4209"/>
</p:tagLst>
</file>

<file path=ppt/tags/tag389.xml><?xml version="1.0" encoding="utf-8"?>
<p:tagLst xmlns:p="http://schemas.openxmlformats.org/presentationml/2006/main">
  <p:tag name="AS_UNIQUEID" val="4210"/>
</p:tagLst>
</file>

<file path=ppt/tags/tag39.xml><?xml version="1.0" encoding="utf-8"?>
<p:tagLst xmlns:p="http://schemas.openxmlformats.org/presentationml/2006/main">
  <p:tag name="AS_UNIQUEID" val="350"/>
</p:tagLst>
</file>

<file path=ppt/tags/tag390.xml><?xml version="1.0" encoding="utf-8"?>
<p:tagLst xmlns:p="http://schemas.openxmlformats.org/presentationml/2006/main">
  <p:tag name="AS_UNIQUEID" val="4211"/>
</p:tagLst>
</file>

<file path=ppt/tags/tag391.xml><?xml version="1.0" encoding="utf-8"?>
<p:tagLst xmlns:p="http://schemas.openxmlformats.org/presentationml/2006/main">
  <p:tag name="AS_UNIQUEID" val="4212"/>
</p:tagLst>
</file>

<file path=ppt/tags/tag392.xml><?xml version="1.0" encoding="utf-8"?>
<p:tagLst xmlns:p="http://schemas.openxmlformats.org/presentationml/2006/main">
  <p:tag name="AS_UNIQUEID" val="4213"/>
</p:tagLst>
</file>

<file path=ppt/tags/tag393.xml><?xml version="1.0" encoding="utf-8"?>
<p:tagLst xmlns:p="http://schemas.openxmlformats.org/presentationml/2006/main">
  <p:tag name="AS_UNIQUEID" val="4214"/>
</p:tagLst>
</file>

<file path=ppt/tags/tag394.xml><?xml version="1.0" encoding="utf-8"?>
<p:tagLst xmlns:p="http://schemas.openxmlformats.org/presentationml/2006/main">
  <p:tag name="AS_UNIQUEID" val="4215"/>
</p:tagLst>
</file>

<file path=ppt/tags/tag395.xml><?xml version="1.0" encoding="utf-8"?>
<p:tagLst xmlns:p="http://schemas.openxmlformats.org/presentationml/2006/main">
  <p:tag name="AS_UNIQUEID" val="4216"/>
</p:tagLst>
</file>

<file path=ppt/tags/tag396.xml><?xml version="1.0" encoding="utf-8"?>
<p:tagLst xmlns:p="http://schemas.openxmlformats.org/presentationml/2006/main">
  <p:tag name="AS_UNIQUEID" val="4217"/>
</p:tagLst>
</file>

<file path=ppt/tags/tag397.xml><?xml version="1.0" encoding="utf-8"?>
<p:tagLst xmlns:p="http://schemas.openxmlformats.org/presentationml/2006/main">
  <p:tag name="AS_UNIQUEID" val="4218"/>
</p:tagLst>
</file>

<file path=ppt/tags/tag398.xml><?xml version="1.0" encoding="utf-8"?>
<p:tagLst xmlns:p="http://schemas.openxmlformats.org/presentationml/2006/main">
  <p:tag name="AS_UNIQUEID" val="4219"/>
</p:tagLst>
</file>

<file path=ppt/tags/tag399.xml><?xml version="1.0" encoding="utf-8"?>
<p:tagLst xmlns:p="http://schemas.openxmlformats.org/presentationml/2006/main">
  <p:tag name="AS_UNIQUEID" val="4220"/>
</p:tagLst>
</file>

<file path=ppt/tags/tag4.xml><?xml version="1.0" encoding="utf-8"?>
<p:tagLst xmlns:p="http://schemas.openxmlformats.org/presentationml/2006/main">
  <p:tag name="AS_UNIQUEID" val="3870"/>
</p:tagLst>
</file>

<file path=ppt/tags/tag40.xml><?xml version="1.0" encoding="utf-8"?>
<p:tagLst xmlns:p="http://schemas.openxmlformats.org/presentationml/2006/main">
  <p:tag name="AS_UNIQUEID" val="351"/>
</p:tagLst>
</file>

<file path=ppt/tags/tag400.xml><?xml version="1.0" encoding="utf-8"?>
<p:tagLst xmlns:p="http://schemas.openxmlformats.org/presentationml/2006/main">
  <p:tag name="AS_UNIQUEID" val="4221"/>
</p:tagLst>
</file>

<file path=ppt/tags/tag401.xml><?xml version="1.0" encoding="utf-8"?>
<p:tagLst xmlns:p="http://schemas.openxmlformats.org/presentationml/2006/main">
  <p:tag name="AS_UNIQUEID" val="4222"/>
</p:tagLst>
</file>

<file path=ppt/tags/tag402.xml><?xml version="1.0" encoding="utf-8"?>
<p:tagLst xmlns:p="http://schemas.openxmlformats.org/presentationml/2006/main">
  <p:tag name="AS_UNIQUEID" val="4223"/>
</p:tagLst>
</file>

<file path=ppt/tags/tag403.xml><?xml version="1.0" encoding="utf-8"?>
<p:tagLst xmlns:p="http://schemas.openxmlformats.org/presentationml/2006/main">
  <p:tag name="AS_UNIQUEID" val="4224"/>
</p:tagLst>
</file>

<file path=ppt/tags/tag404.xml><?xml version="1.0" encoding="utf-8"?>
<p:tagLst xmlns:p="http://schemas.openxmlformats.org/presentationml/2006/main">
  <p:tag name="AS_UNIQUEID" val="4225"/>
</p:tagLst>
</file>

<file path=ppt/tags/tag405.xml><?xml version="1.0" encoding="utf-8"?>
<p:tagLst xmlns:p="http://schemas.openxmlformats.org/presentationml/2006/main">
  <p:tag name="AS_UNIQUEID" val="4226"/>
</p:tagLst>
</file>

<file path=ppt/tags/tag406.xml><?xml version="1.0" encoding="utf-8"?>
<p:tagLst xmlns:p="http://schemas.openxmlformats.org/presentationml/2006/main">
  <p:tag name="AS_UNIQUEID" val="4227"/>
</p:tagLst>
</file>

<file path=ppt/tags/tag407.xml><?xml version="1.0" encoding="utf-8"?>
<p:tagLst xmlns:p="http://schemas.openxmlformats.org/presentationml/2006/main">
  <p:tag name="AS_UNIQUEID" val="4228"/>
</p:tagLst>
</file>

<file path=ppt/tags/tag408.xml><?xml version="1.0" encoding="utf-8"?>
<p:tagLst xmlns:p="http://schemas.openxmlformats.org/presentationml/2006/main">
  <p:tag name="AS_UNIQUEID" val="4229"/>
</p:tagLst>
</file>

<file path=ppt/tags/tag409.xml><?xml version="1.0" encoding="utf-8"?>
<p:tagLst xmlns:p="http://schemas.openxmlformats.org/presentationml/2006/main">
  <p:tag name="AS_UNIQUEID" val="4230"/>
</p:tagLst>
</file>

<file path=ppt/tags/tag41.xml><?xml version="1.0" encoding="utf-8"?>
<p:tagLst xmlns:p="http://schemas.openxmlformats.org/presentationml/2006/main">
  <p:tag name="AS_UNIQUEID" val="352"/>
</p:tagLst>
</file>

<file path=ppt/tags/tag410.xml><?xml version="1.0" encoding="utf-8"?>
<p:tagLst xmlns:p="http://schemas.openxmlformats.org/presentationml/2006/main">
  <p:tag name="AS_UNIQUEID" val="4231"/>
</p:tagLst>
</file>

<file path=ppt/tags/tag411.xml><?xml version="1.0" encoding="utf-8"?>
<p:tagLst xmlns:p="http://schemas.openxmlformats.org/presentationml/2006/main">
  <p:tag name="AS_UNIQUEID" val="4232"/>
</p:tagLst>
</file>

<file path=ppt/tags/tag412.xml><?xml version="1.0" encoding="utf-8"?>
<p:tagLst xmlns:p="http://schemas.openxmlformats.org/presentationml/2006/main">
  <p:tag name="AS_UNIQUEID" val="4233"/>
</p:tagLst>
</file>

<file path=ppt/tags/tag413.xml><?xml version="1.0" encoding="utf-8"?>
<p:tagLst xmlns:p="http://schemas.openxmlformats.org/presentationml/2006/main">
  <p:tag name="AS_UNIQUEID" val="4234"/>
</p:tagLst>
</file>

<file path=ppt/tags/tag414.xml><?xml version="1.0" encoding="utf-8"?>
<p:tagLst xmlns:p="http://schemas.openxmlformats.org/presentationml/2006/main">
  <p:tag name="AS_UNIQUEID" val="4235"/>
</p:tagLst>
</file>

<file path=ppt/tags/tag415.xml><?xml version="1.0" encoding="utf-8"?>
<p:tagLst xmlns:p="http://schemas.openxmlformats.org/presentationml/2006/main">
  <p:tag name="AS_UNIQUEID" val="4236"/>
</p:tagLst>
</file>

<file path=ppt/tags/tag416.xml><?xml version="1.0" encoding="utf-8"?>
<p:tagLst xmlns:p="http://schemas.openxmlformats.org/presentationml/2006/main">
  <p:tag name="AS_UNIQUEID" val="4237"/>
</p:tagLst>
</file>

<file path=ppt/tags/tag417.xml><?xml version="1.0" encoding="utf-8"?>
<p:tagLst xmlns:p="http://schemas.openxmlformats.org/presentationml/2006/main">
  <p:tag name="AS_UNIQUEID" val="4238"/>
</p:tagLst>
</file>

<file path=ppt/tags/tag4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9.xml><?xml version="1.0" encoding="utf-8"?>
<p:tagLst xmlns:p="http://schemas.openxmlformats.org/presentationml/2006/main">
  <p:tag name="AS_UNIQUEID" val="4240"/>
</p:tagLst>
</file>

<file path=ppt/tags/tag42.xml><?xml version="1.0" encoding="utf-8"?>
<p:tagLst xmlns:p="http://schemas.openxmlformats.org/presentationml/2006/main">
  <p:tag name="AS_UNIQUEID" val="304"/>
</p:tagLst>
</file>

<file path=ppt/tags/tag420.xml><?xml version="1.0" encoding="utf-8"?>
<p:tagLst xmlns:p="http://schemas.openxmlformats.org/presentationml/2006/main">
  <p:tag name="AS_UNIQUEID" val="4241"/>
</p:tagLst>
</file>

<file path=ppt/tags/tag421.xml><?xml version="1.0" encoding="utf-8"?>
<p:tagLst xmlns:p="http://schemas.openxmlformats.org/presentationml/2006/main">
  <p:tag name="AS_UNIQUEID" val="4242"/>
</p:tagLst>
</file>

<file path=ppt/tags/tag422.xml><?xml version="1.0" encoding="utf-8"?>
<p:tagLst xmlns:p="http://schemas.openxmlformats.org/presentationml/2006/main">
  <p:tag name="AS_UNIQUEID" val="4243"/>
</p:tagLst>
</file>

<file path=ppt/tags/tag423.xml><?xml version="1.0" encoding="utf-8"?>
<p:tagLst xmlns:p="http://schemas.openxmlformats.org/presentationml/2006/main">
  <p:tag name="AS_UNIQUEID" val="4244"/>
</p:tagLst>
</file>

<file path=ppt/tags/tag424.xml><?xml version="1.0" encoding="utf-8"?>
<p:tagLst xmlns:p="http://schemas.openxmlformats.org/presentationml/2006/main">
  <p:tag name="AS_UNIQUEID" val="4245"/>
</p:tagLst>
</file>

<file path=ppt/tags/tag425.xml><?xml version="1.0" encoding="utf-8"?>
<p:tagLst xmlns:p="http://schemas.openxmlformats.org/presentationml/2006/main">
  <p:tag name="AS_UNIQUEID" val="4246"/>
</p:tagLst>
</file>

<file path=ppt/tags/tag426.xml><?xml version="1.0" encoding="utf-8"?>
<p:tagLst xmlns:p="http://schemas.openxmlformats.org/presentationml/2006/main">
  <p:tag name="AS_UNIQUEID" val="4247"/>
</p:tagLst>
</file>

<file path=ppt/tags/tag427.xml><?xml version="1.0" encoding="utf-8"?>
<p:tagLst xmlns:p="http://schemas.openxmlformats.org/presentationml/2006/main">
  <p:tag name="AS_UNIQUEID" val="4248"/>
</p:tagLst>
</file>

<file path=ppt/tags/tag428.xml><?xml version="1.0" encoding="utf-8"?>
<p:tagLst xmlns:p="http://schemas.openxmlformats.org/presentationml/2006/main">
  <p:tag name="AS_UNIQUEID" val="4249"/>
</p:tagLst>
</file>

<file path=ppt/tags/tag429.xml><?xml version="1.0" encoding="utf-8"?>
<p:tagLst xmlns:p="http://schemas.openxmlformats.org/presentationml/2006/main">
  <p:tag name="AS_UNIQUEID" val="4250"/>
</p:tagLst>
</file>

<file path=ppt/tags/tag43.xml><?xml version="1.0" encoding="utf-8"?>
<p:tagLst xmlns:p="http://schemas.openxmlformats.org/presentationml/2006/main">
  <p:tag name="AS_UNIQUEID" val="305"/>
</p:tagLst>
</file>

<file path=ppt/tags/tag430.xml><?xml version="1.0" encoding="utf-8"?>
<p:tagLst xmlns:p="http://schemas.openxmlformats.org/presentationml/2006/main">
  <p:tag name="AS_UNIQUEID" val="4251"/>
</p:tagLst>
</file>

<file path=ppt/tags/tag431.xml><?xml version="1.0" encoding="utf-8"?>
<p:tagLst xmlns:p="http://schemas.openxmlformats.org/presentationml/2006/main">
  <p:tag name="AS_UNIQUEID" val="4252"/>
</p:tagLst>
</file>

<file path=ppt/tags/tag432.xml><?xml version="1.0" encoding="utf-8"?>
<p:tagLst xmlns:p="http://schemas.openxmlformats.org/presentationml/2006/main">
  <p:tag name="AS_UNIQUEID" val="4253"/>
</p:tagLst>
</file>

<file path=ppt/tags/tag433.xml><?xml version="1.0" encoding="utf-8"?>
<p:tagLst xmlns:p="http://schemas.openxmlformats.org/presentationml/2006/main">
  <p:tag name="AS_UNIQUEID" val="4254"/>
</p:tagLst>
</file>

<file path=ppt/tags/tag434.xml><?xml version="1.0" encoding="utf-8"?>
<p:tagLst xmlns:p="http://schemas.openxmlformats.org/presentationml/2006/main">
  <p:tag name="AS_UNIQUEID" val="4255"/>
</p:tagLst>
</file>

<file path=ppt/tags/tag435.xml><?xml version="1.0" encoding="utf-8"?>
<p:tagLst xmlns:p="http://schemas.openxmlformats.org/presentationml/2006/main">
  <p:tag name="AS_UNIQUEID" val="4256"/>
</p:tagLst>
</file>

<file path=ppt/tags/tag436.xml><?xml version="1.0" encoding="utf-8"?>
<p:tagLst xmlns:p="http://schemas.openxmlformats.org/presentationml/2006/main">
  <p:tag name="AS_UNIQUEID" val="4257"/>
</p:tagLst>
</file>

<file path=ppt/tags/tag437.xml><?xml version="1.0" encoding="utf-8"?>
<p:tagLst xmlns:p="http://schemas.openxmlformats.org/presentationml/2006/main">
  <p:tag name="AS_UNIQUEID" val="4258"/>
</p:tagLst>
</file>

<file path=ppt/tags/tag438.xml><?xml version="1.0" encoding="utf-8"?>
<p:tagLst xmlns:p="http://schemas.openxmlformats.org/presentationml/2006/main">
  <p:tag name="AS_UNIQUEID" val="4259"/>
</p:tagLst>
</file>

<file path=ppt/tags/tag439.xml><?xml version="1.0" encoding="utf-8"?>
<p:tagLst xmlns:p="http://schemas.openxmlformats.org/presentationml/2006/main">
  <p:tag name="AS_UNIQUEID" val="4260"/>
</p:tagLst>
</file>

<file path=ppt/tags/tag44.xml><?xml version="1.0" encoding="utf-8"?>
<p:tagLst xmlns:p="http://schemas.openxmlformats.org/presentationml/2006/main">
  <p:tag name="AS_UNIQUEID" val="306"/>
</p:tagLst>
</file>

<file path=ppt/tags/tag440.xml><?xml version="1.0" encoding="utf-8"?>
<p:tagLst xmlns:p="http://schemas.openxmlformats.org/presentationml/2006/main">
  <p:tag name="AS_UNIQUEID" val="4261"/>
</p:tagLst>
</file>

<file path=ppt/tags/tag441.xml><?xml version="1.0" encoding="utf-8"?>
<p:tagLst xmlns:p="http://schemas.openxmlformats.org/presentationml/2006/main">
  <p:tag name="AS_UNIQUEID" val="4262"/>
</p:tagLst>
</file>

<file path=ppt/tags/tag442.xml><?xml version="1.0" encoding="utf-8"?>
<p:tagLst xmlns:p="http://schemas.openxmlformats.org/presentationml/2006/main">
  <p:tag name="AS_UNIQUEID" val="4263"/>
</p:tagLst>
</file>

<file path=ppt/tags/tag443.xml><?xml version="1.0" encoding="utf-8"?>
<p:tagLst xmlns:p="http://schemas.openxmlformats.org/presentationml/2006/main">
  <p:tag name="AS_UNIQUEID" val="4264"/>
</p:tagLst>
</file>

<file path=ppt/tags/tag444.xml><?xml version="1.0" encoding="utf-8"?>
<p:tagLst xmlns:p="http://schemas.openxmlformats.org/presentationml/2006/main">
  <p:tag name="AS_UNIQUEID" val="4265"/>
</p:tagLst>
</file>

<file path=ppt/tags/tag445.xml><?xml version="1.0" encoding="utf-8"?>
<p:tagLst xmlns:p="http://schemas.openxmlformats.org/presentationml/2006/main">
  <p:tag name="AS_UNIQUEID" val="4266"/>
</p:tagLst>
</file>

<file path=ppt/tags/tag446.xml><?xml version="1.0" encoding="utf-8"?>
<p:tagLst xmlns:p="http://schemas.openxmlformats.org/presentationml/2006/main">
  <p:tag name="AS_UNIQUEID" val="4267"/>
</p:tagLst>
</file>

<file path=ppt/tags/tag447.xml><?xml version="1.0" encoding="utf-8"?>
<p:tagLst xmlns:p="http://schemas.openxmlformats.org/presentationml/2006/main">
  <p:tag name="AS_UNIQUEID" val="4268"/>
</p:tagLst>
</file>

<file path=ppt/tags/tag4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9.xml><?xml version="1.0" encoding="utf-8"?>
<p:tagLst xmlns:p="http://schemas.openxmlformats.org/presentationml/2006/main">
  <p:tag name="AS_UNIQUEID" val="4270"/>
</p:tagLst>
</file>

<file path=ppt/tags/tag45.xml><?xml version="1.0" encoding="utf-8"?>
<p:tagLst xmlns:p="http://schemas.openxmlformats.org/presentationml/2006/main">
  <p:tag name="AS_UNIQUEID" val="307"/>
</p:tagLst>
</file>

<file path=ppt/tags/tag450.xml><?xml version="1.0" encoding="utf-8"?>
<p:tagLst xmlns:p="http://schemas.openxmlformats.org/presentationml/2006/main">
  <p:tag name="AS_UNIQUEID" val="4271"/>
</p:tagLst>
</file>

<file path=ppt/tags/tag451.xml><?xml version="1.0" encoding="utf-8"?>
<p:tagLst xmlns:p="http://schemas.openxmlformats.org/presentationml/2006/main">
  <p:tag name="AS_UNIQUEID" val="4272"/>
</p:tagLst>
</file>

<file path=ppt/tags/tag452.xml><?xml version="1.0" encoding="utf-8"?>
<p:tagLst xmlns:p="http://schemas.openxmlformats.org/presentationml/2006/main">
  <p:tag name="AS_UNIQUEID" val="4273"/>
</p:tagLst>
</file>

<file path=ppt/tags/tag453.xml><?xml version="1.0" encoding="utf-8"?>
<p:tagLst xmlns:p="http://schemas.openxmlformats.org/presentationml/2006/main">
  <p:tag name="AS_UNIQUEID" val="4274"/>
</p:tagLst>
</file>

<file path=ppt/tags/tag454.xml><?xml version="1.0" encoding="utf-8"?>
<p:tagLst xmlns:p="http://schemas.openxmlformats.org/presentationml/2006/main">
  <p:tag name="AS_UNIQUEID" val="4275"/>
</p:tagLst>
</file>

<file path=ppt/tags/tag455.xml><?xml version="1.0" encoding="utf-8"?>
<p:tagLst xmlns:p="http://schemas.openxmlformats.org/presentationml/2006/main">
  <p:tag name="AS_UNIQUEID" val="4276"/>
</p:tagLst>
</file>

<file path=ppt/tags/tag456.xml><?xml version="1.0" encoding="utf-8"?>
<p:tagLst xmlns:p="http://schemas.openxmlformats.org/presentationml/2006/main">
  <p:tag name="AS_UNIQUEID" val="4277"/>
</p:tagLst>
</file>

<file path=ppt/tags/tag457.xml><?xml version="1.0" encoding="utf-8"?>
<p:tagLst xmlns:p="http://schemas.openxmlformats.org/presentationml/2006/main">
  <p:tag name="AS_UNIQUEID" val="4278"/>
</p:tagLst>
</file>

<file path=ppt/tags/tag458.xml><?xml version="1.0" encoding="utf-8"?>
<p:tagLst xmlns:p="http://schemas.openxmlformats.org/presentationml/2006/main">
  <p:tag name="AS_UNIQUEID" val="4279"/>
</p:tagLst>
</file>

<file path=ppt/tags/tag459.xml><?xml version="1.0" encoding="utf-8"?>
<p:tagLst xmlns:p="http://schemas.openxmlformats.org/presentationml/2006/main">
  <p:tag name="AS_UNIQUEID" val="4280"/>
</p:tagLst>
</file>

<file path=ppt/tags/tag46.xml><?xml version="1.0" encoding="utf-8"?>
<p:tagLst xmlns:p="http://schemas.openxmlformats.org/presentationml/2006/main">
  <p:tag name="AS_UNIQUEID" val="308"/>
</p:tagLst>
</file>

<file path=ppt/tags/tag460.xml><?xml version="1.0" encoding="utf-8"?>
<p:tagLst xmlns:p="http://schemas.openxmlformats.org/presentationml/2006/main">
  <p:tag name="AS_UNIQUEID" val="4281"/>
</p:tagLst>
</file>

<file path=ppt/tags/tag461.xml><?xml version="1.0" encoding="utf-8"?>
<p:tagLst xmlns:p="http://schemas.openxmlformats.org/presentationml/2006/main">
  <p:tag name="AS_UNIQUEID" val="4282"/>
</p:tagLst>
</file>

<file path=ppt/tags/tag462.xml><?xml version="1.0" encoding="utf-8"?>
<p:tagLst xmlns:p="http://schemas.openxmlformats.org/presentationml/2006/main">
  <p:tag name="AS_UNIQUEID" val="4283"/>
</p:tagLst>
</file>

<file path=ppt/tags/tag463.xml><?xml version="1.0" encoding="utf-8"?>
<p:tagLst xmlns:p="http://schemas.openxmlformats.org/presentationml/2006/main">
  <p:tag name="AS_UNIQUEID" val="4284"/>
</p:tagLst>
</file>

<file path=ppt/tags/tag464.xml><?xml version="1.0" encoding="utf-8"?>
<p:tagLst xmlns:p="http://schemas.openxmlformats.org/presentationml/2006/main">
  <p:tag name="AS_UNIQUEID" val="4285"/>
</p:tagLst>
</file>

<file path=ppt/tags/tag465.xml><?xml version="1.0" encoding="utf-8"?>
<p:tagLst xmlns:p="http://schemas.openxmlformats.org/presentationml/2006/main">
  <p:tag name="AS_UNIQUEID" val="4286"/>
</p:tagLst>
</file>

<file path=ppt/tags/tag466.xml><?xml version="1.0" encoding="utf-8"?>
<p:tagLst xmlns:p="http://schemas.openxmlformats.org/presentationml/2006/main">
  <p:tag name="AS_UNIQUEID" val="4287"/>
</p:tagLst>
</file>

<file path=ppt/tags/tag467.xml><?xml version="1.0" encoding="utf-8"?>
<p:tagLst xmlns:p="http://schemas.openxmlformats.org/presentationml/2006/main">
  <p:tag name="AS_UNIQUEID" val="4288"/>
</p:tagLst>
</file>

<file path=ppt/tags/tag468.xml><?xml version="1.0" encoding="utf-8"?>
<p:tagLst xmlns:p="http://schemas.openxmlformats.org/presentationml/2006/main">
  <p:tag name="AS_UNIQUEID" val="4289"/>
</p:tagLst>
</file>

<file path=ppt/tags/tag469.xml><?xml version="1.0" encoding="utf-8"?>
<p:tagLst xmlns:p="http://schemas.openxmlformats.org/presentationml/2006/main">
  <p:tag name="AS_UNIQUEID" val="4290"/>
</p:tagLst>
</file>

<file path=ppt/tags/tag47.xml><?xml version="1.0" encoding="utf-8"?>
<p:tagLst xmlns:p="http://schemas.openxmlformats.org/presentationml/2006/main">
  <p:tag name="AS_UNIQUEID" val="309"/>
</p:tagLst>
</file>

<file path=ppt/tags/tag470.xml><?xml version="1.0" encoding="utf-8"?>
<p:tagLst xmlns:p="http://schemas.openxmlformats.org/presentationml/2006/main">
  <p:tag name="AS_UNIQUEID" val="4291"/>
</p:tagLst>
</file>

<file path=ppt/tags/tag471.xml><?xml version="1.0" encoding="utf-8"?>
<p:tagLst xmlns:p="http://schemas.openxmlformats.org/presentationml/2006/main">
  <p:tag name="AS_UNIQUEID" val="4292"/>
</p:tagLst>
</file>

<file path=ppt/tags/tag472.xml><?xml version="1.0" encoding="utf-8"?>
<p:tagLst xmlns:p="http://schemas.openxmlformats.org/presentationml/2006/main">
  <p:tag name="AS_UNIQUEID" val="4293"/>
</p:tagLst>
</file>

<file path=ppt/tags/tag473.xml><?xml version="1.0" encoding="utf-8"?>
<p:tagLst xmlns:p="http://schemas.openxmlformats.org/presentationml/2006/main">
  <p:tag name="AS_UNIQUEID" val="4294"/>
</p:tagLst>
</file>

<file path=ppt/tags/tag474.xml><?xml version="1.0" encoding="utf-8"?>
<p:tagLst xmlns:p="http://schemas.openxmlformats.org/presentationml/2006/main">
  <p:tag name="AS_UNIQUEID" val="4295"/>
</p:tagLst>
</file>

<file path=ppt/tags/tag475.xml><?xml version="1.0" encoding="utf-8"?>
<p:tagLst xmlns:p="http://schemas.openxmlformats.org/presentationml/2006/main">
  <p:tag name="AS_UNIQUEID" val="4296"/>
</p:tagLst>
</file>

<file path=ppt/tags/tag476.xml><?xml version="1.0" encoding="utf-8"?>
<p:tagLst xmlns:p="http://schemas.openxmlformats.org/presentationml/2006/main">
  <p:tag name="AS_UNIQUEID" val="4297"/>
</p:tagLst>
</file>

<file path=ppt/tags/tag477.xml><?xml version="1.0" encoding="utf-8"?>
<p:tagLst xmlns:p="http://schemas.openxmlformats.org/presentationml/2006/main">
  <p:tag name="AS_UNIQUEID" val="4298"/>
</p:tagLst>
</file>

<file path=ppt/tags/tag478.xml><?xml version="1.0" encoding="utf-8"?>
<p:tagLst xmlns:p="http://schemas.openxmlformats.org/presentationml/2006/main">
  <p:tag name="AS_UNIQUEID" val="4299"/>
</p:tagLst>
</file>

<file path=ppt/tags/tag479.xml><?xml version="1.0" encoding="utf-8"?>
<p:tagLst xmlns:p="http://schemas.openxmlformats.org/presentationml/2006/main">
  <p:tag name="AS_UNIQUEID" val="4300"/>
  <p:tag name="KSO_WM_UNIT_PLACING_PICTURE_USER_VIEWPORT" val="{&quot;height&quot;:3923,&quot;width&quot;:3750}"/>
</p:tagLst>
</file>

<file path=ppt/tags/tag48.xml><?xml version="1.0" encoding="utf-8"?>
<p:tagLst xmlns:p="http://schemas.openxmlformats.org/presentationml/2006/main">
  <p:tag name="AS_UNIQUEID" val="310"/>
</p:tagLst>
</file>

<file path=ppt/tags/tag480.xml><?xml version="1.0" encoding="utf-8"?>
<p:tagLst xmlns:p="http://schemas.openxmlformats.org/presentationml/2006/main">
  <p:tag name="AS_UNIQUEID" val="4301"/>
</p:tagLst>
</file>

<file path=ppt/tags/tag481.xml><?xml version="1.0" encoding="utf-8"?>
<p:tagLst xmlns:p="http://schemas.openxmlformats.org/presentationml/2006/main">
  <p:tag name="AS_UNIQUEID" val="4302"/>
</p:tagLst>
</file>

<file path=ppt/tags/tag482.xml><?xml version="1.0" encoding="utf-8"?>
<p:tagLst xmlns:p="http://schemas.openxmlformats.org/presentationml/2006/main">
  <p:tag name="AS_UNIQUEID" val="4303"/>
</p:tagLst>
</file>

<file path=ppt/tags/tag483.xml><?xml version="1.0" encoding="utf-8"?>
<p:tagLst xmlns:p="http://schemas.openxmlformats.org/presentationml/2006/main">
  <p:tag name="AS_UNIQUEID" val="4304"/>
</p:tagLst>
</file>

<file path=ppt/tags/tag484.xml><?xml version="1.0" encoding="utf-8"?>
<p:tagLst xmlns:p="http://schemas.openxmlformats.org/presentationml/2006/main">
  <p:tag name="AS_UNIQUEID" val="4305"/>
</p:tagLst>
</file>

<file path=ppt/tags/tag485.xml><?xml version="1.0" encoding="utf-8"?>
<p:tagLst xmlns:p="http://schemas.openxmlformats.org/presentationml/2006/main">
  <p:tag name="AS_UNIQUEID" val="4306"/>
</p:tagLst>
</file>

<file path=ppt/tags/tag486.xml><?xml version="1.0" encoding="utf-8"?>
<p:tagLst xmlns:p="http://schemas.openxmlformats.org/presentationml/2006/main">
  <p:tag name="AS_UNIQUEID" val="4307"/>
</p:tagLst>
</file>

<file path=ppt/tags/tag4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8.xml><?xml version="1.0" encoding="utf-8"?>
<p:tagLst xmlns:p="http://schemas.openxmlformats.org/presentationml/2006/main">
  <p:tag name="AS_UNIQUEID" val="4309"/>
</p:tagLst>
</file>

<file path=ppt/tags/tag489.xml><?xml version="1.0" encoding="utf-8"?>
<p:tagLst xmlns:p="http://schemas.openxmlformats.org/presentationml/2006/main">
  <p:tag name="AS_UNIQUEID" val="4310"/>
</p:tagLst>
</file>

<file path=ppt/tags/tag49.xml><?xml version="1.0" encoding="utf-8"?>
<p:tagLst xmlns:p="http://schemas.openxmlformats.org/presentationml/2006/main">
  <p:tag name="AS_UNIQUEID" val="311"/>
</p:tagLst>
</file>

<file path=ppt/tags/tag490.xml><?xml version="1.0" encoding="utf-8"?>
<p:tagLst xmlns:p="http://schemas.openxmlformats.org/presentationml/2006/main">
  <p:tag name="AS_UNIQUEID" val="4311"/>
</p:tagLst>
</file>

<file path=ppt/tags/tag491.xml><?xml version="1.0" encoding="utf-8"?>
<p:tagLst xmlns:p="http://schemas.openxmlformats.org/presentationml/2006/main">
  <p:tag name="AS_UNIQUEID" val="4312"/>
</p:tagLst>
</file>

<file path=ppt/tags/tag492.xml><?xml version="1.0" encoding="utf-8"?>
<p:tagLst xmlns:p="http://schemas.openxmlformats.org/presentationml/2006/main">
  <p:tag name="AS_UNIQUEID" val="4313"/>
</p:tagLst>
</file>

<file path=ppt/tags/tag493.xml><?xml version="1.0" encoding="utf-8"?>
<p:tagLst xmlns:p="http://schemas.openxmlformats.org/presentationml/2006/main">
  <p:tag name="AS_UNIQUEID" val="4314"/>
</p:tagLst>
</file>

<file path=ppt/tags/tag494.xml><?xml version="1.0" encoding="utf-8"?>
<p:tagLst xmlns:p="http://schemas.openxmlformats.org/presentationml/2006/main">
  <p:tag name="AS_UNIQUEID" val="4315"/>
</p:tagLst>
</file>

<file path=ppt/tags/tag495.xml><?xml version="1.0" encoding="utf-8"?>
<p:tagLst xmlns:p="http://schemas.openxmlformats.org/presentationml/2006/main">
  <p:tag name="AS_UNIQUEID" val="4316"/>
</p:tagLst>
</file>

<file path=ppt/tags/tag496.xml><?xml version="1.0" encoding="utf-8"?>
<p:tagLst xmlns:p="http://schemas.openxmlformats.org/presentationml/2006/main">
  <p:tag name="AS_UNIQUEID" val="4317"/>
</p:tagLst>
</file>

<file path=ppt/tags/tag497.xml><?xml version="1.0" encoding="utf-8"?>
<p:tagLst xmlns:p="http://schemas.openxmlformats.org/presentationml/2006/main">
  <p:tag name="AS_UNIQUEID" val="4318"/>
</p:tagLst>
</file>

<file path=ppt/tags/tag498.xml><?xml version="1.0" encoding="utf-8"?>
<p:tagLst xmlns:p="http://schemas.openxmlformats.org/presentationml/2006/main">
  <p:tag name="AS_UNIQUEID" val="4319"/>
</p:tagLst>
</file>

<file path=ppt/tags/tag499.xml><?xml version="1.0" encoding="utf-8"?>
<p:tagLst xmlns:p="http://schemas.openxmlformats.org/presentationml/2006/main">
  <p:tag name="AS_UNIQUEID" val="4320"/>
</p:tagLst>
</file>

<file path=ppt/tags/tag5.xml><?xml version="1.0" encoding="utf-8"?>
<p:tagLst xmlns:p="http://schemas.openxmlformats.org/presentationml/2006/main">
  <p:tag name="AS_UNIQUEID" val="3871"/>
  <p:tag name="KSO_WM_BEAUTIFY_FLAG" val=""/>
</p:tagLst>
</file>

<file path=ppt/tags/tag50.xml><?xml version="1.0" encoding="utf-8"?>
<p:tagLst xmlns:p="http://schemas.openxmlformats.org/presentationml/2006/main">
  <p:tag name="AS_UNIQUEID" val="312"/>
</p:tagLst>
</file>

<file path=ppt/tags/tag500.xml><?xml version="1.0" encoding="utf-8"?>
<p:tagLst xmlns:p="http://schemas.openxmlformats.org/presentationml/2006/main">
  <p:tag name="AS_UNIQUEID" val="4321"/>
</p:tagLst>
</file>

<file path=ppt/tags/tag5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02.xml><?xml version="1.0" encoding="utf-8"?>
<p:tagLst xmlns:p="http://schemas.openxmlformats.org/presentationml/2006/main">
  <p:tag name="AS_UNIQUEID" val="4323"/>
</p:tagLst>
</file>

<file path=ppt/tags/tag503.xml><?xml version="1.0" encoding="utf-8"?>
<p:tagLst xmlns:p="http://schemas.openxmlformats.org/presentationml/2006/main">
  <p:tag name="AS_UNIQUEID" val="4324"/>
</p:tagLst>
</file>

<file path=ppt/tags/tag504.xml><?xml version="1.0" encoding="utf-8"?>
<p:tagLst xmlns:p="http://schemas.openxmlformats.org/presentationml/2006/main">
  <p:tag name="AS_UNIQUEID" val="4325"/>
</p:tagLst>
</file>

<file path=ppt/tags/tag505.xml><?xml version="1.0" encoding="utf-8"?>
<p:tagLst xmlns:p="http://schemas.openxmlformats.org/presentationml/2006/main">
  <p:tag name="AS_UNIQUEID" val="4326"/>
</p:tagLst>
</file>

<file path=ppt/tags/tag506.xml><?xml version="1.0" encoding="utf-8"?>
<p:tagLst xmlns:p="http://schemas.openxmlformats.org/presentationml/2006/main">
  <p:tag name="AS_UNIQUEID" val="4327"/>
</p:tagLst>
</file>

<file path=ppt/tags/tag507.xml><?xml version="1.0" encoding="utf-8"?>
<p:tagLst xmlns:p="http://schemas.openxmlformats.org/presentationml/2006/main">
  <p:tag name="AS_UNIQUEID" val="4328"/>
</p:tagLst>
</file>

<file path=ppt/tags/tag508.xml><?xml version="1.0" encoding="utf-8"?>
<p:tagLst xmlns:p="http://schemas.openxmlformats.org/presentationml/2006/main">
  <p:tag name="AS_UNIQUEID" val="4329"/>
</p:tagLst>
</file>

<file path=ppt/tags/tag509.xml><?xml version="1.0" encoding="utf-8"?>
<p:tagLst xmlns:p="http://schemas.openxmlformats.org/presentationml/2006/main">
  <p:tag name="AS_UNIQUEID" val="4330"/>
</p:tagLst>
</file>

<file path=ppt/tags/tag51.xml><?xml version="1.0" encoding="utf-8"?>
<p:tagLst xmlns:p="http://schemas.openxmlformats.org/presentationml/2006/main">
  <p:tag name="AS_UNIQUEID" val="313"/>
</p:tagLst>
</file>

<file path=ppt/tags/tag510.xml><?xml version="1.0" encoding="utf-8"?>
<p:tagLst xmlns:p="http://schemas.openxmlformats.org/presentationml/2006/main">
  <p:tag name="AS_UNIQUEID" val="4331"/>
</p:tagLst>
</file>

<file path=ppt/tags/tag511.xml><?xml version="1.0" encoding="utf-8"?>
<p:tagLst xmlns:p="http://schemas.openxmlformats.org/presentationml/2006/main">
  <p:tag name="AS_UNIQUEID" val="4332"/>
</p:tagLst>
</file>

<file path=ppt/tags/tag512.xml><?xml version="1.0" encoding="utf-8"?>
<p:tagLst xmlns:p="http://schemas.openxmlformats.org/presentationml/2006/main">
  <p:tag name="AS_UNIQUEID" val="4333"/>
</p:tagLst>
</file>

<file path=ppt/tags/tag513.xml><?xml version="1.0" encoding="utf-8"?>
<p:tagLst xmlns:p="http://schemas.openxmlformats.org/presentationml/2006/main">
  <p:tag name="AS_UNIQUEID" val="4334"/>
</p:tagLst>
</file>

<file path=ppt/tags/tag514.xml><?xml version="1.0" encoding="utf-8"?>
<p:tagLst xmlns:p="http://schemas.openxmlformats.org/presentationml/2006/main">
  <p:tag name="AS_UNIQUEID" val="4335"/>
</p:tagLst>
</file>

<file path=ppt/tags/tag5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6.xml><?xml version="1.0" encoding="utf-8"?>
<p:tagLst xmlns:p="http://schemas.openxmlformats.org/presentationml/2006/main">
  <p:tag name="AS_UNIQUEID" val="4337"/>
</p:tagLst>
</file>

<file path=ppt/tags/tag517.xml><?xml version="1.0" encoding="utf-8"?>
<p:tagLst xmlns:p="http://schemas.openxmlformats.org/presentationml/2006/main">
  <p:tag name="AS_UNIQUEID" val="4338"/>
</p:tagLst>
</file>

<file path=ppt/tags/tag518.xml><?xml version="1.0" encoding="utf-8"?>
<p:tagLst xmlns:p="http://schemas.openxmlformats.org/presentationml/2006/main">
  <p:tag name="AS_UNIQUEID" val="4339"/>
</p:tagLst>
</file>

<file path=ppt/tags/tag519.xml><?xml version="1.0" encoding="utf-8"?>
<p:tagLst xmlns:p="http://schemas.openxmlformats.org/presentationml/2006/main">
  <p:tag name="AS_UNIQUEID" val="4340"/>
</p:tagLst>
</file>

<file path=ppt/tags/tag52.xml><?xml version="1.0" encoding="utf-8"?>
<p:tagLst xmlns:p="http://schemas.openxmlformats.org/presentationml/2006/main">
  <p:tag name="AS_UNIQUEID" val="314"/>
</p:tagLst>
</file>

<file path=ppt/tags/tag520.xml><?xml version="1.0" encoding="utf-8"?>
<p:tagLst xmlns:p="http://schemas.openxmlformats.org/presentationml/2006/main">
  <p:tag name="AS_UNIQUEID" val="4341"/>
</p:tagLst>
</file>

<file path=ppt/tags/tag521.xml><?xml version="1.0" encoding="utf-8"?>
<p:tagLst xmlns:p="http://schemas.openxmlformats.org/presentationml/2006/main">
  <p:tag name="AS_UNIQUEID" val="4342"/>
</p:tagLst>
</file>

<file path=ppt/tags/tag522.xml><?xml version="1.0" encoding="utf-8"?>
<p:tagLst xmlns:p="http://schemas.openxmlformats.org/presentationml/2006/main">
  <p:tag name="AS_UNIQUEID" val="4343"/>
</p:tagLst>
</file>

<file path=ppt/tags/tag523.xml><?xml version="1.0" encoding="utf-8"?>
<p:tagLst xmlns:p="http://schemas.openxmlformats.org/presentationml/2006/main">
  <p:tag name="AS_UNIQUEID" val="4344"/>
</p:tagLst>
</file>

<file path=ppt/tags/tag524.xml><?xml version="1.0" encoding="utf-8"?>
<p:tagLst xmlns:p="http://schemas.openxmlformats.org/presentationml/2006/main">
  <p:tag name="AS_UNIQUEID" val="4345"/>
</p:tagLst>
</file>

<file path=ppt/tags/tag525.xml><?xml version="1.0" encoding="utf-8"?>
<p:tagLst xmlns:p="http://schemas.openxmlformats.org/presentationml/2006/main">
  <p:tag name="AS_UNIQUEID" val="4346"/>
</p:tagLst>
</file>

<file path=ppt/tags/tag526.xml><?xml version="1.0" encoding="utf-8"?>
<p:tagLst xmlns:p="http://schemas.openxmlformats.org/presentationml/2006/main">
  <p:tag name="AS_UNIQUEID" val="4347"/>
</p:tagLst>
</file>

<file path=ppt/tags/tag527.xml><?xml version="1.0" encoding="utf-8"?>
<p:tagLst xmlns:p="http://schemas.openxmlformats.org/presentationml/2006/main">
  <p:tag name="AS_UNIQUEID" val="4348"/>
</p:tagLst>
</file>

<file path=ppt/tags/tag528.xml><?xml version="1.0" encoding="utf-8"?>
<p:tagLst xmlns:p="http://schemas.openxmlformats.org/presentationml/2006/main">
  <p:tag name="AS_UNIQUEID" val="4349"/>
</p:tagLst>
</file>

<file path=ppt/tags/tag529.xml><?xml version="1.0" encoding="utf-8"?>
<p:tagLst xmlns:p="http://schemas.openxmlformats.org/presentationml/2006/main">
  <p:tag name="AS_UNIQUEID" val="4350"/>
  <p:tag name="KSO_WM_UNIT_PLACING_PICTURE_USER_VIEWPORT" val="{&quot;height&quot;:3923,&quot;width&quot;:3750}"/>
</p:tagLst>
</file>

<file path=ppt/tags/tag53.xml><?xml version="1.0" encoding="utf-8"?>
<p:tagLst xmlns:p="http://schemas.openxmlformats.org/presentationml/2006/main">
  <p:tag name="AS_UNIQUEID" val="315"/>
</p:tagLst>
</file>

<file path=ppt/tags/tag5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1.xml><?xml version="1.0" encoding="utf-8"?>
<p:tagLst xmlns:p="http://schemas.openxmlformats.org/presentationml/2006/main">
  <p:tag name="AS_UNIQUEID" val="4352"/>
</p:tagLst>
</file>

<file path=ppt/tags/tag532.xml><?xml version="1.0" encoding="utf-8"?>
<p:tagLst xmlns:p="http://schemas.openxmlformats.org/presentationml/2006/main">
  <p:tag name="AS_UNIQUEID" val="4353"/>
</p:tagLst>
</file>

<file path=ppt/tags/tag533.xml><?xml version="1.0" encoding="utf-8"?>
<p:tagLst xmlns:p="http://schemas.openxmlformats.org/presentationml/2006/main">
  <p:tag name="AS_UNIQUEID" val="4354"/>
</p:tagLst>
</file>

<file path=ppt/tags/tag534.xml><?xml version="1.0" encoding="utf-8"?>
<p:tagLst xmlns:p="http://schemas.openxmlformats.org/presentationml/2006/main">
  <p:tag name="AS_UNIQUEID" val="4355"/>
</p:tagLst>
</file>

<file path=ppt/tags/tag535.xml><?xml version="1.0" encoding="utf-8"?>
<p:tagLst xmlns:p="http://schemas.openxmlformats.org/presentationml/2006/main">
  <p:tag name="AS_UNIQUEID" val="4356"/>
</p:tagLst>
</file>

<file path=ppt/tags/tag536.xml><?xml version="1.0" encoding="utf-8"?>
<p:tagLst xmlns:p="http://schemas.openxmlformats.org/presentationml/2006/main">
  <p:tag name="AS_UNIQUEID" val="4357"/>
</p:tagLst>
</file>

<file path=ppt/tags/tag537.xml><?xml version="1.0" encoding="utf-8"?>
<p:tagLst xmlns:p="http://schemas.openxmlformats.org/presentationml/2006/main">
  <p:tag name="AS_UNIQUEID" val="4358"/>
</p:tagLst>
</file>

<file path=ppt/tags/tag538.xml><?xml version="1.0" encoding="utf-8"?>
<p:tagLst xmlns:p="http://schemas.openxmlformats.org/presentationml/2006/main">
  <p:tag name="AS_UNIQUEID" val="4359"/>
</p:tagLst>
</file>

<file path=ppt/tags/tag539.xml><?xml version="1.0" encoding="utf-8"?>
<p:tagLst xmlns:p="http://schemas.openxmlformats.org/presentationml/2006/main">
  <p:tag name="AS_UNIQUEID" val="4360"/>
</p:tagLst>
</file>

<file path=ppt/tags/tag54.xml><?xml version="1.0" encoding="utf-8"?>
<p:tagLst xmlns:p="http://schemas.openxmlformats.org/presentationml/2006/main">
  <p:tag name="AS_UNIQUEID" val="316"/>
</p:tagLst>
</file>

<file path=ppt/tags/tag540.xml><?xml version="1.0" encoding="utf-8"?>
<p:tagLst xmlns:p="http://schemas.openxmlformats.org/presentationml/2006/main">
  <p:tag name="AS_UNIQUEID" val="4361"/>
</p:tagLst>
</file>

<file path=ppt/tags/tag541.xml><?xml version="1.0" encoding="utf-8"?>
<p:tagLst xmlns:p="http://schemas.openxmlformats.org/presentationml/2006/main">
  <p:tag name="AS_UNIQUEID" val="4362"/>
</p:tagLst>
</file>

<file path=ppt/tags/tag542.xml><?xml version="1.0" encoding="utf-8"?>
<p:tagLst xmlns:p="http://schemas.openxmlformats.org/presentationml/2006/main">
  <p:tag name="AS_UNIQUEID" val="4363"/>
</p:tagLst>
</file>

<file path=ppt/tags/tag543.xml><?xml version="1.0" encoding="utf-8"?>
<p:tagLst xmlns:p="http://schemas.openxmlformats.org/presentationml/2006/main">
  <p:tag name="AS_UNIQUEID" val="4364"/>
</p:tagLst>
</file>

<file path=ppt/tags/tag544.xml><?xml version="1.0" encoding="utf-8"?>
<p:tagLst xmlns:p="http://schemas.openxmlformats.org/presentationml/2006/main">
  <p:tag name="AS_UNIQUEID" val="4365"/>
</p:tagLst>
</file>

<file path=ppt/tags/tag545.xml><?xml version="1.0" encoding="utf-8"?>
<p:tagLst xmlns:p="http://schemas.openxmlformats.org/presentationml/2006/main">
  <p:tag name="AS_UNIQUEID" val="4366"/>
</p:tagLst>
</file>

<file path=ppt/tags/tag546.xml><?xml version="1.0" encoding="utf-8"?>
<p:tagLst xmlns:p="http://schemas.openxmlformats.org/presentationml/2006/main">
  <p:tag name="AS_UNIQUEID" val="4367"/>
</p:tagLst>
</file>

<file path=ppt/tags/tag5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8.xml><?xml version="1.0" encoding="utf-8"?>
<p:tagLst xmlns:p="http://schemas.openxmlformats.org/presentationml/2006/main">
  <p:tag name="AS_UNIQUEID" val="4369"/>
</p:tagLst>
</file>

<file path=ppt/tags/tag549.xml><?xml version="1.0" encoding="utf-8"?>
<p:tagLst xmlns:p="http://schemas.openxmlformats.org/presentationml/2006/main">
  <p:tag name="AS_UNIQUEID" val="4370"/>
</p:tagLst>
</file>

<file path=ppt/tags/tag55.xml><?xml version="1.0" encoding="utf-8"?>
<p:tagLst xmlns:p="http://schemas.openxmlformats.org/presentationml/2006/main">
  <p:tag name="AS_UNIQUEID" val="317"/>
</p:tagLst>
</file>

<file path=ppt/tags/tag550.xml><?xml version="1.0" encoding="utf-8"?>
<p:tagLst xmlns:p="http://schemas.openxmlformats.org/presentationml/2006/main">
  <p:tag name="AS_UNIQUEID" val="4371"/>
</p:tagLst>
</file>

<file path=ppt/tags/tag551.xml><?xml version="1.0" encoding="utf-8"?>
<p:tagLst xmlns:p="http://schemas.openxmlformats.org/presentationml/2006/main">
  <p:tag name="AS_UNIQUEID" val="4372"/>
</p:tagLst>
</file>

<file path=ppt/tags/tag552.xml><?xml version="1.0" encoding="utf-8"?>
<p:tagLst xmlns:p="http://schemas.openxmlformats.org/presentationml/2006/main">
  <p:tag name="AS_UNIQUEID" val="4373"/>
</p:tagLst>
</file>

<file path=ppt/tags/tag553.xml><?xml version="1.0" encoding="utf-8"?>
<p:tagLst xmlns:p="http://schemas.openxmlformats.org/presentationml/2006/main">
  <p:tag name="AS_UNIQUEID" val="4374"/>
</p:tagLst>
</file>

<file path=ppt/tags/tag554.xml><?xml version="1.0" encoding="utf-8"?>
<p:tagLst xmlns:p="http://schemas.openxmlformats.org/presentationml/2006/main">
  <p:tag name="AS_UNIQUEID" val="4375"/>
</p:tagLst>
</file>

<file path=ppt/tags/tag555.xml><?xml version="1.0" encoding="utf-8"?>
<p:tagLst xmlns:p="http://schemas.openxmlformats.org/presentationml/2006/main">
  <p:tag name="AS_UNIQUEID" val="4376"/>
</p:tagLst>
</file>

<file path=ppt/tags/tag556.xml><?xml version="1.0" encoding="utf-8"?>
<p:tagLst xmlns:p="http://schemas.openxmlformats.org/presentationml/2006/main">
  <p:tag name="AS_UNIQUEID" val="4377"/>
</p:tagLst>
</file>

<file path=ppt/tags/tag557.xml><?xml version="1.0" encoding="utf-8"?>
<p:tagLst xmlns:p="http://schemas.openxmlformats.org/presentationml/2006/main">
  <p:tag name="AS_UNIQUEID" val="4378"/>
</p:tagLst>
</file>

<file path=ppt/tags/tag558.xml><?xml version="1.0" encoding="utf-8"?>
<p:tagLst xmlns:p="http://schemas.openxmlformats.org/presentationml/2006/main">
  <p:tag name="AS_UNIQUEID" val="4379"/>
</p:tagLst>
</file>

<file path=ppt/tags/tag559.xml><?xml version="1.0" encoding="utf-8"?>
<p:tagLst xmlns:p="http://schemas.openxmlformats.org/presentationml/2006/main">
  <p:tag name="AS_UNIQUEID" val="4380"/>
</p:tagLst>
</file>

<file path=ppt/tags/tag56.xml><?xml version="1.0" encoding="utf-8"?>
<p:tagLst xmlns:p="http://schemas.openxmlformats.org/presentationml/2006/main">
  <p:tag name="AS_UNIQUEID" val="318"/>
</p:tagLst>
</file>

<file path=ppt/tags/tag560.xml><?xml version="1.0" encoding="utf-8"?>
<p:tagLst xmlns:p="http://schemas.openxmlformats.org/presentationml/2006/main">
  <p:tag name="AS_UNIQUEID" val="4381"/>
</p:tagLst>
</file>

<file path=ppt/tags/tag561.xml><?xml version="1.0" encoding="utf-8"?>
<p:tagLst xmlns:p="http://schemas.openxmlformats.org/presentationml/2006/main">
  <p:tag name="AS_UNIQUEID" val="4382"/>
</p:tagLst>
</file>

<file path=ppt/tags/tag562.xml><?xml version="1.0" encoding="utf-8"?>
<p:tagLst xmlns:p="http://schemas.openxmlformats.org/presentationml/2006/main">
  <p:tag name="AS_UNIQUEID" val="4383"/>
</p:tagLst>
</file>

<file path=ppt/tags/tag563.xml><?xml version="1.0" encoding="utf-8"?>
<p:tagLst xmlns:p="http://schemas.openxmlformats.org/presentationml/2006/main">
  <p:tag name="AS_UNIQUEID" val="4384"/>
</p:tagLst>
</file>

<file path=ppt/tags/tag564.xml><?xml version="1.0" encoding="utf-8"?>
<p:tagLst xmlns:p="http://schemas.openxmlformats.org/presentationml/2006/main">
  <p:tag name="AS_UNIQUEID" val="4385"/>
</p:tagLst>
</file>

<file path=ppt/tags/tag565.xml><?xml version="1.0" encoding="utf-8"?>
<p:tagLst xmlns:p="http://schemas.openxmlformats.org/presentationml/2006/main">
  <p:tag name="AS_UNIQUEID" val="4386"/>
</p:tagLst>
</file>

<file path=ppt/tags/tag566.xml><?xml version="1.0" encoding="utf-8"?>
<p:tagLst xmlns:p="http://schemas.openxmlformats.org/presentationml/2006/main">
  <p:tag name="AS_UNIQUEID" val="4387"/>
</p:tagLst>
</file>

<file path=ppt/tags/tag567.xml><?xml version="1.0" encoding="utf-8"?>
<p:tagLst xmlns:p="http://schemas.openxmlformats.org/presentationml/2006/main">
  <p:tag name="AS_UNIQUEID" val="4388"/>
</p:tagLst>
</file>

<file path=ppt/tags/tag568.xml><?xml version="1.0" encoding="utf-8"?>
<p:tagLst xmlns:p="http://schemas.openxmlformats.org/presentationml/2006/main">
  <p:tag name="AS_UNIQUEID" val="4389"/>
</p:tagLst>
</file>

<file path=ppt/tags/tag569.xml><?xml version="1.0" encoding="utf-8"?>
<p:tagLst xmlns:p="http://schemas.openxmlformats.org/presentationml/2006/main">
  <p:tag name="AS_UNIQUEID" val="4390"/>
</p:tagLst>
</file>

<file path=ppt/tags/tag57.xml><?xml version="1.0" encoding="utf-8"?>
<p:tagLst xmlns:p="http://schemas.openxmlformats.org/presentationml/2006/main">
  <p:tag name="AS_UNIQUEID" val="319"/>
</p:tagLst>
</file>

<file path=ppt/tags/tag570.xml><?xml version="1.0" encoding="utf-8"?>
<p:tagLst xmlns:p="http://schemas.openxmlformats.org/presentationml/2006/main">
  <p:tag name="AS_UNIQUEID" val="4391"/>
</p:tagLst>
</file>

<file path=ppt/tags/tag571.xml><?xml version="1.0" encoding="utf-8"?>
<p:tagLst xmlns:p="http://schemas.openxmlformats.org/presentationml/2006/main">
  <p:tag name="AS_UNIQUEID" val="4392"/>
</p:tagLst>
</file>

<file path=ppt/tags/tag572.xml><?xml version="1.0" encoding="utf-8"?>
<p:tagLst xmlns:p="http://schemas.openxmlformats.org/presentationml/2006/main">
  <p:tag name="AS_UNIQUEID" val="4393"/>
</p:tagLst>
</file>

<file path=ppt/tags/tag573.xml><?xml version="1.0" encoding="utf-8"?>
<p:tagLst xmlns:p="http://schemas.openxmlformats.org/presentationml/2006/main">
  <p:tag name="AS_UNIQUEID" val="4394"/>
</p:tagLst>
</file>

<file path=ppt/tags/tag574.xml><?xml version="1.0" encoding="utf-8"?>
<p:tagLst xmlns:p="http://schemas.openxmlformats.org/presentationml/2006/main">
  <p:tag name="AS_UNIQUEID" val="4395"/>
</p:tagLst>
</file>

<file path=ppt/tags/tag575.xml><?xml version="1.0" encoding="utf-8"?>
<p:tagLst xmlns:p="http://schemas.openxmlformats.org/presentationml/2006/main">
  <p:tag name="AS_UNIQUEID" val="4396"/>
</p:tagLst>
</file>

<file path=ppt/tags/tag576.xml><?xml version="1.0" encoding="utf-8"?>
<p:tagLst xmlns:p="http://schemas.openxmlformats.org/presentationml/2006/main">
  <p:tag name="AS_UNIQUEID" val="4397"/>
</p:tagLst>
</file>

<file path=ppt/tags/tag5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8.xml><?xml version="1.0" encoding="utf-8"?>
<p:tagLst xmlns:p="http://schemas.openxmlformats.org/presentationml/2006/main">
  <p:tag name="AS_UNIQUEID" val="4399"/>
</p:tagLst>
</file>

<file path=ppt/tags/tag579.xml><?xml version="1.0" encoding="utf-8"?>
<p:tagLst xmlns:p="http://schemas.openxmlformats.org/presentationml/2006/main">
  <p:tag name="AS_UNIQUEID" val="4400"/>
</p:tagLst>
</file>

<file path=ppt/tags/tag58.xml><?xml version="1.0" encoding="utf-8"?>
<p:tagLst xmlns:p="http://schemas.openxmlformats.org/presentationml/2006/main">
  <p:tag name="AS_UNIQUEID" val="3884"/>
</p:tagLst>
</file>

<file path=ppt/tags/tag580.xml><?xml version="1.0" encoding="utf-8"?>
<p:tagLst xmlns:p="http://schemas.openxmlformats.org/presentationml/2006/main">
  <p:tag name="AS_UNIQUEID" val="4401"/>
</p:tagLst>
</file>

<file path=ppt/tags/tag581.xml><?xml version="1.0" encoding="utf-8"?>
<p:tagLst xmlns:p="http://schemas.openxmlformats.org/presentationml/2006/main">
  <p:tag name="AS_UNIQUEID" val="4402"/>
</p:tagLst>
</file>

<file path=ppt/tags/tag582.xml><?xml version="1.0" encoding="utf-8"?>
<p:tagLst xmlns:p="http://schemas.openxmlformats.org/presentationml/2006/main">
  <p:tag name="AS_UNIQUEID" val="4403"/>
</p:tagLst>
</file>

<file path=ppt/tags/tag583.xml><?xml version="1.0" encoding="utf-8"?>
<p:tagLst xmlns:p="http://schemas.openxmlformats.org/presentationml/2006/main">
  <p:tag name="AS_UNIQUEID" val="4404"/>
</p:tagLst>
</file>

<file path=ppt/tags/tag584.xml><?xml version="1.0" encoding="utf-8"?>
<p:tagLst xmlns:p="http://schemas.openxmlformats.org/presentationml/2006/main">
  <p:tag name="AS_UNIQUEID" val="4405"/>
</p:tagLst>
</file>

<file path=ppt/tags/tag5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6.xml><?xml version="1.0" encoding="utf-8"?>
<p:tagLst xmlns:p="http://schemas.openxmlformats.org/presentationml/2006/main">
  <p:tag name="AS_UNIQUEID" val="3896"/>
</p:tagLst>
</file>

<file path=ppt/tags/tag587.xml><?xml version="1.0" encoding="utf-8"?>
<p:tagLst xmlns:p="http://schemas.openxmlformats.org/presentationml/2006/main">
  <p:tag name="AS_UNIQUEID" val="3897"/>
</p:tagLst>
</file>

<file path=ppt/tags/tag588.xml><?xml version="1.0" encoding="utf-8"?>
<p:tagLst xmlns:p="http://schemas.openxmlformats.org/presentationml/2006/main">
  <p:tag name="AS_UNIQUEID" val="3898"/>
</p:tagLst>
</file>

<file path=ppt/tags/tag589.xml><?xml version="1.0" encoding="utf-8"?>
<p:tagLst xmlns:p="http://schemas.openxmlformats.org/presentationml/2006/main">
  <p:tag name="AS_UNIQUEID" val="3899"/>
</p:tagLst>
</file>

<file path=ppt/tags/tag59.xml><?xml version="1.0" encoding="utf-8"?>
<p:tagLst xmlns:p="http://schemas.openxmlformats.org/presentationml/2006/main">
  <p:tag name="AS_UNIQUEID" val="3885"/>
</p:tagLst>
</file>

<file path=ppt/tags/tag590.xml><?xml version="1.0" encoding="utf-8"?>
<p:tagLst xmlns:p="http://schemas.openxmlformats.org/presentationml/2006/main">
  <p:tag name="AS_UNIQUEID" val="3900"/>
</p:tagLst>
</file>

<file path=ppt/tags/tag591.xml><?xml version="1.0" encoding="utf-8"?>
<p:tagLst xmlns:p="http://schemas.openxmlformats.org/presentationml/2006/main">
  <p:tag name="AS_UNIQUEID" val="3901"/>
</p:tagLst>
</file>

<file path=ppt/tags/tag59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TE0NDc4ZjJjODJmZmE3OTBjMmEwYTZjOGVhZmMxZmEifQ=="/>
  <p:tag name="KSO_WPP_MARK_KEY" val="0ce0d586-51c8-4c24-8412-3e0309e8f887"/>
  <p:tag name="commondata" val="eyJoZGlkIjoiODUyMzU0ODY2YmRlNGM0ZTE0YzhhNjMwNTRhZmFkZjMifQ=="/>
</p:tagLst>
</file>

<file path=ppt/tags/tag6.xml><?xml version="1.0" encoding="utf-8"?>
<p:tagLst xmlns:p="http://schemas.openxmlformats.org/presentationml/2006/main">
  <p:tag name="AS_UNIQUEID" val="3872"/>
</p:tagLst>
</file>

<file path=ppt/tags/tag60.xml><?xml version="1.0" encoding="utf-8"?>
<p:tagLst xmlns:p="http://schemas.openxmlformats.org/presentationml/2006/main">
  <p:tag name="AS_UNIQUEID" val="321"/>
</p:tagLst>
</file>

<file path=ppt/tags/tag61.xml><?xml version="1.0" encoding="utf-8"?>
<p:tagLst xmlns:p="http://schemas.openxmlformats.org/presentationml/2006/main">
  <p:tag name="AS_UNIQUEID" val="322"/>
</p:tagLst>
</file>

<file path=ppt/tags/tag62.xml><?xml version="1.0" encoding="utf-8"?>
<p:tagLst xmlns:p="http://schemas.openxmlformats.org/presentationml/2006/main">
  <p:tag name="AS_UNIQUEID" val="323"/>
</p:tagLst>
</file>

<file path=ppt/tags/tag63.xml><?xml version="1.0" encoding="utf-8"?>
<p:tagLst xmlns:p="http://schemas.openxmlformats.org/presentationml/2006/main">
  <p:tag name="AS_UNIQUEID" val="324"/>
</p:tagLst>
</file>

<file path=ppt/tags/tag64.xml><?xml version="1.0" encoding="utf-8"?>
<p:tagLst xmlns:p="http://schemas.openxmlformats.org/presentationml/2006/main">
  <p:tag name="AS_UNIQUEID" val="325"/>
</p:tagLst>
</file>

<file path=ppt/tags/tag65.xml><?xml version="1.0" encoding="utf-8"?>
<p:tagLst xmlns:p="http://schemas.openxmlformats.org/presentationml/2006/main">
  <p:tag name="AS_UNIQUEID" val="326"/>
</p:tagLst>
</file>

<file path=ppt/tags/tag66.xml><?xml version="1.0" encoding="utf-8"?>
<p:tagLst xmlns:p="http://schemas.openxmlformats.org/presentationml/2006/main">
  <p:tag name="AS_UNIQUEID" val="327"/>
</p:tagLst>
</file>

<file path=ppt/tags/tag67.xml><?xml version="1.0" encoding="utf-8"?>
<p:tagLst xmlns:p="http://schemas.openxmlformats.org/presentationml/2006/main">
  <p:tag name="AS_UNIQUEID" val="328"/>
</p:tagLst>
</file>

<file path=ppt/tags/tag68.xml><?xml version="1.0" encoding="utf-8"?>
<p:tagLst xmlns:p="http://schemas.openxmlformats.org/presentationml/2006/main">
  <p:tag name="AS_UNIQUEID" val="329"/>
</p:tagLst>
</file>

<file path=ppt/tags/tag69.xml><?xml version="1.0" encoding="utf-8"?>
<p:tagLst xmlns:p="http://schemas.openxmlformats.org/presentationml/2006/main">
  <p:tag name="AS_UNIQUEID" val="330"/>
</p:tagLst>
</file>

<file path=ppt/tags/tag7.xml><?xml version="1.0" encoding="utf-8"?>
<p:tagLst xmlns:p="http://schemas.openxmlformats.org/presentationml/2006/main">
  <p:tag name="AS_UNIQUEID" val="3874"/>
</p:tagLst>
</file>

<file path=ppt/tags/tag70.xml><?xml version="1.0" encoding="utf-8"?>
<p:tagLst xmlns:p="http://schemas.openxmlformats.org/presentationml/2006/main">
  <p:tag name="AS_UNIQUEID" val="331"/>
</p:tagLst>
</file>

<file path=ppt/tags/tag71.xml><?xml version="1.0" encoding="utf-8"?>
<p:tagLst xmlns:p="http://schemas.openxmlformats.org/presentationml/2006/main">
  <p:tag name="AS_UNIQUEID" val="332"/>
</p:tagLst>
</file>

<file path=ppt/tags/tag72.xml><?xml version="1.0" encoding="utf-8"?>
<p:tagLst xmlns:p="http://schemas.openxmlformats.org/presentationml/2006/main">
  <p:tag name="AS_UNIQUEID" val="333"/>
</p:tagLst>
</file>

<file path=ppt/tags/tag73.xml><?xml version="1.0" encoding="utf-8"?>
<p:tagLst xmlns:p="http://schemas.openxmlformats.org/presentationml/2006/main">
  <p:tag name="AS_UNIQUEID" val="334"/>
</p:tagLst>
</file>

<file path=ppt/tags/tag74.xml><?xml version="1.0" encoding="utf-8"?>
<p:tagLst xmlns:p="http://schemas.openxmlformats.org/presentationml/2006/main">
  <p:tag name="AS_UNIQUEID" val="246"/>
</p:tagLst>
</file>

<file path=ppt/tags/tag75.xml><?xml version="1.0" encoding="utf-8"?>
<p:tagLst xmlns:p="http://schemas.openxmlformats.org/presentationml/2006/main">
  <p:tag name="AS_UNIQUEID" val="247"/>
</p:tagLst>
</file>

<file path=ppt/tags/tag76.xml><?xml version="1.0" encoding="utf-8"?>
<p:tagLst xmlns:p="http://schemas.openxmlformats.org/presentationml/2006/main">
  <p:tag name="AS_UNIQUEID" val="248"/>
</p:tagLst>
</file>

<file path=ppt/tags/tag77.xml><?xml version="1.0" encoding="utf-8"?>
<p:tagLst xmlns:p="http://schemas.openxmlformats.org/presentationml/2006/main">
  <p:tag name="AS_UNIQUEID" val="249"/>
</p:tagLst>
</file>

<file path=ppt/tags/tag78.xml><?xml version="1.0" encoding="utf-8"?>
<p:tagLst xmlns:p="http://schemas.openxmlformats.org/presentationml/2006/main">
  <p:tag name="AS_UNIQUEID" val="3889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9.xml><?xml version="1.0" encoding="utf-8"?>
<p:tagLst xmlns:p="http://schemas.openxmlformats.org/presentationml/2006/main">
  <p:tag name="AS_UNIQUEID" val="389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.xml><?xml version="1.0" encoding="utf-8"?>
<p:tagLst xmlns:p="http://schemas.openxmlformats.org/presentationml/2006/main">
  <p:tag name="AS_UNIQUEID" val="3876"/>
</p:tagLst>
</file>

<file path=ppt/tags/tag80.xml><?xml version="1.0" encoding="utf-8"?>
<p:tagLst xmlns:p="http://schemas.openxmlformats.org/presentationml/2006/main">
  <p:tag name="AS_UNIQUEID" val="38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1.xml><?xml version="1.0" encoding="utf-8"?>
<p:tagLst xmlns:p="http://schemas.openxmlformats.org/presentationml/2006/main">
  <p:tag name="AS_UNIQUEID" val="38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2.xml><?xml version="1.0" encoding="utf-8"?>
<p:tagLst xmlns:p="http://schemas.openxmlformats.org/presentationml/2006/main">
  <p:tag name="AS_UNIQUEID" val="38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3.xml><?xml version="1.0" encoding="utf-8"?>
<p:tagLst xmlns:p="http://schemas.openxmlformats.org/presentationml/2006/main">
  <p:tag name="AS_UNIQUEID" val="3894"/>
</p:tagLst>
</file>

<file path=ppt/tags/tag8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5.xml><?xml version="1.0" encoding="utf-8"?>
<p:tagLst xmlns:p="http://schemas.openxmlformats.org/presentationml/2006/main">
  <p:tag name="AS_UNIQUEID" val="3903"/>
</p:tagLst>
</file>

<file path=ppt/tags/tag86.xml><?xml version="1.0" encoding="utf-8"?>
<p:tagLst xmlns:p="http://schemas.openxmlformats.org/presentationml/2006/main">
  <p:tag name="AS_UNIQUEID" val="3904"/>
  <p:tag name="KSO_WM_BEAUTIFY_FLAG" val=""/>
</p:tagLst>
</file>

<file path=ppt/tags/tag87.xml><?xml version="1.0" encoding="utf-8"?>
<p:tagLst xmlns:p="http://schemas.openxmlformats.org/presentationml/2006/main">
  <p:tag name="AS_UNIQUEID" val="3905"/>
  <p:tag name="KSO_WM_BEAUTIFY_FLAG" val=""/>
</p:tagLst>
</file>

<file path=ppt/tags/tag88.xml><?xml version="1.0" encoding="utf-8"?>
<p:tagLst xmlns:p="http://schemas.openxmlformats.org/presentationml/2006/main">
  <p:tag name="AS_UNIQUEID" val="3906"/>
  <p:tag name="KSO_WM_BEAUTIFY_FLAG" val=""/>
</p:tagLst>
</file>

<file path=ppt/tags/tag89.xml><?xml version="1.0" encoding="utf-8"?>
<p:tagLst xmlns:p="http://schemas.openxmlformats.org/presentationml/2006/main">
  <p:tag name="AS_UNIQUEID" val="3908"/>
</p:tagLst>
</file>

<file path=ppt/tags/tag9.xml><?xml version="1.0" encoding="utf-8"?>
<p:tagLst xmlns:p="http://schemas.openxmlformats.org/presentationml/2006/main">
  <p:tag name="AS_UNIQUEID" val="141"/>
</p:tagLst>
</file>

<file path=ppt/tags/tag90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1.xml><?xml version="1.0" encoding="utf-8"?>
<p:tagLst xmlns:p="http://schemas.openxmlformats.org/presentationml/2006/main">
  <p:tag name="AS_UNIQUEID" val="3911"/>
</p:tagLst>
</file>

<file path=ppt/tags/tag92.xml><?xml version="1.0" encoding="utf-8"?>
<p:tagLst xmlns:p="http://schemas.openxmlformats.org/presentationml/2006/main">
  <p:tag name="AS_UNIQUEID" val="3912"/>
</p:tagLst>
</file>

<file path=ppt/tags/tag93.xml><?xml version="1.0" encoding="utf-8"?>
<p:tagLst xmlns:p="http://schemas.openxmlformats.org/presentationml/2006/main">
  <p:tag name="AS_UNIQUEID" val="3913"/>
</p:tagLst>
</file>

<file path=ppt/tags/tag94.xml><?xml version="1.0" encoding="utf-8"?>
<p:tagLst xmlns:p="http://schemas.openxmlformats.org/presentationml/2006/main">
  <p:tag name="AS_UNIQUEID" val="3914"/>
</p:tagLst>
</file>

<file path=ppt/tags/tag95.xml><?xml version="1.0" encoding="utf-8"?>
<p:tagLst xmlns:p="http://schemas.openxmlformats.org/presentationml/2006/main">
  <p:tag name="AS_UNIQUEID" val="3915"/>
</p:tagLst>
</file>

<file path=ppt/tags/tag96.xml><?xml version="1.0" encoding="utf-8"?>
<p:tagLst xmlns:p="http://schemas.openxmlformats.org/presentationml/2006/main">
  <p:tag name="AS_UNIQUEID" val="3916"/>
</p:tagLst>
</file>

<file path=ppt/tags/tag97.xml><?xml version="1.0" encoding="utf-8"?>
<p:tagLst xmlns:p="http://schemas.openxmlformats.org/presentationml/2006/main">
  <p:tag name="AS_UNIQUEID" val="3917"/>
</p:tagLst>
</file>

<file path=ppt/tags/tag98.xml><?xml version="1.0" encoding="utf-8"?>
<p:tagLst xmlns:p="http://schemas.openxmlformats.org/presentationml/2006/main">
  <p:tag name="AS_UNIQUEID" val="3918"/>
</p:tagLst>
</file>

<file path=ppt/tags/tag99.xml><?xml version="1.0" encoding="utf-8"?>
<p:tagLst xmlns:p="http://schemas.openxmlformats.org/presentationml/2006/main">
  <p:tag name="AS_UNIQUEID" val="3919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3274</Words>
  <Application>WPS 演示</Application>
  <PresentationFormat>宽屏</PresentationFormat>
  <Paragraphs>465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Times New Roman Regular</vt:lpstr>
      <vt:lpstr>华康魏碑W7</vt:lpstr>
      <vt:lpstr>Gill Sans</vt:lpstr>
      <vt:lpstr>PingFang SC</vt:lpstr>
      <vt:lpstr>Calibri</vt:lpstr>
      <vt:lpstr>Arial Unicode MS</vt:lpstr>
      <vt:lpstr>汉仪蝶语体简</vt:lpstr>
      <vt:lpstr>Yu Gothic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291</cp:revision>
  <dcterms:created xsi:type="dcterms:W3CDTF">2023-08-17T06:58:00Z</dcterms:created>
  <dcterms:modified xsi:type="dcterms:W3CDTF">2024-08-26T12:13:03Z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BF8D0EC2FF01D7A4A1F6D86413579050</vt:lpwstr>
  </property>
  <property fmtid="{D5CDD505-2E9C-101B-9397-08002B2CF9AE}" pid="3" name="KSOProductBuildVer">
    <vt:lpwstr>2052-12.1.0.16929</vt:lpwstr>
  </property>
</Properties>
</file>