
<file path=[Content_Types].xml><?xml version="1.0" encoding="utf-8"?>
<Types xmlns="http://schemas.openxmlformats.org/package/2006/content-types">
  <Default Extension="vml" ContentType="application/vnd.openxmlformats-officedocument.vmlDrawing"/>
  <Default Extension="docx" ContentType="application/vnd.openxmlformats-officedocument.wordprocessingml.document"/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7.svg" ContentType="image/svg+xml"/>
  <Override PartName="/ppt/media/image19.svg" ContentType="image/svg+xml"/>
  <Override PartName="/ppt/media/image2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3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3"/>
    <p:sldId id="680" r:id="rId4"/>
    <p:sldId id="681" r:id="rId5"/>
    <p:sldId id="682" r:id="rId6"/>
    <p:sldId id="683" r:id="rId7"/>
    <p:sldId id="684" r:id="rId8"/>
    <p:sldId id="685" r:id="rId9"/>
    <p:sldId id="688" r:id="rId10"/>
    <p:sldId id="689" r:id="rId11"/>
    <p:sldId id="686" r:id="rId12"/>
    <p:sldId id="691" r:id="rId13"/>
    <p:sldId id="692" r:id="rId14"/>
    <p:sldId id="693" r:id="rId15"/>
    <p:sldId id="694" r:id="rId16"/>
    <p:sldId id="695" r:id="rId17"/>
    <p:sldId id="687" r:id="rId18"/>
    <p:sldId id="696" r:id="rId19"/>
    <p:sldId id="697" r:id="rId20"/>
    <p:sldId id="698" r:id="rId21"/>
    <p:sldId id="699" r:id="rId22"/>
    <p:sldId id="708" r:id="rId23"/>
  </p:sldIdLst>
  <p:sldSz cx="12192000" cy="6858000"/>
  <p:notesSz cx="9144000" cy="6858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5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5"/>
        <p:guide pos="39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38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4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7.jpeg"/><Relationship Id="rId4" Type="http://schemas.openxmlformats.org/officeDocument/2006/relationships/image" Target="../media/image20.png"/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178.xml"/><Relationship Id="rId46" Type="http://schemas.openxmlformats.org/officeDocument/2006/relationships/tags" Target="../tags/tag177.xml"/><Relationship Id="rId45" Type="http://schemas.openxmlformats.org/officeDocument/2006/relationships/tags" Target="../tags/tag176.xml"/><Relationship Id="rId44" Type="http://schemas.openxmlformats.org/officeDocument/2006/relationships/tags" Target="../tags/tag175.xml"/><Relationship Id="rId43" Type="http://schemas.openxmlformats.org/officeDocument/2006/relationships/tags" Target="../tags/tag174.xml"/><Relationship Id="rId42" Type="http://schemas.openxmlformats.org/officeDocument/2006/relationships/tags" Target="../tags/tag173.xml"/><Relationship Id="rId41" Type="http://schemas.openxmlformats.org/officeDocument/2006/relationships/tags" Target="../tags/tag172.xml"/><Relationship Id="rId40" Type="http://schemas.openxmlformats.org/officeDocument/2006/relationships/tags" Target="../tags/tag171.xml"/><Relationship Id="rId4" Type="http://schemas.openxmlformats.org/officeDocument/2006/relationships/tags" Target="../tags/tag135.xml"/><Relationship Id="rId39" Type="http://schemas.openxmlformats.org/officeDocument/2006/relationships/tags" Target="../tags/tag170.xml"/><Relationship Id="rId38" Type="http://schemas.openxmlformats.org/officeDocument/2006/relationships/tags" Target="../tags/tag169.xml"/><Relationship Id="rId37" Type="http://schemas.openxmlformats.org/officeDocument/2006/relationships/tags" Target="../tags/tag168.xml"/><Relationship Id="rId36" Type="http://schemas.openxmlformats.org/officeDocument/2006/relationships/tags" Target="../tags/tag167.xml"/><Relationship Id="rId35" Type="http://schemas.openxmlformats.org/officeDocument/2006/relationships/tags" Target="../tags/tag166.xml"/><Relationship Id="rId34" Type="http://schemas.openxmlformats.org/officeDocument/2006/relationships/tags" Target="../tags/tag165.xml"/><Relationship Id="rId33" Type="http://schemas.openxmlformats.org/officeDocument/2006/relationships/tags" Target="../tags/tag164.xml"/><Relationship Id="rId32" Type="http://schemas.openxmlformats.org/officeDocument/2006/relationships/tags" Target="../tags/tag163.xml"/><Relationship Id="rId31" Type="http://schemas.openxmlformats.org/officeDocument/2006/relationships/tags" Target="../tags/tag162.xml"/><Relationship Id="rId30" Type="http://schemas.openxmlformats.org/officeDocument/2006/relationships/tags" Target="../tags/tag161.xml"/><Relationship Id="rId3" Type="http://schemas.openxmlformats.org/officeDocument/2006/relationships/tags" Target="../tags/tag134.xml"/><Relationship Id="rId29" Type="http://schemas.openxmlformats.org/officeDocument/2006/relationships/tags" Target="../tags/tag160.xml"/><Relationship Id="rId28" Type="http://schemas.openxmlformats.org/officeDocument/2006/relationships/tags" Target="../tags/tag159.xml"/><Relationship Id="rId27" Type="http://schemas.openxmlformats.org/officeDocument/2006/relationships/tags" Target="../tags/tag158.xml"/><Relationship Id="rId26" Type="http://schemas.openxmlformats.org/officeDocument/2006/relationships/tags" Target="../tags/tag157.xml"/><Relationship Id="rId25" Type="http://schemas.openxmlformats.org/officeDocument/2006/relationships/tags" Target="../tags/tag156.xml"/><Relationship Id="rId24" Type="http://schemas.openxmlformats.org/officeDocument/2006/relationships/tags" Target="../tags/tag155.xml"/><Relationship Id="rId23" Type="http://schemas.openxmlformats.org/officeDocument/2006/relationships/tags" Target="../tags/tag154.xml"/><Relationship Id="rId22" Type="http://schemas.openxmlformats.org/officeDocument/2006/relationships/tags" Target="../tags/tag153.xml"/><Relationship Id="rId21" Type="http://schemas.openxmlformats.org/officeDocument/2006/relationships/tags" Target="../tags/tag152.xml"/><Relationship Id="rId20" Type="http://schemas.openxmlformats.org/officeDocument/2006/relationships/tags" Target="../tags/tag151.xml"/><Relationship Id="rId2" Type="http://schemas.openxmlformats.org/officeDocument/2006/relationships/tags" Target="../tags/tag133.xml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224.xml"/><Relationship Id="rId46" Type="http://schemas.openxmlformats.org/officeDocument/2006/relationships/tags" Target="../tags/tag223.xml"/><Relationship Id="rId45" Type="http://schemas.openxmlformats.org/officeDocument/2006/relationships/tags" Target="../tags/tag222.xml"/><Relationship Id="rId44" Type="http://schemas.openxmlformats.org/officeDocument/2006/relationships/tags" Target="../tags/tag221.xml"/><Relationship Id="rId43" Type="http://schemas.openxmlformats.org/officeDocument/2006/relationships/tags" Target="../tags/tag220.xml"/><Relationship Id="rId42" Type="http://schemas.openxmlformats.org/officeDocument/2006/relationships/tags" Target="../tags/tag219.xml"/><Relationship Id="rId41" Type="http://schemas.openxmlformats.org/officeDocument/2006/relationships/tags" Target="../tags/tag218.xml"/><Relationship Id="rId40" Type="http://schemas.openxmlformats.org/officeDocument/2006/relationships/tags" Target="../tags/tag217.xml"/><Relationship Id="rId4" Type="http://schemas.openxmlformats.org/officeDocument/2006/relationships/tags" Target="../tags/tag181.xml"/><Relationship Id="rId39" Type="http://schemas.openxmlformats.org/officeDocument/2006/relationships/tags" Target="../tags/tag216.xml"/><Relationship Id="rId38" Type="http://schemas.openxmlformats.org/officeDocument/2006/relationships/tags" Target="../tags/tag215.xml"/><Relationship Id="rId37" Type="http://schemas.openxmlformats.org/officeDocument/2006/relationships/tags" Target="../tags/tag214.xml"/><Relationship Id="rId36" Type="http://schemas.openxmlformats.org/officeDocument/2006/relationships/tags" Target="../tags/tag213.xml"/><Relationship Id="rId35" Type="http://schemas.openxmlformats.org/officeDocument/2006/relationships/tags" Target="../tags/tag212.xml"/><Relationship Id="rId34" Type="http://schemas.openxmlformats.org/officeDocument/2006/relationships/tags" Target="../tags/tag211.xml"/><Relationship Id="rId33" Type="http://schemas.openxmlformats.org/officeDocument/2006/relationships/tags" Target="../tags/tag210.xml"/><Relationship Id="rId32" Type="http://schemas.openxmlformats.org/officeDocument/2006/relationships/tags" Target="../tags/tag209.xml"/><Relationship Id="rId31" Type="http://schemas.openxmlformats.org/officeDocument/2006/relationships/tags" Target="../tags/tag208.xml"/><Relationship Id="rId30" Type="http://schemas.openxmlformats.org/officeDocument/2006/relationships/tags" Target="../tags/tag207.xml"/><Relationship Id="rId3" Type="http://schemas.openxmlformats.org/officeDocument/2006/relationships/tags" Target="../tags/tag180.xml"/><Relationship Id="rId29" Type="http://schemas.openxmlformats.org/officeDocument/2006/relationships/tags" Target="../tags/tag206.xml"/><Relationship Id="rId28" Type="http://schemas.openxmlformats.org/officeDocument/2006/relationships/tags" Target="../tags/tag205.xml"/><Relationship Id="rId27" Type="http://schemas.openxmlformats.org/officeDocument/2006/relationships/tags" Target="../tags/tag204.xml"/><Relationship Id="rId26" Type="http://schemas.openxmlformats.org/officeDocument/2006/relationships/tags" Target="../tags/tag203.xml"/><Relationship Id="rId25" Type="http://schemas.openxmlformats.org/officeDocument/2006/relationships/tags" Target="../tags/tag202.xml"/><Relationship Id="rId24" Type="http://schemas.openxmlformats.org/officeDocument/2006/relationships/tags" Target="../tags/tag201.xml"/><Relationship Id="rId23" Type="http://schemas.openxmlformats.org/officeDocument/2006/relationships/tags" Target="../tags/tag200.xml"/><Relationship Id="rId22" Type="http://schemas.openxmlformats.org/officeDocument/2006/relationships/tags" Target="../tags/tag199.xml"/><Relationship Id="rId21" Type="http://schemas.openxmlformats.org/officeDocument/2006/relationships/tags" Target="../tags/tag198.xml"/><Relationship Id="rId20" Type="http://schemas.openxmlformats.org/officeDocument/2006/relationships/tags" Target="../tags/tag197.xml"/><Relationship Id="rId2" Type="http://schemas.openxmlformats.org/officeDocument/2006/relationships/tags" Target="../tags/tag179.xml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4" Type="http://schemas.openxmlformats.org/officeDocument/2006/relationships/slideLayout" Target="../slideLayouts/slideLayout2.xml"/><Relationship Id="rId43" Type="http://schemas.openxmlformats.org/officeDocument/2006/relationships/tags" Target="../tags/tag266.xml"/><Relationship Id="rId42" Type="http://schemas.openxmlformats.org/officeDocument/2006/relationships/tags" Target="../tags/tag265.xml"/><Relationship Id="rId41" Type="http://schemas.openxmlformats.org/officeDocument/2006/relationships/tags" Target="../tags/tag264.xml"/><Relationship Id="rId40" Type="http://schemas.openxmlformats.org/officeDocument/2006/relationships/tags" Target="../tags/tag263.xml"/><Relationship Id="rId4" Type="http://schemas.openxmlformats.org/officeDocument/2006/relationships/tags" Target="../tags/tag227.xml"/><Relationship Id="rId39" Type="http://schemas.openxmlformats.org/officeDocument/2006/relationships/tags" Target="../tags/tag262.xml"/><Relationship Id="rId38" Type="http://schemas.openxmlformats.org/officeDocument/2006/relationships/tags" Target="../tags/tag261.xml"/><Relationship Id="rId37" Type="http://schemas.openxmlformats.org/officeDocument/2006/relationships/tags" Target="../tags/tag260.xml"/><Relationship Id="rId36" Type="http://schemas.openxmlformats.org/officeDocument/2006/relationships/tags" Target="../tags/tag259.xml"/><Relationship Id="rId35" Type="http://schemas.openxmlformats.org/officeDocument/2006/relationships/tags" Target="../tags/tag258.xml"/><Relationship Id="rId34" Type="http://schemas.openxmlformats.org/officeDocument/2006/relationships/tags" Target="../tags/tag257.xml"/><Relationship Id="rId33" Type="http://schemas.openxmlformats.org/officeDocument/2006/relationships/tags" Target="../tags/tag256.xml"/><Relationship Id="rId32" Type="http://schemas.openxmlformats.org/officeDocument/2006/relationships/tags" Target="../tags/tag255.xml"/><Relationship Id="rId31" Type="http://schemas.openxmlformats.org/officeDocument/2006/relationships/tags" Target="../tags/tag254.xml"/><Relationship Id="rId30" Type="http://schemas.openxmlformats.org/officeDocument/2006/relationships/tags" Target="../tags/tag253.xml"/><Relationship Id="rId3" Type="http://schemas.openxmlformats.org/officeDocument/2006/relationships/tags" Target="../tags/tag226.xml"/><Relationship Id="rId29" Type="http://schemas.openxmlformats.org/officeDocument/2006/relationships/tags" Target="../tags/tag252.xml"/><Relationship Id="rId28" Type="http://schemas.openxmlformats.org/officeDocument/2006/relationships/tags" Target="../tags/tag251.xml"/><Relationship Id="rId27" Type="http://schemas.openxmlformats.org/officeDocument/2006/relationships/tags" Target="../tags/tag250.xml"/><Relationship Id="rId26" Type="http://schemas.openxmlformats.org/officeDocument/2006/relationships/tags" Target="../tags/tag249.xml"/><Relationship Id="rId25" Type="http://schemas.openxmlformats.org/officeDocument/2006/relationships/tags" Target="../tags/tag248.xml"/><Relationship Id="rId24" Type="http://schemas.openxmlformats.org/officeDocument/2006/relationships/tags" Target="../tags/tag247.xml"/><Relationship Id="rId23" Type="http://schemas.openxmlformats.org/officeDocument/2006/relationships/tags" Target="../tags/tag246.xml"/><Relationship Id="rId22" Type="http://schemas.openxmlformats.org/officeDocument/2006/relationships/tags" Target="../tags/tag245.xml"/><Relationship Id="rId21" Type="http://schemas.openxmlformats.org/officeDocument/2006/relationships/tags" Target="../tags/tag244.xml"/><Relationship Id="rId20" Type="http://schemas.openxmlformats.org/officeDocument/2006/relationships/tags" Target="../tags/tag243.xml"/><Relationship Id="rId2" Type="http://schemas.openxmlformats.org/officeDocument/2006/relationships/tags" Target="../tags/tag225.xml"/><Relationship Id="rId19" Type="http://schemas.openxmlformats.org/officeDocument/2006/relationships/tags" Target="../tags/tag242.xml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7.xml"/><Relationship Id="rId4" Type="http://schemas.openxmlformats.org/officeDocument/2006/relationships/image" Target="../media/image28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image" Target="../media/image30.jpeg"/><Relationship Id="rId3" Type="http://schemas.openxmlformats.org/officeDocument/2006/relationships/image" Target="../media/image29.emf"/><Relationship Id="rId2" Type="http://schemas.openxmlformats.org/officeDocument/2006/relationships/package" Target="../embeddings/Document1.docx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0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7" Type="http://schemas.openxmlformats.org/officeDocument/2006/relationships/slideLayout" Target="../slideLayouts/slideLayout2.xml"/><Relationship Id="rId46" Type="http://schemas.openxmlformats.org/officeDocument/2006/relationships/tags" Target="../tags/tag315.xml"/><Relationship Id="rId45" Type="http://schemas.openxmlformats.org/officeDocument/2006/relationships/tags" Target="../tags/tag314.xml"/><Relationship Id="rId44" Type="http://schemas.openxmlformats.org/officeDocument/2006/relationships/tags" Target="../tags/tag313.xml"/><Relationship Id="rId43" Type="http://schemas.openxmlformats.org/officeDocument/2006/relationships/tags" Target="../tags/tag312.xml"/><Relationship Id="rId42" Type="http://schemas.openxmlformats.org/officeDocument/2006/relationships/tags" Target="../tags/tag311.xml"/><Relationship Id="rId41" Type="http://schemas.openxmlformats.org/officeDocument/2006/relationships/tags" Target="../tags/tag310.xml"/><Relationship Id="rId40" Type="http://schemas.openxmlformats.org/officeDocument/2006/relationships/tags" Target="../tags/tag309.xml"/><Relationship Id="rId4" Type="http://schemas.openxmlformats.org/officeDocument/2006/relationships/tags" Target="../tags/tag273.xml"/><Relationship Id="rId39" Type="http://schemas.openxmlformats.org/officeDocument/2006/relationships/tags" Target="../tags/tag308.xml"/><Relationship Id="rId38" Type="http://schemas.openxmlformats.org/officeDocument/2006/relationships/tags" Target="../tags/tag307.xml"/><Relationship Id="rId37" Type="http://schemas.openxmlformats.org/officeDocument/2006/relationships/tags" Target="../tags/tag306.xml"/><Relationship Id="rId36" Type="http://schemas.openxmlformats.org/officeDocument/2006/relationships/tags" Target="../tags/tag305.xml"/><Relationship Id="rId35" Type="http://schemas.openxmlformats.org/officeDocument/2006/relationships/tags" Target="../tags/tag304.xml"/><Relationship Id="rId34" Type="http://schemas.openxmlformats.org/officeDocument/2006/relationships/tags" Target="../tags/tag303.xml"/><Relationship Id="rId33" Type="http://schemas.openxmlformats.org/officeDocument/2006/relationships/tags" Target="../tags/tag302.xml"/><Relationship Id="rId32" Type="http://schemas.openxmlformats.org/officeDocument/2006/relationships/tags" Target="../tags/tag301.xml"/><Relationship Id="rId31" Type="http://schemas.openxmlformats.org/officeDocument/2006/relationships/tags" Target="../tags/tag300.xml"/><Relationship Id="rId30" Type="http://schemas.openxmlformats.org/officeDocument/2006/relationships/tags" Target="../tags/tag299.xml"/><Relationship Id="rId3" Type="http://schemas.openxmlformats.org/officeDocument/2006/relationships/tags" Target="../tags/tag272.xml"/><Relationship Id="rId29" Type="http://schemas.openxmlformats.org/officeDocument/2006/relationships/tags" Target="../tags/tag298.xml"/><Relationship Id="rId28" Type="http://schemas.openxmlformats.org/officeDocument/2006/relationships/tags" Target="../tags/tag297.xml"/><Relationship Id="rId27" Type="http://schemas.openxmlformats.org/officeDocument/2006/relationships/tags" Target="../tags/tag296.xml"/><Relationship Id="rId26" Type="http://schemas.openxmlformats.org/officeDocument/2006/relationships/tags" Target="../tags/tag295.xml"/><Relationship Id="rId25" Type="http://schemas.openxmlformats.org/officeDocument/2006/relationships/tags" Target="../tags/tag294.xml"/><Relationship Id="rId24" Type="http://schemas.openxmlformats.org/officeDocument/2006/relationships/tags" Target="../tags/tag293.xml"/><Relationship Id="rId23" Type="http://schemas.openxmlformats.org/officeDocument/2006/relationships/tags" Target="../tags/tag292.xml"/><Relationship Id="rId22" Type="http://schemas.openxmlformats.org/officeDocument/2006/relationships/tags" Target="../tags/tag291.xml"/><Relationship Id="rId21" Type="http://schemas.openxmlformats.org/officeDocument/2006/relationships/tags" Target="../tags/tag290.xml"/><Relationship Id="rId20" Type="http://schemas.openxmlformats.org/officeDocument/2006/relationships/tags" Target="../tags/tag289.xml"/><Relationship Id="rId2" Type="http://schemas.openxmlformats.org/officeDocument/2006/relationships/tags" Target="../tags/tag271.xml"/><Relationship Id="rId19" Type="http://schemas.openxmlformats.org/officeDocument/2006/relationships/tags" Target="../tags/tag288.xml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361.xml"/><Relationship Id="rId46" Type="http://schemas.openxmlformats.org/officeDocument/2006/relationships/tags" Target="../tags/tag360.xml"/><Relationship Id="rId45" Type="http://schemas.openxmlformats.org/officeDocument/2006/relationships/tags" Target="../tags/tag359.xml"/><Relationship Id="rId44" Type="http://schemas.openxmlformats.org/officeDocument/2006/relationships/tags" Target="../tags/tag358.xml"/><Relationship Id="rId43" Type="http://schemas.openxmlformats.org/officeDocument/2006/relationships/tags" Target="../tags/tag357.xml"/><Relationship Id="rId42" Type="http://schemas.openxmlformats.org/officeDocument/2006/relationships/tags" Target="../tags/tag356.xml"/><Relationship Id="rId41" Type="http://schemas.openxmlformats.org/officeDocument/2006/relationships/tags" Target="../tags/tag355.xml"/><Relationship Id="rId40" Type="http://schemas.openxmlformats.org/officeDocument/2006/relationships/tags" Target="../tags/tag354.xml"/><Relationship Id="rId4" Type="http://schemas.openxmlformats.org/officeDocument/2006/relationships/tags" Target="../tags/tag318.xml"/><Relationship Id="rId39" Type="http://schemas.openxmlformats.org/officeDocument/2006/relationships/tags" Target="../tags/tag353.xml"/><Relationship Id="rId38" Type="http://schemas.openxmlformats.org/officeDocument/2006/relationships/tags" Target="../tags/tag352.xml"/><Relationship Id="rId37" Type="http://schemas.openxmlformats.org/officeDocument/2006/relationships/tags" Target="../tags/tag351.xml"/><Relationship Id="rId36" Type="http://schemas.openxmlformats.org/officeDocument/2006/relationships/tags" Target="../tags/tag350.xml"/><Relationship Id="rId35" Type="http://schemas.openxmlformats.org/officeDocument/2006/relationships/tags" Target="../tags/tag349.xml"/><Relationship Id="rId34" Type="http://schemas.openxmlformats.org/officeDocument/2006/relationships/tags" Target="../tags/tag348.xml"/><Relationship Id="rId33" Type="http://schemas.openxmlformats.org/officeDocument/2006/relationships/tags" Target="../tags/tag347.xml"/><Relationship Id="rId32" Type="http://schemas.openxmlformats.org/officeDocument/2006/relationships/tags" Target="../tags/tag346.xml"/><Relationship Id="rId31" Type="http://schemas.openxmlformats.org/officeDocument/2006/relationships/tags" Target="../tags/tag345.xml"/><Relationship Id="rId30" Type="http://schemas.openxmlformats.org/officeDocument/2006/relationships/tags" Target="../tags/tag344.xml"/><Relationship Id="rId3" Type="http://schemas.openxmlformats.org/officeDocument/2006/relationships/tags" Target="../tags/tag317.xml"/><Relationship Id="rId29" Type="http://schemas.openxmlformats.org/officeDocument/2006/relationships/tags" Target="../tags/tag343.xml"/><Relationship Id="rId28" Type="http://schemas.openxmlformats.org/officeDocument/2006/relationships/tags" Target="../tags/tag342.xml"/><Relationship Id="rId27" Type="http://schemas.openxmlformats.org/officeDocument/2006/relationships/tags" Target="../tags/tag341.xml"/><Relationship Id="rId26" Type="http://schemas.openxmlformats.org/officeDocument/2006/relationships/tags" Target="../tags/tag340.xml"/><Relationship Id="rId25" Type="http://schemas.openxmlformats.org/officeDocument/2006/relationships/tags" Target="../tags/tag339.xml"/><Relationship Id="rId24" Type="http://schemas.openxmlformats.org/officeDocument/2006/relationships/tags" Target="../tags/tag338.xml"/><Relationship Id="rId23" Type="http://schemas.openxmlformats.org/officeDocument/2006/relationships/tags" Target="../tags/tag337.xml"/><Relationship Id="rId22" Type="http://schemas.openxmlformats.org/officeDocument/2006/relationships/tags" Target="../tags/tag336.xml"/><Relationship Id="rId21" Type="http://schemas.openxmlformats.org/officeDocument/2006/relationships/tags" Target="../tags/tag335.xml"/><Relationship Id="rId20" Type="http://schemas.openxmlformats.org/officeDocument/2006/relationships/tags" Target="../tags/tag334.xml"/><Relationship Id="rId2" Type="http://schemas.openxmlformats.org/officeDocument/2006/relationships/tags" Target="../tags/tag316.xml"/><Relationship Id="rId19" Type="http://schemas.openxmlformats.org/officeDocument/2006/relationships/tags" Target="../tags/tag333.xml"/><Relationship Id="rId18" Type="http://schemas.openxmlformats.org/officeDocument/2006/relationships/tags" Target="../tags/tag332.xml"/><Relationship Id="rId17" Type="http://schemas.openxmlformats.org/officeDocument/2006/relationships/tags" Target="../tags/tag331.xml"/><Relationship Id="rId16" Type="http://schemas.openxmlformats.org/officeDocument/2006/relationships/tags" Target="../tags/tag330.xml"/><Relationship Id="rId15" Type="http://schemas.openxmlformats.org/officeDocument/2006/relationships/tags" Target="../tags/tag329.xml"/><Relationship Id="rId14" Type="http://schemas.openxmlformats.org/officeDocument/2006/relationships/tags" Target="../tags/tag328.xml"/><Relationship Id="rId13" Type="http://schemas.openxmlformats.org/officeDocument/2006/relationships/tags" Target="../tags/tag327.xml"/><Relationship Id="rId12" Type="http://schemas.openxmlformats.org/officeDocument/2006/relationships/tags" Target="../tags/tag326.xml"/><Relationship Id="rId11" Type="http://schemas.openxmlformats.org/officeDocument/2006/relationships/tags" Target="../tags/tag325.xml"/><Relationship Id="rId10" Type="http://schemas.openxmlformats.org/officeDocument/2006/relationships/tags" Target="../tags/tag324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62.xml"/><Relationship Id="rId19" Type="http://schemas.openxmlformats.org/officeDocument/2006/relationships/tags" Target="../tags/tag379.xml"/><Relationship Id="rId18" Type="http://schemas.openxmlformats.org/officeDocument/2006/relationships/tags" Target="../tags/tag378.xml"/><Relationship Id="rId17" Type="http://schemas.openxmlformats.org/officeDocument/2006/relationships/tags" Target="../tags/tag377.xml"/><Relationship Id="rId16" Type="http://schemas.openxmlformats.org/officeDocument/2006/relationships/tags" Target="../tags/tag376.xml"/><Relationship Id="rId15" Type="http://schemas.openxmlformats.org/officeDocument/2006/relationships/tags" Target="../tags/tag375.xml"/><Relationship Id="rId14" Type="http://schemas.openxmlformats.org/officeDocument/2006/relationships/tags" Target="../tags/tag374.xml"/><Relationship Id="rId13" Type="http://schemas.openxmlformats.org/officeDocument/2006/relationships/tags" Target="../tags/tag373.xml"/><Relationship Id="rId12" Type="http://schemas.openxmlformats.org/officeDocument/2006/relationships/tags" Target="../tags/tag372.xml"/><Relationship Id="rId11" Type="http://schemas.openxmlformats.org/officeDocument/2006/relationships/tags" Target="../tags/tag371.xml"/><Relationship Id="rId10" Type="http://schemas.openxmlformats.org/officeDocument/2006/relationships/tags" Target="../tags/tag370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tags" Target="../tags/tag8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38.png"/><Relationship Id="rId7" Type="http://schemas.openxmlformats.org/officeDocument/2006/relationships/image" Target="../media/image37.svg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80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1.xml"/><Relationship Id="rId4" Type="http://schemas.openxmlformats.org/officeDocument/2006/relationships/image" Target="../media/image43.sv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tags" Target="../tags/tag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129.xml"/><Relationship Id="rId43" Type="http://schemas.openxmlformats.org/officeDocument/2006/relationships/tags" Target="../tags/tag128.xml"/><Relationship Id="rId42" Type="http://schemas.openxmlformats.org/officeDocument/2006/relationships/tags" Target="../tags/tag127.xml"/><Relationship Id="rId41" Type="http://schemas.openxmlformats.org/officeDocument/2006/relationships/tags" Target="../tags/tag126.xml"/><Relationship Id="rId40" Type="http://schemas.openxmlformats.org/officeDocument/2006/relationships/tags" Target="../tags/tag125.xml"/><Relationship Id="rId4" Type="http://schemas.openxmlformats.org/officeDocument/2006/relationships/tags" Target="../tags/tag89.xml"/><Relationship Id="rId39" Type="http://schemas.openxmlformats.org/officeDocument/2006/relationships/tags" Target="../tags/tag124.xml"/><Relationship Id="rId38" Type="http://schemas.openxmlformats.org/officeDocument/2006/relationships/tags" Target="../tags/tag123.xml"/><Relationship Id="rId37" Type="http://schemas.openxmlformats.org/officeDocument/2006/relationships/tags" Target="../tags/tag122.xml"/><Relationship Id="rId36" Type="http://schemas.openxmlformats.org/officeDocument/2006/relationships/tags" Target="../tags/tag121.xml"/><Relationship Id="rId35" Type="http://schemas.openxmlformats.org/officeDocument/2006/relationships/tags" Target="../tags/tag120.xml"/><Relationship Id="rId34" Type="http://schemas.openxmlformats.org/officeDocument/2006/relationships/tags" Target="../tags/tag119.xml"/><Relationship Id="rId33" Type="http://schemas.openxmlformats.org/officeDocument/2006/relationships/tags" Target="../tags/tag118.xml"/><Relationship Id="rId32" Type="http://schemas.openxmlformats.org/officeDocument/2006/relationships/tags" Target="../tags/tag117.xml"/><Relationship Id="rId31" Type="http://schemas.openxmlformats.org/officeDocument/2006/relationships/tags" Target="../tags/tag116.xml"/><Relationship Id="rId30" Type="http://schemas.openxmlformats.org/officeDocument/2006/relationships/tags" Target="../tags/tag115.xml"/><Relationship Id="rId3" Type="http://schemas.openxmlformats.org/officeDocument/2006/relationships/tags" Target="../tags/tag88.xml"/><Relationship Id="rId29" Type="http://schemas.openxmlformats.org/officeDocument/2006/relationships/tags" Target="../tags/tag114.xml"/><Relationship Id="rId28" Type="http://schemas.openxmlformats.org/officeDocument/2006/relationships/tags" Target="../tags/tag113.xml"/><Relationship Id="rId27" Type="http://schemas.openxmlformats.org/officeDocument/2006/relationships/tags" Target="../tags/tag112.xml"/><Relationship Id="rId26" Type="http://schemas.openxmlformats.org/officeDocument/2006/relationships/tags" Target="../tags/tag111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7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25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096000" y="3528695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</a:t>
            </a:r>
            <a:r>
              <a:rPr lang="en-US" altLang="zh-CN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影响化学平衡的</a:t>
            </a:r>
            <a:r>
              <a:rPr lang="zh-CN" altLang="en-US" sz="32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因素</a:t>
            </a:r>
            <a:endParaRPr lang="zh-CN" altLang="en-US" sz="3200" b="1" dirty="0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79790" y="6332855"/>
            <a:ext cx="35198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新人教版 化学 选择性必修一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96000" y="1680210"/>
            <a:ext cx="599567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第二章 化学反应速率与化学平衡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096000" y="2541270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第二节 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7480" t="36747" r="16652" b="37587"/>
          <a:stretch>
            <a:fillRect/>
          </a:stretch>
        </p:blipFill>
        <p:spPr>
          <a:xfrm>
            <a:off x="6096000" y="17780"/>
            <a:ext cx="2680335" cy="745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26" name="组合 125"/>
          <p:cNvGrpSpPr/>
          <p:nvPr/>
        </p:nvGrpSpPr>
        <p:grpSpPr>
          <a:xfrm rot="0">
            <a:off x="508000" y="1476375"/>
            <a:ext cx="10948670" cy="4562475"/>
            <a:chOff x="3379788" y="2209800"/>
            <a:chExt cx="5432425" cy="2443163"/>
          </a:xfrm>
        </p:grpSpPr>
        <p:sp>
          <p:nvSpPr>
            <p:cNvPr id="78" name="Oval 73"/>
            <p:cNvSpPr>
              <a:spLocks noChangeArrowheads="1"/>
            </p:cNvSpPr>
            <p:nvPr/>
          </p:nvSpPr>
          <p:spPr bwMode="auto">
            <a:xfrm>
              <a:off x="8532813" y="2584450"/>
              <a:ext cx="71438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79" name="Oval 74"/>
            <p:cNvSpPr>
              <a:spLocks noChangeArrowheads="1"/>
            </p:cNvSpPr>
            <p:nvPr/>
          </p:nvSpPr>
          <p:spPr bwMode="auto">
            <a:xfrm>
              <a:off x="8532813" y="4392613"/>
              <a:ext cx="71438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0" name="Oval 75"/>
            <p:cNvSpPr>
              <a:spLocks noChangeArrowheads="1"/>
            </p:cNvSpPr>
            <p:nvPr/>
          </p:nvSpPr>
          <p:spPr bwMode="auto">
            <a:xfrm>
              <a:off x="3579813" y="2584450"/>
              <a:ext cx="76200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1" name="Oval 76"/>
            <p:cNvSpPr>
              <a:spLocks noChangeArrowheads="1"/>
            </p:cNvSpPr>
            <p:nvPr/>
          </p:nvSpPr>
          <p:spPr bwMode="auto">
            <a:xfrm>
              <a:off x="3579813" y="4392613"/>
              <a:ext cx="76200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6564313" y="2389188"/>
              <a:ext cx="2247900" cy="2263775"/>
            </a:xfrm>
            <a:custGeom>
              <a:avLst/>
              <a:gdLst>
                <a:gd name="T0" fmla="*/ 1416 w 1416"/>
                <a:gd name="T1" fmla="*/ 0 h 1426"/>
                <a:gd name="T2" fmla="*/ 78 w 1416"/>
                <a:gd name="T3" fmla="*/ 61 h 1426"/>
                <a:gd name="T4" fmla="*/ 543 w 1416"/>
                <a:gd name="T5" fmla="*/ 61 h 1426"/>
                <a:gd name="T6" fmla="*/ 1395 w 1416"/>
                <a:gd name="T7" fmla="*/ 21 h 1426"/>
                <a:gd name="T8" fmla="*/ 1395 w 1416"/>
                <a:gd name="T9" fmla="*/ 1404 h 1426"/>
                <a:gd name="T10" fmla="*/ 0 w 1416"/>
                <a:gd name="T11" fmla="*/ 1404 h 1426"/>
                <a:gd name="T12" fmla="*/ 0 w 1416"/>
                <a:gd name="T13" fmla="*/ 1426 h 1426"/>
                <a:gd name="T14" fmla="*/ 1416 w 1416"/>
                <a:gd name="T15" fmla="*/ 1426 h 1426"/>
                <a:gd name="T16" fmla="*/ 1416 w 1416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6" h="1426">
                  <a:moveTo>
                    <a:pt x="1416" y="0"/>
                  </a:moveTo>
                  <a:lnTo>
                    <a:pt x="78" y="61"/>
                  </a:lnTo>
                  <a:lnTo>
                    <a:pt x="543" y="61"/>
                  </a:lnTo>
                  <a:lnTo>
                    <a:pt x="1395" y="21"/>
                  </a:lnTo>
                  <a:lnTo>
                    <a:pt x="1395" y="1404"/>
                  </a:lnTo>
                  <a:lnTo>
                    <a:pt x="0" y="1404"/>
                  </a:lnTo>
                  <a:lnTo>
                    <a:pt x="0" y="1426"/>
                  </a:lnTo>
                  <a:lnTo>
                    <a:pt x="1416" y="1426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6670676" y="2486025"/>
              <a:ext cx="755650" cy="0"/>
            </a:xfrm>
            <a:custGeom>
              <a:avLst/>
              <a:gdLst>
                <a:gd name="T0" fmla="*/ 462 w 476"/>
                <a:gd name="T1" fmla="*/ 476 w 476"/>
                <a:gd name="T2" fmla="*/ 11 w 476"/>
                <a:gd name="T3" fmla="*/ 0 w 476"/>
                <a:gd name="T4" fmla="*/ 462 w 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6">
                  <a:moveTo>
                    <a:pt x="462" y="0"/>
                  </a:moveTo>
                  <a:lnTo>
                    <a:pt x="476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6564313" y="2520950"/>
              <a:ext cx="101600" cy="3175"/>
            </a:xfrm>
            <a:custGeom>
              <a:avLst/>
              <a:gdLst>
                <a:gd name="T0" fmla="*/ 0 w 64"/>
                <a:gd name="T1" fmla="*/ 0 h 2"/>
                <a:gd name="T2" fmla="*/ 0 w 64"/>
                <a:gd name="T3" fmla="*/ 2 h 2"/>
                <a:gd name="T4" fmla="*/ 64 w 64"/>
                <a:gd name="T5" fmla="*/ 0 h 2"/>
                <a:gd name="T6" fmla="*/ 0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0" y="0"/>
                  </a:moveTo>
                  <a:lnTo>
                    <a:pt x="0" y="2"/>
                  </a:ln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6564313" y="2486025"/>
              <a:ext cx="2151063" cy="2068513"/>
            </a:xfrm>
            <a:custGeom>
              <a:avLst/>
              <a:gdLst>
                <a:gd name="T0" fmla="*/ 1333 w 1355"/>
                <a:gd name="T1" fmla="*/ 22 h 1303"/>
                <a:gd name="T2" fmla="*/ 1333 w 1355"/>
                <a:gd name="T3" fmla="*/ 22 h 1303"/>
                <a:gd name="T4" fmla="*/ 1333 w 1355"/>
                <a:gd name="T5" fmla="*/ 1282 h 1303"/>
                <a:gd name="T6" fmla="*/ 1333 w 1355"/>
                <a:gd name="T7" fmla="*/ 1284 h 1303"/>
                <a:gd name="T8" fmla="*/ 0 w 1355"/>
                <a:gd name="T9" fmla="*/ 1284 h 1303"/>
                <a:gd name="T10" fmla="*/ 0 w 1355"/>
                <a:gd name="T11" fmla="*/ 1303 h 1303"/>
                <a:gd name="T12" fmla="*/ 1355 w 1355"/>
                <a:gd name="T13" fmla="*/ 1303 h 1303"/>
                <a:gd name="T14" fmla="*/ 1355 w 1355"/>
                <a:gd name="T15" fmla="*/ 0 h 1303"/>
                <a:gd name="T16" fmla="*/ 529 w 1355"/>
                <a:gd name="T17" fmla="*/ 0 h 1303"/>
                <a:gd name="T18" fmla="*/ 78 w 1355"/>
                <a:gd name="T19" fmla="*/ 22 h 1303"/>
                <a:gd name="T20" fmla="*/ 1333 w 1355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5" h="1303">
                  <a:moveTo>
                    <a:pt x="1333" y="22"/>
                  </a:moveTo>
                  <a:lnTo>
                    <a:pt x="1333" y="22"/>
                  </a:lnTo>
                  <a:lnTo>
                    <a:pt x="1333" y="1282"/>
                  </a:lnTo>
                  <a:lnTo>
                    <a:pt x="1333" y="1284"/>
                  </a:lnTo>
                  <a:lnTo>
                    <a:pt x="0" y="1284"/>
                  </a:lnTo>
                  <a:lnTo>
                    <a:pt x="0" y="1303"/>
                  </a:lnTo>
                  <a:lnTo>
                    <a:pt x="1355" y="1303"/>
                  </a:lnTo>
                  <a:lnTo>
                    <a:pt x="1355" y="0"/>
                  </a:lnTo>
                  <a:lnTo>
                    <a:pt x="529" y="0"/>
                  </a:lnTo>
                  <a:lnTo>
                    <a:pt x="78" y="22"/>
                  </a:lnTo>
                  <a:lnTo>
                    <a:pt x="1333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564313" y="2486025"/>
              <a:ext cx="106363" cy="4763"/>
            </a:xfrm>
            <a:custGeom>
              <a:avLst/>
              <a:gdLst>
                <a:gd name="T0" fmla="*/ 67 w 67"/>
                <a:gd name="T1" fmla="*/ 0 h 3"/>
                <a:gd name="T2" fmla="*/ 0 w 67"/>
                <a:gd name="T3" fmla="*/ 0 h 3"/>
                <a:gd name="T4" fmla="*/ 0 w 67"/>
                <a:gd name="T5" fmla="*/ 3 h 3"/>
                <a:gd name="T6" fmla="*/ 67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6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7" name="Rectangle 82"/>
            <p:cNvSpPr>
              <a:spLocks noChangeArrowheads="1"/>
            </p:cNvSpPr>
            <p:nvPr/>
          </p:nvSpPr>
          <p:spPr bwMode="auto">
            <a:xfrm>
              <a:off x="6564313" y="4554538"/>
              <a:ext cx="215106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6665913" y="2520950"/>
              <a:ext cx="2014538" cy="0"/>
            </a:xfrm>
            <a:custGeom>
              <a:avLst/>
              <a:gdLst>
                <a:gd name="T0" fmla="*/ 1269 w 1269"/>
                <a:gd name="T1" fmla="*/ 1269 w 1269"/>
                <a:gd name="T2" fmla="*/ 14 w 1269"/>
                <a:gd name="T3" fmla="*/ 0 w 1269"/>
                <a:gd name="T4" fmla="*/ 1269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1269" y="0"/>
                  </a:moveTo>
                  <a:lnTo>
                    <a:pt x="1269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6564313" y="2486025"/>
              <a:ext cx="839788" cy="34925"/>
            </a:xfrm>
            <a:custGeom>
              <a:avLst/>
              <a:gdLst>
                <a:gd name="T0" fmla="*/ 0 w 529"/>
                <a:gd name="T1" fmla="*/ 22 h 22"/>
                <a:gd name="T2" fmla="*/ 78 w 529"/>
                <a:gd name="T3" fmla="*/ 22 h 22"/>
                <a:gd name="T4" fmla="*/ 529 w 529"/>
                <a:gd name="T5" fmla="*/ 0 h 22"/>
                <a:gd name="T6" fmla="*/ 67 w 529"/>
                <a:gd name="T7" fmla="*/ 0 h 22"/>
                <a:gd name="T8" fmla="*/ 0 w 529"/>
                <a:gd name="T9" fmla="*/ 3 h 22"/>
                <a:gd name="T10" fmla="*/ 0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0" y="22"/>
                  </a:moveTo>
                  <a:lnTo>
                    <a:pt x="78" y="22"/>
                  </a:lnTo>
                  <a:lnTo>
                    <a:pt x="529" y="0"/>
                  </a:lnTo>
                  <a:lnTo>
                    <a:pt x="67" y="0"/>
                  </a:lnTo>
                  <a:lnTo>
                    <a:pt x="0" y="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6564313" y="2520950"/>
              <a:ext cx="123825" cy="0"/>
            </a:xfrm>
            <a:custGeom>
              <a:avLst/>
              <a:gdLst>
                <a:gd name="T0" fmla="*/ 78 w 78"/>
                <a:gd name="T1" fmla="*/ 0 w 78"/>
                <a:gd name="T2" fmla="*/ 0 w 78"/>
                <a:gd name="T3" fmla="*/ 64 w 78"/>
                <a:gd name="T4" fmla="*/ 78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7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6564313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3379788" y="2389188"/>
              <a:ext cx="3384550" cy="2263775"/>
            </a:xfrm>
            <a:custGeom>
              <a:avLst/>
              <a:gdLst>
                <a:gd name="T0" fmla="*/ 0 w 2132"/>
                <a:gd name="T1" fmla="*/ 0 h 1426"/>
                <a:gd name="T2" fmla="*/ 1338 w 2132"/>
                <a:gd name="T3" fmla="*/ 61 h 1426"/>
                <a:gd name="T4" fmla="*/ 874 w 2132"/>
                <a:gd name="T5" fmla="*/ 61 h 1426"/>
                <a:gd name="T6" fmla="*/ 21 w 2132"/>
                <a:gd name="T7" fmla="*/ 21 h 1426"/>
                <a:gd name="T8" fmla="*/ 21 w 2132"/>
                <a:gd name="T9" fmla="*/ 1404 h 1426"/>
                <a:gd name="T10" fmla="*/ 2132 w 2132"/>
                <a:gd name="T11" fmla="*/ 1404 h 1426"/>
                <a:gd name="T12" fmla="*/ 2132 w 2132"/>
                <a:gd name="T13" fmla="*/ 1426 h 1426"/>
                <a:gd name="T14" fmla="*/ 0 w 2132"/>
                <a:gd name="T15" fmla="*/ 1426 h 1426"/>
                <a:gd name="T16" fmla="*/ 0 w 2132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2" h="1426">
                  <a:moveTo>
                    <a:pt x="0" y="0"/>
                  </a:moveTo>
                  <a:lnTo>
                    <a:pt x="1338" y="61"/>
                  </a:lnTo>
                  <a:lnTo>
                    <a:pt x="874" y="61"/>
                  </a:lnTo>
                  <a:lnTo>
                    <a:pt x="21" y="21"/>
                  </a:lnTo>
                  <a:lnTo>
                    <a:pt x="21" y="1404"/>
                  </a:lnTo>
                  <a:lnTo>
                    <a:pt x="2132" y="1404"/>
                  </a:lnTo>
                  <a:lnTo>
                    <a:pt x="2132" y="1426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4767263" y="2486025"/>
              <a:ext cx="754063" cy="0"/>
            </a:xfrm>
            <a:custGeom>
              <a:avLst/>
              <a:gdLst>
                <a:gd name="T0" fmla="*/ 13 w 475"/>
                <a:gd name="T1" fmla="*/ 0 w 475"/>
                <a:gd name="T2" fmla="*/ 464 w 475"/>
                <a:gd name="T3" fmla="*/ 475 w 475"/>
                <a:gd name="T4" fmla="*/ 13 w 4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5">
                  <a:moveTo>
                    <a:pt x="13" y="0"/>
                  </a:moveTo>
                  <a:lnTo>
                    <a:pt x="0" y="0"/>
                  </a:lnTo>
                  <a:lnTo>
                    <a:pt x="464" y="0"/>
                  </a:lnTo>
                  <a:lnTo>
                    <a:pt x="47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5526088" y="2520950"/>
              <a:ext cx="101600" cy="3175"/>
            </a:xfrm>
            <a:custGeom>
              <a:avLst/>
              <a:gdLst>
                <a:gd name="T0" fmla="*/ 64 w 64"/>
                <a:gd name="T1" fmla="*/ 0 h 2"/>
                <a:gd name="T2" fmla="*/ 64 w 64"/>
                <a:gd name="T3" fmla="*/ 2 h 2"/>
                <a:gd name="T4" fmla="*/ 0 w 64"/>
                <a:gd name="T5" fmla="*/ 0 h 2"/>
                <a:gd name="T6" fmla="*/ 64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64" y="0"/>
                  </a:moveTo>
                  <a:lnTo>
                    <a:pt x="64" y="2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476626" y="2486025"/>
              <a:ext cx="3287713" cy="2068513"/>
            </a:xfrm>
            <a:custGeom>
              <a:avLst/>
              <a:gdLst>
                <a:gd name="T0" fmla="*/ 22 w 2071"/>
                <a:gd name="T1" fmla="*/ 22 h 1303"/>
                <a:gd name="T2" fmla="*/ 22 w 2071"/>
                <a:gd name="T3" fmla="*/ 22 h 1303"/>
                <a:gd name="T4" fmla="*/ 22 w 2071"/>
                <a:gd name="T5" fmla="*/ 1282 h 1303"/>
                <a:gd name="T6" fmla="*/ 22 w 2071"/>
                <a:gd name="T7" fmla="*/ 1284 h 1303"/>
                <a:gd name="T8" fmla="*/ 2071 w 2071"/>
                <a:gd name="T9" fmla="*/ 1284 h 1303"/>
                <a:gd name="T10" fmla="*/ 2071 w 2071"/>
                <a:gd name="T11" fmla="*/ 1303 h 1303"/>
                <a:gd name="T12" fmla="*/ 0 w 2071"/>
                <a:gd name="T13" fmla="*/ 1303 h 1303"/>
                <a:gd name="T14" fmla="*/ 0 w 2071"/>
                <a:gd name="T15" fmla="*/ 0 h 1303"/>
                <a:gd name="T16" fmla="*/ 826 w 2071"/>
                <a:gd name="T17" fmla="*/ 0 h 1303"/>
                <a:gd name="T18" fmla="*/ 1277 w 2071"/>
                <a:gd name="T19" fmla="*/ 22 h 1303"/>
                <a:gd name="T20" fmla="*/ 22 w 2071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1" h="1303">
                  <a:moveTo>
                    <a:pt x="22" y="22"/>
                  </a:moveTo>
                  <a:lnTo>
                    <a:pt x="22" y="22"/>
                  </a:lnTo>
                  <a:lnTo>
                    <a:pt x="22" y="1282"/>
                  </a:lnTo>
                  <a:lnTo>
                    <a:pt x="22" y="1284"/>
                  </a:lnTo>
                  <a:lnTo>
                    <a:pt x="2071" y="1284"/>
                  </a:lnTo>
                  <a:lnTo>
                    <a:pt x="2071" y="1303"/>
                  </a:lnTo>
                  <a:lnTo>
                    <a:pt x="0" y="1303"/>
                  </a:lnTo>
                  <a:lnTo>
                    <a:pt x="0" y="0"/>
                  </a:lnTo>
                  <a:lnTo>
                    <a:pt x="826" y="0"/>
                  </a:lnTo>
                  <a:lnTo>
                    <a:pt x="1277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5521326" y="2486025"/>
              <a:ext cx="106363" cy="4763"/>
            </a:xfrm>
            <a:custGeom>
              <a:avLst/>
              <a:gdLst>
                <a:gd name="T0" fmla="*/ 0 w 67"/>
                <a:gd name="T1" fmla="*/ 0 h 3"/>
                <a:gd name="T2" fmla="*/ 67 w 67"/>
                <a:gd name="T3" fmla="*/ 0 h 3"/>
                <a:gd name="T4" fmla="*/ 67 w 67"/>
                <a:gd name="T5" fmla="*/ 3 h 3"/>
                <a:gd name="T6" fmla="*/ 0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3476626" y="4554538"/>
              <a:ext cx="328771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511551" y="2520950"/>
              <a:ext cx="2014538" cy="0"/>
            </a:xfrm>
            <a:custGeom>
              <a:avLst/>
              <a:gdLst>
                <a:gd name="T0" fmla="*/ 0 w 1269"/>
                <a:gd name="T1" fmla="*/ 0 w 1269"/>
                <a:gd name="T2" fmla="*/ 1255 w 1269"/>
                <a:gd name="T3" fmla="*/ 1269 w 1269"/>
                <a:gd name="T4" fmla="*/ 0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0" y="0"/>
                  </a:moveTo>
                  <a:lnTo>
                    <a:pt x="0" y="0"/>
                  </a:lnTo>
                  <a:lnTo>
                    <a:pt x="1255" y="0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4787901" y="2486025"/>
              <a:ext cx="839788" cy="34925"/>
            </a:xfrm>
            <a:custGeom>
              <a:avLst/>
              <a:gdLst>
                <a:gd name="T0" fmla="*/ 529 w 529"/>
                <a:gd name="T1" fmla="*/ 22 h 22"/>
                <a:gd name="T2" fmla="*/ 451 w 529"/>
                <a:gd name="T3" fmla="*/ 22 h 22"/>
                <a:gd name="T4" fmla="*/ 0 w 529"/>
                <a:gd name="T5" fmla="*/ 0 h 22"/>
                <a:gd name="T6" fmla="*/ 462 w 529"/>
                <a:gd name="T7" fmla="*/ 0 h 22"/>
                <a:gd name="T8" fmla="*/ 529 w 529"/>
                <a:gd name="T9" fmla="*/ 3 h 22"/>
                <a:gd name="T10" fmla="*/ 529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529" y="22"/>
                  </a:moveTo>
                  <a:lnTo>
                    <a:pt x="451" y="22"/>
                  </a:lnTo>
                  <a:lnTo>
                    <a:pt x="0" y="0"/>
                  </a:lnTo>
                  <a:lnTo>
                    <a:pt x="462" y="0"/>
                  </a:lnTo>
                  <a:lnTo>
                    <a:pt x="529" y="3"/>
                  </a:lnTo>
                  <a:lnTo>
                    <a:pt x="529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5503863" y="2520950"/>
              <a:ext cx="123825" cy="0"/>
            </a:xfrm>
            <a:custGeom>
              <a:avLst/>
              <a:gdLst>
                <a:gd name="T0" fmla="*/ 0 w 78"/>
                <a:gd name="T1" fmla="*/ 78 w 78"/>
                <a:gd name="T2" fmla="*/ 78 w 78"/>
                <a:gd name="T3" fmla="*/ 14 w 78"/>
                <a:gd name="T4" fmla="*/ 0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5627688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335713" y="2389188"/>
              <a:ext cx="301625" cy="263525"/>
            </a:xfrm>
            <a:custGeom>
              <a:avLst/>
              <a:gdLst>
                <a:gd name="T0" fmla="*/ 70 w 71"/>
                <a:gd name="T1" fmla="*/ 6 h 62"/>
                <a:gd name="T2" fmla="*/ 71 w 71"/>
                <a:gd name="T3" fmla="*/ 2 h 62"/>
                <a:gd name="T4" fmla="*/ 68 w 71"/>
                <a:gd name="T5" fmla="*/ 0 h 62"/>
                <a:gd name="T6" fmla="*/ 65 w 71"/>
                <a:gd name="T7" fmla="*/ 1 h 62"/>
                <a:gd name="T8" fmla="*/ 41 w 71"/>
                <a:gd name="T9" fmla="*/ 8 h 62"/>
                <a:gd name="T10" fmla="*/ 17 w 71"/>
                <a:gd name="T11" fmla="*/ 14 h 62"/>
                <a:gd name="T12" fmla="*/ 1 w 71"/>
                <a:gd name="T13" fmla="*/ 32 h 62"/>
                <a:gd name="T14" fmla="*/ 0 w 71"/>
                <a:gd name="T15" fmla="*/ 51 h 62"/>
                <a:gd name="T16" fmla="*/ 5 w 71"/>
                <a:gd name="T17" fmla="*/ 59 h 62"/>
                <a:gd name="T18" fmla="*/ 14 w 71"/>
                <a:gd name="T19" fmla="*/ 60 h 62"/>
                <a:gd name="T20" fmla="*/ 17 w 71"/>
                <a:gd name="T21" fmla="*/ 54 h 62"/>
                <a:gd name="T22" fmla="*/ 17 w 71"/>
                <a:gd name="T23" fmla="*/ 48 h 62"/>
                <a:gd name="T24" fmla="*/ 26 w 71"/>
                <a:gd name="T25" fmla="*/ 57 h 62"/>
                <a:gd name="T26" fmla="*/ 33 w 71"/>
                <a:gd name="T27" fmla="*/ 58 h 62"/>
                <a:gd name="T28" fmla="*/ 34 w 71"/>
                <a:gd name="T29" fmla="*/ 51 h 62"/>
                <a:gd name="T30" fmla="*/ 31 w 71"/>
                <a:gd name="T31" fmla="*/ 44 h 62"/>
                <a:gd name="T32" fmla="*/ 46 w 71"/>
                <a:gd name="T33" fmla="*/ 50 h 62"/>
                <a:gd name="T34" fmla="*/ 51 w 71"/>
                <a:gd name="T35" fmla="*/ 50 h 62"/>
                <a:gd name="T36" fmla="*/ 53 w 71"/>
                <a:gd name="T37" fmla="*/ 42 h 62"/>
                <a:gd name="T38" fmla="*/ 48 w 71"/>
                <a:gd name="T39" fmla="*/ 36 h 62"/>
                <a:gd name="T40" fmla="*/ 61 w 71"/>
                <a:gd name="T41" fmla="*/ 36 h 62"/>
                <a:gd name="T42" fmla="*/ 64 w 71"/>
                <a:gd name="T43" fmla="*/ 34 h 62"/>
                <a:gd name="T44" fmla="*/ 62 w 71"/>
                <a:gd name="T45" fmla="*/ 28 h 62"/>
                <a:gd name="T46" fmla="*/ 55 w 71"/>
                <a:gd name="T47" fmla="*/ 25 h 62"/>
                <a:gd name="T48" fmla="*/ 70 w 71"/>
                <a:gd name="T49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62">
                  <a:moveTo>
                    <a:pt x="70" y="6"/>
                  </a:moveTo>
                  <a:cubicBezTo>
                    <a:pt x="71" y="5"/>
                    <a:pt x="71" y="4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5" y="1"/>
                  </a:cubicBezTo>
                  <a:cubicBezTo>
                    <a:pt x="58" y="6"/>
                    <a:pt x="49" y="7"/>
                    <a:pt x="41" y="8"/>
                  </a:cubicBezTo>
                  <a:cubicBezTo>
                    <a:pt x="33" y="9"/>
                    <a:pt x="24" y="10"/>
                    <a:pt x="17" y="14"/>
                  </a:cubicBezTo>
                  <a:cubicBezTo>
                    <a:pt x="9" y="17"/>
                    <a:pt x="2" y="24"/>
                    <a:pt x="1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4"/>
                    <a:pt x="3" y="57"/>
                    <a:pt x="5" y="59"/>
                  </a:cubicBezTo>
                  <a:cubicBezTo>
                    <a:pt x="8" y="61"/>
                    <a:pt x="11" y="62"/>
                    <a:pt x="14" y="60"/>
                  </a:cubicBezTo>
                  <a:cubicBezTo>
                    <a:pt x="16" y="59"/>
                    <a:pt x="17" y="57"/>
                    <a:pt x="17" y="54"/>
                  </a:cubicBezTo>
                  <a:cubicBezTo>
                    <a:pt x="17" y="52"/>
                    <a:pt x="17" y="50"/>
                    <a:pt x="17" y="48"/>
                  </a:cubicBezTo>
                  <a:cubicBezTo>
                    <a:pt x="19" y="52"/>
                    <a:pt x="22" y="55"/>
                    <a:pt x="26" y="57"/>
                  </a:cubicBezTo>
                  <a:cubicBezTo>
                    <a:pt x="28" y="58"/>
                    <a:pt x="31" y="59"/>
                    <a:pt x="33" y="58"/>
                  </a:cubicBezTo>
                  <a:cubicBezTo>
                    <a:pt x="35" y="56"/>
                    <a:pt x="35" y="53"/>
                    <a:pt x="34" y="51"/>
                  </a:cubicBezTo>
                  <a:cubicBezTo>
                    <a:pt x="33" y="48"/>
                    <a:pt x="32" y="46"/>
                    <a:pt x="31" y="44"/>
                  </a:cubicBezTo>
                  <a:cubicBezTo>
                    <a:pt x="36" y="47"/>
                    <a:pt x="40" y="49"/>
                    <a:pt x="46" y="50"/>
                  </a:cubicBezTo>
                  <a:cubicBezTo>
                    <a:pt x="47" y="51"/>
                    <a:pt x="49" y="51"/>
                    <a:pt x="51" y="50"/>
                  </a:cubicBezTo>
                  <a:cubicBezTo>
                    <a:pt x="54" y="49"/>
                    <a:pt x="54" y="45"/>
                    <a:pt x="53" y="42"/>
                  </a:cubicBezTo>
                  <a:cubicBezTo>
                    <a:pt x="52" y="40"/>
                    <a:pt x="50" y="38"/>
                    <a:pt x="48" y="36"/>
                  </a:cubicBezTo>
                  <a:cubicBezTo>
                    <a:pt x="52" y="37"/>
                    <a:pt x="56" y="37"/>
                    <a:pt x="61" y="36"/>
                  </a:cubicBezTo>
                  <a:cubicBezTo>
                    <a:pt x="62" y="35"/>
                    <a:pt x="63" y="35"/>
                    <a:pt x="64" y="34"/>
                  </a:cubicBezTo>
                  <a:cubicBezTo>
                    <a:pt x="65" y="32"/>
                    <a:pt x="64" y="29"/>
                    <a:pt x="62" y="28"/>
                  </a:cubicBezTo>
                  <a:cubicBezTo>
                    <a:pt x="60" y="26"/>
                    <a:pt x="57" y="26"/>
                    <a:pt x="55" y="25"/>
                  </a:cubicBezTo>
                  <a:cubicBezTo>
                    <a:pt x="62" y="22"/>
                    <a:pt x="68" y="13"/>
                    <a:pt x="70" y="6"/>
                  </a:cubicBez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5554663" y="2439988"/>
              <a:ext cx="288925" cy="220663"/>
            </a:xfrm>
            <a:custGeom>
              <a:avLst/>
              <a:gdLst>
                <a:gd name="T0" fmla="*/ 68 w 68"/>
                <a:gd name="T1" fmla="*/ 30 h 52"/>
                <a:gd name="T2" fmla="*/ 54 w 68"/>
                <a:gd name="T3" fmla="*/ 13 h 52"/>
                <a:gd name="T4" fmla="*/ 32 w 68"/>
                <a:gd name="T5" fmla="*/ 8 h 52"/>
                <a:gd name="T6" fmla="*/ 9 w 68"/>
                <a:gd name="T7" fmla="*/ 3 h 52"/>
                <a:gd name="T8" fmla="*/ 3 w 68"/>
                <a:gd name="T9" fmla="*/ 1 h 52"/>
                <a:gd name="T10" fmla="*/ 0 w 68"/>
                <a:gd name="T11" fmla="*/ 5 h 52"/>
                <a:gd name="T12" fmla="*/ 1 w 68"/>
                <a:gd name="T13" fmla="*/ 9 h 52"/>
                <a:gd name="T14" fmla="*/ 14 w 68"/>
                <a:gd name="T15" fmla="*/ 22 h 52"/>
                <a:gd name="T16" fmla="*/ 4 w 68"/>
                <a:gd name="T17" fmla="*/ 23 h 52"/>
                <a:gd name="T18" fmla="*/ 2 w 68"/>
                <a:gd name="T19" fmla="*/ 29 h 52"/>
                <a:gd name="T20" fmla="*/ 6 w 68"/>
                <a:gd name="T21" fmla="*/ 32 h 52"/>
                <a:gd name="T22" fmla="*/ 20 w 68"/>
                <a:gd name="T23" fmla="*/ 33 h 52"/>
                <a:gd name="T24" fmla="*/ 11 w 68"/>
                <a:gd name="T25" fmla="*/ 35 h 52"/>
                <a:gd name="T26" fmla="*/ 9 w 68"/>
                <a:gd name="T27" fmla="*/ 42 h 52"/>
                <a:gd name="T28" fmla="*/ 15 w 68"/>
                <a:gd name="T29" fmla="*/ 45 h 52"/>
                <a:gd name="T30" fmla="*/ 39 w 68"/>
                <a:gd name="T31" fmla="*/ 39 h 52"/>
                <a:gd name="T32" fmla="*/ 36 w 68"/>
                <a:gd name="T33" fmla="*/ 46 h 52"/>
                <a:gd name="T34" fmla="*/ 42 w 68"/>
                <a:gd name="T35" fmla="*/ 50 h 52"/>
                <a:gd name="T36" fmla="*/ 49 w 68"/>
                <a:gd name="T37" fmla="*/ 46 h 52"/>
                <a:gd name="T38" fmla="*/ 54 w 68"/>
                <a:gd name="T39" fmla="*/ 40 h 52"/>
                <a:gd name="T40" fmla="*/ 54 w 68"/>
                <a:gd name="T41" fmla="*/ 50 h 52"/>
                <a:gd name="T42" fmla="*/ 63 w 68"/>
                <a:gd name="T43" fmla="*/ 49 h 52"/>
                <a:gd name="T44" fmla="*/ 68 w 68"/>
                <a:gd name="T45" fmla="*/ 41 h 52"/>
                <a:gd name="T46" fmla="*/ 68 w 68"/>
                <a:gd name="T4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52">
                  <a:moveTo>
                    <a:pt x="68" y="30"/>
                  </a:moveTo>
                  <a:cubicBezTo>
                    <a:pt x="67" y="22"/>
                    <a:pt x="61" y="16"/>
                    <a:pt x="54" y="13"/>
                  </a:cubicBezTo>
                  <a:cubicBezTo>
                    <a:pt x="47" y="10"/>
                    <a:pt x="39" y="9"/>
                    <a:pt x="32" y="8"/>
                  </a:cubicBezTo>
                  <a:cubicBezTo>
                    <a:pt x="24" y="8"/>
                    <a:pt x="16" y="7"/>
                    <a:pt x="9" y="3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8"/>
                    <a:pt x="1" y="9"/>
                  </a:cubicBezTo>
                  <a:cubicBezTo>
                    <a:pt x="4" y="15"/>
                    <a:pt x="8" y="20"/>
                    <a:pt x="14" y="22"/>
                  </a:cubicBezTo>
                  <a:cubicBezTo>
                    <a:pt x="11" y="21"/>
                    <a:pt x="7" y="22"/>
                    <a:pt x="4" y="23"/>
                  </a:cubicBezTo>
                  <a:cubicBezTo>
                    <a:pt x="2" y="24"/>
                    <a:pt x="0" y="27"/>
                    <a:pt x="2" y="29"/>
                  </a:cubicBezTo>
                  <a:cubicBezTo>
                    <a:pt x="3" y="30"/>
                    <a:pt x="4" y="31"/>
                    <a:pt x="6" y="32"/>
                  </a:cubicBezTo>
                  <a:cubicBezTo>
                    <a:pt x="10" y="33"/>
                    <a:pt x="16" y="32"/>
                    <a:pt x="20" y="33"/>
                  </a:cubicBezTo>
                  <a:cubicBezTo>
                    <a:pt x="18" y="33"/>
                    <a:pt x="13" y="34"/>
                    <a:pt x="11" y="35"/>
                  </a:cubicBezTo>
                  <a:cubicBezTo>
                    <a:pt x="9" y="37"/>
                    <a:pt x="8" y="39"/>
                    <a:pt x="9" y="42"/>
                  </a:cubicBezTo>
                  <a:cubicBezTo>
                    <a:pt x="10" y="44"/>
                    <a:pt x="13" y="45"/>
                    <a:pt x="15" y="45"/>
                  </a:cubicBezTo>
                  <a:cubicBezTo>
                    <a:pt x="23" y="46"/>
                    <a:pt x="32" y="42"/>
                    <a:pt x="39" y="39"/>
                  </a:cubicBezTo>
                  <a:cubicBezTo>
                    <a:pt x="37" y="40"/>
                    <a:pt x="35" y="43"/>
                    <a:pt x="36" y="46"/>
                  </a:cubicBezTo>
                  <a:cubicBezTo>
                    <a:pt x="37" y="49"/>
                    <a:pt x="40" y="50"/>
                    <a:pt x="42" y="50"/>
                  </a:cubicBezTo>
                  <a:cubicBezTo>
                    <a:pt x="45" y="50"/>
                    <a:pt x="47" y="48"/>
                    <a:pt x="49" y="46"/>
                  </a:cubicBezTo>
                  <a:cubicBezTo>
                    <a:pt x="50" y="44"/>
                    <a:pt x="52" y="42"/>
                    <a:pt x="54" y="40"/>
                  </a:cubicBezTo>
                  <a:cubicBezTo>
                    <a:pt x="53" y="43"/>
                    <a:pt x="52" y="47"/>
                    <a:pt x="54" y="50"/>
                  </a:cubicBezTo>
                  <a:cubicBezTo>
                    <a:pt x="56" y="52"/>
                    <a:pt x="61" y="52"/>
                    <a:pt x="63" y="49"/>
                  </a:cubicBezTo>
                  <a:cubicBezTo>
                    <a:pt x="66" y="47"/>
                    <a:pt x="67" y="44"/>
                    <a:pt x="68" y="41"/>
                  </a:cubicBezTo>
                  <a:lnTo>
                    <a:pt x="68" y="30"/>
                  </a:ln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386513" y="2311400"/>
              <a:ext cx="63500" cy="65088"/>
            </a:xfrm>
            <a:custGeom>
              <a:avLst/>
              <a:gdLst>
                <a:gd name="T0" fmla="*/ 6 w 15"/>
                <a:gd name="T1" fmla="*/ 15 h 15"/>
                <a:gd name="T2" fmla="*/ 15 w 15"/>
                <a:gd name="T3" fmla="*/ 5 h 15"/>
                <a:gd name="T4" fmla="*/ 15 w 15"/>
                <a:gd name="T5" fmla="*/ 1 h 15"/>
                <a:gd name="T6" fmla="*/ 10 w 15"/>
                <a:gd name="T7" fmla="*/ 1 h 15"/>
                <a:gd name="T8" fmla="*/ 6 w 15"/>
                <a:gd name="T9" fmla="*/ 6 h 15"/>
                <a:gd name="T10" fmla="*/ 4 w 15"/>
                <a:gd name="T11" fmla="*/ 2 h 15"/>
                <a:gd name="T12" fmla="*/ 1 w 15"/>
                <a:gd name="T13" fmla="*/ 0 h 15"/>
                <a:gd name="T14" fmla="*/ 0 w 15"/>
                <a:gd name="T15" fmla="*/ 3 h 15"/>
                <a:gd name="T16" fmla="*/ 6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cubicBezTo>
                    <a:pt x="9" y="13"/>
                    <a:pt x="14" y="8"/>
                    <a:pt x="15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3"/>
                    <a:pt x="6" y="6"/>
                    <a:pt x="6" y="6"/>
                  </a:cubicBezTo>
                  <a:cubicBezTo>
                    <a:pt x="6" y="6"/>
                    <a:pt x="5" y="4"/>
                    <a:pt x="4" y="2"/>
                  </a:cubicBezTo>
                  <a:cubicBezTo>
                    <a:pt x="3" y="1"/>
                    <a:pt x="3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8"/>
                    <a:pt x="3" y="12"/>
                    <a:pt x="6" y="15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5721351" y="2349500"/>
              <a:ext cx="63500" cy="55563"/>
            </a:xfrm>
            <a:custGeom>
              <a:avLst/>
              <a:gdLst>
                <a:gd name="T0" fmla="*/ 14 w 15"/>
                <a:gd name="T1" fmla="*/ 6 h 13"/>
                <a:gd name="T2" fmla="*/ 15 w 15"/>
                <a:gd name="T3" fmla="*/ 2 h 13"/>
                <a:gd name="T4" fmla="*/ 12 w 15"/>
                <a:gd name="T5" fmla="*/ 0 h 13"/>
                <a:gd name="T6" fmla="*/ 9 w 15"/>
                <a:gd name="T7" fmla="*/ 2 h 13"/>
                <a:gd name="T8" fmla="*/ 8 w 15"/>
                <a:gd name="T9" fmla="*/ 7 h 13"/>
                <a:gd name="T10" fmla="*/ 6 w 15"/>
                <a:gd name="T11" fmla="*/ 4 h 13"/>
                <a:gd name="T12" fmla="*/ 3 w 15"/>
                <a:gd name="T13" fmla="*/ 3 h 13"/>
                <a:gd name="T14" fmla="*/ 0 w 15"/>
                <a:gd name="T15" fmla="*/ 4 h 13"/>
                <a:gd name="T16" fmla="*/ 1 w 15"/>
                <a:gd name="T17" fmla="*/ 7 h 13"/>
                <a:gd name="T18" fmla="*/ 11 w 15"/>
                <a:gd name="T19" fmla="*/ 13 h 13"/>
                <a:gd name="T20" fmla="*/ 14 w 15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5" y="5"/>
                    <a:pt x="15" y="4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9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7" y="6"/>
                    <a:pt x="7" y="5"/>
                    <a:pt x="6" y="4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2" y="9"/>
                    <a:pt x="8" y="12"/>
                    <a:pt x="11" y="13"/>
                  </a:cubicBezTo>
                  <a:cubicBezTo>
                    <a:pt x="12" y="11"/>
                    <a:pt x="13" y="9"/>
                    <a:pt x="14" y="6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381751" y="2698750"/>
              <a:ext cx="63500" cy="55563"/>
            </a:xfrm>
            <a:custGeom>
              <a:avLst/>
              <a:gdLst>
                <a:gd name="T0" fmla="*/ 14 w 15"/>
                <a:gd name="T1" fmla="*/ 1 h 13"/>
                <a:gd name="T2" fmla="*/ 9 w 15"/>
                <a:gd name="T3" fmla="*/ 2 h 13"/>
                <a:gd name="T4" fmla="*/ 8 w 15"/>
                <a:gd name="T5" fmla="*/ 6 h 13"/>
                <a:gd name="T6" fmla="*/ 4 w 15"/>
                <a:gd name="T7" fmla="*/ 2 h 13"/>
                <a:gd name="T8" fmla="*/ 2 w 15"/>
                <a:gd name="T9" fmla="*/ 1 h 13"/>
                <a:gd name="T10" fmla="*/ 1 w 15"/>
                <a:gd name="T11" fmla="*/ 4 h 13"/>
                <a:gd name="T12" fmla="*/ 8 w 15"/>
                <a:gd name="T13" fmla="*/ 13 h 13"/>
                <a:gd name="T14" fmla="*/ 13 w 15"/>
                <a:gd name="T15" fmla="*/ 7 h 13"/>
                <a:gd name="T16" fmla="*/ 15 w 15"/>
                <a:gd name="T17" fmla="*/ 4 h 13"/>
                <a:gd name="T18" fmla="*/ 14 w 15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3">
                  <a:moveTo>
                    <a:pt x="14" y="1"/>
                  </a:moveTo>
                  <a:cubicBezTo>
                    <a:pt x="12" y="0"/>
                    <a:pt x="10" y="0"/>
                    <a:pt x="9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7"/>
                    <a:pt x="5" y="11"/>
                    <a:pt x="8" y="13"/>
                  </a:cubicBezTo>
                  <a:cubicBezTo>
                    <a:pt x="9" y="12"/>
                    <a:pt x="12" y="9"/>
                    <a:pt x="13" y="7"/>
                  </a:cubicBezTo>
                  <a:cubicBezTo>
                    <a:pt x="14" y="6"/>
                    <a:pt x="14" y="5"/>
                    <a:pt x="15" y="4"/>
                  </a:cubicBezTo>
                  <a:cubicBezTo>
                    <a:pt x="15" y="3"/>
                    <a:pt x="15" y="2"/>
                    <a:pt x="14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5741988" y="2695575"/>
              <a:ext cx="58738" cy="50800"/>
            </a:xfrm>
            <a:custGeom>
              <a:avLst/>
              <a:gdLst>
                <a:gd name="T0" fmla="*/ 11 w 14"/>
                <a:gd name="T1" fmla="*/ 1 h 12"/>
                <a:gd name="T2" fmla="*/ 7 w 14"/>
                <a:gd name="T3" fmla="*/ 2 h 12"/>
                <a:gd name="T4" fmla="*/ 6 w 14"/>
                <a:gd name="T5" fmla="*/ 6 h 12"/>
                <a:gd name="T6" fmla="*/ 4 w 14"/>
                <a:gd name="T7" fmla="*/ 3 h 12"/>
                <a:gd name="T8" fmla="*/ 1 w 14"/>
                <a:gd name="T9" fmla="*/ 3 h 12"/>
                <a:gd name="T10" fmla="*/ 1 w 14"/>
                <a:gd name="T11" fmla="*/ 7 h 12"/>
                <a:gd name="T12" fmla="*/ 7 w 14"/>
                <a:gd name="T13" fmla="*/ 12 h 12"/>
                <a:gd name="T14" fmla="*/ 13 w 14"/>
                <a:gd name="T15" fmla="*/ 5 h 12"/>
                <a:gd name="T16" fmla="*/ 11 w 1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5"/>
                    <a:pt x="5" y="3"/>
                    <a:pt x="4" y="3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3" y="9"/>
                    <a:pt x="4" y="10"/>
                    <a:pt x="7" y="12"/>
                  </a:cubicBezTo>
                  <a:cubicBezTo>
                    <a:pt x="8" y="10"/>
                    <a:pt x="13" y="7"/>
                    <a:pt x="13" y="5"/>
                  </a:cubicBezTo>
                  <a:cubicBezTo>
                    <a:pt x="14" y="3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FA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6102351" y="2401888"/>
              <a:ext cx="266700" cy="187325"/>
            </a:xfrm>
            <a:custGeom>
              <a:avLst/>
              <a:gdLst>
                <a:gd name="T0" fmla="*/ 62 w 63"/>
                <a:gd name="T1" fmla="*/ 0 h 44"/>
                <a:gd name="T2" fmla="*/ 62 w 63"/>
                <a:gd name="T3" fmla="*/ 0 h 44"/>
                <a:gd name="T4" fmla="*/ 56 w 63"/>
                <a:gd name="T5" fmla="*/ 4 h 44"/>
                <a:gd name="T6" fmla="*/ 50 w 63"/>
                <a:gd name="T7" fmla="*/ 8 h 44"/>
                <a:gd name="T8" fmla="*/ 38 w 63"/>
                <a:gd name="T9" fmla="*/ 17 h 44"/>
                <a:gd name="T10" fmla="*/ 14 w 63"/>
                <a:gd name="T11" fmla="*/ 34 h 44"/>
                <a:gd name="T12" fmla="*/ 0 w 63"/>
                <a:gd name="T13" fmla="*/ 42 h 44"/>
                <a:gd name="T14" fmla="*/ 0 w 63"/>
                <a:gd name="T15" fmla="*/ 44 h 44"/>
                <a:gd name="T16" fmla="*/ 1 w 63"/>
                <a:gd name="T17" fmla="*/ 44 h 44"/>
                <a:gd name="T18" fmla="*/ 1 w 63"/>
                <a:gd name="T19" fmla="*/ 44 h 44"/>
                <a:gd name="T20" fmla="*/ 26 w 63"/>
                <a:gd name="T21" fmla="*/ 28 h 44"/>
                <a:gd name="T22" fmla="*/ 50 w 63"/>
                <a:gd name="T23" fmla="*/ 11 h 44"/>
                <a:gd name="T24" fmla="*/ 56 w 63"/>
                <a:gd name="T25" fmla="*/ 6 h 44"/>
                <a:gd name="T26" fmla="*/ 59 w 63"/>
                <a:gd name="T27" fmla="*/ 3 h 44"/>
                <a:gd name="T28" fmla="*/ 62 w 63"/>
                <a:gd name="T29" fmla="*/ 1 h 44"/>
                <a:gd name="T30" fmla="*/ 62 w 63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44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0" y="1"/>
                    <a:pt x="58" y="3"/>
                    <a:pt x="56" y="4"/>
                  </a:cubicBezTo>
                  <a:cubicBezTo>
                    <a:pt x="54" y="6"/>
                    <a:pt x="52" y="7"/>
                    <a:pt x="50" y="8"/>
                  </a:cubicBezTo>
                  <a:cubicBezTo>
                    <a:pt x="46" y="11"/>
                    <a:pt x="42" y="14"/>
                    <a:pt x="38" y="17"/>
                  </a:cubicBezTo>
                  <a:cubicBezTo>
                    <a:pt x="30" y="23"/>
                    <a:pt x="22" y="28"/>
                    <a:pt x="14" y="34"/>
                  </a:cubicBezTo>
                  <a:cubicBezTo>
                    <a:pt x="9" y="37"/>
                    <a:pt x="5" y="39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9" y="39"/>
                    <a:pt x="18" y="33"/>
                    <a:pt x="26" y="28"/>
                  </a:cubicBezTo>
                  <a:cubicBezTo>
                    <a:pt x="34" y="22"/>
                    <a:pt x="42" y="17"/>
                    <a:pt x="50" y="11"/>
                  </a:cubicBezTo>
                  <a:cubicBezTo>
                    <a:pt x="52" y="9"/>
                    <a:pt x="54" y="7"/>
                    <a:pt x="56" y="6"/>
                  </a:cubicBezTo>
                  <a:cubicBezTo>
                    <a:pt x="57" y="5"/>
                    <a:pt x="58" y="4"/>
                    <a:pt x="59" y="3"/>
                  </a:cubicBezTo>
                  <a:cubicBezTo>
                    <a:pt x="60" y="2"/>
                    <a:pt x="61" y="2"/>
                    <a:pt x="62" y="1"/>
                  </a:cubicBezTo>
                  <a:cubicBezTo>
                    <a:pt x="63" y="0"/>
                    <a:pt x="63" y="0"/>
                    <a:pt x="62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5813426" y="2414588"/>
              <a:ext cx="238125" cy="169863"/>
            </a:xfrm>
            <a:custGeom>
              <a:avLst/>
              <a:gdLst>
                <a:gd name="T0" fmla="*/ 0 w 56"/>
                <a:gd name="T1" fmla="*/ 0 h 40"/>
                <a:gd name="T2" fmla="*/ 0 w 56"/>
                <a:gd name="T3" fmla="*/ 0 h 40"/>
                <a:gd name="T4" fmla="*/ 1 w 56"/>
                <a:gd name="T5" fmla="*/ 1 h 40"/>
                <a:gd name="T6" fmla="*/ 2 w 56"/>
                <a:gd name="T7" fmla="*/ 2 h 40"/>
                <a:gd name="T8" fmla="*/ 5 w 56"/>
                <a:gd name="T9" fmla="*/ 4 h 40"/>
                <a:gd name="T10" fmla="*/ 10 w 56"/>
                <a:gd name="T11" fmla="*/ 8 h 40"/>
                <a:gd name="T12" fmla="*/ 21 w 56"/>
                <a:gd name="T13" fmla="*/ 16 h 40"/>
                <a:gd name="T14" fmla="*/ 42 w 56"/>
                <a:gd name="T15" fmla="*/ 32 h 40"/>
                <a:gd name="T16" fmla="*/ 54 w 56"/>
                <a:gd name="T17" fmla="*/ 40 h 40"/>
                <a:gd name="T18" fmla="*/ 55 w 56"/>
                <a:gd name="T19" fmla="*/ 40 h 40"/>
                <a:gd name="T20" fmla="*/ 56 w 56"/>
                <a:gd name="T21" fmla="*/ 40 h 40"/>
                <a:gd name="T22" fmla="*/ 55 w 56"/>
                <a:gd name="T23" fmla="*/ 39 h 40"/>
                <a:gd name="T24" fmla="*/ 34 w 56"/>
                <a:gd name="T25" fmla="*/ 23 h 40"/>
                <a:gd name="T26" fmla="*/ 12 w 56"/>
                <a:gd name="T27" fmla="*/ 8 h 40"/>
                <a:gd name="T28" fmla="*/ 6 w 56"/>
                <a:gd name="T29" fmla="*/ 4 h 40"/>
                <a:gd name="T30" fmla="*/ 3 w 56"/>
                <a:gd name="T31" fmla="*/ 2 h 40"/>
                <a:gd name="T32" fmla="*/ 0 w 5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4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13" y="11"/>
                    <a:pt x="17" y="13"/>
                    <a:pt x="21" y="16"/>
                  </a:cubicBezTo>
                  <a:cubicBezTo>
                    <a:pt x="28" y="21"/>
                    <a:pt x="35" y="27"/>
                    <a:pt x="42" y="32"/>
                  </a:cubicBezTo>
                  <a:cubicBezTo>
                    <a:pt x="46" y="35"/>
                    <a:pt x="50" y="38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6" y="40"/>
                    <a:pt x="56" y="39"/>
                    <a:pt x="55" y="39"/>
                  </a:cubicBezTo>
                  <a:cubicBezTo>
                    <a:pt x="48" y="34"/>
                    <a:pt x="41" y="28"/>
                    <a:pt x="34" y="23"/>
                  </a:cubicBezTo>
                  <a:cubicBezTo>
                    <a:pt x="27" y="18"/>
                    <a:pt x="19" y="13"/>
                    <a:pt x="12" y="8"/>
                  </a:cubicBezTo>
                  <a:cubicBezTo>
                    <a:pt x="10" y="6"/>
                    <a:pt x="8" y="5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5838826" y="2592388"/>
              <a:ext cx="207963" cy="131763"/>
            </a:xfrm>
            <a:custGeom>
              <a:avLst/>
              <a:gdLst>
                <a:gd name="T0" fmla="*/ 47 w 49"/>
                <a:gd name="T1" fmla="*/ 0 h 31"/>
                <a:gd name="T2" fmla="*/ 47 w 49"/>
                <a:gd name="T3" fmla="*/ 1 h 31"/>
                <a:gd name="T4" fmla="*/ 42 w 49"/>
                <a:gd name="T5" fmla="*/ 3 h 31"/>
                <a:gd name="T6" fmla="*/ 38 w 49"/>
                <a:gd name="T7" fmla="*/ 6 h 31"/>
                <a:gd name="T8" fmla="*/ 28 w 49"/>
                <a:gd name="T9" fmla="*/ 12 h 31"/>
                <a:gd name="T10" fmla="*/ 10 w 49"/>
                <a:gd name="T11" fmla="*/ 24 h 31"/>
                <a:gd name="T12" fmla="*/ 0 w 49"/>
                <a:gd name="T13" fmla="*/ 31 h 31"/>
                <a:gd name="T14" fmla="*/ 0 w 49"/>
                <a:gd name="T15" fmla="*/ 31 h 31"/>
                <a:gd name="T16" fmla="*/ 9 w 49"/>
                <a:gd name="T17" fmla="*/ 26 h 31"/>
                <a:gd name="T18" fmla="*/ 19 w 49"/>
                <a:gd name="T19" fmla="*/ 20 h 31"/>
                <a:gd name="T20" fmla="*/ 38 w 49"/>
                <a:gd name="T21" fmla="*/ 8 h 31"/>
                <a:gd name="T22" fmla="*/ 43 w 49"/>
                <a:gd name="T23" fmla="*/ 5 h 31"/>
                <a:gd name="T24" fmla="*/ 48 w 49"/>
                <a:gd name="T25" fmla="*/ 2 h 31"/>
                <a:gd name="T26" fmla="*/ 48 w 49"/>
                <a:gd name="T27" fmla="*/ 1 h 31"/>
                <a:gd name="T28" fmla="*/ 47 w 49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31">
                  <a:moveTo>
                    <a:pt x="47" y="0"/>
                  </a:moveTo>
                  <a:cubicBezTo>
                    <a:pt x="47" y="0"/>
                    <a:pt x="47" y="0"/>
                    <a:pt x="47" y="1"/>
                  </a:cubicBezTo>
                  <a:cubicBezTo>
                    <a:pt x="45" y="1"/>
                    <a:pt x="44" y="2"/>
                    <a:pt x="42" y="3"/>
                  </a:cubicBezTo>
                  <a:cubicBezTo>
                    <a:pt x="41" y="4"/>
                    <a:pt x="39" y="5"/>
                    <a:pt x="38" y="6"/>
                  </a:cubicBezTo>
                  <a:cubicBezTo>
                    <a:pt x="35" y="8"/>
                    <a:pt x="32" y="10"/>
                    <a:pt x="28" y="12"/>
                  </a:cubicBezTo>
                  <a:cubicBezTo>
                    <a:pt x="22" y="16"/>
                    <a:pt x="16" y="20"/>
                    <a:pt x="10" y="24"/>
                  </a:cubicBezTo>
                  <a:cubicBezTo>
                    <a:pt x="6" y="26"/>
                    <a:pt x="3" y="28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9"/>
                    <a:pt x="6" y="28"/>
                    <a:pt x="9" y="26"/>
                  </a:cubicBezTo>
                  <a:cubicBezTo>
                    <a:pt x="13" y="24"/>
                    <a:pt x="16" y="22"/>
                    <a:pt x="19" y="20"/>
                  </a:cubicBezTo>
                  <a:cubicBezTo>
                    <a:pt x="25" y="16"/>
                    <a:pt x="31" y="12"/>
                    <a:pt x="38" y="8"/>
                  </a:cubicBezTo>
                  <a:cubicBezTo>
                    <a:pt x="39" y="7"/>
                    <a:pt x="41" y="6"/>
                    <a:pt x="43" y="5"/>
                  </a:cubicBezTo>
                  <a:cubicBezTo>
                    <a:pt x="44" y="4"/>
                    <a:pt x="46" y="3"/>
                    <a:pt x="48" y="2"/>
                  </a:cubicBezTo>
                  <a:cubicBezTo>
                    <a:pt x="48" y="2"/>
                    <a:pt x="49" y="1"/>
                    <a:pt x="48" y="1"/>
                  </a:cubicBezTo>
                  <a:cubicBezTo>
                    <a:pt x="48" y="1"/>
                    <a:pt x="48" y="0"/>
                    <a:pt x="47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6107113" y="2605088"/>
              <a:ext cx="233363" cy="123825"/>
            </a:xfrm>
            <a:custGeom>
              <a:avLst/>
              <a:gdLst>
                <a:gd name="T0" fmla="*/ 1 w 55"/>
                <a:gd name="T1" fmla="*/ 0 h 29"/>
                <a:gd name="T2" fmla="*/ 1 w 55"/>
                <a:gd name="T3" fmla="*/ 0 h 29"/>
                <a:gd name="T4" fmla="*/ 1 w 55"/>
                <a:gd name="T5" fmla="*/ 1 h 29"/>
                <a:gd name="T6" fmla="*/ 3 w 55"/>
                <a:gd name="T7" fmla="*/ 3 h 29"/>
                <a:gd name="T8" fmla="*/ 6 w 55"/>
                <a:gd name="T9" fmla="*/ 4 h 29"/>
                <a:gd name="T10" fmla="*/ 11 w 55"/>
                <a:gd name="T11" fmla="*/ 7 h 29"/>
                <a:gd name="T12" fmla="*/ 22 w 55"/>
                <a:gd name="T13" fmla="*/ 12 h 29"/>
                <a:gd name="T14" fmla="*/ 43 w 55"/>
                <a:gd name="T15" fmla="*/ 23 h 29"/>
                <a:gd name="T16" fmla="*/ 49 w 55"/>
                <a:gd name="T17" fmla="*/ 26 h 29"/>
                <a:gd name="T18" fmla="*/ 55 w 55"/>
                <a:gd name="T19" fmla="*/ 29 h 29"/>
                <a:gd name="T20" fmla="*/ 55 w 55"/>
                <a:gd name="T21" fmla="*/ 29 h 29"/>
                <a:gd name="T22" fmla="*/ 55 w 55"/>
                <a:gd name="T23" fmla="*/ 28 h 29"/>
                <a:gd name="T24" fmla="*/ 50 w 55"/>
                <a:gd name="T25" fmla="*/ 25 h 29"/>
                <a:gd name="T26" fmla="*/ 45 w 55"/>
                <a:gd name="T27" fmla="*/ 22 h 29"/>
                <a:gd name="T28" fmla="*/ 34 w 55"/>
                <a:gd name="T29" fmla="*/ 17 h 29"/>
                <a:gd name="T30" fmla="*/ 13 w 55"/>
                <a:gd name="T31" fmla="*/ 6 h 29"/>
                <a:gd name="T32" fmla="*/ 7 w 55"/>
                <a:gd name="T33" fmla="*/ 3 h 29"/>
                <a:gd name="T34" fmla="*/ 5 w 55"/>
                <a:gd name="T35" fmla="*/ 1 h 29"/>
                <a:gd name="T36" fmla="*/ 2 w 55"/>
                <a:gd name="T37" fmla="*/ 0 h 29"/>
                <a:gd name="T38" fmla="*/ 1 w 55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2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3"/>
                    <a:pt x="5" y="3"/>
                    <a:pt x="6" y="4"/>
                  </a:cubicBezTo>
                  <a:cubicBezTo>
                    <a:pt x="8" y="5"/>
                    <a:pt x="9" y="6"/>
                    <a:pt x="11" y="7"/>
                  </a:cubicBezTo>
                  <a:cubicBezTo>
                    <a:pt x="15" y="8"/>
                    <a:pt x="18" y="10"/>
                    <a:pt x="22" y="12"/>
                  </a:cubicBezTo>
                  <a:cubicBezTo>
                    <a:pt x="29" y="16"/>
                    <a:pt x="36" y="19"/>
                    <a:pt x="43" y="23"/>
                  </a:cubicBezTo>
                  <a:cubicBezTo>
                    <a:pt x="45" y="24"/>
                    <a:pt x="47" y="25"/>
                    <a:pt x="49" y="26"/>
                  </a:cubicBezTo>
                  <a:cubicBezTo>
                    <a:pt x="51" y="27"/>
                    <a:pt x="52" y="28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29"/>
                    <a:pt x="55" y="28"/>
                    <a:pt x="55" y="28"/>
                  </a:cubicBezTo>
                  <a:cubicBezTo>
                    <a:pt x="53" y="27"/>
                    <a:pt x="52" y="26"/>
                    <a:pt x="50" y="25"/>
                  </a:cubicBezTo>
                  <a:cubicBezTo>
                    <a:pt x="48" y="24"/>
                    <a:pt x="46" y="23"/>
                    <a:pt x="45" y="22"/>
                  </a:cubicBezTo>
                  <a:cubicBezTo>
                    <a:pt x="41" y="20"/>
                    <a:pt x="38" y="18"/>
                    <a:pt x="34" y="17"/>
                  </a:cubicBezTo>
                  <a:cubicBezTo>
                    <a:pt x="27" y="13"/>
                    <a:pt x="20" y="9"/>
                    <a:pt x="13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6000751" y="2508250"/>
              <a:ext cx="187325" cy="169863"/>
            </a:xfrm>
            <a:custGeom>
              <a:avLst/>
              <a:gdLst>
                <a:gd name="T0" fmla="*/ 17 w 44"/>
                <a:gd name="T1" fmla="*/ 40 h 40"/>
                <a:gd name="T2" fmla="*/ 5 w 44"/>
                <a:gd name="T3" fmla="*/ 27 h 40"/>
                <a:gd name="T4" fmla="*/ 0 w 44"/>
                <a:gd name="T5" fmla="*/ 12 h 40"/>
                <a:gd name="T6" fmla="*/ 4 w 44"/>
                <a:gd name="T7" fmla="*/ 5 h 40"/>
                <a:gd name="T8" fmla="*/ 14 w 44"/>
                <a:gd name="T9" fmla="*/ 7 h 40"/>
                <a:gd name="T10" fmla="*/ 19 w 44"/>
                <a:gd name="T11" fmla="*/ 17 h 40"/>
                <a:gd name="T12" fmla="*/ 24 w 44"/>
                <a:gd name="T13" fmla="*/ 5 h 40"/>
                <a:gd name="T14" fmla="*/ 34 w 44"/>
                <a:gd name="T15" fmla="*/ 0 h 40"/>
                <a:gd name="T16" fmla="*/ 43 w 44"/>
                <a:gd name="T17" fmla="*/ 10 h 40"/>
                <a:gd name="T18" fmla="*/ 39 w 44"/>
                <a:gd name="T19" fmla="*/ 22 h 40"/>
                <a:gd name="T20" fmla="*/ 28 w 44"/>
                <a:gd name="T21" fmla="*/ 31 h 40"/>
                <a:gd name="T22" fmla="*/ 17 w 44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40">
                  <a:moveTo>
                    <a:pt x="17" y="40"/>
                  </a:moveTo>
                  <a:cubicBezTo>
                    <a:pt x="13" y="36"/>
                    <a:pt x="8" y="32"/>
                    <a:pt x="5" y="27"/>
                  </a:cubicBezTo>
                  <a:cubicBezTo>
                    <a:pt x="2" y="23"/>
                    <a:pt x="0" y="17"/>
                    <a:pt x="0" y="12"/>
                  </a:cubicBezTo>
                  <a:cubicBezTo>
                    <a:pt x="1" y="9"/>
                    <a:pt x="2" y="6"/>
                    <a:pt x="4" y="5"/>
                  </a:cubicBezTo>
                  <a:cubicBezTo>
                    <a:pt x="7" y="3"/>
                    <a:pt x="12" y="4"/>
                    <a:pt x="14" y="7"/>
                  </a:cubicBezTo>
                  <a:cubicBezTo>
                    <a:pt x="17" y="9"/>
                    <a:pt x="18" y="13"/>
                    <a:pt x="19" y="17"/>
                  </a:cubicBezTo>
                  <a:cubicBezTo>
                    <a:pt x="20" y="13"/>
                    <a:pt x="22" y="9"/>
                    <a:pt x="24" y="5"/>
                  </a:cubicBezTo>
                  <a:cubicBezTo>
                    <a:pt x="26" y="2"/>
                    <a:pt x="30" y="0"/>
                    <a:pt x="34" y="0"/>
                  </a:cubicBezTo>
                  <a:cubicBezTo>
                    <a:pt x="39" y="1"/>
                    <a:pt x="43" y="5"/>
                    <a:pt x="43" y="10"/>
                  </a:cubicBezTo>
                  <a:cubicBezTo>
                    <a:pt x="44" y="14"/>
                    <a:pt x="42" y="19"/>
                    <a:pt x="39" y="22"/>
                  </a:cubicBezTo>
                  <a:cubicBezTo>
                    <a:pt x="36" y="26"/>
                    <a:pt x="32" y="29"/>
                    <a:pt x="28" y="31"/>
                  </a:cubicBezTo>
                  <a:cubicBezTo>
                    <a:pt x="24" y="34"/>
                    <a:pt x="20" y="36"/>
                    <a:pt x="17" y="40"/>
                  </a:cubicBezTo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5881688" y="2252663"/>
              <a:ext cx="55563" cy="101600"/>
            </a:xfrm>
            <a:custGeom>
              <a:avLst/>
              <a:gdLst>
                <a:gd name="T0" fmla="*/ 13 w 13"/>
                <a:gd name="T1" fmla="*/ 23 h 24"/>
                <a:gd name="T2" fmla="*/ 8 w 13"/>
                <a:gd name="T3" fmla="*/ 12 h 24"/>
                <a:gd name="T4" fmla="*/ 3 w 13"/>
                <a:gd name="T5" fmla="*/ 1 h 24"/>
                <a:gd name="T6" fmla="*/ 1 w 13"/>
                <a:gd name="T7" fmla="*/ 2 h 24"/>
                <a:gd name="T8" fmla="*/ 6 w 13"/>
                <a:gd name="T9" fmla="*/ 13 h 24"/>
                <a:gd name="T10" fmla="*/ 12 w 13"/>
                <a:gd name="T11" fmla="*/ 23 h 24"/>
                <a:gd name="T12" fmla="*/ 13 w 13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cubicBezTo>
                    <a:pt x="12" y="19"/>
                    <a:pt x="10" y="16"/>
                    <a:pt x="8" y="12"/>
                  </a:cubicBezTo>
                  <a:cubicBezTo>
                    <a:pt x="7" y="9"/>
                    <a:pt x="5" y="4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6"/>
                    <a:pt x="4" y="9"/>
                    <a:pt x="6" y="13"/>
                  </a:cubicBezTo>
                  <a:cubicBezTo>
                    <a:pt x="8" y="16"/>
                    <a:pt x="9" y="20"/>
                    <a:pt x="12" y="23"/>
                  </a:cubicBezTo>
                  <a:cubicBezTo>
                    <a:pt x="12" y="24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6089651" y="2209800"/>
              <a:ext cx="17463" cy="106363"/>
            </a:xfrm>
            <a:custGeom>
              <a:avLst/>
              <a:gdLst>
                <a:gd name="T0" fmla="*/ 1 w 4"/>
                <a:gd name="T1" fmla="*/ 25 h 25"/>
                <a:gd name="T2" fmla="*/ 2 w 4"/>
                <a:gd name="T3" fmla="*/ 13 h 25"/>
                <a:gd name="T4" fmla="*/ 3 w 4"/>
                <a:gd name="T5" fmla="*/ 1 h 25"/>
                <a:gd name="T6" fmla="*/ 1 w 4"/>
                <a:gd name="T7" fmla="*/ 1 h 25"/>
                <a:gd name="T8" fmla="*/ 0 w 4"/>
                <a:gd name="T9" fmla="*/ 13 h 25"/>
                <a:gd name="T10" fmla="*/ 0 w 4"/>
                <a:gd name="T11" fmla="*/ 25 h 25"/>
                <a:gd name="T12" fmla="*/ 1 w 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5">
                  <a:moveTo>
                    <a:pt x="1" y="25"/>
                  </a:moveTo>
                  <a:cubicBezTo>
                    <a:pt x="2" y="21"/>
                    <a:pt x="2" y="17"/>
                    <a:pt x="2" y="13"/>
                  </a:cubicBezTo>
                  <a:cubicBezTo>
                    <a:pt x="3" y="9"/>
                    <a:pt x="4" y="5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5"/>
                    <a:pt x="0" y="9"/>
                    <a:pt x="0" y="13"/>
                  </a:cubicBezTo>
                  <a:cubicBezTo>
                    <a:pt x="0" y="17"/>
                    <a:pt x="0" y="21"/>
                    <a:pt x="0" y="25"/>
                  </a:cubicBezTo>
                  <a:cubicBezTo>
                    <a:pt x="0" y="25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5" name="Freeform 120"/>
            <p:cNvSpPr/>
            <p:nvPr/>
          </p:nvSpPr>
          <p:spPr bwMode="auto">
            <a:xfrm>
              <a:off x="6229351" y="2265363"/>
              <a:ext cx="73025" cy="84138"/>
            </a:xfrm>
            <a:custGeom>
              <a:avLst/>
              <a:gdLst>
                <a:gd name="T0" fmla="*/ 1 w 17"/>
                <a:gd name="T1" fmla="*/ 20 h 20"/>
                <a:gd name="T2" fmla="*/ 10 w 17"/>
                <a:gd name="T3" fmla="*/ 9 h 20"/>
                <a:gd name="T4" fmla="*/ 17 w 17"/>
                <a:gd name="T5" fmla="*/ 1 h 20"/>
                <a:gd name="T6" fmla="*/ 16 w 17"/>
                <a:gd name="T7" fmla="*/ 0 h 20"/>
                <a:gd name="T8" fmla="*/ 7 w 17"/>
                <a:gd name="T9" fmla="*/ 9 h 20"/>
                <a:gd name="T10" fmla="*/ 0 w 17"/>
                <a:gd name="T11" fmla="*/ 19 h 20"/>
                <a:gd name="T12" fmla="*/ 1 w 1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1" y="20"/>
                  </a:moveTo>
                  <a:cubicBezTo>
                    <a:pt x="4" y="17"/>
                    <a:pt x="7" y="13"/>
                    <a:pt x="10" y="9"/>
                  </a:cubicBezTo>
                  <a:cubicBezTo>
                    <a:pt x="12" y="7"/>
                    <a:pt x="16" y="4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2" y="1"/>
                    <a:pt x="10" y="6"/>
                    <a:pt x="7" y="9"/>
                  </a:cubicBezTo>
                  <a:cubicBezTo>
                    <a:pt x="5" y="12"/>
                    <a:pt x="2" y="15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pic>
        <p:nvPicPr>
          <p:cNvPr id="30" name="图片 29" descr="6194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2491105"/>
            <a:ext cx="506730" cy="5067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08000" y="2343785"/>
            <a:ext cx="10394950" cy="2029460"/>
            <a:chOff x="800" y="3691"/>
            <a:chExt cx="16370" cy="3196"/>
          </a:xfrm>
        </p:grpSpPr>
        <p:sp>
          <p:nvSpPr>
            <p:cNvPr id="2" name="矩形 1"/>
            <p:cNvSpPr>
              <a:spLocks noChangeAspect="1"/>
            </p:cNvSpPr>
            <p:nvPr/>
          </p:nvSpPr>
          <p:spPr>
            <a:xfrm>
              <a:off x="800" y="3691"/>
              <a:ext cx="16370" cy="3197"/>
            </a:xfrm>
            <a:prstGeom prst="rect">
              <a:avLst/>
            </a:prstGeom>
            <a:ln w="31750" cmpd="sng">
              <a:noFill/>
              <a:prstDash val="dashDot"/>
            </a:ln>
          </p:spPr>
          <p:txBody>
            <a:bodyPr wrap="square">
              <a:spAutoFit/>
            </a:bodyPr>
            <a:p>
              <a:pPr indent="266700">
                <a:lnSpc>
                  <a:spcPct val="15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若为反应前后气体体积不等的反应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如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</a:t>
              </a:r>
              <a:r>
                <a:rPr lang="en-US" altLang="zh-CN" sz="2800" baseline="-250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+3H</a:t>
              </a:r>
              <a:r>
                <a:rPr lang="en-US" altLang="zh-CN" sz="2800" baseline="-250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                            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2NH</a:t>
              </a:r>
              <a:r>
                <a:rPr lang="en-US" altLang="zh-CN" sz="2800" baseline="-250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:</a:t>
              </a:r>
              <a:endParaRPr lang="zh-CN" altLang="zh-CN" sz="2800">
                <a:solidFill>
                  <a:srgbClr val="000000"/>
                </a:solidFill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  <a:p>
              <a:pPr indent="266700">
                <a:lnSpc>
                  <a:spcPct val="15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增大压强后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平衡向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</a:t>
              </a:r>
              <a:r>
                <a:rPr lang="en-US" altLang="zh-CN" sz="2800" u="sng" smtClean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的方向移动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;</a:t>
              </a:r>
              <a:r>
                <a:rPr lang="en-US" altLang="zh-CN" sz="2800">
                  <a:solidFill>
                    <a:srgbClr val="000000"/>
                  </a:solidFill>
                  <a:latin typeface="宋体" panose="02010600030101010101" pitchFamily="2" charset="-122"/>
                  <a:ea typeface="方正书宋_GBK" panose="02000000000000000000" pitchFamily="2" charset="-122"/>
                  <a:cs typeface="Times New Roman" panose="02020603050405020304" charset="0"/>
                </a:rPr>
                <a:t> </a:t>
              </a:r>
              <a:endParaRPr lang="zh-CN" altLang="zh-CN" sz="2800">
                <a:solidFill>
                  <a:srgbClr val="000000"/>
                </a:solidFill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  <a:p>
              <a:pPr indent="266700">
                <a:lnSpc>
                  <a:spcPct val="15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减小压强后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平衡向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　　</a:t>
              </a:r>
              <a:r>
                <a:rPr lang="en-US" altLang="zh-CN" sz="2800" u="sng" smtClean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     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的方向移动。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 </a:t>
              </a:r>
              <a:endParaRPr lang="zh-CN" altLang="zh-CN" sz="2800">
                <a:solidFill>
                  <a:srgbClr val="000000"/>
                </a:solidFill>
                <a:effectLst/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</p:txBody>
        </p:sp>
        <p:pic>
          <p:nvPicPr>
            <p:cNvPr id="6" name="图片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321" y="3923"/>
              <a:ext cx="1999" cy="944"/>
            </a:xfrm>
            <a:prstGeom prst="rect">
              <a:avLst/>
            </a:prstGeom>
          </p:spPr>
        </p:pic>
      </p:grpSp>
      <p:sp>
        <p:nvSpPr>
          <p:cNvPr id="11" name="矩形 10"/>
          <p:cNvSpPr>
            <a:spLocks noChangeAspect="1"/>
          </p:cNvSpPr>
          <p:nvPr/>
        </p:nvSpPr>
        <p:spPr>
          <a:xfrm>
            <a:off x="3902983" y="3095026"/>
            <a:ext cx="23164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气体体积减小</a:t>
            </a:r>
            <a:endParaRPr lang="zh-CN" altLang="en-US" sz="2800">
              <a:solidFill>
                <a:srgbClr val="FF0000"/>
              </a:solidFill>
              <a:effectLst/>
              <a:latin typeface="Times New Roman" panose="02020603050405020304" charset="0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>
            <a:off x="3934733" y="3619652"/>
            <a:ext cx="23164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气体体积增大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7720" y="4508500"/>
            <a:ext cx="5974080" cy="1123950"/>
            <a:chOff x="1272" y="7100"/>
            <a:chExt cx="9408" cy="1770"/>
          </a:xfrm>
        </p:grpSpPr>
        <p:sp>
          <p:nvSpPr>
            <p:cNvPr id="10" name="矩形 9"/>
            <p:cNvSpPr>
              <a:spLocks noChangeAspect="1"/>
            </p:cNvSpPr>
            <p:nvPr/>
          </p:nvSpPr>
          <p:spPr>
            <a:xfrm>
              <a:off x="1272" y="7100"/>
              <a:ext cx="9409" cy="1771"/>
            </a:xfrm>
            <a:prstGeom prst="rect">
              <a:avLst/>
            </a:prstGeom>
            <a:ln w="31750" cmpd="sng">
              <a:noFill/>
              <a:prstDash val="lgDashDot"/>
            </a:ln>
          </p:spPr>
          <p:txBody>
            <a:bodyPr wrap="none">
              <a:spAutoFit/>
            </a:bodyPr>
            <a:p>
              <a:pPr indent="266700" algn="l">
                <a:lnSpc>
                  <a:spcPct val="12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若为等体积反应,如H</a:t>
              </a:r>
              <a:r>
                <a:rPr lang="zh-CN" altLang="zh-CN" sz="2800" baseline="-250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+I</a:t>
              </a:r>
              <a:r>
                <a:rPr lang="zh-CN" altLang="zh-CN" sz="2800" baseline="-250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               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2HI:</a:t>
              </a:r>
              <a:endPara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266700" algn="l">
                <a:lnSpc>
                  <a:spcPct val="12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改变压强后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平衡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cs typeface="Times New Roman" panose="02020603050405020304" charset="0"/>
                </a:rPr>
                <a:t>　　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。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 </a:t>
              </a:r>
              <a:r>
                <a:rPr lang="en-US" altLang="zh-CN" sz="2800" smtClean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zh-CN" altLang="zh-CN" sz="2800">
                <a:solidFill>
                  <a:srgbClr val="000000"/>
                </a:solidFill>
                <a:effectLst/>
                <a:latin typeface="NEU-BZ-S92"/>
                <a:ea typeface="方正书宋_GBK" panose="02000000000000000000" pitchFamily="2" charset="-122"/>
                <a:cs typeface="Times New Roman" panose="02020603050405020304" charset="0"/>
              </a:endParaRPr>
            </a:p>
          </p:txBody>
        </p:sp>
        <p:pic>
          <p:nvPicPr>
            <p:cNvPr id="32" name="图片 31" descr="61945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2" y="7155"/>
              <a:ext cx="799" cy="799"/>
            </a:xfrm>
            <a:prstGeom prst="rect">
              <a:avLst/>
            </a:prstGeom>
          </p:spPr>
        </p:pic>
        <p:pic>
          <p:nvPicPr>
            <p:cNvPr id="24" name="图片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368" y="7344"/>
              <a:ext cx="751" cy="420"/>
            </a:xfrm>
            <a:prstGeom prst="rect">
              <a:avLst/>
            </a:prstGeom>
            <a:ln w="31750" cmpd="sng">
              <a:noFill/>
              <a:prstDash val="lgDashDot"/>
            </a:ln>
          </p:spPr>
        </p:pic>
      </p:grpSp>
      <p:sp>
        <p:nvSpPr>
          <p:cNvPr id="15" name="矩形 14"/>
          <p:cNvSpPr>
            <a:spLocks noChangeAspect="1"/>
          </p:cNvSpPr>
          <p:nvPr/>
        </p:nvSpPr>
        <p:spPr>
          <a:xfrm>
            <a:off x="4288647" y="4942532"/>
            <a:ext cx="12496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不移动</a:t>
            </a:r>
            <a:endParaRPr lang="zh-CN" altLang="en-US" sz="2800">
              <a:solidFill>
                <a:srgbClr val="FF0000"/>
              </a:solidFill>
              <a:effectLst/>
              <a:latin typeface="Times New Roman" panose="02020603050405020304" charset="0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10840" y="1743075"/>
            <a:ext cx="6816090" cy="583565"/>
            <a:chOff x="4974" y="2111"/>
            <a:chExt cx="10734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1073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（</a:t>
              </a:r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a+b&gt;c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）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223010" y="255492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23010" y="567912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8210" y="567912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5810" y="232632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238886" y="438372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223010" y="339312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213610" y="438372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2954655" y="255524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51610" y="346932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527810" y="476472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71150" y="397622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2954972" y="3488373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2975609" y="2954973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737610" y="348837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996248" y="2715262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i="1">
                <a:latin typeface="Garamond" panose="02020404030301010803" pitchFamily="18" charset="0"/>
              </a:rPr>
              <a:t>’</a:t>
            </a:r>
            <a:r>
              <a:rPr lang="zh-CN" altLang="en-US" sz="1600" b="1" baseline="-25000">
                <a:latin typeface="Garamond" panose="02020404030301010803" pitchFamily="18" charset="0"/>
              </a:rPr>
              <a:t>正</a:t>
            </a:r>
            <a:endParaRPr lang="en-US" altLang="zh-CN" sz="1600" b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54973" y="3877312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</a:t>
            </a:r>
            <a:r>
              <a:rPr lang="zh-CN" altLang="en-US" sz="1800" b="1" i="1"/>
              <a:t>’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endParaRPr lang="en-US" altLang="zh-CN" b="1" baseline="-25000">
              <a:latin typeface="Garamond" panose="02020404030301010803" pitchFamily="18" charset="0"/>
            </a:endParaRPr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37610" y="292322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213610" y="582507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2843849" y="281844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2897824" y="396144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318885" y="258159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318885" y="570579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4085" y="570579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861685" y="235299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6334761" y="441039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318885" y="341979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09485" y="441039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050530" y="258191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47485" y="349599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623685" y="479139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167025" y="400289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7961630" y="5109210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109585" y="4728210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8744585" y="510889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130223" y="451993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171498" y="524764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8871585" y="451961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7977824" y="462311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7977824" y="534384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Text Box 47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7309485" y="582507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减小压强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8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4" name="圆角矩形 13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5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8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19" name="文本框 18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  <p:bldP spid="7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84830" y="1421765"/>
            <a:ext cx="6816090" cy="583565"/>
            <a:chOff x="4974" y="2111"/>
            <a:chExt cx="10734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1073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（</a:t>
              </a:r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a+b&lt;c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）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431290" y="242919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431290" y="555339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26490" y="555339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74090" y="220059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447166" y="425799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431290" y="326739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1890" y="425799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162935" y="242951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59890" y="334359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736090" y="463899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79430" y="385049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3163252" y="3362643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3183889" y="2829243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945890" y="336264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204528" y="258953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163253" y="375158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945890" y="279749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008505" y="607272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3052129" y="269271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3106104" y="383571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527165" y="245586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527165" y="558006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222365" y="558006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069965" y="222726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6543041" y="428466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527165" y="329406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517765" y="428466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258810" y="245618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755765" y="337026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831965" y="466566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375305" y="387716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8169910" y="4983480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317865" y="4602480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8952865" y="498316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338503" y="439420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379778" y="512191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079865" y="439388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8186104" y="449738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8186104" y="521811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Text Box 47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7239000" y="599144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减小压强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8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4" name="圆角矩形 13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5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8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19" name="文本框 18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  <p:bldP spid="7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01950" y="1642110"/>
            <a:ext cx="6816090" cy="583565"/>
            <a:chOff x="4974" y="2111"/>
            <a:chExt cx="10734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1073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（</a:t>
              </a:r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a+b=c</a:t>
              </a:r>
              <a:r>
                <a:rPr lang="zh-CN" altLang="en-US" sz="3200" b="1">
                  <a:solidFill>
                    <a:schemeClr val="tx1"/>
                  </a:solidFill>
                  <a:latin typeface="Times New Roman" panose="02020603050405020304" charset="0"/>
                </a:rPr>
                <a:t>）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682750" y="256508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682750" y="568928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77950" y="568928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25550" y="233648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698626" y="439388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682750" y="340328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673350" y="439388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414395" y="256540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11350" y="347948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87550" y="477488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30890" y="398638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3456940" y="3498850"/>
            <a:ext cx="1807210" cy="76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380423" y="300482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414078" y="369570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197350" y="293338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414395" y="5716493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增大压强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3"/>
            </p:custDataLst>
          </p:nvPr>
        </p:nvSpPr>
        <p:spPr>
          <a:xfrm>
            <a:off x="3317559" y="342995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4"/>
            </p:custDataLst>
          </p:nvPr>
        </p:nvSpPr>
        <p:spPr>
          <a:xfrm>
            <a:off x="3317559" y="340328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 flipV="1">
            <a:off x="6778625" y="259175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6778625" y="571595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473825" y="571595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321425" y="236315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29"/>
            </p:custDataLst>
          </p:nvPr>
        </p:nvSpPr>
        <p:spPr bwMode="auto">
          <a:xfrm>
            <a:off x="6794501" y="442055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0"/>
            </p:custDataLst>
          </p:nvPr>
        </p:nvSpPr>
        <p:spPr bwMode="auto">
          <a:xfrm>
            <a:off x="6778625" y="342995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769225" y="442055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H="1">
            <a:off x="8510270" y="259207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007225" y="350615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083425" y="480155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626765" y="401305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8524240" y="5102225"/>
            <a:ext cx="1464945" cy="6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8589963" y="464439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8589963" y="5186047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9331325" y="452977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0"/>
            </p:custDataLst>
          </p:nvPr>
        </p:nvSpPr>
        <p:spPr>
          <a:xfrm>
            <a:off x="8437564" y="501427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1"/>
            </p:custDataLst>
          </p:nvPr>
        </p:nvSpPr>
        <p:spPr>
          <a:xfrm>
            <a:off x="8437564" y="501110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Text Box 47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094605" y="620861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平衡不移动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24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25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8" name="圆角矩形 47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71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72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0" name="文本框 79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6" grpId="0" bldLvl="0" animBg="1"/>
      <p:bldP spid="5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2-3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2" name="572_169037683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560" y="818515"/>
            <a:ext cx="9445625" cy="5872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2-3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3" name="矩形 2"/>
          <p:cNvSpPr>
            <a:spLocks noChangeAspect="1"/>
          </p:cNvSpPr>
          <p:nvPr/>
        </p:nvSpPr>
        <p:spPr>
          <a:xfrm>
            <a:off x="278130" y="1745615"/>
            <a:ext cx="11577955" cy="1038860"/>
          </a:xfrm>
          <a:prstGeom prst="rect">
            <a:avLst/>
          </a:prstGeom>
        </p:spPr>
        <p:txBody>
          <a:bodyPr wrap="square">
            <a:spAutoFit/>
          </a:bodyPr>
          <a:p>
            <a:pPr indent="304800">
              <a:lnSpc>
                <a:spcPct val="11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把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NO</a:t>
            </a:r>
            <a:r>
              <a:rPr lang="en-US" altLang="zh-CN" sz="2800" baseline="-25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altLang="zh-CN" sz="2800" baseline="-25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altLang="zh-CN" sz="2800" baseline="-25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混合气体通入两只连通的烧瓶，然后用弹簧夹夹住乳胶管；把一只烧瓶浸泡在热水中，另一只浸泡在冰水中。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观察颜色变化。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537210" y="3258185"/>
          <a:ext cx="11116945" cy="89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文档" r:id="rId2" imgW="3841750" imgH="311785" progId="Word.Document.12">
                  <p:embed/>
                </p:oleObj>
              </mc:Choice>
              <mc:Fallback>
                <p:oleObj name="文档" r:id="rId2" imgW="3841750" imgH="31178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7210" y="3258185"/>
                        <a:ext cx="11116945" cy="899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4319905" y="5859780"/>
            <a:ext cx="5382260" cy="368300"/>
          </a:xfrm>
          <a:prstGeom prst="rect">
            <a:avLst/>
          </a:prstGeom>
          <a:solidFill>
            <a:srgbClr val="FBFCFA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441" name="H18B.eps" descr="id:2147487909;FounderC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0" y="2814955"/>
            <a:ext cx="2701925" cy="1500505"/>
          </a:xfrm>
          <a:prstGeom prst="rect">
            <a:avLst/>
          </a:prstGeom>
        </p:spPr>
      </p:pic>
      <p:sp>
        <p:nvSpPr>
          <p:cNvPr id="22" name="矩形 21"/>
          <p:cNvSpPr>
            <a:spLocks noChangeAspect="1"/>
          </p:cNvSpPr>
          <p:nvPr/>
        </p:nvSpPr>
        <p:spPr>
          <a:xfrm>
            <a:off x="3820066" y="5126917"/>
            <a:ext cx="20497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红棕色变</a:t>
            </a:r>
            <a:r>
              <a:rPr lang="zh-CN" altLang="zh-CN" sz="2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浅</a:t>
            </a:r>
            <a:r>
              <a:rPr lang="en-US" altLang="zh-CN" sz="2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800"/>
          </a:p>
        </p:txBody>
      </p:sp>
      <p:sp>
        <p:nvSpPr>
          <p:cNvPr id="24" name="矩形 23"/>
          <p:cNvSpPr>
            <a:spLocks noChangeAspect="1"/>
          </p:cNvSpPr>
          <p:nvPr/>
        </p:nvSpPr>
        <p:spPr>
          <a:xfrm>
            <a:off x="8315826" y="5127271"/>
            <a:ext cx="196088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红棕色加深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1235710" y="4451350"/>
          <a:ext cx="10418445" cy="1917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050"/>
                <a:gridCol w="5240020"/>
                <a:gridCol w="4270375"/>
              </a:tblGrid>
              <a:tr h="5930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2800" b="0">
                          <a:solidFill>
                            <a:srgbClr val="000000"/>
                          </a:solidFill>
                          <a:latin typeface="NEU-BZ-S92" charset="0"/>
                          <a:cs typeface="NEU-BZ-S92" charset="0"/>
                        </a:rPr>
                        <a:t> </a:t>
                      </a:r>
                      <a:endParaRPr lang="en-US" altLang="zh-CN" sz="2800" b="0">
                        <a:solidFill>
                          <a:srgbClr val="000000"/>
                        </a:solidFill>
                        <a:latin typeface="NEU-BZ-S92" charset="0"/>
                        <a:ea typeface="NEU-BZ-S92" charset="0"/>
                        <a:cs typeface="NEU-BZ-S92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冰水中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热水中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0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现象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0"/>
                          <a:cs typeface="Times New Roman" panose="02020603050405020304" charset="0"/>
                        </a:rPr>
                        <a:t>　　　　 </a:t>
                      </a:r>
                      <a:endParaRPr lang="zh-CN" altLang="en-US" sz="2800" b="0" u="sng">
                        <a:solidFill>
                          <a:srgbClr val="FF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0"/>
                          <a:cs typeface="Times New Roman" panose="02020603050405020304" charset="0"/>
                        </a:rPr>
                        <a:t>　　　　 </a:t>
                      </a:r>
                      <a:endParaRPr lang="zh-CN" altLang="en-US" sz="2800" b="0" u="sng">
                        <a:solidFill>
                          <a:srgbClr val="FF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解释</a:t>
                      </a:r>
                      <a:endParaRPr lang="zh-CN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降温</a:t>
                      </a: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→</a:t>
                      </a:r>
                      <a:r>
                        <a:rPr lang="zh-CN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颜色变浅</a:t>
                      </a: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→</a:t>
                      </a:r>
                      <a:r>
                        <a:rPr lang="zh-CN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平衡向放热方向移动</a:t>
                      </a: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;</a:t>
                      </a:r>
                      <a:endParaRPr lang="en-US" altLang="zh-CN" sz="2800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升温</a:t>
                      </a: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→</a:t>
                      </a:r>
                      <a:r>
                        <a:rPr lang="zh-CN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颜色变深</a:t>
                      </a:r>
                      <a:r>
                        <a:rPr lang="en-US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→</a:t>
                      </a:r>
                      <a:r>
                        <a:rPr lang="zh-CN" altLang="zh-CN" sz="28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平衡向吸热方向移动</a:t>
                      </a:r>
                      <a:endParaRPr lang="zh-CN" altLang="zh-CN" sz="2800" b="0" u="sng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>
            <a:off x="6865620" y="2263140"/>
            <a:ext cx="94107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吸热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3851275" y="2741930"/>
            <a:ext cx="94107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放热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矩形 17"/>
          <p:cNvSpPr>
            <a:spLocks noChangeAspect="1"/>
          </p:cNvSpPr>
          <p:nvPr/>
        </p:nvSpPr>
        <p:spPr>
          <a:xfrm>
            <a:off x="881380" y="2225040"/>
            <a:ext cx="9426575" cy="1124585"/>
          </a:xfrm>
          <a:prstGeom prst="rect">
            <a:avLst/>
          </a:prstGeom>
          <a:ln w="31750" cmpd="sng">
            <a:noFill/>
            <a:prstDash val="dashDot"/>
          </a:ln>
        </p:spPr>
        <p:txBody>
          <a:bodyPr wrap="square">
            <a:spAutoFit/>
          </a:bodyPr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其他条件不变时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升高温度平衡向着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的方向移动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降低温度平衡向着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的方向移动。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grpSp>
        <p:nvGrpSpPr>
          <p:cNvPr id="126" name="组合 125"/>
          <p:cNvGrpSpPr/>
          <p:nvPr/>
        </p:nvGrpSpPr>
        <p:grpSpPr>
          <a:xfrm rot="0">
            <a:off x="508000" y="1476375"/>
            <a:ext cx="10337165" cy="2202180"/>
            <a:chOff x="3379788" y="2209800"/>
            <a:chExt cx="5432425" cy="2443163"/>
          </a:xfrm>
        </p:grpSpPr>
        <p:sp>
          <p:nvSpPr>
            <p:cNvPr id="78" name="Oval 73"/>
            <p:cNvSpPr>
              <a:spLocks noChangeArrowheads="1"/>
            </p:cNvSpPr>
            <p:nvPr/>
          </p:nvSpPr>
          <p:spPr bwMode="auto">
            <a:xfrm>
              <a:off x="8532813" y="2584450"/>
              <a:ext cx="71438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79" name="Oval 74"/>
            <p:cNvSpPr>
              <a:spLocks noChangeArrowheads="1"/>
            </p:cNvSpPr>
            <p:nvPr/>
          </p:nvSpPr>
          <p:spPr bwMode="auto">
            <a:xfrm>
              <a:off x="8532813" y="4392613"/>
              <a:ext cx="71438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0" name="Oval 75"/>
            <p:cNvSpPr>
              <a:spLocks noChangeArrowheads="1"/>
            </p:cNvSpPr>
            <p:nvPr/>
          </p:nvSpPr>
          <p:spPr bwMode="auto">
            <a:xfrm>
              <a:off x="3579813" y="2584450"/>
              <a:ext cx="76200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1" name="Oval 76"/>
            <p:cNvSpPr>
              <a:spLocks noChangeArrowheads="1"/>
            </p:cNvSpPr>
            <p:nvPr/>
          </p:nvSpPr>
          <p:spPr bwMode="auto">
            <a:xfrm>
              <a:off x="3579813" y="4392613"/>
              <a:ext cx="76200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6564313" y="2389188"/>
              <a:ext cx="2247900" cy="2263775"/>
            </a:xfrm>
            <a:custGeom>
              <a:avLst/>
              <a:gdLst>
                <a:gd name="T0" fmla="*/ 1416 w 1416"/>
                <a:gd name="T1" fmla="*/ 0 h 1426"/>
                <a:gd name="T2" fmla="*/ 78 w 1416"/>
                <a:gd name="T3" fmla="*/ 61 h 1426"/>
                <a:gd name="T4" fmla="*/ 543 w 1416"/>
                <a:gd name="T5" fmla="*/ 61 h 1426"/>
                <a:gd name="T6" fmla="*/ 1395 w 1416"/>
                <a:gd name="T7" fmla="*/ 21 h 1426"/>
                <a:gd name="T8" fmla="*/ 1395 w 1416"/>
                <a:gd name="T9" fmla="*/ 1404 h 1426"/>
                <a:gd name="T10" fmla="*/ 0 w 1416"/>
                <a:gd name="T11" fmla="*/ 1404 h 1426"/>
                <a:gd name="T12" fmla="*/ 0 w 1416"/>
                <a:gd name="T13" fmla="*/ 1426 h 1426"/>
                <a:gd name="T14" fmla="*/ 1416 w 1416"/>
                <a:gd name="T15" fmla="*/ 1426 h 1426"/>
                <a:gd name="T16" fmla="*/ 1416 w 1416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6" h="1426">
                  <a:moveTo>
                    <a:pt x="1416" y="0"/>
                  </a:moveTo>
                  <a:lnTo>
                    <a:pt x="78" y="61"/>
                  </a:lnTo>
                  <a:lnTo>
                    <a:pt x="543" y="61"/>
                  </a:lnTo>
                  <a:lnTo>
                    <a:pt x="1395" y="21"/>
                  </a:lnTo>
                  <a:lnTo>
                    <a:pt x="1395" y="1404"/>
                  </a:lnTo>
                  <a:lnTo>
                    <a:pt x="0" y="1404"/>
                  </a:lnTo>
                  <a:lnTo>
                    <a:pt x="0" y="1426"/>
                  </a:lnTo>
                  <a:lnTo>
                    <a:pt x="1416" y="1426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6670676" y="2486025"/>
              <a:ext cx="755650" cy="0"/>
            </a:xfrm>
            <a:custGeom>
              <a:avLst/>
              <a:gdLst>
                <a:gd name="T0" fmla="*/ 462 w 476"/>
                <a:gd name="T1" fmla="*/ 476 w 476"/>
                <a:gd name="T2" fmla="*/ 11 w 476"/>
                <a:gd name="T3" fmla="*/ 0 w 476"/>
                <a:gd name="T4" fmla="*/ 462 w 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6">
                  <a:moveTo>
                    <a:pt x="462" y="0"/>
                  </a:moveTo>
                  <a:lnTo>
                    <a:pt x="476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6564313" y="2520950"/>
              <a:ext cx="101600" cy="3175"/>
            </a:xfrm>
            <a:custGeom>
              <a:avLst/>
              <a:gdLst>
                <a:gd name="T0" fmla="*/ 0 w 64"/>
                <a:gd name="T1" fmla="*/ 0 h 2"/>
                <a:gd name="T2" fmla="*/ 0 w 64"/>
                <a:gd name="T3" fmla="*/ 2 h 2"/>
                <a:gd name="T4" fmla="*/ 64 w 64"/>
                <a:gd name="T5" fmla="*/ 0 h 2"/>
                <a:gd name="T6" fmla="*/ 0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0" y="0"/>
                  </a:moveTo>
                  <a:lnTo>
                    <a:pt x="0" y="2"/>
                  </a:ln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6564313" y="2486025"/>
              <a:ext cx="2151063" cy="2068513"/>
            </a:xfrm>
            <a:custGeom>
              <a:avLst/>
              <a:gdLst>
                <a:gd name="T0" fmla="*/ 1333 w 1355"/>
                <a:gd name="T1" fmla="*/ 22 h 1303"/>
                <a:gd name="T2" fmla="*/ 1333 w 1355"/>
                <a:gd name="T3" fmla="*/ 22 h 1303"/>
                <a:gd name="T4" fmla="*/ 1333 w 1355"/>
                <a:gd name="T5" fmla="*/ 1282 h 1303"/>
                <a:gd name="T6" fmla="*/ 1333 w 1355"/>
                <a:gd name="T7" fmla="*/ 1284 h 1303"/>
                <a:gd name="T8" fmla="*/ 0 w 1355"/>
                <a:gd name="T9" fmla="*/ 1284 h 1303"/>
                <a:gd name="T10" fmla="*/ 0 w 1355"/>
                <a:gd name="T11" fmla="*/ 1303 h 1303"/>
                <a:gd name="T12" fmla="*/ 1355 w 1355"/>
                <a:gd name="T13" fmla="*/ 1303 h 1303"/>
                <a:gd name="T14" fmla="*/ 1355 w 1355"/>
                <a:gd name="T15" fmla="*/ 0 h 1303"/>
                <a:gd name="T16" fmla="*/ 529 w 1355"/>
                <a:gd name="T17" fmla="*/ 0 h 1303"/>
                <a:gd name="T18" fmla="*/ 78 w 1355"/>
                <a:gd name="T19" fmla="*/ 22 h 1303"/>
                <a:gd name="T20" fmla="*/ 1333 w 1355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5" h="1303">
                  <a:moveTo>
                    <a:pt x="1333" y="22"/>
                  </a:moveTo>
                  <a:lnTo>
                    <a:pt x="1333" y="22"/>
                  </a:lnTo>
                  <a:lnTo>
                    <a:pt x="1333" y="1282"/>
                  </a:lnTo>
                  <a:lnTo>
                    <a:pt x="1333" y="1284"/>
                  </a:lnTo>
                  <a:lnTo>
                    <a:pt x="0" y="1284"/>
                  </a:lnTo>
                  <a:lnTo>
                    <a:pt x="0" y="1303"/>
                  </a:lnTo>
                  <a:lnTo>
                    <a:pt x="1355" y="1303"/>
                  </a:lnTo>
                  <a:lnTo>
                    <a:pt x="1355" y="0"/>
                  </a:lnTo>
                  <a:lnTo>
                    <a:pt x="529" y="0"/>
                  </a:lnTo>
                  <a:lnTo>
                    <a:pt x="78" y="22"/>
                  </a:lnTo>
                  <a:lnTo>
                    <a:pt x="1333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564313" y="2486025"/>
              <a:ext cx="106363" cy="4763"/>
            </a:xfrm>
            <a:custGeom>
              <a:avLst/>
              <a:gdLst>
                <a:gd name="T0" fmla="*/ 67 w 67"/>
                <a:gd name="T1" fmla="*/ 0 h 3"/>
                <a:gd name="T2" fmla="*/ 0 w 67"/>
                <a:gd name="T3" fmla="*/ 0 h 3"/>
                <a:gd name="T4" fmla="*/ 0 w 67"/>
                <a:gd name="T5" fmla="*/ 3 h 3"/>
                <a:gd name="T6" fmla="*/ 67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6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7" name="Rectangle 82"/>
            <p:cNvSpPr>
              <a:spLocks noChangeArrowheads="1"/>
            </p:cNvSpPr>
            <p:nvPr/>
          </p:nvSpPr>
          <p:spPr bwMode="auto">
            <a:xfrm>
              <a:off x="6564313" y="4554538"/>
              <a:ext cx="215106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6665913" y="2520950"/>
              <a:ext cx="2014538" cy="0"/>
            </a:xfrm>
            <a:custGeom>
              <a:avLst/>
              <a:gdLst>
                <a:gd name="T0" fmla="*/ 1269 w 1269"/>
                <a:gd name="T1" fmla="*/ 1269 w 1269"/>
                <a:gd name="T2" fmla="*/ 14 w 1269"/>
                <a:gd name="T3" fmla="*/ 0 w 1269"/>
                <a:gd name="T4" fmla="*/ 1269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1269" y="0"/>
                  </a:moveTo>
                  <a:lnTo>
                    <a:pt x="1269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6564313" y="2486025"/>
              <a:ext cx="839788" cy="34925"/>
            </a:xfrm>
            <a:custGeom>
              <a:avLst/>
              <a:gdLst>
                <a:gd name="T0" fmla="*/ 0 w 529"/>
                <a:gd name="T1" fmla="*/ 22 h 22"/>
                <a:gd name="T2" fmla="*/ 78 w 529"/>
                <a:gd name="T3" fmla="*/ 22 h 22"/>
                <a:gd name="T4" fmla="*/ 529 w 529"/>
                <a:gd name="T5" fmla="*/ 0 h 22"/>
                <a:gd name="T6" fmla="*/ 67 w 529"/>
                <a:gd name="T7" fmla="*/ 0 h 22"/>
                <a:gd name="T8" fmla="*/ 0 w 529"/>
                <a:gd name="T9" fmla="*/ 3 h 22"/>
                <a:gd name="T10" fmla="*/ 0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0" y="22"/>
                  </a:moveTo>
                  <a:lnTo>
                    <a:pt x="78" y="22"/>
                  </a:lnTo>
                  <a:lnTo>
                    <a:pt x="529" y="0"/>
                  </a:lnTo>
                  <a:lnTo>
                    <a:pt x="67" y="0"/>
                  </a:lnTo>
                  <a:lnTo>
                    <a:pt x="0" y="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6564313" y="2520950"/>
              <a:ext cx="123825" cy="0"/>
            </a:xfrm>
            <a:custGeom>
              <a:avLst/>
              <a:gdLst>
                <a:gd name="T0" fmla="*/ 78 w 78"/>
                <a:gd name="T1" fmla="*/ 0 w 78"/>
                <a:gd name="T2" fmla="*/ 0 w 78"/>
                <a:gd name="T3" fmla="*/ 64 w 78"/>
                <a:gd name="T4" fmla="*/ 78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7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6564313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3379788" y="2389188"/>
              <a:ext cx="3384550" cy="2263775"/>
            </a:xfrm>
            <a:custGeom>
              <a:avLst/>
              <a:gdLst>
                <a:gd name="T0" fmla="*/ 0 w 2132"/>
                <a:gd name="T1" fmla="*/ 0 h 1426"/>
                <a:gd name="T2" fmla="*/ 1338 w 2132"/>
                <a:gd name="T3" fmla="*/ 61 h 1426"/>
                <a:gd name="T4" fmla="*/ 874 w 2132"/>
                <a:gd name="T5" fmla="*/ 61 h 1426"/>
                <a:gd name="T6" fmla="*/ 21 w 2132"/>
                <a:gd name="T7" fmla="*/ 21 h 1426"/>
                <a:gd name="T8" fmla="*/ 21 w 2132"/>
                <a:gd name="T9" fmla="*/ 1404 h 1426"/>
                <a:gd name="T10" fmla="*/ 2132 w 2132"/>
                <a:gd name="T11" fmla="*/ 1404 h 1426"/>
                <a:gd name="T12" fmla="*/ 2132 w 2132"/>
                <a:gd name="T13" fmla="*/ 1426 h 1426"/>
                <a:gd name="T14" fmla="*/ 0 w 2132"/>
                <a:gd name="T15" fmla="*/ 1426 h 1426"/>
                <a:gd name="T16" fmla="*/ 0 w 2132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2" h="1426">
                  <a:moveTo>
                    <a:pt x="0" y="0"/>
                  </a:moveTo>
                  <a:lnTo>
                    <a:pt x="1338" y="61"/>
                  </a:lnTo>
                  <a:lnTo>
                    <a:pt x="874" y="61"/>
                  </a:lnTo>
                  <a:lnTo>
                    <a:pt x="21" y="21"/>
                  </a:lnTo>
                  <a:lnTo>
                    <a:pt x="21" y="1404"/>
                  </a:lnTo>
                  <a:lnTo>
                    <a:pt x="2132" y="1404"/>
                  </a:lnTo>
                  <a:lnTo>
                    <a:pt x="2132" y="1426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4767263" y="2486025"/>
              <a:ext cx="754063" cy="0"/>
            </a:xfrm>
            <a:custGeom>
              <a:avLst/>
              <a:gdLst>
                <a:gd name="T0" fmla="*/ 13 w 475"/>
                <a:gd name="T1" fmla="*/ 0 w 475"/>
                <a:gd name="T2" fmla="*/ 464 w 475"/>
                <a:gd name="T3" fmla="*/ 475 w 475"/>
                <a:gd name="T4" fmla="*/ 13 w 4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5">
                  <a:moveTo>
                    <a:pt x="13" y="0"/>
                  </a:moveTo>
                  <a:lnTo>
                    <a:pt x="0" y="0"/>
                  </a:lnTo>
                  <a:lnTo>
                    <a:pt x="464" y="0"/>
                  </a:lnTo>
                  <a:lnTo>
                    <a:pt x="47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5526088" y="2520950"/>
              <a:ext cx="101600" cy="3175"/>
            </a:xfrm>
            <a:custGeom>
              <a:avLst/>
              <a:gdLst>
                <a:gd name="T0" fmla="*/ 64 w 64"/>
                <a:gd name="T1" fmla="*/ 0 h 2"/>
                <a:gd name="T2" fmla="*/ 64 w 64"/>
                <a:gd name="T3" fmla="*/ 2 h 2"/>
                <a:gd name="T4" fmla="*/ 0 w 64"/>
                <a:gd name="T5" fmla="*/ 0 h 2"/>
                <a:gd name="T6" fmla="*/ 64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64" y="0"/>
                  </a:moveTo>
                  <a:lnTo>
                    <a:pt x="64" y="2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476626" y="2486025"/>
              <a:ext cx="3287713" cy="2068513"/>
            </a:xfrm>
            <a:custGeom>
              <a:avLst/>
              <a:gdLst>
                <a:gd name="T0" fmla="*/ 22 w 2071"/>
                <a:gd name="T1" fmla="*/ 22 h 1303"/>
                <a:gd name="T2" fmla="*/ 22 w 2071"/>
                <a:gd name="T3" fmla="*/ 22 h 1303"/>
                <a:gd name="T4" fmla="*/ 22 w 2071"/>
                <a:gd name="T5" fmla="*/ 1282 h 1303"/>
                <a:gd name="T6" fmla="*/ 22 w 2071"/>
                <a:gd name="T7" fmla="*/ 1284 h 1303"/>
                <a:gd name="T8" fmla="*/ 2071 w 2071"/>
                <a:gd name="T9" fmla="*/ 1284 h 1303"/>
                <a:gd name="T10" fmla="*/ 2071 w 2071"/>
                <a:gd name="T11" fmla="*/ 1303 h 1303"/>
                <a:gd name="T12" fmla="*/ 0 w 2071"/>
                <a:gd name="T13" fmla="*/ 1303 h 1303"/>
                <a:gd name="T14" fmla="*/ 0 w 2071"/>
                <a:gd name="T15" fmla="*/ 0 h 1303"/>
                <a:gd name="T16" fmla="*/ 826 w 2071"/>
                <a:gd name="T17" fmla="*/ 0 h 1303"/>
                <a:gd name="T18" fmla="*/ 1277 w 2071"/>
                <a:gd name="T19" fmla="*/ 22 h 1303"/>
                <a:gd name="T20" fmla="*/ 22 w 2071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1" h="1303">
                  <a:moveTo>
                    <a:pt x="22" y="22"/>
                  </a:moveTo>
                  <a:lnTo>
                    <a:pt x="22" y="22"/>
                  </a:lnTo>
                  <a:lnTo>
                    <a:pt x="22" y="1282"/>
                  </a:lnTo>
                  <a:lnTo>
                    <a:pt x="22" y="1284"/>
                  </a:lnTo>
                  <a:lnTo>
                    <a:pt x="2071" y="1284"/>
                  </a:lnTo>
                  <a:lnTo>
                    <a:pt x="2071" y="1303"/>
                  </a:lnTo>
                  <a:lnTo>
                    <a:pt x="0" y="1303"/>
                  </a:lnTo>
                  <a:lnTo>
                    <a:pt x="0" y="0"/>
                  </a:lnTo>
                  <a:lnTo>
                    <a:pt x="826" y="0"/>
                  </a:lnTo>
                  <a:lnTo>
                    <a:pt x="1277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5521326" y="2486025"/>
              <a:ext cx="106363" cy="4763"/>
            </a:xfrm>
            <a:custGeom>
              <a:avLst/>
              <a:gdLst>
                <a:gd name="T0" fmla="*/ 0 w 67"/>
                <a:gd name="T1" fmla="*/ 0 h 3"/>
                <a:gd name="T2" fmla="*/ 67 w 67"/>
                <a:gd name="T3" fmla="*/ 0 h 3"/>
                <a:gd name="T4" fmla="*/ 67 w 67"/>
                <a:gd name="T5" fmla="*/ 3 h 3"/>
                <a:gd name="T6" fmla="*/ 0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3476626" y="4554538"/>
              <a:ext cx="328771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511551" y="2520950"/>
              <a:ext cx="2014538" cy="0"/>
            </a:xfrm>
            <a:custGeom>
              <a:avLst/>
              <a:gdLst>
                <a:gd name="T0" fmla="*/ 0 w 1269"/>
                <a:gd name="T1" fmla="*/ 0 w 1269"/>
                <a:gd name="T2" fmla="*/ 1255 w 1269"/>
                <a:gd name="T3" fmla="*/ 1269 w 1269"/>
                <a:gd name="T4" fmla="*/ 0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0" y="0"/>
                  </a:moveTo>
                  <a:lnTo>
                    <a:pt x="0" y="0"/>
                  </a:lnTo>
                  <a:lnTo>
                    <a:pt x="1255" y="0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4787901" y="2486025"/>
              <a:ext cx="839788" cy="34925"/>
            </a:xfrm>
            <a:custGeom>
              <a:avLst/>
              <a:gdLst>
                <a:gd name="T0" fmla="*/ 529 w 529"/>
                <a:gd name="T1" fmla="*/ 22 h 22"/>
                <a:gd name="T2" fmla="*/ 451 w 529"/>
                <a:gd name="T3" fmla="*/ 22 h 22"/>
                <a:gd name="T4" fmla="*/ 0 w 529"/>
                <a:gd name="T5" fmla="*/ 0 h 22"/>
                <a:gd name="T6" fmla="*/ 462 w 529"/>
                <a:gd name="T7" fmla="*/ 0 h 22"/>
                <a:gd name="T8" fmla="*/ 529 w 529"/>
                <a:gd name="T9" fmla="*/ 3 h 22"/>
                <a:gd name="T10" fmla="*/ 529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529" y="22"/>
                  </a:moveTo>
                  <a:lnTo>
                    <a:pt x="451" y="22"/>
                  </a:lnTo>
                  <a:lnTo>
                    <a:pt x="0" y="0"/>
                  </a:lnTo>
                  <a:lnTo>
                    <a:pt x="462" y="0"/>
                  </a:lnTo>
                  <a:lnTo>
                    <a:pt x="529" y="3"/>
                  </a:lnTo>
                  <a:lnTo>
                    <a:pt x="529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5503863" y="2520950"/>
              <a:ext cx="123825" cy="0"/>
            </a:xfrm>
            <a:custGeom>
              <a:avLst/>
              <a:gdLst>
                <a:gd name="T0" fmla="*/ 0 w 78"/>
                <a:gd name="T1" fmla="*/ 78 w 78"/>
                <a:gd name="T2" fmla="*/ 78 w 78"/>
                <a:gd name="T3" fmla="*/ 14 w 78"/>
                <a:gd name="T4" fmla="*/ 0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5627688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335713" y="2389188"/>
              <a:ext cx="301625" cy="263525"/>
            </a:xfrm>
            <a:custGeom>
              <a:avLst/>
              <a:gdLst>
                <a:gd name="T0" fmla="*/ 70 w 71"/>
                <a:gd name="T1" fmla="*/ 6 h 62"/>
                <a:gd name="T2" fmla="*/ 71 w 71"/>
                <a:gd name="T3" fmla="*/ 2 h 62"/>
                <a:gd name="T4" fmla="*/ 68 w 71"/>
                <a:gd name="T5" fmla="*/ 0 h 62"/>
                <a:gd name="T6" fmla="*/ 65 w 71"/>
                <a:gd name="T7" fmla="*/ 1 h 62"/>
                <a:gd name="T8" fmla="*/ 41 w 71"/>
                <a:gd name="T9" fmla="*/ 8 h 62"/>
                <a:gd name="T10" fmla="*/ 17 w 71"/>
                <a:gd name="T11" fmla="*/ 14 h 62"/>
                <a:gd name="T12" fmla="*/ 1 w 71"/>
                <a:gd name="T13" fmla="*/ 32 h 62"/>
                <a:gd name="T14" fmla="*/ 0 w 71"/>
                <a:gd name="T15" fmla="*/ 51 h 62"/>
                <a:gd name="T16" fmla="*/ 5 w 71"/>
                <a:gd name="T17" fmla="*/ 59 h 62"/>
                <a:gd name="T18" fmla="*/ 14 w 71"/>
                <a:gd name="T19" fmla="*/ 60 h 62"/>
                <a:gd name="T20" fmla="*/ 17 w 71"/>
                <a:gd name="T21" fmla="*/ 54 h 62"/>
                <a:gd name="T22" fmla="*/ 17 w 71"/>
                <a:gd name="T23" fmla="*/ 48 h 62"/>
                <a:gd name="T24" fmla="*/ 26 w 71"/>
                <a:gd name="T25" fmla="*/ 57 h 62"/>
                <a:gd name="T26" fmla="*/ 33 w 71"/>
                <a:gd name="T27" fmla="*/ 58 h 62"/>
                <a:gd name="T28" fmla="*/ 34 w 71"/>
                <a:gd name="T29" fmla="*/ 51 h 62"/>
                <a:gd name="T30" fmla="*/ 31 w 71"/>
                <a:gd name="T31" fmla="*/ 44 h 62"/>
                <a:gd name="T32" fmla="*/ 46 w 71"/>
                <a:gd name="T33" fmla="*/ 50 h 62"/>
                <a:gd name="T34" fmla="*/ 51 w 71"/>
                <a:gd name="T35" fmla="*/ 50 h 62"/>
                <a:gd name="T36" fmla="*/ 53 w 71"/>
                <a:gd name="T37" fmla="*/ 42 h 62"/>
                <a:gd name="T38" fmla="*/ 48 w 71"/>
                <a:gd name="T39" fmla="*/ 36 h 62"/>
                <a:gd name="T40" fmla="*/ 61 w 71"/>
                <a:gd name="T41" fmla="*/ 36 h 62"/>
                <a:gd name="T42" fmla="*/ 64 w 71"/>
                <a:gd name="T43" fmla="*/ 34 h 62"/>
                <a:gd name="T44" fmla="*/ 62 w 71"/>
                <a:gd name="T45" fmla="*/ 28 h 62"/>
                <a:gd name="T46" fmla="*/ 55 w 71"/>
                <a:gd name="T47" fmla="*/ 25 h 62"/>
                <a:gd name="T48" fmla="*/ 70 w 71"/>
                <a:gd name="T49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62">
                  <a:moveTo>
                    <a:pt x="70" y="6"/>
                  </a:moveTo>
                  <a:cubicBezTo>
                    <a:pt x="71" y="5"/>
                    <a:pt x="71" y="4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5" y="1"/>
                  </a:cubicBezTo>
                  <a:cubicBezTo>
                    <a:pt x="58" y="6"/>
                    <a:pt x="49" y="7"/>
                    <a:pt x="41" y="8"/>
                  </a:cubicBezTo>
                  <a:cubicBezTo>
                    <a:pt x="33" y="9"/>
                    <a:pt x="24" y="10"/>
                    <a:pt x="17" y="14"/>
                  </a:cubicBezTo>
                  <a:cubicBezTo>
                    <a:pt x="9" y="17"/>
                    <a:pt x="2" y="24"/>
                    <a:pt x="1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4"/>
                    <a:pt x="3" y="57"/>
                    <a:pt x="5" y="59"/>
                  </a:cubicBezTo>
                  <a:cubicBezTo>
                    <a:pt x="8" y="61"/>
                    <a:pt x="11" y="62"/>
                    <a:pt x="14" y="60"/>
                  </a:cubicBezTo>
                  <a:cubicBezTo>
                    <a:pt x="16" y="59"/>
                    <a:pt x="17" y="57"/>
                    <a:pt x="17" y="54"/>
                  </a:cubicBezTo>
                  <a:cubicBezTo>
                    <a:pt x="17" y="52"/>
                    <a:pt x="17" y="50"/>
                    <a:pt x="17" y="48"/>
                  </a:cubicBezTo>
                  <a:cubicBezTo>
                    <a:pt x="19" y="52"/>
                    <a:pt x="22" y="55"/>
                    <a:pt x="26" y="57"/>
                  </a:cubicBezTo>
                  <a:cubicBezTo>
                    <a:pt x="28" y="58"/>
                    <a:pt x="31" y="59"/>
                    <a:pt x="33" y="58"/>
                  </a:cubicBezTo>
                  <a:cubicBezTo>
                    <a:pt x="35" y="56"/>
                    <a:pt x="35" y="53"/>
                    <a:pt x="34" y="51"/>
                  </a:cubicBezTo>
                  <a:cubicBezTo>
                    <a:pt x="33" y="48"/>
                    <a:pt x="32" y="46"/>
                    <a:pt x="31" y="44"/>
                  </a:cubicBezTo>
                  <a:cubicBezTo>
                    <a:pt x="36" y="47"/>
                    <a:pt x="40" y="49"/>
                    <a:pt x="46" y="50"/>
                  </a:cubicBezTo>
                  <a:cubicBezTo>
                    <a:pt x="47" y="51"/>
                    <a:pt x="49" y="51"/>
                    <a:pt x="51" y="50"/>
                  </a:cubicBezTo>
                  <a:cubicBezTo>
                    <a:pt x="54" y="49"/>
                    <a:pt x="54" y="45"/>
                    <a:pt x="53" y="42"/>
                  </a:cubicBezTo>
                  <a:cubicBezTo>
                    <a:pt x="52" y="40"/>
                    <a:pt x="50" y="38"/>
                    <a:pt x="48" y="36"/>
                  </a:cubicBezTo>
                  <a:cubicBezTo>
                    <a:pt x="52" y="37"/>
                    <a:pt x="56" y="37"/>
                    <a:pt x="61" y="36"/>
                  </a:cubicBezTo>
                  <a:cubicBezTo>
                    <a:pt x="62" y="35"/>
                    <a:pt x="63" y="35"/>
                    <a:pt x="64" y="34"/>
                  </a:cubicBezTo>
                  <a:cubicBezTo>
                    <a:pt x="65" y="32"/>
                    <a:pt x="64" y="29"/>
                    <a:pt x="62" y="28"/>
                  </a:cubicBezTo>
                  <a:cubicBezTo>
                    <a:pt x="60" y="26"/>
                    <a:pt x="57" y="26"/>
                    <a:pt x="55" y="25"/>
                  </a:cubicBezTo>
                  <a:cubicBezTo>
                    <a:pt x="62" y="22"/>
                    <a:pt x="68" y="13"/>
                    <a:pt x="70" y="6"/>
                  </a:cubicBez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5554663" y="2439988"/>
              <a:ext cx="288925" cy="220663"/>
            </a:xfrm>
            <a:custGeom>
              <a:avLst/>
              <a:gdLst>
                <a:gd name="T0" fmla="*/ 68 w 68"/>
                <a:gd name="T1" fmla="*/ 30 h 52"/>
                <a:gd name="T2" fmla="*/ 54 w 68"/>
                <a:gd name="T3" fmla="*/ 13 h 52"/>
                <a:gd name="T4" fmla="*/ 32 w 68"/>
                <a:gd name="T5" fmla="*/ 8 h 52"/>
                <a:gd name="T6" fmla="*/ 9 w 68"/>
                <a:gd name="T7" fmla="*/ 3 h 52"/>
                <a:gd name="T8" fmla="*/ 3 w 68"/>
                <a:gd name="T9" fmla="*/ 1 h 52"/>
                <a:gd name="T10" fmla="*/ 0 w 68"/>
                <a:gd name="T11" fmla="*/ 5 h 52"/>
                <a:gd name="T12" fmla="*/ 1 w 68"/>
                <a:gd name="T13" fmla="*/ 9 h 52"/>
                <a:gd name="T14" fmla="*/ 14 w 68"/>
                <a:gd name="T15" fmla="*/ 22 h 52"/>
                <a:gd name="T16" fmla="*/ 4 w 68"/>
                <a:gd name="T17" fmla="*/ 23 h 52"/>
                <a:gd name="T18" fmla="*/ 2 w 68"/>
                <a:gd name="T19" fmla="*/ 29 h 52"/>
                <a:gd name="T20" fmla="*/ 6 w 68"/>
                <a:gd name="T21" fmla="*/ 32 h 52"/>
                <a:gd name="T22" fmla="*/ 20 w 68"/>
                <a:gd name="T23" fmla="*/ 33 h 52"/>
                <a:gd name="T24" fmla="*/ 11 w 68"/>
                <a:gd name="T25" fmla="*/ 35 h 52"/>
                <a:gd name="T26" fmla="*/ 9 w 68"/>
                <a:gd name="T27" fmla="*/ 42 h 52"/>
                <a:gd name="T28" fmla="*/ 15 w 68"/>
                <a:gd name="T29" fmla="*/ 45 h 52"/>
                <a:gd name="T30" fmla="*/ 39 w 68"/>
                <a:gd name="T31" fmla="*/ 39 h 52"/>
                <a:gd name="T32" fmla="*/ 36 w 68"/>
                <a:gd name="T33" fmla="*/ 46 h 52"/>
                <a:gd name="T34" fmla="*/ 42 w 68"/>
                <a:gd name="T35" fmla="*/ 50 h 52"/>
                <a:gd name="T36" fmla="*/ 49 w 68"/>
                <a:gd name="T37" fmla="*/ 46 h 52"/>
                <a:gd name="T38" fmla="*/ 54 w 68"/>
                <a:gd name="T39" fmla="*/ 40 h 52"/>
                <a:gd name="T40" fmla="*/ 54 w 68"/>
                <a:gd name="T41" fmla="*/ 50 h 52"/>
                <a:gd name="T42" fmla="*/ 63 w 68"/>
                <a:gd name="T43" fmla="*/ 49 h 52"/>
                <a:gd name="T44" fmla="*/ 68 w 68"/>
                <a:gd name="T45" fmla="*/ 41 h 52"/>
                <a:gd name="T46" fmla="*/ 68 w 68"/>
                <a:gd name="T4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52">
                  <a:moveTo>
                    <a:pt x="68" y="30"/>
                  </a:moveTo>
                  <a:cubicBezTo>
                    <a:pt x="67" y="22"/>
                    <a:pt x="61" y="16"/>
                    <a:pt x="54" y="13"/>
                  </a:cubicBezTo>
                  <a:cubicBezTo>
                    <a:pt x="47" y="10"/>
                    <a:pt x="39" y="9"/>
                    <a:pt x="32" y="8"/>
                  </a:cubicBezTo>
                  <a:cubicBezTo>
                    <a:pt x="24" y="8"/>
                    <a:pt x="16" y="7"/>
                    <a:pt x="9" y="3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8"/>
                    <a:pt x="1" y="9"/>
                  </a:cubicBezTo>
                  <a:cubicBezTo>
                    <a:pt x="4" y="15"/>
                    <a:pt x="8" y="20"/>
                    <a:pt x="14" y="22"/>
                  </a:cubicBezTo>
                  <a:cubicBezTo>
                    <a:pt x="11" y="21"/>
                    <a:pt x="7" y="22"/>
                    <a:pt x="4" y="23"/>
                  </a:cubicBezTo>
                  <a:cubicBezTo>
                    <a:pt x="2" y="24"/>
                    <a:pt x="0" y="27"/>
                    <a:pt x="2" y="29"/>
                  </a:cubicBezTo>
                  <a:cubicBezTo>
                    <a:pt x="3" y="30"/>
                    <a:pt x="4" y="31"/>
                    <a:pt x="6" y="32"/>
                  </a:cubicBezTo>
                  <a:cubicBezTo>
                    <a:pt x="10" y="33"/>
                    <a:pt x="16" y="32"/>
                    <a:pt x="20" y="33"/>
                  </a:cubicBezTo>
                  <a:cubicBezTo>
                    <a:pt x="18" y="33"/>
                    <a:pt x="13" y="34"/>
                    <a:pt x="11" y="35"/>
                  </a:cubicBezTo>
                  <a:cubicBezTo>
                    <a:pt x="9" y="37"/>
                    <a:pt x="8" y="39"/>
                    <a:pt x="9" y="42"/>
                  </a:cubicBezTo>
                  <a:cubicBezTo>
                    <a:pt x="10" y="44"/>
                    <a:pt x="13" y="45"/>
                    <a:pt x="15" y="45"/>
                  </a:cubicBezTo>
                  <a:cubicBezTo>
                    <a:pt x="23" y="46"/>
                    <a:pt x="32" y="42"/>
                    <a:pt x="39" y="39"/>
                  </a:cubicBezTo>
                  <a:cubicBezTo>
                    <a:pt x="37" y="40"/>
                    <a:pt x="35" y="43"/>
                    <a:pt x="36" y="46"/>
                  </a:cubicBezTo>
                  <a:cubicBezTo>
                    <a:pt x="37" y="49"/>
                    <a:pt x="40" y="50"/>
                    <a:pt x="42" y="50"/>
                  </a:cubicBezTo>
                  <a:cubicBezTo>
                    <a:pt x="45" y="50"/>
                    <a:pt x="47" y="48"/>
                    <a:pt x="49" y="46"/>
                  </a:cubicBezTo>
                  <a:cubicBezTo>
                    <a:pt x="50" y="44"/>
                    <a:pt x="52" y="42"/>
                    <a:pt x="54" y="40"/>
                  </a:cubicBezTo>
                  <a:cubicBezTo>
                    <a:pt x="53" y="43"/>
                    <a:pt x="52" y="47"/>
                    <a:pt x="54" y="50"/>
                  </a:cubicBezTo>
                  <a:cubicBezTo>
                    <a:pt x="56" y="52"/>
                    <a:pt x="61" y="52"/>
                    <a:pt x="63" y="49"/>
                  </a:cubicBezTo>
                  <a:cubicBezTo>
                    <a:pt x="66" y="47"/>
                    <a:pt x="67" y="44"/>
                    <a:pt x="68" y="41"/>
                  </a:cubicBezTo>
                  <a:lnTo>
                    <a:pt x="68" y="30"/>
                  </a:ln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386513" y="2311400"/>
              <a:ext cx="63500" cy="65088"/>
            </a:xfrm>
            <a:custGeom>
              <a:avLst/>
              <a:gdLst>
                <a:gd name="T0" fmla="*/ 6 w 15"/>
                <a:gd name="T1" fmla="*/ 15 h 15"/>
                <a:gd name="T2" fmla="*/ 15 w 15"/>
                <a:gd name="T3" fmla="*/ 5 h 15"/>
                <a:gd name="T4" fmla="*/ 15 w 15"/>
                <a:gd name="T5" fmla="*/ 1 h 15"/>
                <a:gd name="T6" fmla="*/ 10 w 15"/>
                <a:gd name="T7" fmla="*/ 1 h 15"/>
                <a:gd name="T8" fmla="*/ 6 w 15"/>
                <a:gd name="T9" fmla="*/ 6 h 15"/>
                <a:gd name="T10" fmla="*/ 4 w 15"/>
                <a:gd name="T11" fmla="*/ 2 h 15"/>
                <a:gd name="T12" fmla="*/ 1 w 15"/>
                <a:gd name="T13" fmla="*/ 0 h 15"/>
                <a:gd name="T14" fmla="*/ 0 w 15"/>
                <a:gd name="T15" fmla="*/ 3 h 15"/>
                <a:gd name="T16" fmla="*/ 6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cubicBezTo>
                    <a:pt x="9" y="13"/>
                    <a:pt x="14" y="8"/>
                    <a:pt x="15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3"/>
                    <a:pt x="6" y="6"/>
                    <a:pt x="6" y="6"/>
                  </a:cubicBezTo>
                  <a:cubicBezTo>
                    <a:pt x="6" y="6"/>
                    <a:pt x="5" y="4"/>
                    <a:pt x="4" y="2"/>
                  </a:cubicBezTo>
                  <a:cubicBezTo>
                    <a:pt x="3" y="1"/>
                    <a:pt x="3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8"/>
                    <a:pt x="3" y="12"/>
                    <a:pt x="6" y="15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5721351" y="2349500"/>
              <a:ext cx="63500" cy="55563"/>
            </a:xfrm>
            <a:custGeom>
              <a:avLst/>
              <a:gdLst>
                <a:gd name="T0" fmla="*/ 14 w 15"/>
                <a:gd name="T1" fmla="*/ 6 h 13"/>
                <a:gd name="T2" fmla="*/ 15 w 15"/>
                <a:gd name="T3" fmla="*/ 2 h 13"/>
                <a:gd name="T4" fmla="*/ 12 w 15"/>
                <a:gd name="T5" fmla="*/ 0 h 13"/>
                <a:gd name="T6" fmla="*/ 9 w 15"/>
                <a:gd name="T7" fmla="*/ 2 h 13"/>
                <a:gd name="T8" fmla="*/ 8 w 15"/>
                <a:gd name="T9" fmla="*/ 7 h 13"/>
                <a:gd name="T10" fmla="*/ 6 w 15"/>
                <a:gd name="T11" fmla="*/ 4 h 13"/>
                <a:gd name="T12" fmla="*/ 3 w 15"/>
                <a:gd name="T13" fmla="*/ 3 h 13"/>
                <a:gd name="T14" fmla="*/ 0 w 15"/>
                <a:gd name="T15" fmla="*/ 4 h 13"/>
                <a:gd name="T16" fmla="*/ 1 w 15"/>
                <a:gd name="T17" fmla="*/ 7 h 13"/>
                <a:gd name="T18" fmla="*/ 11 w 15"/>
                <a:gd name="T19" fmla="*/ 13 h 13"/>
                <a:gd name="T20" fmla="*/ 14 w 15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5" y="5"/>
                    <a:pt x="15" y="4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9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7" y="6"/>
                    <a:pt x="7" y="5"/>
                    <a:pt x="6" y="4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2" y="9"/>
                    <a:pt x="8" y="12"/>
                    <a:pt x="11" y="13"/>
                  </a:cubicBezTo>
                  <a:cubicBezTo>
                    <a:pt x="12" y="11"/>
                    <a:pt x="13" y="9"/>
                    <a:pt x="14" y="6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381751" y="2698750"/>
              <a:ext cx="63500" cy="55563"/>
            </a:xfrm>
            <a:custGeom>
              <a:avLst/>
              <a:gdLst>
                <a:gd name="T0" fmla="*/ 14 w 15"/>
                <a:gd name="T1" fmla="*/ 1 h 13"/>
                <a:gd name="T2" fmla="*/ 9 w 15"/>
                <a:gd name="T3" fmla="*/ 2 h 13"/>
                <a:gd name="T4" fmla="*/ 8 w 15"/>
                <a:gd name="T5" fmla="*/ 6 h 13"/>
                <a:gd name="T6" fmla="*/ 4 w 15"/>
                <a:gd name="T7" fmla="*/ 2 h 13"/>
                <a:gd name="T8" fmla="*/ 2 w 15"/>
                <a:gd name="T9" fmla="*/ 1 h 13"/>
                <a:gd name="T10" fmla="*/ 1 w 15"/>
                <a:gd name="T11" fmla="*/ 4 h 13"/>
                <a:gd name="T12" fmla="*/ 8 w 15"/>
                <a:gd name="T13" fmla="*/ 13 h 13"/>
                <a:gd name="T14" fmla="*/ 13 w 15"/>
                <a:gd name="T15" fmla="*/ 7 h 13"/>
                <a:gd name="T16" fmla="*/ 15 w 15"/>
                <a:gd name="T17" fmla="*/ 4 h 13"/>
                <a:gd name="T18" fmla="*/ 14 w 15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3">
                  <a:moveTo>
                    <a:pt x="14" y="1"/>
                  </a:moveTo>
                  <a:cubicBezTo>
                    <a:pt x="12" y="0"/>
                    <a:pt x="10" y="0"/>
                    <a:pt x="9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7"/>
                    <a:pt x="5" y="11"/>
                    <a:pt x="8" y="13"/>
                  </a:cubicBezTo>
                  <a:cubicBezTo>
                    <a:pt x="9" y="12"/>
                    <a:pt x="12" y="9"/>
                    <a:pt x="13" y="7"/>
                  </a:cubicBezTo>
                  <a:cubicBezTo>
                    <a:pt x="14" y="6"/>
                    <a:pt x="14" y="5"/>
                    <a:pt x="15" y="4"/>
                  </a:cubicBezTo>
                  <a:cubicBezTo>
                    <a:pt x="15" y="3"/>
                    <a:pt x="15" y="2"/>
                    <a:pt x="14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5741988" y="2695575"/>
              <a:ext cx="58738" cy="50800"/>
            </a:xfrm>
            <a:custGeom>
              <a:avLst/>
              <a:gdLst>
                <a:gd name="T0" fmla="*/ 11 w 14"/>
                <a:gd name="T1" fmla="*/ 1 h 12"/>
                <a:gd name="T2" fmla="*/ 7 w 14"/>
                <a:gd name="T3" fmla="*/ 2 h 12"/>
                <a:gd name="T4" fmla="*/ 6 w 14"/>
                <a:gd name="T5" fmla="*/ 6 h 12"/>
                <a:gd name="T6" fmla="*/ 4 w 14"/>
                <a:gd name="T7" fmla="*/ 3 h 12"/>
                <a:gd name="T8" fmla="*/ 1 w 14"/>
                <a:gd name="T9" fmla="*/ 3 h 12"/>
                <a:gd name="T10" fmla="*/ 1 w 14"/>
                <a:gd name="T11" fmla="*/ 7 h 12"/>
                <a:gd name="T12" fmla="*/ 7 w 14"/>
                <a:gd name="T13" fmla="*/ 12 h 12"/>
                <a:gd name="T14" fmla="*/ 13 w 14"/>
                <a:gd name="T15" fmla="*/ 5 h 12"/>
                <a:gd name="T16" fmla="*/ 11 w 1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5"/>
                    <a:pt x="5" y="3"/>
                    <a:pt x="4" y="3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3" y="9"/>
                    <a:pt x="4" y="10"/>
                    <a:pt x="7" y="12"/>
                  </a:cubicBezTo>
                  <a:cubicBezTo>
                    <a:pt x="8" y="10"/>
                    <a:pt x="13" y="7"/>
                    <a:pt x="13" y="5"/>
                  </a:cubicBezTo>
                  <a:cubicBezTo>
                    <a:pt x="14" y="3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FA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6102351" y="2401888"/>
              <a:ext cx="266700" cy="187325"/>
            </a:xfrm>
            <a:custGeom>
              <a:avLst/>
              <a:gdLst>
                <a:gd name="T0" fmla="*/ 62 w 63"/>
                <a:gd name="T1" fmla="*/ 0 h 44"/>
                <a:gd name="T2" fmla="*/ 62 w 63"/>
                <a:gd name="T3" fmla="*/ 0 h 44"/>
                <a:gd name="T4" fmla="*/ 56 w 63"/>
                <a:gd name="T5" fmla="*/ 4 h 44"/>
                <a:gd name="T6" fmla="*/ 50 w 63"/>
                <a:gd name="T7" fmla="*/ 8 h 44"/>
                <a:gd name="T8" fmla="*/ 38 w 63"/>
                <a:gd name="T9" fmla="*/ 17 h 44"/>
                <a:gd name="T10" fmla="*/ 14 w 63"/>
                <a:gd name="T11" fmla="*/ 34 h 44"/>
                <a:gd name="T12" fmla="*/ 0 w 63"/>
                <a:gd name="T13" fmla="*/ 42 h 44"/>
                <a:gd name="T14" fmla="*/ 0 w 63"/>
                <a:gd name="T15" fmla="*/ 44 h 44"/>
                <a:gd name="T16" fmla="*/ 1 w 63"/>
                <a:gd name="T17" fmla="*/ 44 h 44"/>
                <a:gd name="T18" fmla="*/ 1 w 63"/>
                <a:gd name="T19" fmla="*/ 44 h 44"/>
                <a:gd name="T20" fmla="*/ 26 w 63"/>
                <a:gd name="T21" fmla="*/ 28 h 44"/>
                <a:gd name="T22" fmla="*/ 50 w 63"/>
                <a:gd name="T23" fmla="*/ 11 h 44"/>
                <a:gd name="T24" fmla="*/ 56 w 63"/>
                <a:gd name="T25" fmla="*/ 6 h 44"/>
                <a:gd name="T26" fmla="*/ 59 w 63"/>
                <a:gd name="T27" fmla="*/ 3 h 44"/>
                <a:gd name="T28" fmla="*/ 62 w 63"/>
                <a:gd name="T29" fmla="*/ 1 h 44"/>
                <a:gd name="T30" fmla="*/ 62 w 63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44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0" y="1"/>
                    <a:pt x="58" y="3"/>
                    <a:pt x="56" y="4"/>
                  </a:cubicBezTo>
                  <a:cubicBezTo>
                    <a:pt x="54" y="6"/>
                    <a:pt x="52" y="7"/>
                    <a:pt x="50" y="8"/>
                  </a:cubicBezTo>
                  <a:cubicBezTo>
                    <a:pt x="46" y="11"/>
                    <a:pt x="42" y="14"/>
                    <a:pt x="38" y="17"/>
                  </a:cubicBezTo>
                  <a:cubicBezTo>
                    <a:pt x="30" y="23"/>
                    <a:pt x="22" y="28"/>
                    <a:pt x="14" y="34"/>
                  </a:cubicBezTo>
                  <a:cubicBezTo>
                    <a:pt x="9" y="37"/>
                    <a:pt x="5" y="39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9" y="39"/>
                    <a:pt x="18" y="33"/>
                    <a:pt x="26" y="28"/>
                  </a:cubicBezTo>
                  <a:cubicBezTo>
                    <a:pt x="34" y="22"/>
                    <a:pt x="42" y="17"/>
                    <a:pt x="50" y="11"/>
                  </a:cubicBezTo>
                  <a:cubicBezTo>
                    <a:pt x="52" y="9"/>
                    <a:pt x="54" y="7"/>
                    <a:pt x="56" y="6"/>
                  </a:cubicBezTo>
                  <a:cubicBezTo>
                    <a:pt x="57" y="5"/>
                    <a:pt x="58" y="4"/>
                    <a:pt x="59" y="3"/>
                  </a:cubicBezTo>
                  <a:cubicBezTo>
                    <a:pt x="60" y="2"/>
                    <a:pt x="61" y="2"/>
                    <a:pt x="62" y="1"/>
                  </a:cubicBezTo>
                  <a:cubicBezTo>
                    <a:pt x="63" y="0"/>
                    <a:pt x="63" y="0"/>
                    <a:pt x="62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5813426" y="2414588"/>
              <a:ext cx="238125" cy="169863"/>
            </a:xfrm>
            <a:custGeom>
              <a:avLst/>
              <a:gdLst>
                <a:gd name="T0" fmla="*/ 0 w 56"/>
                <a:gd name="T1" fmla="*/ 0 h 40"/>
                <a:gd name="T2" fmla="*/ 0 w 56"/>
                <a:gd name="T3" fmla="*/ 0 h 40"/>
                <a:gd name="T4" fmla="*/ 1 w 56"/>
                <a:gd name="T5" fmla="*/ 1 h 40"/>
                <a:gd name="T6" fmla="*/ 2 w 56"/>
                <a:gd name="T7" fmla="*/ 2 h 40"/>
                <a:gd name="T8" fmla="*/ 5 w 56"/>
                <a:gd name="T9" fmla="*/ 4 h 40"/>
                <a:gd name="T10" fmla="*/ 10 w 56"/>
                <a:gd name="T11" fmla="*/ 8 h 40"/>
                <a:gd name="T12" fmla="*/ 21 w 56"/>
                <a:gd name="T13" fmla="*/ 16 h 40"/>
                <a:gd name="T14" fmla="*/ 42 w 56"/>
                <a:gd name="T15" fmla="*/ 32 h 40"/>
                <a:gd name="T16" fmla="*/ 54 w 56"/>
                <a:gd name="T17" fmla="*/ 40 h 40"/>
                <a:gd name="T18" fmla="*/ 55 w 56"/>
                <a:gd name="T19" fmla="*/ 40 h 40"/>
                <a:gd name="T20" fmla="*/ 56 w 56"/>
                <a:gd name="T21" fmla="*/ 40 h 40"/>
                <a:gd name="T22" fmla="*/ 55 w 56"/>
                <a:gd name="T23" fmla="*/ 39 h 40"/>
                <a:gd name="T24" fmla="*/ 34 w 56"/>
                <a:gd name="T25" fmla="*/ 23 h 40"/>
                <a:gd name="T26" fmla="*/ 12 w 56"/>
                <a:gd name="T27" fmla="*/ 8 h 40"/>
                <a:gd name="T28" fmla="*/ 6 w 56"/>
                <a:gd name="T29" fmla="*/ 4 h 40"/>
                <a:gd name="T30" fmla="*/ 3 w 56"/>
                <a:gd name="T31" fmla="*/ 2 h 40"/>
                <a:gd name="T32" fmla="*/ 0 w 5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4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13" y="11"/>
                    <a:pt x="17" y="13"/>
                    <a:pt x="21" y="16"/>
                  </a:cubicBezTo>
                  <a:cubicBezTo>
                    <a:pt x="28" y="21"/>
                    <a:pt x="35" y="27"/>
                    <a:pt x="42" y="32"/>
                  </a:cubicBezTo>
                  <a:cubicBezTo>
                    <a:pt x="46" y="35"/>
                    <a:pt x="50" y="38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6" y="40"/>
                    <a:pt x="56" y="39"/>
                    <a:pt x="55" y="39"/>
                  </a:cubicBezTo>
                  <a:cubicBezTo>
                    <a:pt x="48" y="34"/>
                    <a:pt x="41" y="28"/>
                    <a:pt x="34" y="23"/>
                  </a:cubicBezTo>
                  <a:cubicBezTo>
                    <a:pt x="27" y="18"/>
                    <a:pt x="19" y="13"/>
                    <a:pt x="12" y="8"/>
                  </a:cubicBezTo>
                  <a:cubicBezTo>
                    <a:pt x="10" y="6"/>
                    <a:pt x="8" y="5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5838826" y="2592388"/>
              <a:ext cx="207963" cy="131763"/>
            </a:xfrm>
            <a:custGeom>
              <a:avLst/>
              <a:gdLst>
                <a:gd name="T0" fmla="*/ 47 w 49"/>
                <a:gd name="T1" fmla="*/ 0 h 31"/>
                <a:gd name="T2" fmla="*/ 47 w 49"/>
                <a:gd name="T3" fmla="*/ 1 h 31"/>
                <a:gd name="T4" fmla="*/ 42 w 49"/>
                <a:gd name="T5" fmla="*/ 3 h 31"/>
                <a:gd name="T6" fmla="*/ 38 w 49"/>
                <a:gd name="T7" fmla="*/ 6 h 31"/>
                <a:gd name="T8" fmla="*/ 28 w 49"/>
                <a:gd name="T9" fmla="*/ 12 h 31"/>
                <a:gd name="T10" fmla="*/ 10 w 49"/>
                <a:gd name="T11" fmla="*/ 24 h 31"/>
                <a:gd name="T12" fmla="*/ 0 w 49"/>
                <a:gd name="T13" fmla="*/ 31 h 31"/>
                <a:gd name="T14" fmla="*/ 0 w 49"/>
                <a:gd name="T15" fmla="*/ 31 h 31"/>
                <a:gd name="T16" fmla="*/ 9 w 49"/>
                <a:gd name="T17" fmla="*/ 26 h 31"/>
                <a:gd name="T18" fmla="*/ 19 w 49"/>
                <a:gd name="T19" fmla="*/ 20 h 31"/>
                <a:gd name="T20" fmla="*/ 38 w 49"/>
                <a:gd name="T21" fmla="*/ 8 h 31"/>
                <a:gd name="T22" fmla="*/ 43 w 49"/>
                <a:gd name="T23" fmla="*/ 5 h 31"/>
                <a:gd name="T24" fmla="*/ 48 w 49"/>
                <a:gd name="T25" fmla="*/ 2 h 31"/>
                <a:gd name="T26" fmla="*/ 48 w 49"/>
                <a:gd name="T27" fmla="*/ 1 h 31"/>
                <a:gd name="T28" fmla="*/ 47 w 49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31">
                  <a:moveTo>
                    <a:pt x="47" y="0"/>
                  </a:moveTo>
                  <a:cubicBezTo>
                    <a:pt x="47" y="0"/>
                    <a:pt x="47" y="0"/>
                    <a:pt x="47" y="1"/>
                  </a:cubicBezTo>
                  <a:cubicBezTo>
                    <a:pt x="45" y="1"/>
                    <a:pt x="44" y="2"/>
                    <a:pt x="42" y="3"/>
                  </a:cubicBezTo>
                  <a:cubicBezTo>
                    <a:pt x="41" y="4"/>
                    <a:pt x="39" y="5"/>
                    <a:pt x="38" y="6"/>
                  </a:cubicBezTo>
                  <a:cubicBezTo>
                    <a:pt x="35" y="8"/>
                    <a:pt x="32" y="10"/>
                    <a:pt x="28" y="12"/>
                  </a:cubicBezTo>
                  <a:cubicBezTo>
                    <a:pt x="22" y="16"/>
                    <a:pt x="16" y="20"/>
                    <a:pt x="10" y="24"/>
                  </a:cubicBezTo>
                  <a:cubicBezTo>
                    <a:pt x="6" y="26"/>
                    <a:pt x="3" y="28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9"/>
                    <a:pt x="6" y="28"/>
                    <a:pt x="9" y="26"/>
                  </a:cubicBezTo>
                  <a:cubicBezTo>
                    <a:pt x="13" y="24"/>
                    <a:pt x="16" y="22"/>
                    <a:pt x="19" y="20"/>
                  </a:cubicBezTo>
                  <a:cubicBezTo>
                    <a:pt x="25" y="16"/>
                    <a:pt x="31" y="12"/>
                    <a:pt x="38" y="8"/>
                  </a:cubicBezTo>
                  <a:cubicBezTo>
                    <a:pt x="39" y="7"/>
                    <a:pt x="41" y="6"/>
                    <a:pt x="43" y="5"/>
                  </a:cubicBezTo>
                  <a:cubicBezTo>
                    <a:pt x="44" y="4"/>
                    <a:pt x="46" y="3"/>
                    <a:pt x="48" y="2"/>
                  </a:cubicBezTo>
                  <a:cubicBezTo>
                    <a:pt x="48" y="2"/>
                    <a:pt x="49" y="1"/>
                    <a:pt x="48" y="1"/>
                  </a:cubicBezTo>
                  <a:cubicBezTo>
                    <a:pt x="48" y="1"/>
                    <a:pt x="48" y="0"/>
                    <a:pt x="47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6107113" y="2605088"/>
              <a:ext cx="233363" cy="123825"/>
            </a:xfrm>
            <a:custGeom>
              <a:avLst/>
              <a:gdLst>
                <a:gd name="T0" fmla="*/ 1 w 55"/>
                <a:gd name="T1" fmla="*/ 0 h 29"/>
                <a:gd name="T2" fmla="*/ 1 w 55"/>
                <a:gd name="T3" fmla="*/ 0 h 29"/>
                <a:gd name="T4" fmla="*/ 1 w 55"/>
                <a:gd name="T5" fmla="*/ 1 h 29"/>
                <a:gd name="T6" fmla="*/ 3 w 55"/>
                <a:gd name="T7" fmla="*/ 3 h 29"/>
                <a:gd name="T8" fmla="*/ 6 w 55"/>
                <a:gd name="T9" fmla="*/ 4 h 29"/>
                <a:gd name="T10" fmla="*/ 11 w 55"/>
                <a:gd name="T11" fmla="*/ 7 h 29"/>
                <a:gd name="T12" fmla="*/ 22 w 55"/>
                <a:gd name="T13" fmla="*/ 12 h 29"/>
                <a:gd name="T14" fmla="*/ 43 w 55"/>
                <a:gd name="T15" fmla="*/ 23 h 29"/>
                <a:gd name="T16" fmla="*/ 49 w 55"/>
                <a:gd name="T17" fmla="*/ 26 h 29"/>
                <a:gd name="T18" fmla="*/ 55 w 55"/>
                <a:gd name="T19" fmla="*/ 29 h 29"/>
                <a:gd name="T20" fmla="*/ 55 w 55"/>
                <a:gd name="T21" fmla="*/ 29 h 29"/>
                <a:gd name="T22" fmla="*/ 55 w 55"/>
                <a:gd name="T23" fmla="*/ 28 h 29"/>
                <a:gd name="T24" fmla="*/ 50 w 55"/>
                <a:gd name="T25" fmla="*/ 25 h 29"/>
                <a:gd name="T26" fmla="*/ 45 w 55"/>
                <a:gd name="T27" fmla="*/ 22 h 29"/>
                <a:gd name="T28" fmla="*/ 34 w 55"/>
                <a:gd name="T29" fmla="*/ 17 h 29"/>
                <a:gd name="T30" fmla="*/ 13 w 55"/>
                <a:gd name="T31" fmla="*/ 6 h 29"/>
                <a:gd name="T32" fmla="*/ 7 w 55"/>
                <a:gd name="T33" fmla="*/ 3 h 29"/>
                <a:gd name="T34" fmla="*/ 5 w 55"/>
                <a:gd name="T35" fmla="*/ 1 h 29"/>
                <a:gd name="T36" fmla="*/ 2 w 55"/>
                <a:gd name="T37" fmla="*/ 0 h 29"/>
                <a:gd name="T38" fmla="*/ 1 w 55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2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3"/>
                    <a:pt x="5" y="3"/>
                    <a:pt x="6" y="4"/>
                  </a:cubicBezTo>
                  <a:cubicBezTo>
                    <a:pt x="8" y="5"/>
                    <a:pt x="9" y="6"/>
                    <a:pt x="11" y="7"/>
                  </a:cubicBezTo>
                  <a:cubicBezTo>
                    <a:pt x="15" y="8"/>
                    <a:pt x="18" y="10"/>
                    <a:pt x="22" y="12"/>
                  </a:cubicBezTo>
                  <a:cubicBezTo>
                    <a:pt x="29" y="16"/>
                    <a:pt x="36" y="19"/>
                    <a:pt x="43" y="23"/>
                  </a:cubicBezTo>
                  <a:cubicBezTo>
                    <a:pt x="45" y="24"/>
                    <a:pt x="47" y="25"/>
                    <a:pt x="49" y="26"/>
                  </a:cubicBezTo>
                  <a:cubicBezTo>
                    <a:pt x="51" y="27"/>
                    <a:pt x="52" y="28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29"/>
                    <a:pt x="55" y="28"/>
                    <a:pt x="55" y="28"/>
                  </a:cubicBezTo>
                  <a:cubicBezTo>
                    <a:pt x="53" y="27"/>
                    <a:pt x="52" y="26"/>
                    <a:pt x="50" y="25"/>
                  </a:cubicBezTo>
                  <a:cubicBezTo>
                    <a:pt x="48" y="24"/>
                    <a:pt x="46" y="23"/>
                    <a:pt x="45" y="22"/>
                  </a:cubicBezTo>
                  <a:cubicBezTo>
                    <a:pt x="41" y="20"/>
                    <a:pt x="38" y="18"/>
                    <a:pt x="34" y="17"/>
                  </a:cubicBezTo>
                  <a:cubicBezTo>
                    <a:pt x="27" y="13"/>
                    <a:pt x="20" y="9"/>
                    <a:pt x="13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6000751" y="2508250"/>
              <a:ext cx="187325" cy="169863"/>
            </a:xfrm>
            <a:custGeom>
              <a:avLst/>
              <a:gdLst>
                <a:gd name="T0" fmla="*/ 17 w 44"/>
                <a:gd name="T1" fmla="*/ 40 h 40"/>
                <a:gd name="T2" fmla="*/ 5 w 44"/>
                <a:gd name="T3" fmla="*/ 27 h 40"/>
                <a:gd name="T4" fmla="*/ 0 w 44"/>
                <a:gd name="T5" fmla="*/ 12 h 40"/>
                <a:gd name="T6" fmla="*/ 4 w 44"/>
                <a:gd name="T7" fmla="*/ 5 h 40"/>
                <a:gd name="T8" fmla="*/ 14 w 44"/>
                <a:gd name="T9" fmla="*/ 7 h 40"/>
                <a:gd name="T10" fmla="*/ 19 w 44"/>
                <a:gd name="T11" fmla="*/ 17 h 40"/>
                <a:gd name="T12" fmla="*/ 24 w 44"/>
                <a:gd name="T13" fmla="*/ 5 h 40"/>
                <a:gd name="T14" fmla="*/ 34 w 44"/>
                <a:gd name="T15" fmla="*/ 0 h 40"/>
                <a:gd name="T16" fmla="*/ 43 w 44"/>
                <a:gd name="T17" fmla="*/ 10 h 40"/>
                <a:gd name="T18" fmla="*/ 39 w 44"/>
                <a:gd name="T19" fmla="*/ 22 h 40"/>
                <a:gd name="T20" fmla="*/ 28 w 44"/>
                <a:gd name="T21" fmla="*/ 31 h 40"/>
                <a:gd name="T22" fmla="*/ 17 w 44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40">
                  <a:moveTo>
                    <a:pt x="17" y="40"/>
                  </a:moveTo>
                  <a:cubicBezTo>
                    <a:pt x="13" y="36"/>
                    <a:pt x="8" y="32"/>
                    <a:pt x="5" y="27"/>
                  </a:cubicBezTo>
                  <a:cubicBezTo>
                    <a:pt x="2" y="23"/>
                    <a:pt x="0" y="17"/>
                    <a:pt x="0" y="12"/>
                  </a:cubicBezTo>
                  <a:cubicBezTo>
                    <a:pt x="1" y="9"/>
                    <a:pt x="2" y="6"/>
                    <a:pt x="4" y="5"/>
                  </a:cubicBezTo>
                  <a:cubicBezTo>
                    <a:pt x="7" y="3"/>
                    <a:pt x="12" y="4"/>
                    <a:pt x="14" y="7"/>
                  </a:cubicBezTo>
                  <a:cubicBezTo>
                    <a:pt x="17" y="9"/>
                    <a:pt x="18" y="13"/>
                    <a:pt x="19" y="17"/>
                  </a:cubicBezTo>
                  <a:cubicBezTo>
                    <a:pt x="20" y="13"/>
                    <a:pt x="22" y="9"/>
                    <a:pt x="24" y="5"/>
                  </a:cubicBezTo>
                  <a:cubicBezTo>
                    <a:pt x="26" y="2"/>
                    <a:pt x="30" y="0"/>
                    <a:pt x="34" y="0"/>
                  </a:cubicBezTo>
                  <a:cubicBezTo>
                    <a:pt x="39" y="1"/>
                    <a:pt x="43" y="5"/>
                    <a:pt x="43" y="10"/>
                  </a:cubicBezTo>
                  <a:cubicBezTo>
                    <a:pt x="44" y="14"/>
                    <a:pt x="42" y="19"/>
                    <a:pt x="39" y="22"/>
                  </a:cubicBezTo>
                  <a:cubicBezTo>
                    <a:pt x="36" y="26"/>
                    <a:pt x="32" y="29"/>
                    <a:pt x="28" y="31"/>
                  </a:cubicBezTo>
                  <a:cubicBezTo>
                    <a:pt x="24" y="34"/>
                    <a:pt x="20" y="36"/>
                    <a:pt x="17" y="40"/>
                  </a:cubicBezTo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5881688" y="2252663"/>
              <a:ext cx="55563" cy="101600"/>
            </a:xfrm>
            <a:custGeom>
              <a:avLst/>
              <a:gdLst>
                <a:gd name="T0" fmla="*/ 13 w 13"/>
                <a:gd name="T1" fmla="*/ 23 h 24"/>
                <a:gd name="T2" fmla="*/ 8 w 13"/>
                <a:gd name="T3" fmla="*/ 12 h 24"/>
                <a:gd name="T4" fmla="*/ 3 w 13"/>
                <a:gd name="T5" fmla="*/ 1 h 24"/>
                <a:gd name="T6" fmla="*/ 1 w 13"/>
                <a:gd name="T7" fmla="*/ 2 h 24"/>
                <a:gd name="T8" fmla="*/ 6 w 13"/>
                <a:gd name="T9" fmla="*/ 13 h 24"/>
                <a:gd name="T10" fmla="*/ 12 w 13"/>
                <a:gd name="T11" fmla="*/ 23 h 24"/>
                <a:gd name="T12" fmla="*/ 13 w 13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cubicBezTo>
                    <a:pt x="12" y="19"/>
                    <a:pt x="10" y="16"/>
                    <a:pt x="8" y="12"/>
                  </a:cubicBezTo>
                  <a:cubicBezTo>
                    <a:pt x="7" y="9"/>
                    <a:pt x="5" y="4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6"/>
                    <a:pt x="4" y="9"/>
                    <a:pt x="6" y="13"/>
                  </a:cubicBezTo>
                  <a:cubicBezTo>
                    <a:pt x="8" y="16"/>
                    <a:pt x="9" y="20"/>
                    <a:pt x="12" y="23"/>
                  </a:cubicBezTo>
                  <a:cubicBezTo>
                    <a:pt x="12" y="24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6089651" y="2209800"/>
              <a:ext cx="17463" cy="106363"/>
            </a:xfrm>
            <a:custGeom>
              <a:avLst/>
              <a:gdLst>
                <a:gd name="T0" fmla="*/ 1 w 4"/>
                <a:gd name="T1" fmla="*/ 25 h 25"/>
                <a:gd name="T2" fmla="*/ 2 w 4"/>
                <a:gd name="T3" fmla="*/ 13 h 25"/>
                <a:gd name="T4" fmla="*/ 3 w 4"/>
                <a:gd name="T5" fmla="*/ 1 h 25"/>
                <a:gd name="T6" fmla="*/ 1 w 4"/>
                <a:gd name="T7" fmla="*/ 1 h 25"/>
                <a:gd name="T8" fmla="*/ 0 w 4"/>
                <a:gd name="T9" fmla="*/ 13 h 25"/>
                <a:gd name="T10" fmla="*/ 0 w 4"/>
                <a:gd name="T11" fmla="*/ 25 h 25"/>
                <a:gd name="T12" fmla="*/ 1 w 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5">
                  <a:moveTo>
                    <a:pt x="1" y="25"/>
                  </a:moveTo>
                  <a:cubicBezTo>
                    <a:pt x="2" y="21"/>
                    <a:pt x="2" y="17"/>
                    <a:pt x="2" y="13"/>
                  </a:cubicBezTo>
                  <a:cubicBezTo>
                    <a:pt x="3" y="9"/>
                    <a:pt x="4" y="5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5"/>
                    <a:pt x="0" y="9"/>
                    <a:pt x="0" y="13"/>
                  </a:cubicBezTo>
                  <a:cubicBezTo>
                    <a:pt x="0" y="17"/>
                    <a:pt x="0" y="21"/>
                    <a:pt x="0" y="25"/>
                  </a:cubicBezTo>
                  <a:cubicBezTo>
                    <a:pt x="0" y="25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5" name="Freeform 120"/>
            <p:cNvSpPr/>
            <p:nvPr/>
          </p:nvSpPr>
          <p:spPr bwMode="auto">
            <a:xfrm>
              <a:off x="6229351" y="2265363"/>
              <a:ext cx="73025" cy="84138"/>
            </a:xfrm>
            <a:custGeom>
              <a:avLst/>
              <a:gdLst>
                <a:gd name="T0" fmla="*/ 1 w 17"/>
                <a:gd name="T1" fmla="*/ 20 h 20"/>
                <a:gd name="T2" fmla="*/ 10 w 17"/>
                <a:gd name="T3" fmla="*/ 9 h 20"/>
                <a:gd name="T4" fmla="*/ 17 w 17"/>
                <a:gd name="T5" fmla="*/ 1 h 20"/>
                <a:gd name="T6" fmla="*/ 16 w 17"/>
                <a:gd name="T7" fmla="*/ 0 h 20"/>
                <a:gd name="T8" fmla="*/ 7 w 17"/>
                <a:gd name="T9" fmla="*/ 9 h 20"/>
                <a:gd name="T10" fmla="*/ 0 w 17"/>
                <a:gd name="T11" fmla="*/ 19 h 20"/>
                <a:gd name="T12" fmla="*/ 1 w 1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1" y="20"/>
                  </a:moveTo>
                  <a:cubicBezTo>
                    <a:pt x="4" y="17"/>
                    <a:pt x="7" y="13"/>
                    <a:pt x="10" y="9"/>
                  </a:cubicBezTo>
                  <a:cubicBezTo>
                    <a:pt x="12" y="7"/>
                    <a:pt x="16" y="4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2" y="1"/>
                    <a:pt x="10" y="6"/>
                    <a:pt x="7" y="9"/>
                  </a:cubicBezTo>
                  <a:cubicBezTo>
                    <a:pt x="5" y="12"/>
                    <a:pt x="2" y="15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591685" y="1848485"/>
            <a:ext cx="4928870" cy="583565"/>
            <a:chOff x="4974" y="2111"/>
            <a:chExt cx="7762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776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522730" y="270160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522730" y="582580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17930" y="582580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65530" y="2473009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538606" y="4530408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522730" y="3539808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513330" y="453040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254375" y="2701925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51330" y="3616008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827530" y="4911409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70870" y="412290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3254692" y="3635058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3275329" y="3101658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037330" y="363505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295968" y="2861947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i="1">
                <a:latin typeface="Garamond" panose="02020404030301010803" pitchFamily="18" charset="0"/>
              </a:rPr>
              <a:t>’</a:t>
            </a:r>
            <a:r>
              <a:rPr lang="zh-CN" altLang="en-US" sz="1600" b="1" baseline="-25000">
                <a:latin typeface="Garamond" panose="02020404030301010803" pitchFamily="18" charset="0"/>
              </a:rPr>
              <a:t>正</a:t>
            </a:r>
            <a:endParaRPr lang="en-US" altLang="zh-CN" sz="1600" b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54693" y="4023997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</a:t>
            </a:r>
            <a:r>
              <a:rPr lang="zh-CN" altLang="en-US" sz="1800" b="1" i="1"/>
              <a:t>’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endParaRPr lang="en-US" altLang="zh-CN" b="1" baseline="-25000">
              <a:latin typeface="Garamond" panose="02020404030301010803" pitchFamily="18" charset="0"/>
            </a:endParaRPr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037330" y="3069909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212465" y="5886038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升高温度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3143569" y="296513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3197544" y="410813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618605" y="272827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618605" y="585247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313805" y="585247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161405" y="2499679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6634481" y="4557078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618605" y="3566478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609205" y="45570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350250" y="2728595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847205" y="3642678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923405" y="4938079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466745" y="414957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8261350" y="5255895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409305" y="4874895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9044305" y="525557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429943" y="4666617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471218" y="5394327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171305" y="4666299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8277544" y="476980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8277544" y="549052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171305" y="1786890"/>
            <a:ext cx="12934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Δ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H&gt;0</a:t>
            </a:r>
            <a:endParaRPr lang="en-US" altLang="zh-CN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24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25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" name="圆角矩形 6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0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1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0" name="文本框 79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89855" y="1795780"/>
            <a:ext cx="4928870" cy="583565"/>
            <a:chOff x="4974" y="2111"/>
            <a:chExt cx="7762" cy="919"/>
          </a:xfrm>
        </p:grpSpPr>
        <p:sp>
          <p:nvSpPr>
            <p:cNvPr id="16390" name="矩形 16389"/>
            <p:cNvSpPr/>
            <p:nvPr>
              <p:custDataLst>
                <p:tags r:id="rId2"/>
              </p:custDataLst>
            </p:nvPr>
          </p:nvSpPr>
          <p:spPr>
            <a:xfrm>
              <a:off x="4974" y="2111"/>
              <a:ext cx="776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Times New Roman" panose="02020603050405020304" charset="0"/>
                </a:rPr>
                <a:t>aA(g)+bB(g)           cC(g)     </a:t>
              </a:r>
              <a:endParaRPr lang="zh-CN" altLang="en-US" sz="3200" b="1">
                <a:solidFill>
                  <a:schemeClr val="tx1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6394" name="组合 16393"/>
            <p:cNvGrpSpPr/>
            <p:nvPr/>
          </p:nvGrpSpPr>
          <p:grpSpPr>
            <a:xfrm>
              <a:off x="8668" y="2344"/>
              <a:ext cx="1135" cy="453"/>
              <a:chOff x="0" y="0"/>
              <a:chExt cx="628" cy="144"/>
            </a:xfrm>
          </p:grpSpPr>
          <p:grpSp>
            <p:nvGrpSpPr>
              <p:cNvPr id="16395" name="组合 16394"/>
              <p:cNvGrpSpPr/>
              <p:nvPr/>
            </p:nvGrpSpPr>
            <p:grpSpPr>
              <a:xfrm>
                <a:off x="0" y="0"/>
                <a:ext cx="624" cy="48"/>
                <a:chOff x="0" y="0"/>
                <a:chExt cx="624" cy="48"/>
              </a:xfrm>
            </p:grpSpPr>
            <p:cxnSp>
              <p:nvCxnSpPr>
                <p:cNvPr id="16396" name="直接连接符 16395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397" name="直接连接符 16396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398" name="组合 16397"/>
              <p:cNvGrpSpPr/>
              <p:nvPr/>
            </p:nvGrpSpPr>
            <p:grpSpPr>
              <a:xfrm rot="-10800000">
                <a:off x="4" y="96"/>
                <a:ext cx="624" cy="48"/>
                <a:chOff x="0" y="0"/>
                <a:chExt cx="624" cy="48"/>
              </a:xfrm>
            </p:grpSpPr>
            <p:cxnSp>
              <p:nvCxnSpPr>
                <p:cNvPr id="16399" name="直接连接符 16398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0" y="48"/>
                  <a:ext cx="624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00" name="直接连接符 16399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528" y="0"/>
                  <a:ext cx="96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" name="Line 2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900555" y="278606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" name="Line 3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900555" y="591026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" name="Text Box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8845" y="543464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43355" y="255746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11"/>
            </p:custDataLst>
          </p:nvPr>
        </p:nvSpPr>
        <p:spPr bwMode="auto">
          <a:xfrm>
            <a:off x="1916431" y="461486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12"/>
            </p:custDataLst>
          </p:nvPr>
        </p:nvSpPr>
        <p:spPr bwMode="auto">
          <a:xfrm>
            <a:off x="1900555" y="362426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891155" y="461486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632200" y="278638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29155" y="370046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5355" y="499586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48695" y="420736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8" name="Freeform 41"/>
          <p:cNvSpPr/>
          <p:nvPr>
            <p:custDataLst>
              <p:tags r:id="rId18"/>
            </p:custDataLst>
          </p:nvPr>
        </p:nvSpPr>
        <p:spPr bwMode="auto">
          <a:xfrm>
            <a:off x="3632517" y="3719513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9" name="Freeform 42"/>
          <p:cNvSpPr/>
          <p:nvPr>
            <p:custDataLst>
              <p:tags r:id="rId19"/>
            </p:custDataLst>
          </p:nvPr>
        </p:nvSpPr>
        <p:spPr bwMode="auto">
          <a:xfrm>
            <a:off x="3653154" y="3186113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4415155" y="371951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673793" y="294640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逆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632518" y="410845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正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415155" y="315436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632200" y="6089873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升高温度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25"/>
            </p:custDataLst>
          </p:nvPr>
        </p:nvSpPr>
        <p:spPr>
          <a:xfrm>
            <a:off x="3521394" y="304958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26"/>
            </p:custDataLst>
          </p:nvPr>
        </p:nvSpPr>
        <p:spPr>
          <a:xfrm>
            <a:off x="3575369" y="419258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 flipV="1">
            <a:off x="6996430" y="281273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6996430" y="593693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1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4720" y="546131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539230" y="258413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64" name="Freeform 34"/>
          <p:cNvSpPr/>
          <p:nvPr>
            <p:custDataLst>
              <p:tags r:id="rId31"/>
            </p:custDataLst>
          </p:nvPr>
        </p:nvSpPr>
        <p:spPr bwMode="auto">
          <a:xfrm>
            <a:off x="7012306" y="464153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5" name="Freeform 35"/>
          <p:cNvSpPr/>
          <p:nvPr>
            <p:custDataLst>
              <p:tags r:id="rId32"/>
            </p:custDataLst>
          </p:nvPr>
        </p:nvSpPr>
        <p:spPr bwMode="auto">
          <a:xfrm>
            <a:off x="6996430" y="365093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66" name="Line 3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987030" y="464153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7" name="Line 37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8728075" y="281305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8" name="Text Box 38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225030" y="372713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301230" y="502253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844570" y="423403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71" name="Freeform 41"/>
          <p:cNvSpPr/>
          <p:nvPr>
            <p:custDataLst>
              <p:tags r:id="rId38"/>
            </p:custDataLst>
          </p:nvPr>
        </p:nvSpPr>
        <p:spPr bwMode="auto">
          <a:xfrm>
            <a:off x="8639175" y="5340350"/>
            <a:ext cx="782955" cy="368300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2" name="Freeform 42"/>
          <p:cNvSpPr/>
          <p:nvPr>
            <p:custDataLst>
              <p:tags r:id="rId39"/>
            </p:custDataLst>
          </p:nvPr>
        </p:nvSpPr>
        <p:spPr bwMode="auto">
          <a:xfrm>
            <a:off x="8787130" y="4959350"/>
            <a:ext cx="612140" cy="368300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73" name="Line 43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9422130" y="5340034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4" name="Text Box 44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807768" y="475107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75" name="Text Box 45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849043" y="547878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76" name="Text Box 4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9549130" y="4750754"/>
            <a:ext cx="152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'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77" name="流程图: 接点 41"/>
          <p:cNvSpPr/>
          <p:nvPr>
            <p:custDataLst>
              <p:tags r:id="rId44"/>
            </p:custDataLst>
          </p:nvPr>
        </p:nvSpPr>
        <p:spPr>
          <a:xfrm>
            <a:off x="8655369" y="4854259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流程图: 接点 42"/>
          <p:cNvSpPr/>
          <p:nvPr>
            <p:custDataLst>
              <p:tags r:id="rId45"/>
            </p:custDataLst>
          </p:nvPr>
        </p:nvSpPr>
        <p:spPr>
          <a:xfrm>
            <a:off x="8655369" y="557498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Text Box 47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8728075" y="6089873"/>
            <a:ext cx="35369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降低温度</a:t>
            </a: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22790" y="1765300"/>
            <a:ext cx="12934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Δ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H&lt;0</a:t>
            </a:r>
            <a:endParaRPr lang="en-US" altLang="zh-CN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24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25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" name="圆角矩形 6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0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11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0" name="文本框 79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6" grpId="0" bldLvl="0" animBg="1"/>
      <p:bldP spid="51" grpId="0" bldLvl="0" animBg="1"/>
      <p:bldP spid="52" grpId="0" bldLvl="0" animBg="1"/>
      <p:bldP spid="49" grpId="0" bldLvl="0" animBg="1"/>
      <p:bldP spid="48" grpId="0" bldLvl="0" animBg="1"/>
      <p:bldP spid="53" grpId="0" bldLvl="0" animBg="1"/>
      <p:bldP spid="77" grpId="0" bldLvl="0" animBg="1"/>
      <p:bldP spid="78" grpId="0" bldLvl="0" animBg="1"/>
      <p:bldP spid="74" grpId="0" bldLvl="0" animBg="1"/>
      <p:bldP spid="75" grpId="0" bldLvl="0" animBg="1"/>
      <p:bldP spid="72" grpId="0" bldLvl="0" animBg="1"/>
      <p:bldP spid="71" grpId="0" bldLvl="0" animBg="1"/>
      <p:bldP spid="76" grpId="0" bldLvl="0" animBg="1"/>
      <p:bldP spid="54" grpId="0" bldLvl="0" animBg="1"/>
      <p:bldP spid="7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892675" cy="521970"/>
            <a:chOff x="616" y="579"/>
            <a:chExt cx="770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8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4.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催化剂对化学平衡的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3" name="矩形 2"/>
          <p:cNvSpPr>
            <a:spLocks noChangeAspect="1"/>
          </p:cNvSpPr>
          <p:nvPr/>
        </p:nvSpPr>
        <p:spPr>
          <a:xfrm>
            <a:off x="244475" y="1524000"/>
            <a:ext cx="11947525" cy="1124585"/>
          </a:xfrm>
          <a:prstGeom prst="rect">
            <a:avLst/>
          </a:prstGeom>
        </p:spPr>
        <p:txBody>
          <a:bodyPr wrap="square">
            <a:spAutoFit/>
          </a:bodyPr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催化剂可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 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地改变正反应速率和逆反应速率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因此催化剂对化学平衡的移动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。但催化剂可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反应达到平衡所需的时间。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6" name="矩形 5"/>
          <p:cNvSpPr>
            <a:spLocks noChangeAspect="1"/>
          </p:cNvSpPr>
          <p:nvPr/>
        </p:nvSpPr>
        <p:spPr>
          <a:xfrm>
            <a:off x="2314575" y="1524000"/>
            <a:ext cx="190944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同等程度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>
            <a:spLocks noChangeAspect="1"/>
          </p:cNvSpPr>
          <p:nvPr/>
        </p:nvSpPr>
        <p:spPr>
          <a:xfrm>
            <a:off x="2144395" y="1998345"/>
            <a:ext cx="190944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没有影响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>
            <a:spLocks noChangeAspect="1"/>
          </p:cNvSpPr>
          <p:nvPr/>
        </p:nvSpPr>
        <p:spPr>
          <a:xfrm>
            <a:off x="6200140" y="2032000"/>
            <a:ext cx="106362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改变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Line 29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 flipV="1">
            <a:off x="4053840" y="3065464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7" name="Line 3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053840" y="6189664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8" name="Text Box 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49040" y="6189664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96640" y="2836864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41" name="Freeform 34"/>
          <p:cNvSpPr/>
          <p:nvPr>
            <p:custDataLst>
              <p:tags r:id="rId6"/>
            </p:custDataLst>
          </p:nvPr>
        </p:nvSpPr>
        <p:spPr bwMode="auto">
          <a:xfrm>
            <a:off x="4069716" y="4894263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2" name="Freeform 35"/>
          <p:cNvSpPr/>
          <p:nvPr>
            <p:custDataLst>
              <p:tags r:id="rId7"/>
            </p:custDataLst>
          </p:nvPr>
        </p:nvSpPr>
        <p:spPr bwMode="auto">
          <a:xfrm>
            <a:off x="4053840" y="3903663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3" name="Line 3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044440" y="489426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" name="Line 3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5785485" y="3065780"/>
            <a:ext cx="635" cy="3124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" name="Text Box 3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82440" y="3979863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6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58640" y="5275264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01980" y="448676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50" name="Line 4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828030" y="3999230"/>
            <a:ext cx="1807210" cy="76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" name="Text Box 4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751513" y="3505202"/>
            <a:ext cx="12954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V'</a:t>
            </a:r>
            <a:r>
              <a:rPr lang="zh-CN" altLang="en-US" sz="2000" b="1" i="1" baseline="-25000">
                <a:latin typeface="Garamond" panose="02020404030301010803" pitchFamily="18" charset="0"/>
              </a:rPr>
              <a:t>正</a:t>
            </a:r>
            <a:endParaRPr lang="zh-CN" altLang="en-US" sz="2000" b="1" i="1" baseline="-25000">
              <a:latin typeface="Garamond" panose="02020404030301010803" pitchFamily="18" charset="0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785168" y="4196082"/>
            <a:ext cx="914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V'</a:t>
            </a:r>
            <a:r>
              <a:rPr lang="zh-CN" altLang="en-US" sz="1800" b="1" i="1" baseline="-25000"/>
              <a:t>逆</a:t>
            </a:r>
            <a:endParaRPr lang="zh-CN" altLang="en-US" sz="1800" b="1" i="1" baseline="-25000"/>
          </a:p>
        </p:txBody>
      </p:sp>
      <p:sp>
        <p:nvSpPr>
          <p:cNvPr id="53" name="Text Box 4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68440" y="343376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5" name="流程图: 接点 41"/>
          <p:cNvSpPr/>
          <p:nvPr>
            <p:custDataLst>
              <p:tags r:id="rId17"/>
            </p:custDataLst>
          </p:nvPr>
        </p:nvSpPr>
        <p:spPr>
          <a:xfrm>
            <a:off x="5688649" y="393033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" name="流程图: 接点 42"/>
          <p:cNvSpPr/>
          <p:nvPr>
            <p:custDataLst>
              <p:tags r:id="rId18"/>
            </p:custDataLst>
          </p:nvPr>
        </p:nvSpPr>
        <p:spPr>
          <a:xfrm>
            <a:off x="5688649" y="390366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  <p:bldP spid="55" grpId="0" bldLvl="0" animBg="1"/>
      <p:bldP spid="56" grpId="0" bldLvl="0" animBg="1"/>
      <p:bldP spid="51" grpId="0" bldLvl="0" animBg="1"/>
      <p:bldP spid="52" grpId="0" bldLvl="0" animBg="1"/>
      <p:bldP spid="5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8194" name="矩形 8193"/>
          <p:cNvSpPr/>
          <p:nvPr>
            <p:custDataLst>
              <p:tags r:id="rId2"/>
            </p:custDataLst>
          </p:nvPr>
        </p:nvSpPr>
        <p:spPr>
          <a:xfrm>
            <a:off x="276225" y="1498600"/>
            <a:ext cx="11704320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buSzPct val="100000"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       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在一定条件下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当可逆反应达到平衡状态后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如果改变反应条件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平衡状态被破坏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平衡体系的物质组成也会随着改变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直到达到新的平衡状态。这种由原有的平衡状态达到新的平衡状态的过程叫做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化学平衡的移动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。</a:t>
            </a:r>
            <a:endParaRPr lang="zh-CN" altLang="zh-CN" sz="2800">
              <a:solidFill>
                <a:srgbClr val="00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  <a:p>
            <a:pPr>
              <a:buSzPct val="100000"/>
            </a:pP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3114675" cy="521970"/>
            <a:chOff x="616" y="579"/>
            <a:chExt cx="490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40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化学平衡移动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6225" y="3548380"/>
            <a:ext cx="5248275" cy="521970"/>
            <a:chOff x="616" y="579"/>
            <a:chExt cx="8265" cy="822"/>
          </a:xfrm>
        </p:grpSpPr>
        <p:sp>
          <p:nvSpPr>
            <p:cNvPr id="7" name="文本框 6"/>
            <p:cNvSpPr txBox="1"/>
            <p:nvPr/>
          </p:nvSpPr>
          <p:spPr>
            <a:xfrm>
              <a:off x="1453" y="579"/>
              <a:ext cx="74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平衡移动与反应速率的关系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0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07720" y="4099560"/>
            <a:ext cx="9961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  外界条件对化学平衡移动的影响是通过改变反应速率来实现的</a:t>
            </a:r>
            <a:endParaRPr lang="zh-CN" altLang="zh-CN" sz="2800">
              <a:solidFill>
                <a:srgbClr val="00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09650" y="5968365"/>
            <a:ext cx="8718550" cy="610870"/>
            <a:chOff x="1590" y="9399"/>
            <a:chExt cx="13730" cy="962"/>
          </a:xfrm>
        </p:grpSpPr>
        <p:sp>
          <p:nvSpPr>
            <p:cNvPr id="13" name="文本框 12"/>
            <p:cNvSpPr txBox="1"/>
            <p:nvPr/>
          </p:nvSpPr>
          <p:spPr>
            <a:xfrm>
              <a:off x="2256" y="9399"/>
              <a:ext cx="13064" cy="9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266700">
                <a:lnSpc>
                  <a:spcPct val="120000"/>
                </a:lnSpc>
                <a:spcAft>
                  <a:spcPct val="0"/>
                </a:spcAft>
                <a:tabLst>
                  <a:tab pos="1029335" algn="l"/>
                  <a:tab pos="1850390" algn="l"/>
                  <a:tab pos="2538095" algn="l"/>
                  <a:tab pos="3221990" algn="l"/>
                </a:tabLst>
              </a:pP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若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正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)&lt;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逆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平衡向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反应方向移动。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 </a:t>
              </a:r>
              <a:endParaRPr lang="zh-CN" altLang="en-US" sz="2800"/>
            </a:p>
          </p:txBody>
        </p:sp>
        <p:pic>
          <p:nvPicPr>
            <p:cNvPr id="14" name="图片 13" descr="619457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0" y="9563"/>
              <a:ext cx="799" cy="799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009650" y="4808220"/>
            <a:ext cx="5473065" cy="521970"/>
            <a:chOff x="1590" y="7572"/>
            <a:chExt cx="8619" cy="822"/>
          </a:xfrm>
        </p:grpSpPr>
        <p:pic>
          <p:nvPicPr>
            <p:cNvPr id="30" name="图片 29" descr="619444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90" y="7572"/>
              <a:ext cx="798" cy="79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620" y="7572"/>
              <a:ext cx="758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若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正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</a:t>
              </a:r>
              <a:r>
                <a:rPr lang="en-US" altLang="zh-CN" sz="2800" b="1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=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逆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平衡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移动</a:t>
              </a:r>
              <a:endPara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09650" y="5440680"/>
            <a:ext cx="7269480" cy="521970"/>
            <a:chOff x="1590" y="8568"/>
            <a:chExt cx="11448" cy="822"/>
          </a:xfrm>
        </p:grpSpPr>
        <p:pic>
          <p:nvPicPr>
            <p:cNvPr id="32" name="图片 31" descr="619450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90" y="8588"/>
              <a:ext cx="799" cy="799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649" y="8568"/>
              <a:ext cx="1038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若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正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)&gt;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zh-CN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逆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)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,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平衡向</a:t>
              </a:r>
              <a:r>
                <a:rPr lang="zh-CN" altLang="zh-CN" sz="2800" u="sng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　　　</a:t>
              </a:r>
              <a:r>
                <a:rPr lang="zh-CN" altLang="zh-CN" sz="2800">
                  <a:solidFill>
                    <a:srgbClr val="000000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反应方向移动</a:t>
              </a:r>
              <a:endParaRPr lang="zh-CN" altLang="zh-CN" sz="2800">
                <a:solidFill>
                  <a:srgbClr val="00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22" name="矩形 21"/>
          <p:cNvSpPr>
            <a:spLocks noChangeAspect="1"/>
          </p:cNvSpPr>
          <p:nvPr/>
        </p:nvSpPr>
        <p:spPr>
          <a:xfrm>
            <a:off x="4808855" y="4702175"/>
            <a:ext cx="53911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>
            <a:spLocks noChangeAspect="1"/>
          </p:cNvSpPr>
          <p:nvPr/>
        </p:nvSpPr>
        <p:spPr>
          <a:xfrm>
            <a:off x="5320030" y="5271770"/>
            <a:ext cx="53911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>
            <a:spLocks noChangeAspect="1"/>
          </p:cNvSpPr>
          <p:nvPr/>
        </p:nvSpPr>
        <p:spPr>
          <a:xfrm>
            <a:off x="5320030" y="5888355"/>
            <a:ext cx="53911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逆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22" grpId="0"/>
      <p:bldP spid="24" grpId="0"/>
      <p:bldP spid="25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勒夏特列原理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sp>
        <p:nvSpPr>
          <p:cNvPr id="6" name="矩形 5"/>
          <p:cNvSpPr>
            <a:spLocks noChangeAspect="1"/>
          </p:cNvSpPr>
          <p:nvPr/>
        </p:nvSpPr>
        <p:spPr>
          <a:xfrm>
            <a:off x="215265" y="1144270"/>
            <a:ext cx="10723880" cy="1124585"/>
          </a:xfrm>
          <a:prstGeom prst="rect">
            <a:avLst/>
          </a:prstGeom>
        </p:spPr>
        <p:txBody>
          <a:bodyPr wrap="square">
            <a:spAutoFit/>
          </a:bodyPr>
          <a:p>
            <a:pPr indent="3048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如果改变影响平衡的一个因素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平衡就向着能够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u="sng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zh-CN" sz="28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这种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改变的方向移动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这就是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u="sng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　　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又称为化学平衡移动原理。</a:t>
            </a:r>
            <a:r>
              <a:rPr lang="en-US" alt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2800" b="1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>
            <a:off x="8442325" y="1061085"/>
            <a:ext cx="112331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减弱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>
            <a:off x="3917950" y="1630680"/>
            <a:ext cx="291084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勒夏特列原理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855"/>
            <a:ext cx="1822450" cy="736600"/>
            <a:chOff x="11288" y="9"/>
            <a:chExt cx="2870" cy="1160"/>
          </a:xfrm>
        </p:grpSpPr>
        <p:sp>
          <p:nvSpPr>
            <p:cNvPr id="19" name="文本框 18"/>
            <p:cNvSpPr txBox="1"/>
            <p:nvPr/>
          </p:nvSpPr>
          <p:spPr>
            <a:xfrm>
              <a:off x="12190" y="281"/>
              <a:ext cx="1968" cy="75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p>
              <a:pPr algn="l">
                <a:lnSpc>
                  <a:spcPct val="90000"/>
                </a:lnSpc>
                <a:tabLst>
                  <a:tab pos="3330575" algn="l"/>
                </a:tabLst>
              </a:pPr>
              <a:r>
                <a:rPr lang="zh-CN" altLang="en-US" sz="2800" b="1" kern="100" dirty="0">
                  <a:solidFill>
                    <a:srgbClr val="FF0000"/>
                  </a:solidFill>
                  <a:latin typeface="Times New Roman Regular" panose="02020603050405020304" charset="0"/>
                  <a:ea typeface="Songti SC Regular" panose="02010600040101010101" charset="-122"/>
                  <a:cs typeface="Times New Roman Regular" panose="02020603050405020304" charset="0"/>
                  <a:sym typeface="+mn-ea"/>
                </a:rPr>
                <a:t>微提醒</a:t>
              </a:r>
              <a:endParaRPr lang="zh-CN" altLang="en-US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Songti SC Regular" panose="02010600040101010101" charset="-122"/>
                <a:cs typeface="Times New Roman Regular" panose="02020603050405020304" charset="0"/>
                <a:sym typeface="+mn-ea"/>
              </a:endParaRPr>
            </a:p>
          </p:txBody>
        </p:sp>
        <p:pic>
          <p:nvPicPr>
            <p:cNvPr id="23" name="图片 22" descr="2026889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8" y="9"/>
              <a:ext cx="1160" cy="116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736600" y="5490210"/>
            <a:ext cx="10495915" cy="602615"/>
            <a:chOff x="1160" y="8646"/>
            <a:chExt cx="16529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1591" y="8673"/>
              <a:ext cx="16098" cy="92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266700" defTabSz="914400">
                <a:lnSpc>
                  <a:spcPct val="115000"/>
                </a:lnSpc>
                <a:buSzPct val="100000"/>
                <a:tabLst>
                  <a:tab pos="7543800" algn="l"/>
                </a:tabLst>
              </a:pPr>
              <a:r>
                <a:rPr lang="zh-CN" altLang="en-US" sz="2800">
                  <a:latin typeface="Times New Roman" panose="02020603050405020304" charset="0"/>
                  <a:ea typeface="宋体-简" panose="02010600040101010101" charset="-122"/>
                  <a:sym typeface="+mn-ea"/>
                </a:rPr>
                <a:t>平衡移动的结果只能减弱（不可能抵消）外界条件的变化。</a:t>
              </a:r>
              <a:endParaRPr lang="zh-CN" altLang="en-US" sz="2800"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  <p:pic>
          <p:nvPicPr>
            <p:cNvPr id="58" name="图片 57" descr="19526224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0" y="8646"/>
              <a:ext cx="821" cy="82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736600" y="3129280"/>
            <a:ext cx="7498080" cy="571500"/>
            <a:chOff x="1160" y="4928"/>
            <a:chExt cx="11808" cy="900"/>
          </a:xfrm>
        </p:grpSpPr>
        <p:pic>
          <p:nvPicPr>
            <p:cNvPr id="56" name="图片 55" descr="19526050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0" y="4928"/>
              <a:ext cx="880" cy="88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040" y="5006"/>
              <a:ext cx="109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>
                  <a:latin typeface="Times New Roman" panose="02020603050405020304" charset="0"/>
                  <a:ea typeface="宋体-简" panose="02010600040101010101" charset="-122"/>
                  <a:sym typeface="+mn-ea"/>
                </a:rPr>
                <a:t>影响平衡的因素只有浓度、压强、温度三种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6600" y="3965575"/>
            <a:ext cx="11281410" cy="1383030"/>
            <a:chOff x="1160" y="6245"/>
            <a:chExt cx="17766" cy="2178"/>
          </a:xfrm>
        </p:grpSpPr>
        <p:pic>
          <p:nvPicPr>
            <p:cNvPr id="57" name="图片 56" descr="19526159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0" y="6519"/>
              <a:ext cx="880" cy="88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040" y="6245"/>
              <a:ext cx="16887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>
                  <a:latin typeface="Times New Roman" panose="02020603050405020304" charset="0"/>
                  <a:ea typeface="宋体-简" panose="02010600040101010101" charset="-122"/>
                  <a:sym typeface="+mn-ea"/>
                </a:rPr>
                <a:t>原理的适用范围是只有一项条件变化的情况（温度或压强或一种物质的浓度），当多项条件同时发生变化时，情况比较复杂；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564515" y="785495"/>
            <a:ext cx="1113218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一定温度下，反应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C(s)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O(g)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在密闭容器中进行，一段时间后达到平衡，下列措施不能使平衡发生移动的是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①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增加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的物质的量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保持容器容积不变，充入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He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使体系压强增大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将容器的容积缩小一半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④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保持压强不变，充入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He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使容器容积变大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①②  		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②③  		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①④  		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③④</a:t>
            </a:r>
            <a:endParaRPr lang="en-US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64675" y="1956435"/>
            <a:ext cx="781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304800" algn="l"/>
            <a:r>
              <a:rPr lang="en-US" sz="32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A</a:t>
            </a:r>
            <a:endParaRPr lang="en-US" sz="32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575_169037688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28115" y="861060"/>
            <a:ext cx="10763885" cy="597217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2-1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>
            <a:spLocks noChangeAspect="1"/>
          </p:cNvSpPr>
          <p:nvPr/>
        </p:nvSpPr>
        <p:spPr>
          <a:xfrm>
            <a:off x="263525" y="4226560"/>
            <a:ext cx="11093450" cy="21583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将上述溶液平均分装在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三支试管中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试管中加入少量铁粉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溶液红色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;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试管中滴加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滴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 mol·L</a:t>
            </a:r>
            <a:r>
              <a:rPr lang="en-US" altLang="zh-CN" sz="2800" baseline="30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-1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KSCN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溶液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溶液红色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。这些现象说明当向平衡混合物中加入铁粉或硫氰化钾溶液后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平衡混合物的</a:t>
            </a:r>
            <a:r>
              <a:rPr lang="zh-CN" altLang="zh-CN" sz="2800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cs typeface="Times New Roman" panose="02020603050405020304" charset="0"/>
              </a:rPr>
              <a:t>　　　　　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发生了变化。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3810635" y="3448685"/>
            <a:ext cx="688340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红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8" name="矩形 17"/>
          <p:cNvSpPr>
            <a:spLocks noChangeAspect="1"/>
          </p:cNvSpPr>
          <p:nvPr/>
        </p:nvSpPr>
        <p:spPr>
          <a:xfrm>
            <a:off x="2091690" y="4725035"/>
            <a:ext cx="116268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变浅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9" name="矩形 18"/>
          <p:cNvSpPr>
            <a:spLocks noChangeAspect="1"/>
          </p:cNvSpPr>
          <p:nvPr/>
        </p:nvSpPr>
        <p:spPr>
          <a:xfrm>
            <a:off x="10270490" y="4699635"/>
            <a:ext cx="116268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加深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1" name="矩形 20"/>
          <p:cNvSpPr>
            <a:spLocks noChangeAspect="1"/>
          </p:cNvSpPr>
          <p:nvPr/>
        </p:nvSpPr>
        <p:spPr>
          <a:xfrm>
            <a:off x="889635" y="5721350"/>
            <a:ext cx="211264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</a:rPr>
              <a:t>硫氰化铁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25780" y="1518285"/>
          <a:ext cx="11424285" cy="2598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9430"/>
                <a:gridCol w="9634855"/>
              </a:tblGrid>
              <a:tr h="1191895"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实验操作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向盛有5 mL 0.005 mol·L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-1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FeCl</a:t>
                      </a:r>
                      <a:r>
                        <a:rPr lang="en-US" sz="28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溶液的试管中加入5 mL 0.015 mol·L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-1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KSCN溶液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实验原理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3+     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     3SCN</a:t>
                      </a:r>
                      <a:r>
                        <a:rPr lang="en-US" sz="2800" b="0" baseline="30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                  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Fe(SCN)</a:t>
                      </a:r>
                      <a:r>
                        <a:rPr lang="en-US" sz="28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en-US" sz="2800" b="0" baseline="-25000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(浅黄色)  (无色)　　     (红色)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实验现象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00000"/>
                        </a:lnSpc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溶液呈</a:t>
                      </a:r>
                      <a:r>
                        <a:rPr lang="en-US" sz="2800" b="0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0"/>
                          <a:cs typeface="Times New Roman" panose="02020603050405020304" charset="0"/>
                        </a:rPr>
                        <a:t>　　　　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色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8" name="图片 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25" y="2758440"/>
            <a:ext cx="655955" cy="3727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6510" y="92710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2-1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浓度对化学平衡的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239395" y="5264150"/>
            <a:ext cx="11341100" cy="1124585"/>
          </a:xfrm>
          <a:prstGeom prst="rect">
            <a:avLst/>
          </a:prstGeom>
        </p:spPr>
        <p:txBody>
          <a:bodyPr wrap="square">
            <a:spAutoFit/>
          </a:bodyPr>
          <a:p>
            <a:pPr indent="26797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浓度的改变导致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　　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的改变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但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　　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使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Q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K,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从而导致平衡移动。但浓度的改变不一定会使化学平衡发生移动。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 </a:t>
            </a:r>
            <a:endParaRPr lang="zh-CN" altLang="zh-CN" sz="2800" b="1">
              <a:solidFill>
                <a:srgbClr val="00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6" name="矩形 5"/>
          <p:cNvSpPr>
            <a:spLocks noChangeAspect="1"/>
          </p:cNvSpPr>
          <p:nvPr/>
        </p:nvSpPr>
        <p:spPr>
          <a:xfrm>
            <a:off x="7947640" y="2456071"/>
            <a:ext cx="1251585" cy="7372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正反应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spect="1"/>
          </p:cNvSpPr>
          <p:nvPr/>
        </p:nvSpPr>
        <p:spPr>
          <a:xfrm>
            <a:off x="7997170" y="3104014"/>
            <a:ext cx="1251585" cy="73723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逆反应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>
            <a:spLocks noChangeAspect="1"/>
          </p:cNvSpPr>
          <p:nvPr/>
        </p:nvSpPr>
        <p:spPr>
          <a:xfrm>
            <a:off x="3495953" y="5233833"/>
            <a:ext cx="1251585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浓度商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>
            <a:spLocks noChangeAspect="1"/>
          </p:cNvSpPr>
          <p:nvPr/>
        </p:nvSpPr>
        <p:spPr>
          <a:xfrm>
            <a:off x="6960860" y="5233938"/>
            <a:ext cx="895350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不变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>
            <a:spLocks noChangeAspect="1"/>
          </p:cNvSpPr>
          <p:nvPr/>
        </p:nvSpPr>
        <p:spPr>
          <a:xfrm>
            <a:off x="8927614" y="5231398"/>
            <a:ext cx="377825" cy="60769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≠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0125" y="1840230"/>
            <a:ext cx="10719435" cy="2030095"/>
          </a:xfrm>
          <a:prstGeom prst="rect">
            <a:avLst/>
          </a:prstGeom>
          <a:noFill/>
          <a:ln w="31750" cmpd="sng">
            <a:noFill/>
            <a:prstDash val="dashDot"/>
          </a:ln>
        </p:spPr>
        <p:txBody>
          <a:bodyPr wrap="square" rtlCol="0">
            <a:spAutoFit/>
          </a:bodyPr>
          <a:p>
            <a:pPr indent="266700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在可逆反应达到平衡时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在其他条件不变的情况下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:</a:t>
            </a:r>
            <a:endParaRPr lang="zh-CN" altLang="zh-CN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(1)c(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反应物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增大或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生成物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减小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平衡向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　　　　　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方向移动。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 </a:t>
            </a:r>
            <a:endParaRPr lang="zh-CN" altLang="zh-CN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(2)c(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反应物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减小或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c(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生成物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增大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平衡向</a:t>
            </a:r>
            <a:r>
              <a:rPr lang="zh-CN" alt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　　　　　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方向移动。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 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4430395"/>
            <a:ext cx="2399030" cy="607695"/>
            <a:chOff x="5100" y="5462"/>
            <a:chExt cx="3778" cy="957"/>
          </a:xfrm>
        </p:grpSpPr>
        <p:grpSp>
          <p:nvGrpSpPr>
            <p:cNvPr id="14" name="组合 13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15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6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7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8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29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30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31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  <p:sp>
              <p:nvSpPr>
                <p:cNvPr id="32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b="1"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endParaRPr>
                </a:p>
              </p:txBody>
            </p:sp>
          </p:grpSp>
          <p:sp>
            <p:nvSpPr>
              <p:cNvPr id="33" name="圆角矩形 32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34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35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3" name="文本框 2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</a:rPr>
                <a:t>理论解释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 rot="0">
            <a:off x="1000125" y="1532890"/>
            <a:ext cx="10405745" cy="2473960"/>
            <a:chOff x="3379788" y="2209800"/>
            <a:chExt cx="5432425" cy="2443163"/>
          </a:xfrm>
        </p:grpSpPr>
        <p:sp>
          <p:nvSpPr>
            <p:cNvPr id="78" name="Oval 73"/>
            <p:cNvSpPr>
              <a:spLocks noChangeArrowheads="1"/>
            </p:cNvSpPr>
            <p:nvPr/>
          </p:nvSpPr>
          <p:spPr bwMode="auto">
            <a:xfrm>
              <a:off x="8532813" y="2584450"/>
              <a:ext cx="71438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79" name="Oval 74"/>
            <p:cNvSpPr>
              <a:spLocks noChangeArrowheads="1"/>
            </p:cNvSpPr>
            <p:nvPr/>
          </p:nvSpPr>
          <p:spPr bwMode="auto">
            <a:xfrm>
              <a:off x="8532813" y="4392613"/>
              <a:ext cx="71438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0" name="Oval 75"/>
            <p:cNvSpPr>
              <a:spLocks noChangeArrowheads="1"/>
            </p:cNvSpPr>
            <p:nvPr/>
          </p:nvSpPr>
          <p:spPr bwMode="auto">
            <a:xfrm>
              <a:off x="3579813" y="2584450"/>
              <a:ext cx="76200" cy="71438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1" name="Oval 76"/>
            <p:cNvSpPr>
              <a:spLocks noChangeArrowheads="1"/>
            </p:cNvSpPr>
            <p:nvPr/>
          </p:nvSpPr>
          <p:spPr bwMode="auto">
            <a:xfrm>
              <a:off x="3579813" y="4392613"/>
              <a:ext cx="76200" cy="73025"/>
            </a:xfrm>
            <a:prstGeom prst="ellipse">
              <a:avLst/>
            </a:pr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6564313" y="2389188"/>
              <a:ext cx="2247900" cy="2263775"/>
            </a:xfrm>
            <a:custGeom>
              <a:avLst/>
              <a:gdLst>
                <a:gd name="T0" fmla="*/ 1416 w 1416"/>
                <a:gd name="T1" fmla="*/ 0 h 1426"/>
                <a:gd name="T2" fmla="*/ 78 w 1416"/>
                <a:gd name="T3" fmla="*/ 61 h 1426"/>
                <a:gd name="T4" fmla="*/ 543 w 1416"/>
                <a:gd name="T5" fmla="*/ 61 h 1426"/>
                <a:gd name="T6" fmla="*/ 1395 w 1416"/>
                <a:gd name="T7" fmla="*/ 21 h 1426"/>
                <a:gd name="T8" fmla="*/ 1395 w 1416"/>
                <a:gd name="T9" fmla="*/ 1404 h 1426"/>
                <a:gd name="T10" fmla="*/ 0 w 1416"/>
                <a:gd name="T11" fmla="*/ 1404 h 1426"/>
                <a:gd name="T12" fmla="*/ 0 w 1416"/>
                <a:gd name="T13" fmla="*/ 1426 h 1426"/>
                <a:gd name="T14" fmla="*/ 1416 w 1416"/>
                <a:gd name="T15" fmla="*/ 1426 h 1426"/>
                <a:gd name="T16" fmla="*/ 1416 w 1416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6" h="1426">
                  <a:moveTo>
                    <a:pt x="1416" y="0"/>
                  </a:moveTo>
                  <a:lnTo>
                    <a:pt x="78" y="61"/>
                  </a:lnTo>
                  <a:lnTo>
                    <a:pt x="543" y="61"/>
                  </a:lnTo>
                  <a:lnTo>
                    <a:pt x="1395" y="21"/>
                  </a:lnTo>
                  <a:lnTo>
                    <a:pt x="1395" y="1404"/>
                  </a:lnTo>
                  <a:lnTo>
                    <a:pt x="0" y="1404"/>
                  </a:lnTo>
                  <a:lnTo>
                    <a:pt x="0" y="1426"/>
                  </a:lnTo>
                  <a:lnTo>
                    <a:pt x="1416" y="1426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6670676" y="2486025"/>
              <a:ext cx="755650" cy="0"/>
            </a:xfrm>
            <a:custGeom>
              <a:avLst/>
              <a:gdLst>
                <a:gd name="T0" fmla="*/ 462 w 476"/>
                <a:gd name="T1" fmla="*/ 476 w 476"/>
                <a:gd name="T2" fmla="*/ 11 w 476"/>
                <a:gd name="T3" fmla="*/ 0 w 476"/>
                <a:gd name="T4" fmla="*/ 462 w 47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6">
                  <a:moveTo>
                    <a:pt x="462" y="0"/>
                  </a:moveTo>
                  <a:lnTo>
                    <a:pt x="476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6564313" y="2520950"/>
              <a:ext cx="101600" cy="3175"/>
            </a:xfrm>
            <a:custGeom>
              <a:avLst/>
              <a:gdLst>
                <a:gd name="T0" fmla="*/ 0 w 64"/>
                <a:gd name="T1" fmla="*/ 0 h 2"/>
                <a:gd name="T2" fmla="*/ 0 w 64"/>
                <a:gd name="T3" fmla="*/ 2 h 2"/>
                <a:gd name="T4" fmla="*/ 64 w 64"/>
                <a:gd name="T5" fmla="*/ 0 h 2"/>
                <a:gd name="T6" fmla="*/ 0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0" y="0"/>
                  </a:moveTo>
                  <a:lnTo>
                    <a:pt x="0" y="2"/>
                  </a:ln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6564313" y="2486025"/>
              <a:ext cx="2151063" cy="2068513"/>
            </a:xfrm>
            <a:custGeom>
              <a:avLst/>
              <a:gdLst>
                <a:gd name="T0" fmla="*/ 1333 w 1355"/>
                <a:gd name="T1" fmla="*/ 22 h 1303"/>
                <a:gd name="T2" fmla="*/ 1333 w 1355"/>
                <a:gd name="T3" fmla="*/ 22 h 1303"/>
                <a:gd name="T4" fmla="*/ 1333 w 1355"/>
                <a:gd name="T5" fmla="*/ 1282 h 1303"/>
                <a:gd name="T6" fmla="*/ 1333 w 1355"/>
                <a:gd name="T7" fmla="*/ 1284 h 1303"/>
                <a:gd name="T8" fmla="*/ 0 w 1355"/>
                <a:gd name="T9" fmla="*/ 1284 h 1303"/>
                <a:gd name="T10" fmla="*/ 0 w 1355"/>
                <a:gd name="T11" fmla="*/ 1303 h 1303"/>
                <a:gd name="T12" fmla="*/ 1355 w 1355"/>
                <a:gd name="T13" fmla="*/ 1303 h 1303"/>
                <a:gd name="T14" fmla="*/ 1355 w 1355"/>
                <a:gd name="T15" fmla="*/ 0 h 1303"/>
                <a:gd name="T16" fmla="*/ 529 w 1355"/>
                <a:gd name="T17" fmla="*/ 0 h 1303"/>
                <a:gd name="T18" fmla="*/ 78 w 1355"/>
                <a:gd name="T19" fmla="*/ 22 h 1303"/>
                <a:gd name="T20" fmla="*/ 1333 w 1355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5" h="1303">
                  <a:moveTo>
                    <a:pt x="1333" y="22"/>
                  </a:moveTo>
                  <a:lnTo>
                    <a:pt x="1333" y="22"/>
                  </a:lnTo>
                  <a:lnTo>
                    <a:pt x="1333" y="1282"/>
                  </a:lnTo>
                  <a:lnTo>
                    <a:pt x="1333" y="1284"/>
                  </a:lnTo>
                  <a:lnTo>
                    <a:pt x="0" y="1284"/>
                  </a:lnTo>
                  <a:lnTo>
                    <a:pt x="0" y="1303"/>
                  </a:lnTo>
                  <a:lnTo>
                    <a:pt x="1355" y="1303"/>
                  </a:lnTo>
                  <a:lnTo>
                    <a:pt x="1355" y="0"/>
                  </a:lnTo>
                  <a:lnTo>
                    <a:pt x="529" y="0"/>
                  </a:lnTo>
                  <a:lnTo>
                    <a:pt x="78" y="22"/>
                  </a:lnTo>
                  <a:lnTo>
                    <a:pt x="1333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564313" y="2486025"/>
              <a:ext cx="106363" cy="4763"/>
            </a:xfrm>
            <a:custGeom>
              <a:avLst/>
              <a:gdLst>
                <a:gd name="T0" fmla="*/ 67 w 67"/>
                <a:gd name="T1" fmla="*/ 0 h 3"/>
                <a:gd name="T2" fmla="*/ 0 w 67"/>
                <a:gd name="T3" fmla="*/ 0 h 3"/>
                <a:gd name="T4" fmla="*/ 0 w 67"/>
                <a:gd name="T5" fmla="*/ 3 h 3"/>
                <a:gd name="T6" fmla="*/ 67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6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7" name="Rectangle 82"/>
            <p:cNvSpPr>
              <a:spLocks noChangeArrowheads="1"/>
            </p:cNvSpPr>
            <p:nvPr/>
          </p:nvSpPr>
          <p:spPr bwMode="auto">
            <a:xfrm>
              <a:off x="6564313" y="4554538"/>
              <a:ext cx="215106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6665913" y="2520950"/>
              <a:ext cx="2014538" cy="0"/>
            </a:xfrm>
            <a:custGeom>
              <a:avLst/>
              <a:gdLst>
                <a:gd name="T0" fmla="*/ 1269 w 1269"/>
                <a:gd name="T1" fmla="*/ 1269 w 1269"/>
                <a:gd name="T2" fmla="*/ 14 w 1269"/>
                <a:gd name="T3" fmla="*/ 0 w 1269"/>
                <a:gd name="T4" fmla="*/ 1269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1269" y="0"/>
                  </a:moveTo>
                  <a:lnTo>
                    <a:pt x="1269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6564313" y="2486025"/>
              <a:ext cx="839788" cy="34925"/>
            </a:xfrm>
            <a:custGeom>
              <a:avLst/>
              <a:gdLst>
                <a:gd name="T0" fmla="*/ 0 w 529"/>
                <a:gd name="T1" fmla="*/ 22 h 22"/>
                <a:gd name="T2" fmla="*/ 78 w 529"/>
                <a:gd name="T3" fmla="*/ 22 h 22"/>
                <a:gd name="T4" fmla="*/ 529 w 529"/>
                <a:gd name="T5" fmla="*/ 0 h 22"/>
                <a:gd name="T6" fmla="*/ 67 w 529"/>
                <a:gd name="T7" fmla="*/ 0 h 22"/>
                <a:gd name="T8" fmla="*/ 0 w 529"/>
                <a:gd name="T9" fmla="*/ 3 h 22"/>
                <a:gd name="T10" fmla="*/ 0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0" y="22"/>
                  </a:moveTo>
                  <a:lnTo>
                    <a:pt x="78" y="22"/>
                  </a:lnTo>
                  <a:lnTo>
                    <a:pt x="529" y="0"/>
                  </a:lnTo>
                  <a:lnTo>
                    <a:pt x="67" y="0"/>
                  </a:lnTo>
                  <a:lnTo>
                    <a:pt x="0" y="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6564313" y="2520950"/>
              <a:ext cx="123825" cy="0"/>
            </a:xfrm>
            <a:custGeom>
              <a:avLst/>
              <a:gdLst>
                <a:gd name="T0" fmla="*/ 78 w 78"/>
                <a:gd name="T1" fmla="*/ 0 w 78"/>
                <a:gd name="T2" fmla="*/ 0 w 78"/>
                <a:gd name="T3" fmla="*/ 64 w 78"/>
                <a:gd name="T4" fmla="*/ 78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7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6564313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6564313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6564313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3379788" y="2389188"/>
              <a:ext cx="3384550" cy="2263775"/>
            </a:xfrm>
            <a:custGeom>
              <a:avLst/>
              <a:gdLst>
                <a:gd name="T0" fmla="*/ 0 w 2132"/>
                <a:gd name="T1" fmla="*/ 0 h 1426"/>
                <a:gd name="T2" fmla="*/ 1338 w 2132"/>
                <a:gd name="T3" fmla="*/ 61 h 1426"/>
                <a:gd name="T4" fmla="*/ 874 w 2132"/>
                <a:gd name="T5" fmla="*/ 61 h 1426"/>
                <a:gd name="T6" fmla="*/ 21 w 2132"/>
                <a:gd name="T7" fmla="*/ 21 h 1426"/>
                <a:gd name="T8" fmla="*/ 21 w 2132"/>
                <a:gd name="T9" fmla="*/ 1404 h 1426"/>
                <a:gd name="T10" fmla="*/ 2132 w 2132"/>
                <a:gd name="T11" fmla="*/ 1404 h 1426"/>
                <a:gd name="T12" fmla="*/ 2132 w 2132"/>
                <a:gd name="T13" fmla="*/ 1426 h 1426"/>
                <a:gd name="T14" fmla="*/ 0 w 2132"/>
                <a:gd name="T15" fmla="*/ 1426 h 1426"/>
                <a:gd name="T16" fmla="*/ 0 w 2132"/>
                <a:gd name="T17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2" h="1426">
                  <a:moveTo>
                    <a:pt x="0" y="0"/>
                  </a:moveTo>
                  <a:lnTo>
                    <a:pt x="1338" y="61"/>
                  </a:lnTo>
                  <a:lnTo>
                    <a:pt x="874" y="61"/>
                  </a:lnTo>
                  <a:lnTo>
                    <a:pt x="21" y="21"/>
                  </a:lnTo>
                  <a:lnTo>
                    <a:pt x="21" y="1404"/>
                  </a:lnTo>
                  <a:lnTo>
                    <a:pt x="2132" y="1404"/>
                  </a:lnTo>
                  <a:lnTo>
                    <a:pt x="2132" y="1426"/>
                  </a:lnTo>
                  <a:lnTo>
                    <a:pt x="0" y="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4767263" y="2486025"/>
              <a:ext cx="754063" cy="0"/>
            </a:xfrm>
            <a:custGeom>
              <a:avLst/>
              <a:gdLst>
                <a:gd name="T0" fmla="*/ 13 w 475"/>
                <a:gd name="T1" fmla="*/ 0 w 475"/>
                <a:gd name="T2" fmla="*/ 464 w 475"/>
                <a:gd name="T3" fmla="*/ 475 w 475"/>
                <a:gd name="T4" fmla="*/ 13 w 4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75">
                  <a:moveTo>
                    <a:pt x="13" y="0"/>
                  </a:moveTo>
                  <a:lnTo>
                    <a:pt x="0" y="0"/>
                  </a:lnTo>
                  <a:lnTo>
                    <a:pt x="464" y="0"/>
                  </a:lnTo>
                  <a:lnTo>
                    <a:pt x="47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5526088" y="2520950"/>
              <a:ext cx="101600" cy="3175"/>
            </a:xfrm>
            <a:custGeom>
              <a:avLst/>
              <a:gdLst>
                <a:gd name="T0" fmla="*/ 64 w 64"/>
                <a:gd name="T1" fmla="*/ 0 h 2"/>
                <a:gd name="T2" fmla="*/ 64 w 64"/>
                <a:gd name="T3" fmla="*/ 2 h 2"/>
                <a:gd name="T4" fmla="*/ 0 w 64"/>
                <a:gd name="T5" fmla="*/ 0 h 2"/>
                <a:gd name="T6" fmla="*/ 64 w 6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">
                  <a:moveTo>
                    <a:pt x="64" y="0"/>
                  </a:moveTo>
                  <a:lnTo>
                    <a:pt x="64" y="2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B6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476626" y="2486025"/>
              <a:ext cx="3287713" cy="2068513"/>
            </a:xfrm>
            <a:custGeom>
              <a:avLst/>
              <a:gdLst>
                <a:gd name="T0" fmla="*/ 22 w 2071"/>
                <a:gd name="T1" fmla="*/ 22 h 1303"/>
                <a:gd name="T2" fmla="*/ 22 w 2071"/>
                <a:gd name="T3" fmla="*/ 22 h 1303"/>
                <a:gd name="T4" fmla="*/ 22 w 2071"/>
                <a:gd name="T5" fmla="*/ 1282 h 1303"/>
                <a:gd name="T6" fmla="*/ 22 w 2071"/>
                <a:gd name="T7" fmla="*/ 1284 h 1303"/>
                <a:gd name="T8" fmla="*/ 2071 w 2071"/>
                <a:gd name="T9" fmla="*/ 1284 h 1303"/>
                <a:gd name="T10" fmla="*/ 2071 w 2071"/>
                <a:gd name="T11" fmla="*/ 1303 h 1303"/>
                <a:gd name="T12" fmla="*/ 0 w 2071"/>
                <a:gd name="T13" fmla="*/ 1303 h 1303"/>
                <a:gd name="T14" fmla="*/ 0 w 2071"/>
                <a:gd name="T15" fmla="*/ 0 h 1303"/>
                <a:gd name="T16" fmla="*/ 826 w 2071"/>
                <a:gd name="T17" fmla="*/ 0 h 1303"/>
                <a:gd name="T18" fmla="*/ 1277 w 2071"/>
                <a:gd name="T19" fmla="*/ 22 h 1303"/>
                <a:gd name="T20" fmla="*/ 22 w 2071"/>
                <a:gd name="T21" fmla="*/ 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1" h="1303">
                  <a:moveTo>
                    <a:pt x="22" y="22"/>
                  </a:moveTo>
                  <a:lnTo>
                    <a:pt x="22" y="22"/>
                  </a:lnTo>
                  <a:lnTo>
                    <a:pt x="22" y="1282"/>
                  </a:lnTo>
                  <a:lnTo>
                    <a:pt x="22" y="1284"/>
                  </a:lnTo>
                  <a:lnTo>
                    <a:pt x="2071" y="1284"/>
                  </a:lnTo>
                  <a:lnTo>
                    <a:pt x="2071" y="1303"/>
                  </a:lnTo>
                  <a:lnTo>
                    <a:pt x="0" y="1303"/>
                  </a:lnTo>
                  <a:lnTo>
                    <a:pt x="0" y="0"/>
                  </a:lnTo>
                  <a:lnTo>
                    <a:pt x="826" y="0"/>
                  </a:lnTo>
                  <a:lnTo>
                    <a:pt x="1277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5521326" y="2486025"/>
              <a:ext cx="106363" cy="4763"/>
            </a:xfrm>
            <a:custGeom>
              <a:avLst/>
              <a:gdLst>
                <a:gd name="T0" fmla="*/ 0 w 67"/>
                <a:gd name="T1" fmla="*/ 0 h 3"/>
                <a:gd name="T2" fmla="*/ 67 w 67"/>
                <a:gd name="T3" fmla="*/ 0 h 3"/>
                <a:gd name="T4" fmla="*/ 67 w 67"/>
                <a:gd name="T5" fmla="*/ 3 h 3"/>
                <a:gd name="T6" fmla="*/ 0 w 6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3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3476626" y="4554538"/>
              <a:ext cx="3287713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511551" y="2520950"/>
              <a:ext cx="2014538" cy="0"/>
            </a:xfrm>
            <a:custGeom>
              <a:avLst/>
              <a:gdLst>
                <a:gd name="T0" fmla="*/ 0 w 1269"/>
                <a:gd name="T1" fmla="*/ 0 w 1269"/>
                <a:gd name="T2" fmla="*/ 1255 w 1269"/>
                <a:gd name="T3" fmla="*/ 1269 w 1269"/>
                <a:gd name="T4" fmla="*/ 0 w 12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69">
                  <a:moveTo>
                    <a:pt x="0" y="0"/>
                  </a:moveTo>
                  <a:lnTo>
                    <a:pt x="0" y="0"/>
                  </a:lnTo>
                  <a:lnTo>
                    <a:pt x="1255" y="0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4787901" y="2486025"/>
              <a:ext cx="839788" cy="34925"/>
            </a:xfrm>
            <a:custGeom>
              <a:avLst/>
              <a:gdLst>
                <a:gd name="T0" fmla="*/ 529 w 529"/>
                <a:gd name="T1" fmla="*/ 22 h 22"/>
                <a:gd name="T2" fmla="*/ 451 w 529"/>
                <a:gd name="T3" fmla="*/ 22 h 22"/>
                <a:gd name="T4" fmla="*/ 0 w 529"/>
                <a:gd name="T5" fmla="*/ 0 h 22"/>
                <a:gd name="T6" fmla="*/ 462 w 529"/>
                <a:gd name="T7" fmla="*/ 0 h 22"/>
                <a:gd name="T8" fmla="*/ 529 w 529"/>
                <a:gd name="T9" fmla="*/ 3 h 22"/>
                <a:gd name="T10" fmla="*/ 529 w 529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22">
                  <a:moveTo>
                    <a:pt x="529" y="22"/>
                  </a:moveTo>
                  <a:lnTo>
                    <a:pt x="451" y="22"/>
                  </a:lnTo>
                  <a:lnTo>
                    <a:pt x="0" y="0"/>
                  </a:lnTo>
                  <a:lnTo>
                    <a:pt x="462" y="0"/>
                  </a:lnTo>
                  <a:lnTo>
                    <a:pt x="529" y="3"/>
                  </a:lnTo>
                  <a:lnTo>
                    <a:pt x="529" y="22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5503863" y="2520950"/>
              <a:ext cx="123825" cy="0"/>
            </a:xfrm>
            <a:custGeom>
              <a:avLst/>
              <a:gdLst>
                <a:gd name="T0" fmla="*/ 0 w 78"/>
                <a:gd name="T1" fmla="*/ 78 w 78"/>
                <a:gd name="T2" fmla="*/ 78 w 78"/>
                <a:gd name="T3" fmla="*/ 14 w 78"/>
                <a:gd name="T4" fmla="*/ 0 w 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3175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5627688" y="2486025"/>
              <a:ext cx="1588" cy="47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5627688" y="2490788"/>
              <a:ext cx="1588" cy="30163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5627688" y="2520950"/>
              <a:ext cx="1588" cy="1588"/>
            </a:xfrm>
            <a:prstGeom prst="rect">
              <a:avLst/>
            </a:prstGeom>
            <a:solidFill>
              <a:srgbClr val="FFA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335713" y="2389188"/>
              <a:ext cx="301625" cy="263525"/>
            </a:xfrm>
            <a:custGeom>
              <a:avLst/>
              <a:gdLst>
                <a:gd name="T0" fmla="*/ 70 w 71"/>
                <a:gd name="T1" fmla="*/ 6 h 62"/>
                <a:gd name="T2" fmla="*/ 71 w 71"/>
                <a:gd name="T3" fmla="*/ 2 h 62"/>
                <a:gd name="T4" fmla="*/ 68 w 71"/>
                <a:gd name="T5" fmla="*/ 0 h 62"/>
                <a:gd name="T6" fmla="*/ 65 w 71"/>
                <a:gd name="T7" fmla="*/ 1 h 62"/>
                <a:gd name="T8" fmla="*/ 41 w 71"/>
                <a:gd name="T9" fmla="*/ 8 h 62"/>
                <a:gd name="T10" fmla="*/ 17 w 71"/>
                <a:gd name="T11" fmla="*/ 14 h 62"/>
                <a:gd name="T12" fmla="*/ 1 w 71"/>
                <a:gd name="T13" fmla="*/ 32 h 62"/>
                <a:gd name="T14" fmla="*/ 0 w 71"/>
                <a:gd name="T15" fmla="*/ 51 h 62"/>
                <a:gd name="T16" fmla="*/ 5 w 71"/>
                <a:gd name="T17" fmla="*/ 59 h 62"/>
                <a:gd name="T18" fmla="*/ 14 w 71"/>
                <a:gd name="T19" fmla="*/ 60 h 62"/>
                <a:gd name="T20" fmla="*/ 17 w 71"/>
                <a:gd name="T21" fmla="*/ 54 h 62"/>
                <a:gd name="T22" fmla="*/ 17 w 71"/>
                <a:gd name="T23" fmla="*/ 48 h 62"/>
                <a:gd name="T24" fmla="*/ 26 w 71"/>
                <a:gd name="T25" fmla="*/ 57 h 62"/>
                <a:gd name="T26" fmla="*/ 33 w 71"/>
                <a:gd name="T27" fmla="*/ 58 h 62"/>
                <a:gd name="T28" fmla="*/ 34 w 71"/>
                <a:gd name="T29" fmla="*/ 51 h 62"/>
                <a:gd name="T30" fmla="*/ 31 w 71"/>
                <a:gd name="T31" fmla="*/ 44 h 62"/>
                <a:gd name="T32" fmla="*/ 46 w 71"/>
                <a:gd name="T33" fmla="*/ 50 h 62"/>
                <a:gd name="T34" fmla="*/ 51 w 71"/>
                <a:gd name="T35" fmla="*/ 50 h 62"/>
                <a:gd name="T36" fmla="*/ 53 w 71"/>
                <a:gd name="T37" fmla="*/ 42 h 62"/>
                <a:gd name="T38" fmla="*/ 48 w 71"/>
                <a:gd name="T39" fmla="*/ 36 h 62"/>
                <a:gd name="T40" fmla="*/ 61 w 71"/>
                <a:gd name="T41" fmla="*/ 36 h 62"/>
                <a:gd name="T42" fmla="*/ 64 w 71"/>
                <a:gd name="T43" fmla="*/ 34 h 62"/>
                <a:gd name="T44" fmla="*/ 62 w 71"/>
                <a:gd name="T45" fmla="*/ 28 h 62"/>
                <a:gd name="T46" fmla="*/ 55 w 71"/>
                <a:gd name="T47" fmla="*/ 25 h 62"/>
                <a:gd name="T48" fmla="*/ 70 w 71"/>
                <a:gd name="T49" fmla="*/ 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62">
                  <a:moveTo>
                    <a:pt x="70" y="6"/>
                  </a:moveTo>
                  <a:cubicBezTo>
                    <a:pt x="71" y="5"/>
                    <a:pt x="71" y="4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5" y="1"/>
                  </a:cubicBezTo>
                  <a:cubicBezTo>
                    <a:pt x="58" y="6"/>
                    <a:pt x="49" y="7"/>
                    <a:pt x="41" y="8"/>
                  </a:cubicBezTo>
                  <a:cubicBezTo>
                    <a:pt x="33" y="9"/>
                    <a:pt x="24" y="10"/>
                    <a:pt x="17" y="14"/>
                  </a:cubicBezTo>
                  <a:cubicBezTo>
                    <a:pt x="9" y="17"/>
                    <a:pt x="2" y="24"/>
                    <a:pt x="1" y="3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4"/>
                    <a:pt x="3" y="57"/>
                    <a:pt x="5" y="59"/>
                  </a:cubicBezTo>
                  <a:cubicBezTo>
                    <a:pt x="8" y="61"/>
                    <a:pt x="11" y="62"/>
                    <a:pt x="14" y="60"/>
                  </a:cubicBezTo>
                  <a:cubicBezTo>
                    <a:pt x="16" y="59"/>
                    <a:pt x="17" y="57"/>
                    <a:pt x="17" y="54"/>
                  </a:cubicBezTo>
                  <a:cubicBezTo>
                    <a:pt x="17" y="52"/>
                    <a:pt x="17" y="50"/>
                    <a:pt x="17" y="48"/>
                  </a:cubicBezTo>
                  <a:cubicBezTo>
                    <a:pt x="19" y="52"/>
                    <a:pt x="22" y="55"/>
                    <a:pt x="26" y="57"/>
                  </a:cubicBezTo>
                  <a:cubicBezTo>
                    <a:pt x="28" y="58"/>
                    <a:pt x="31" y="59"/>
                    <a:pt x="33" y="58"/>
                  </a:cubicBezTo>
                  <a:cubicBezTo>
                    <a:pt x="35" y="56"/>
                    <a:pt x="35" y="53"/>
                    <a:pt x="34" y="51"/>
                  </a:cubicBezTo>
                  <a:cubicBezTo>
                    <a:pt x="33" y="48"/>
                    <a:pt x="32" y="46"/>
                    <a:pt x="31" y="44"/>
                  </a:cubicBezTo>
                  <a:cubicBezTo>
                    <a:pt x="36" y="47"/>
                    <a:pt x="40" y="49"/>
                    <a:pt x="46" y="50"/>
                  </a:cubicBezTo>
                  <a:cubicBezTo>
                    <a:pt x="47" y="51"/>
                    <a:pt x="49" y="51"/>
                    <a:pt x="51" y="50"/>
                  </a:cubicBezTo>
                  <a:cubicBezTo>
                    <a:pt x="54" y="49"/>
                    <a:pt x="54" y="45"/>
                    <a:pt x="53" y="42"/>
                  </a:cubicBezTo>
                  <a:cubicBezTo>
                    <a:pt x="52" y="40"/>
                    <a:pt x="50" y="38"/>
                    <a:pt x="48" y="36"/>
                  </a:cubicBezTo>
                  <a:cubicBezTo>
                    <a:pt x="52" y="37"/>
                    <a:pt x="56" y="37"/>
                    <a:pt x="61" y="36"/>
                  </a:cubicBezTo>
                  <a:cubicBezTo>
                    <a:pt x="62" y="35"/>
                    <a:pt x="63" y="35"/>
                    <a:pt x="64" y="34"/>
                  </a:cubicBezTo>
                  <a:cubicBezTo>
                    <a:pt x="65" y="32"/>
                    <a:pt x="64" y="29"/>
                    <a:pt x="62" y="28"/>
                  </a:cubicBezTo>
                  <a:cubicBezTo>
                    <a:pt x="60" y="26"/>
                    <a:pt x="57" y="26"/>
                    <a:pt x="55" y="25"/>
                  </a:cubicBezTo>
                  <a:cubicBezTo>
                    <a:pt x="62" y="22"/>
                    <a:pt x="68" y="13"/>
                    <a:pt x="70" y="6"/>
                  </a:cubicBez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5554663" y="2439988"/>
              <a:ext cx="288925" cy="220663"/>
            </a:xfrm>
            <a:custGeom>
              <a:avLst/>
              <a:gdLst>
                <a:gd name="T0" fmla="*/ 68 w 68"/>
                <a:gd name="T1" fmla="*/ 30 h 52"/>
                <a:gd name="T2" fmla="*/ 54 w 68"/>
                <a:gd name="T3" fmla="*/ 13 h 52"/>
                <a:gd name="T4" fmla="*/ 32 w 68"/>
                <a:gd name="T5" fmla="*/ 8 h 52"/>
                <a:gd name="T6" fmla="*/ 9 w 68"/>
                <a:gd name="T7" fmla="*/ 3 h 52"/>
                <a:gd name="T8" fmla="*/ 3 w 68"/>
                <a:gd name="T9" fmla="*/ 1 h 52"/>
                <a:gd name="T10" fmla="*/ 0 w 68"/>
                <a:gd name="T11" fmla="*/ 5 h 52"/>
                <a:gd name="T12" fmla="*/ 1 w 68"/>
                <a:gd name="T13" fmla="*/ 9 h 52"/>
                <a:gd name="T14" fmla="*/ 14 w 68"/>
                <a:gd name="T15" fmla="*/ 22 h 52"/>
                <a:gd name="T16" fmla="*/ 4 w 68"/>
                <a:gd name="T17" fmla="*/ 23 h 52"/>
                <a:gd name="T18" fmla="*/ 2 w 68"/>
                <a:gd name="T19" fmla="*/ 29 h 52"/>
                <a:gd name="T20" fmla="*/ 6 w 68"/>
                <a:gd name="T21" fmla="*/ 32 h 52"/>
                <a:gd name="T22" fmla="*/ 20 w 68"/>
                <a:gd name="T23" fmla="*/ 33 h 52"/>
                <a:gd name="T24" fmla="*/ 11 w 68"/>
                <a:gd name="T25" fmla="*/ 35 h 52"/>
                <a:gd name="T26" fmla="*/ 9 w 68"/>
                <a:gd name="T27" fmla="*/ 42 h 52"/>
                <a:gd name="T28" fmla="*/ 15 w 68"/>
                <a:gd name="T29" fmla="*/ 45 h 52"/>
                <a:gd name="T30" fmla="*/ 39 w 68"/>
                <a:gd name="T31" fmla="*/ 39 h 52"/>
                <a:gd name="T32" fmla="*/ 36 w 68"/>
                <a:gd name="T33" fmla="*/ 46 h 52"/>
                <a:gd name="T34" fmla="*/ 42 w 68"/>
                <a:gd name="T35" fmla="*/ 50 h 52"/>
                <a:gd name="T36" fmla="*/ 49 w 68"/>
                <a:gd name="T37" fmla="*/ 46 h 52"/>
                <a:gd name="T38" fmla="*/ 54 w 68"/>
                <a:gd name="T39" fmla="*/ 40 h 52"/>
                <a:gd name="T40" fmla="*/ 54 w 68"/>
                <a:gd name="T41" fmla="*/ 50 h 52"/>
                <a:gd name="T42" fmla="*/ 63 w 68"/>
                <a:gd name="T43" fmla="*/ 49 h 52"/>
                <a:gd name="T44" fmla="*/ 68 w 68"/>
                <a:gd name="T45" fmla="*/ 41 h 52"/>
                <a:gd name="T46" fmla="*/ 68 w 68"/>
                <a:gd name="T4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" h="52">
                  <a:moveTo>
                    <a:pt x="68" y="30"/>
                  </a:moveTo>
                  <a:cubicBezTo>
                    <a:pt x="67" y="22"/>
                    <a:pt x="61" y="16"/>
                    <a:pt x="54" y="13"/>
                  </a:cubicBezTo>
                  <a:cubicBezTo>
                    <a:pt x="47" y="10"/>
                    <a:pt x="39" y="9"/>
                    <a:pt x="32" y="8"/>
                  </a:cubicBezTo>
                  <a:cubicBezTo>
                    <a:pt x="24" y="8"/>
                    <a:pt x="16" y="7"/>
                    <a:pt x="9" y="3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8"/>
                    <a:pt x="1" y="9"/>
                  </a:cubicBezTo>
                  <a:cubicBezTo>
                    <a:pt x="4" y="15"/>
                    <a:pt x="8" y="20"/>
                    <a:pt x="14" y="22"/>
                  </a:cubicBezTo>
                  <a:cubicBezTo>
                    <a:pt x="11" y="21"/>
                    <a:pt x="7" y="22"/>
                    <a:pt x="4" y="23"/>
                  </a:cubicBezTo>
                  <a:cubicBezTo>
                    <a:pt x="2" y="24"/>
                    <a:pt x="0" y="27"/>
                    <a:pt x="2" y="29"/>
                  </a:cubicBezTo>
                  <a:cubicBezTo>
                    <a:pt x="3" y="30"/>
                    <a:pt x="4" y="31"/>
                    <a:pt x="6" y="32"/>
                  </a:cubicBezTo>
                  <a:cubicBezTo>
                    <a:pt x="10" y="33"/>
                    <a:pt x="16" y="32"/>
                    <a:pt x="20" y="33"/>
                  </a:cubicBezTo>
                  <a:cubicBezTo>
                    <a:pt x="18" y="33"/>
                    <a:pt x="13" y="34"/>
                    <a:pt x="11" y="35"/>
                  </a:cubicBezTo>
                  <a:cubicBezTo>
                    <a:pt x="9" y="37"/>
                    <a:pt x="8" y="39"/>
                    <a:pt x="9" y="42"/>
                  </a:cubicBezTo>
                  <a:cubicBezTo>
                    <a:pt x="10" y="44"/>
                    <a:pt x="13" y="45"/>
                    <a:pt x="15" y="45"/>
                  </a:cubicBezTo>
                  <a:cubicBezTo>
                    <a:pt x="23" y="46"/>
                    <a:pt x="32" y="42"/>
                    <a:pt x="39" y="39"/>
                  </a:cubicBezTo>
                  <a:cubicBezTo>
                    <a:pt x="37" y="40"/>
                    <a:pt x="35" y="43"/>
                    <a:pt x="36" y="46"/>
                  </a:cubicBezTo>
                  <a:cubicBezTo>
                    <a:pt x="37" y="49"/>
                    <a:pt x="40" y="50"/>
                    <a:pt x="42" y="50"/>
                  </a:cubicBezTo>
                  <a:cubicBezTo>
                    <a:pt x="45" y="50"/>
                    <a:pt x="47" y="48"/>
                    <a:pt x="49" y="46"/>
                  </a:cubicBezTo>
                  <a:cubicBezTo>
                    <a:pt x="50" y="44"/>
                    <a:pt x="52" y="42"/>
                    <a:pt x="54" y="40"/>
                  </a:cubicBezTo>
                  <a:cubicBezTo>
                    <a:pt x="53" y="43"/>
                    <a:pt x="52" y="47"/>
                    <a:pt x="54" y="50"/>
                  </a:cubicBezTo>
                  <a:cubicBezTo>
                    <a:pt x="56" y="52"/>
                    <a:pt x="61" y="52"/>
                    <a:pt x="63" y="49"/>
                  </a:cubicBezTo>
                  <a:cubicBezTo>
                    <a:pt x="66" y="47"/>
                    <a:pt x="67" y="44"/>
                    <a:pt x="68" y="41"/>
                  </a:cubicBezTo>
                  <a:lnTo>
                    <a:pt x="68" y="30"/>
                  </a:lnTo>
                  <a:close/>
                </a:path>
              </a:pathLst>
            </a:custGeom>
            <a:solidFill>
              <a:srgbClr val="EF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386513" y="2311400"/>
              <a:ext cx="63500" cy="65088"/>
            </a:xfrm>
            <a:custGeom>
              <a:avLst/>
              <a:gdLst>
                <a:gd name="T0" fmla="*/ 6 w 15"/>
                <a:gd name="T1" fmla="*/ 15 h 15"/>
                <a:gd name="T2" fmla="*/ 15 w 15"/>
                <a:gd name="T3" fmla="*/ 5 h 15"/>
                <a:gd name="T4" fmla="*/ 15 w 15"/>
                <a:gd name="T5" fmla="*/ 1 h 15"/>
                <a:gd name="T6" fmla="*/ 10 w 15"/>
                <a:gd name="T7" fmla="*/ 1 h 15"/>
                <a:gd name="T8" fmla="*/ 6 w 15"/>
                <a:gd name="T9" fmla="*/ 6 h 15"/>
                <a:gd name="T10" fmla="*/ 4 w 15"/>
                <a:gd name="T11" fmla="*/ 2 h 15"/>
                <a:gd name="T12" fmla="*/ 1 w 15"/>
                <a:gd name="T13" fmla="*/ 0 h 15"/>
                <a:gd name="T14" fmla="*/ 0 w 15"/>
                <a:gd name="T15" fmla="*/ 3 h 15"/>
                <a:gd name="T16" fmla="*/ 6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cubicBezTo>
                    <a:pt x="9" y="13"/>
                    <a:pt x="14" y="8"/>
                    <a:pt x="15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3"/>
                    <a:pt x="6" y="6"/>
                    <a:pt x="6" y="6"/>
                  </a:cubicBezTo>
                  <a:cubicBezTo>
                    <a:pt x="6" y="6"/>
                    <a:pt x="5" y="4"/>
                    <a:pt x="4" y="2"/>
                  </a:cubicBezTo>
                  <a:cubicBezTo>
                    <a:pt x="3" y="1"/>
                    <a:pt x="3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8"/>
                    <a:pt x="3" y="12"/>
                    <a:pt x="6" y="15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5721351" y="2349500"/>
              <a:ext cx="63500" cy="55563"/>
            </a:xfrm>
            <a:custGeom>
              <a:avLst/>
              <a:gdLst>
                <a:gd name="T0" fmla="*/ 14 w 15"/>
                <a:gd name="T1" fmla="*/ 6 h 13"/>
                <a:gd name="T2" fmla="*/ 15 w 15"/>
                <a:gd name="T3" fmla="*/ 2 h 13"/>
                <a:gd name="T4" fmla="*/ 12 w 15"/>
                <a:gd name="T5" fmla="*/ 0 h 13"/>
                <a:gd name="T6" fmla="*/ 9 w 15"/>
                <a:gd name="T7" fmla="*/ 2 h 13"/>
                <a:gd name="T8" fmla="*/ 8 w 15"/>
                <a:gd name="T9" fmla="*/ 7 h 13"/>
                <a:gd name="T10" fmla="*/ 6 w 15"/>
                <a:gd name="T11" fmla="*/ 4 h 13"/>
                <a:gd name="T12" fmla="*/ 3 w 15"/>
                <a:gd name="T13" fmla="*/ 3 h 13"/>
                <a:gd name="T14" fmla="*/ 0 w 15"/>
                <a:gd name="T15" fmla="*/ 4 h 13"/>
                <a:gd name="T16" fmla="*/ 1 w 15"/>
                <a:gd name="T17" fmla="*/ 7 h 13"/>
                <a:gd name="T18" fmla="*/ 11 w 15"/>
                <a:gd name="T19" fmla="*/ 13 h 13"/>
                <a:gd name="T20" fmla="*/ 14 w 15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5" y="5"/>
                    <a:pt x="15" y="4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9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7" y="6"/>
                    <a:pt x="7" y="5"/>
                    <a:pt x="6" y="4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2" y="9"/>
                    <a:pt x="8" y="12"/>
                    <a:pt x="11" y="13"/>
                  </a:cubicBezTo>
                  <a:cubicBezTo>
                    <a:pt x="12" y="11"/>
                    <a:pt x="13" y="9"/>
                    <a:pt x="14" y="6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381751" y="2698750"/>
              <a:ext cx="63500" cy="55563"/>
            </a:xfrm>
            <a:custGeom>
              <a:avLst/>
              <a:gdLst>
                <a:gd name="T0" fmla="*/ 14 w 15"/>
                <a:gd name="T1" fmla="*/ 1 h 13"/>
                <a:gd name="T2" fmla="*/ 9 w 15"/>
                <a:gd name="T3" fmla="*/ 2 h 13"/>
                <a:gd name="T4" fmla="*/ 8 w 15"/>
                <a:gd name="T5" fmla="*/ 6 h 13"/>
                <a:gd name="T6" fmla="*/ 4 w 15"/>
                <a:gd name="T7" fmla="*/ 2 h 13"/>
                <a:gd name="T8" fmla="*/ 2 w 15"/>
                <a:gd name="T9" fmla="*/ 1 h 13"/>
                <a:gd name="T10" fmla="*/ 1 w 15"/>
                <a:gd name="T11" fmla="*/ 4 h 13"/>
                <a:gd name="T12" fmla="*/ 8 w 15"/>
                <a:gd name="T13" fmla="*/ 13 h 13"/>
                <a:gd name="T14" fmla="*/ 13 w 15"/>
                <a:gd name="T15" fmla="*/ 7 h 13"/>
                <a:gd name="T16" fmla="*/ 15 w 15"/>
                <a:gd name="T17" fmla="*/ 4 h 13"/>
                <a:gd name="T18" fmla="*/ 14 w 15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3">
                  <a:moveTo>
                    <a:pt x="14" y="1"/>
                  </a:moveTo>
                  <a:cubicBezTo>
                    <a:pt x="12" y="0"/>
                    <a:pt x="10" y="0"/>
                    <a:pt x="9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7"/>
                    <a:pt x="5" y="11"/>
                    <a:pt x="8" y="13"/>
                  </a:cubicBezTo>
                  <a:cubicBezTo>
                    <a:pt x="9" y="12"/>
                    <a:pt x="12" y="9"/>
                    <a:pt x="13" y="7"/>
                  </a:cubicBezTo>
                  <a:cubicBezTo>
                    <a:pt x="14" y="6"/>
                    <a:pt x="14" y="5"/>
                    <a:pt x="15" y="4"/>
                  </a:cubicBezTo>
                  <a:cubicBezTo>
                    <a:pt x="15" y="3"/>
                    <a:pt x="15" y="2"/>
                    <a:pt x="14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5741988" y="2695575"/>
              <a:ext cx="58738" cy="50800"/>
            </a:xfrm>
            <a:custGeom>
              <a:avLst/>
              <a:gdLst>
                <a:gd name="T0" fmla="*/ 11 w 14"/>
                <a:gd name="T1" fmla="*/ 1 h 12"/>
                <a:gd name="T2" fmla="*/ 7 w 14"/>
                <a:gd name="T3" fmla="*/ 2 h 12"/>
                <a:gd name="T4" fmla="*/ 6 w 14"/>
                <a:gd name="T5" fmla="*/ 6 h 12"/>
                <a:gd name="T6" fmla="*/ 4 w 14"/>
                <a:gd name="T7" fmla="*/ 3 h 12"/>
                <a:gd name="T8" fmla="*/ 1 w 14"/>
                <a:gd name="T9" fmla="*/ 3 h 12"/>
                <a:gd name="T10" fmla="*/ 1 w 14"/>
                <a:gd name="T11" fmla="*/ 7 h 12"/>
                <a:gd name="T12" fmla="*/ 7 w 14"/>
                <a:gd name="T13" fmla="*/ 12 h 12"/>
                <a:gd name="T14" fmla="*/ 13 w 14"/>
                <a:gd name="T15" fmla="*/ 5 h 12"/>
                <a:gd name="T16" fmla="*/ 11 w 1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5"/>
                    <a:pt x="5" y="3"/>
                    <a:pt x="4" y="3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3" y="9"/>
                    <a:pt x="4" y="10"/>
                    <a:pt x="7" y="12"/>
                  </a:cubicBezTo>
                  <a:cubicBezTo>
                    <a:pt x="8" y="10"/>
                    <a:pt x="13" y="7"/>
                    <a:pt x="13" y="5"/>
                  </a:cubicBezTo>
                  <a:cubicBezTo>
                    <a:pt x="14" y="3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F76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FA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5805488" y="2397125"/>
              <a:ext cx="568325" cy="336550"/>
            </a:xfrm>
            <a:custGeom>
              <a:avLst/>
              <a:gdLst>
                <a:gd name="T0" fmla="*/ 0 w 358"/>
                <a:gd name="T1" fmla="*/ 8 h 212"/>
                <a:gd name="T2" fmla="*/ 16 w 358"/>
                <a:gd name="T3" fmla="*/ 212 h 212"/>
                <a:gd name="T4" fmla="*/ 342 w 358"/>
                <a:gd name="T5" fmla="*/ 209 h 212"/>
                <a:gd name="T6" fmla="*/ 358 w 358"/>
                <a:gd name="T7" fmla="*/ 0 h 212"/>
                <a:gd name="T8" fmla="*/ 0 w 358"/>
                <a:gd name="T9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212">
                  <a:moveTo>
                    <a:pt x="0" y="8"/>
                  </a:moveTo>
                  <a:lnTo>
                    <a:pt x="16" y="212"/>
                  </a:lnTo>
                  <a:lnTo>
                    <a:pt x="342" y="209"/>
                  </a:lnTo>
                  <a:lnTo>
                    <a:pt x="358" y="0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6102351" y="2401888"/>
              <a:ext cx="266700" cy="187325"/>
            </a:xfrm>
            <a:custGeom>
              <a:avLst/>
              <a:gdLst>
                <a:gd name="T0" fmla="*/ 62 w 63"/>
                <a:gd name="T1" fmla="*/ 0 h 44"/>
                <a:gd name="T2" fmla="*/ 62 w 63"/>
                <a:gd name="T3" fmla="*/ 0 h 44"/>
                <a:gd name="T4" fmla="*/ 56 w 63"/>
                <a:gd name="T5" fmla="*/ 4 h 44"/>
                <a:gd name="T6" fmla="*/ 50 w 63"/>
                <a:gd name="T7" fmla="*/ 8 h 44"/>
                <a:gd name="T8" fmla="*/ 38 w 63"/>
                <a:gd name="T9" fmla="*/ 17 h 44"/>
                <a:gd name="T10" fmla="*/ 14 w 63"/>
                <a:gd name="T11" fmla="*/ 34 h 44"/>
                <a:gd name="T12" fmla="*/ 0 w 63"/>
                <a:gd name="T13" fmla="*/ 42 h 44"/>
                <a:gd name="T14" fmla="*/ 0 w 63"/>
                <a:gd name="T15" fmla="*/ 44 h 44"/>
                <a:gd name="T16" fmla="*/ 1 w 63"/>
                <a:gd name="T17" fmla="*/ 44 h 44"/>
                <a:gd name="T18" fmla="*/ 1 w 63"/>
                <a:gd name="T19" fmla="*/ 44 h 44"/>
                <a:gd name="T20" fmla="*/ 26 w 63"/>
                <a:gd name="T21" fmla="*/ 28 h 44"/>
                <a:gd name="T22" fmla="*/ 50 w 63"/>
                <a:gd name="T23" fmla="*/ 11 h 44"/>
                <a:gd name="T24" fmla="*/ 56 w 63"/>
                <a:gd name="T25" fmla="*/ 6 h 44"/>
                <a:gd name="T26" fmla="*/ 59 w 63"/>
                <a:gd name="T27" fmla="*/ 3 h 44"/>
                <a:gd name="T28" fmla="*/ 62 w 63"/>
                <a:gd name="T29" fmla="*/ 1 h 44"/>
                <a:gd name="T30" fmla="*/ 62 w 63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44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0" y="1"/>
                    <a:pt x="58" y="3"/>
                    <a:pt x="56" y="4"/>
                  </a:cubicBezTo>
                  <a:cubicBezTo>
                    <a:pt x="54" y="6"/>
                    <a:pt x="52" y="7"/>
                    <a:pt x="50" y="8"/>
                  </a:cubicBezTo>
                  <a:cubicBezTo>
                    <a:pt x="46" y="11"/>
                    <a:pt x="42" y="14"/>
                    <a:pt x="38" y="17"/>
                  </a:cubicBezTo>
                  <a:cubicBezTo>
                    <a:pt x="30" y="23"/>
                    <a:pt x="22" y="28"/>
                    <a:pt x="14" y="34"/>
                  </a:cubicBezTo>
                  <a:cubicBezTo>
                    <a:pt x="9" y="37"/>
                    <a:pt x="5" y="39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9" y="39"/>
                    <a:pt x="18" y="33"/>
                    <a:pt x="26" y="28"/>
                  </a:cubicBezTo>
                  <a:cubicBezTo>
                    <a:pt x="34" y="22"/>
                    <a:pt x="42" y="17"/>
                    <a:pt x="50" y="11"/>
                  </a:cubicBezTo>
                  <a:cubicBezTo>
                    <a:pt x="52" y="9"/>
                    <a:pt x="54" y="7"/>
                    <a:pt x="56" y="6"/>
                  </a:cubicBezTo>
                  <a:cubicBezTo>
                    <a:pt x="57" y="5"/>
                    <a:pt x="58" y="4"/>
                    <a:pt x="59" y="3"/>
                  </a:cubicBezTo>
                  <a:cubicBezTo>
                    <a:pt x="60" y="2"/>
                    <a:pt x="61" y="2"/>
                    <a:pt x="62" y="1"/>
                  </a:cubicBezTo>
                  <a:cubicBezTo>
                    <a:pt x="63" y="0"/>
                    <a:pt x="63" y="0"/>
                    <a:pt x="62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5813426" y="2414588"/>
              <a:ext cx="238125" cy="169863"/>
            </a:xfrm>
            <a:custGeom>
              <a:avLst/>
              <a:gdLst>
                <a:gd name="T0" fmla="*/ 0 w 56"/>
                <a:gd name="T1" fmla="*/ 0 h 40"/>
                <a:gd name="T2" fmla="*/ 0 w 56"/>
                <a:gd name="T3" fmla="*/ 0 h 40"/>
                <a:gd name="T4" fmla="*/ 1 w 56"/>
                <a:gd name="T5" fmla="*/ 1 h 40"/>
                <a:gd name="T6" fmla="*/ 2 w 56"/>
                <a:gd name="T7" fmla="*/ 2 h 40"/>
                <a:gd name="T8" fmla="*/ 5 w 56"/>
                <a:gd name="T9" fmla="*/ 4 h 40"/>
                <a:gd name="T10" fmla="*/ 10 w 56"/>
                <a:gd name="T11" fmla="*/ 8 h 40"/>
                <a:gd name="T12" fmla="*/ 21 w 56"/>
                <a:gd name="T13" fmla="*/ 16 h 40"/>
                <a:gd name="T14" fmla="*/ 42 w 56"/>
                <a:gd name="T15" fmla="*/ 32 h 40"/>
                <a:gd name="T16" fmla="*/ 54 w 56"/>
                <a:gd name="T17" fmla="*/ 40 h 40"/>
                <a:gd name="T18" fmla="*/ 55 w 56"/>
                <a:gd name="T19" fmla="*/ 40 h 40"/>
                <a:gd name="T20" fmla="*/ 56 w 56"/>
                <a:gd name="T21" fmla="*/ 40 h 40"/>
                <a:gd name="T22" fmla="*/ 55 w 56"/>
                <a:gd name="T23" fmla="*/ 39 h 40"/>
                <a:gd name="T24" fmla="*/ 34 w 56"/>
                <a:gd name="T25" fmla="*/ 23 h 40"/>
                <a:gd name="T26" fmla="*/ 12 w 56"/>
                <a:gd name="T27" fmla="*/ 8 h 40"/>
                <a:gd name="T28" fmla="*/ 6 w 56"/>
                <a:gd name="T29" fmla="*/ 4 h 40"/>
                <a:gd name="T30" fmla="*/ 3 w 56"/>
                <a:gd name="T31" fmla="*/ 2 h 40"/>
                <a:gd name="T32" fmla="*/ 0 w 5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4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13" y="11"/>
                    <a:pt x="17" y="13"/>
                    <a:pt x="21" y="16"/>
                  </a:cubicBezTo>
                  <a:cubicBezTo>
                    <a:pt x="28" y="21"/>
                    <a:pt x="35" y="27"/>
                    <a:pt x="42" y="32"/>
                  </a:cubicBezTo>
                  <a:cubicBezTo>
                    <a:pt x="46" y="35"/>
                    <a:pt x="50" y="38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6" y="40"/>
                    <a:pt x="56" y="39"/>
                    <a:pt x="55" y="39"/>
                  </a:cubicBezTo>
                  <a:cubicBezTo>
                    <a:pt x="48" y="34"/>
                    <a:pt x="41" y="28"/>
                    <a:pt x="34" y="23"/>
                  </a:cubicBezTo>
                  <a:cubicBezTo>
                    <a:pt x="27" y="18"/>
                    <a:pt x="19" y="13"/>
                    <a:pt x="12" y="8"/>
                  </a:cubicBezTo>
                  <a:cubicBezTo>
                    <a:pt x="10" y="6"/>
                    <a:pt x="8" y="5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5838826" y="2592388"/>
              <a:ext cx="207963" cy="131763"/>
            </a:xfrm>
            <a:custGeom>
              <a:avLst/>
              <a:gdLst>
                <a:gd name="T0" fmla="*/ 47 w 49"/>
                <a:gd name="T1" fmla="*/ 0 h 31"/>
                <a:gd name="T2" fmla="*/ 47 w 49"/>
                <a:gd name="T3" fmla="*/ 1 h 31"/>
                <a:gd name="T4" fmla="*/ 42 w 49"/>
                <a:gd name="T5" fmla="*/ 3 h 31"/>
                <a:gd name="T6" fmla="*/ 38 w 49"/>
                <a:gd name="T7" fmla="*/ 6 h 31"/>
                <a:gd name="T8" fmla="*/ 28 w 49"/>
                <a:gd name="T9" fmla="*/ 12 h 31"/>
                <a:gd name="T10" fmla="*/ 10 w 49"/>
                <a:gd name="T11" fmla="*/ 24 h 31"/>
                <a:gd name="T12" fmla="*/ 0 w 49"/>
                <a:gd name="T13" fmla="*/ 31 h 31"/>
                <a:gd name="T14" fmla="*/ 0 w 49"/>
                <a:gd name="T15" fmla="*/ 31 h 31"/>
                <a:gd name="T16" fmla="*/ 9 w 49"/>
                <a:gd name="T17" fmla="*/ 26 h 31"/>
                <a:gd name="T18" fmla="*/ 19 w 49"/>
                <a:gd name="T19" fmla="*/ 20 h 31"/>
                <a:gd name="T20" fmla="*/ 38 w 49"/>
                <a:gd name="T21" fmla="*/ 8 h 31"/>
                <a:gd name="T22" fmla="*/ 43 w 49"/>
                <a:gd name="T23" fmla="*/ 5 h 31"/>
                <a:gd name="T24" fmla="*/ 48 w 49"/>
                <a:gd name="T25" fmla="*/ 2 h 31"/>
                <a:gd name="T26" fmla="*/ 48 w 49"/>
                <a:gd name="T27" fmla="*/ 1 h 31"/>
                <a:gd name="T28" fmla="*/ 47 w 49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31">
                  <a:moveTo>
                    <a:pt x="47" y="0"/>
                  </a:moveTo>
                  <a:cubicBezTo>
                    <a:pt x="47" y="0"/>
                    <a:pt x="47" y="0"/>
                    <a:pt x="47" y="1"/>
                  </a:cubicBezTo>
                  <a:cubicBezTo>
                    <a:pt x="45" y="1"/>
                    <a:pt x="44" y="2"/>
                    <a:pt x="42" y="3"/>
                  </a:cubicBezTo>
                  <a:cubicBezTo>
                    <a:pt x="41" y="4"/>
                    <a:pt x="39" y="5"/>
                    <a:pt x="38" y="6"/>
                  </a:cubicBezTo>
                  <a:cubicBezTo>
                    <a:pt x="35" y="8"/>
                    <a:pt x="32" y="10"/>
                    <a:pt x="28" y="12"/>
                  </a:cubicBezTo>
                  <a:cubicBezTo>
                    <a:pt x="22" y="16"/>
                    <a:pt x="16" y="20"/>
                    <a:pt x="10" y="24"/>
                  </a:cubicBezTo>
                  <a:cubicBezTo>
                    <a:pt x="6" y="26"/>
                    <a:pt x="3" y="28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9"/>
                    <a:pt x="6" y="28"/>
                    <a:pt x="9" y="26"/>
                  </a:cubicBezTo>
                  <a:cubicBezTo>
                    <a:pt x="13" y="24"/>
                    <a:pt x="16" y="22"/>
                    <a:pt x="19" y="20"/>
                  </a:cubicBezTo>
                  <a:cubicBezTo>
                    <a:pt x="25" y="16"/>
                    <a:pt x="31" y="12"/>
                    <a:pt x="38" y="8"/>
                  </a:cubicBezTo>
                  <a:cubicBezTo>
                    <a:pt x="39" y="7"/>
                    <a:pt x="41" y="6"/>
                    <a:pt x="43" y="5"/>
                  </a:cubicBezTo>
                  <a:cubicBezTo>
                    <a:pt x="44" y="4"/>
                    <a:pt x="46" y="3"/>
                    <a:pt x="48" y="2"/>
                  </a:cubicBezTo>
                  <a:cubicBezTo>
                    <a:pt x="48" y="2"/>
                    <a:pt x="49" y="1"/>
                    <a:pt x="48" y="1"/>
                  </a:cubicBezTo>
                  <a:cubicBezTo>
                    <a:pt x="48" y="1"/>
                    <a:pt x="48" y="0"/>
                    <a:pt x="47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6107113" y="2605088"/>
              <a:ext cx="233363" cy="123825"/>
            </a:xfrm>
            <a:custGeom>
              <a:avLst/>
              <a:gdLst>
                <a:gd name="T0" fmla="*/ 1 w 55"/>
                <a:gd name="T1" fmla="*/ 0 h 29"/>
                <a:gd name="T2" fmla="*/ 1 w 55"/>
                <a:gd name="T3" fmla="*/ 0 h 29"/>
                <a:gd name="T4" fmla="*/ 1 w 55"/>
                <a:gd name="T5" fmla="*/ 1 h 29"/>
                <a:gd name="T6" fmla="*/ 3 w 55"/>
                <a:gd name="T7" fmla="*/ 3 h 29"/>
                <a:gd name="T8" fmla="*/ 6 w 55"/>
                <a:gd name="T9" fmla="*/ 4 h 29"/>
                <a:gd name="T10" fmla="*/ 11 w 55"/>
                <a:gd name="T11" fmla="*/ 7 h 29"/>
                <a:gd name="T12" fmla="*/ 22 w 55"/>
                <a:gd name="T13" fmla="*/ 12 h 29"/>
                <a:gd name="T14" fmla="*/ 43 w 55"/>
                <a:gd name="T15" fmla="*/ 23 h 29"/>
                <a:gd name="T16" fmla="*/ 49 w 55"/>
                <a:gd name="T17" fmla="*/ 26 h 29"/>
                <a:gd name="T18" fmla="*/ 55 w 55"/>
                <a:gd name="T19" fmla="*/ 29 h 29"/>
                <a:gd name="T20" fmla="*/ 55 w 55"/>
                <a:gd name="T21" fmla="*/ 29 h 29"/>
                <a:gd name="T22" fmla="*/ 55 w 55"/>
                <a:gd name="T23" fmla="*/ 28 h 29"/>
                <a:gd name="T24" fmla="*/ 50 w 55"/>
                <a:gd name="T25" fmla="*/ 25 h 29"/>
                <a:gd name="T26" fmla="*/ 45 w 55"/>
                <a:gd name="T27" fmla="*/ 22 h 29"/>
                <a:gd name="T28" fmla="*/ 34 w 55"/>
                <a:gd name="T29" fmla="*/ 17 h 29"/>
                <a:gd name="T30" fmla="*/ 13 w 55"/>
                <a:gd name="T31" fmla="*/ 6 h 29"/>
                <a:gd name="T32" fmla="*/ 7 w 55"/>
                <a:gd name="T33" fmla="*/ 3 h 29"/>
                <a:gd name="T34" fmla="*/ 5 w 55"/>
                <a:gd name="T35" fmla="*/ 1 h 29"/>
                <a:gd name="T36" fmla="*/ 2 w 55"/>
                <a:gd name="T37" fmla="*/ 0 h 29"/>
                <a:gd name="T38" fmla="*/ 1 w 55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2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3"/>
                    <a:pt x="5" y="3"/>
                    <a:pt x="6" y="4"/>
                  </a:cubicBezTo>
                  <a:cubicBezTo>
                    <a:pt x="8" y="5"/>
                    <a:pt x="9" y="6"/>
                    <a:pt x="11" y="7"/>
                  </a:cubicBezTo>
                  <a:cubicBezTo>
                    <a:pt x="15" y="8"/>
                    <a:pt x="18" y="10"/>
                    <a:pt x="22" y="12"/>
                  </a:cubicBezTo>
                  <a:cubicBezTo>
                    <a:pt x="29" y="16"/>
                    <a:pt x="36" y="19"/>
                    <a:pt x="43" y="23"/>
                  </a:cubicBezTo>
                  <a:cubicBezTo>
                    <a:pt x="45" y="24"/>
                    <a:pt x="47" y="25"/>
                    <a:pt x="49" y="26"/>
                  </a:cubicBezTo>
                  <a:cubicBezTo>
                    <a:pt x="51" y="27"/>
                    <a:pt x="52" y="28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29"/>
                    <a:pt x="55" y="28"/>
                    <a:pt x="55" y="28"/>
                  </a:cubicBezTo>
                  <a:cubicBezTo>
                    <a:pt x="53" y="27"/>
                    <a:pt x="52" y="26"/>
                    <a:pt x="50" y="25"/>
                  </a:cubicBezTo>
                  <a:cubicBezTo>
                    <a:pt x="48" y="24"/>
                    <a:pt x="46" y="23"/>
                    <a:pt x="45" y="22"/>
                  </a:cubicBezTo>
                  <a:cubicBezTo>
                    <a:pt x="41" y="20"/>
                    <a:pt x="38" y="18"/>
                    <a:pt x="34" y="17"/>
                  </a:cubicBezTo>
                  <a:cubicBezTo>
                    <a:pt x="27" y="13"/>
                    <a:pt x="20" y="9"/>
                    <a:pt x="13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08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6000751" y="2508250"/>
              <a:ext cx="187325" cy="169863"/>
            </a:xfrm>
            <a:custGeom>
              <a:avLst/>
              <a:gdLst>
                <a:gd name="T0" fmla="*/ 17 w 44"/>
                <a:gd name="T1" fmla="*/ 40 h 40"/>
                <a:gd name="T2" fmla="*/ 5 w 44"/>
                <a:gd name="T3" fmla="*/ 27 h 40"/>
                <a:gd name="T4" fmla="*/ 0 w 44"/>
                <a:gd name="T5" fmla="*/ 12 h 40"/>
                <a:gd name="T6" fmla="*/ 4 w 44"/>
                <a:gd name="T7" fmla="*/ 5 h 40"/>
                <a:gd name="T8" fmla="*/ 14 w 44"/>
                <a:gd name="T9" fmla="*/ 7 h 40"/>
                <a:gd name="T10" fmla="*/ 19 w 44"/>
                <a:gd name="T11" fmla="*/ 17 h 40"/>
                <a:gd name="T12" fmla="*/ 24 w 44"/>
                <a:gd name="T13" fmla="*/ 5 h 40"/>
                <a:gd name="T14" fmla="*/ 34 w 44"/>
                <a:gd name="T15" fmla="*/ 0 h 40"/>
                <a:gd name="T16" fmla="*/ 43 w 44"/>
                <a:gd name="T17" fmla="*/ 10 h 40"/>
                <a:gd name="T18" fmla="*/ 39 w 44"/>
                <a:gd name="T19" fmla="*/ 22 h 40"/>
                <a:gd name="T20" fmla="*/ 28 w 44"/>
                <a:gd name="T21" fmla="*/ 31 h 40"/>
                <a:gd name="T22" fmla="*/ 17 w 44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40">
                  <a:moveTo>
                    <a:pt x="17" y="40"/>
                  </a:moveTo>
                  <a:cubicBezTo>
                    <a:pt x="13" y="36"/>
                    <a:pt x="8" y="32"/>
                    <a:pt x="5" y="27"/>
                  </a:cubicBezTo>
                  <a:cubicBezTo>
                    <a:pt x="2" y="23"/>
                    <a:pt x="0" y="17"/>
                    <a:pt x="0" y="12"/>
                  </a:cubicBezTo>
                  <a:cubicBezTo>
                    <a:pt x="1" y="9"/>
                    <a:pt x="2" y="6"/>
                    <a:pt x="4" y="5"/>
                  </a:cubicBezTo>
                  <a:cubicBezTo>
                    <a:pt x="7" y="3"/>
                    <a:pt x="12" y="4"/>
                    <a:pt x="14" y="7"/>
                  </a:cubicBezTo>
                  <a:cubicBezTo>
                    <a:pt x="17" y="9"/>
                    <a:pt x="18" y="13"/>
                    <a:pt x="19" y="17"/>
                  </a:cubicBezTo>
                  <a:cubicBezTo>
                    <a:pt x="20" y="13"/>
                    <a:pt x="22" y="9"/>
                    <a:pt x="24" y="5"/>
                  </a:cubicBezTo>
                  <a:cubicBezTo>
                    <a:pt x="26" y="2"/>
                    <a:pt x="30" y="0"/>
                    <a:pt x="34" y="0"/>
                  </a:cubicBezTo>
                  <a:cubicBezTo>
                    <a:pt x="39" y="1"/>
                    <a:pt x="43" y="5"/>
                    <a:pt x="43" y="10"/>
                  </a:cubicBezTo>
                  <a:cubicBezTo>
                    <a:pt x="44" y="14"/>
                    <a:pt x="42" y="19"/>
                    <a:pt x="39" y="22"/>
                  </a:cubicBezTo>
                  <a:cubicBezTo>
                    <a:pt x="36" y="26"/>
                    <a:pt x="32" y="29"/>
                    <a:pt x="28" y="31"/>
                  </a:cubicBezTo>
                  <a:cubicBezTo>
                    <a:pt x="24" y="34"/>
                    <a:pt x="20" y="36"/>
                    <a:pt x="17" y="40"/>
                  </a:cubicBezTo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5881688" y="2252663"/>
              <a:ext cx="55563" cy="101600"/>
            </a:xfrm>
            <a:custGeom>
              <a:avLst/>
              <a:gdLst>
                <a:gd name="T0" fmla="*/ 13 w 13"/>
                <a:gd name="T1" fmla="*/ 23 h 24"/>
                <a:gd name="T2" fmla="*/ 8 w 13"/>
                <a:gd name="T3" fmla="*/ 12 h 24"/>
                <a:gd name="T4" fmla="*/ 3 w 13"/>
                <a:gd name="T5" fmla="*/ 1 h 24"/>
                <a:gd name="T6" fmla="*/ 1 w 13"/>
                <a:gd name="T7" fmla="*/ 2 h 24"/>
                <a:gd name="T8" fmla="*/ 6 w 13"/>
                <a:gd name="T9" fmla="*/ 13 h 24"/>
                <a:gd name="T10" fmla="*/ 12 w 13"/>
                <a:gd name="T11" fmla="*/ 23 h 24"/>
                <a:gd name="T12" fmla="*/ 13 w 13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cubicBezTo>
                    <a:pt x="12" y="19"/>
                    <a:pt x="10" y="16"/>
                    <a:pt x="8" y="12"/>
                  </a:cubicBezTo>
                  <a:cubicBezTo>
                    <a:pt x="7" y="9"/>
                    <a:pt x="5" y="4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2" y="6"/>
                    <a:pt x="4" y="9"/>
                    <a:pt x="6" y="13"/>
                  </a:cubicBezTo>
                  <a:cubicBezTo>
                    <a:pt x="8" y="16"/>
                    <a:pt x="9" y="20"/>
                    <a:pt x="12" y="23"/>
                  </a:cubicBezTo>
                  <a:cubicBezTo>
                    <a:pt x="12" y="24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6089651" y="2209800"/>
              <a:ext cx="17463" cy="106363"/>
            </a:xfrm>
            <a:custGeom>
              <a:avLst/>
              <a:gdLst>
                <a:gd name="T0" fmla="*/ 1 w 4"/>
                <a:gd name="T1" fmla="*/ 25 h 25"/>
                <a:gd name="T2" fmla="*/ 2 w 4"/>
                <a:gd name="T3" fmla="*/ 13 h 25"/>
                <a:gd name="T4" fmla="*/ 3 w 4"/>
                <a:gd name="T5" fmla="*/ 1 h 25"/>
                <a:gd name="T6" fmla="*/ 1 w 4"/>
                <a:gd name="T7" fmla="*/ 1 h 25"/>
                <a:gd name="T8" fmla="*/ 0 w 4"/>
                <a:gd name="T9" fmla="*/ 13 h 25"/>
                <a:gd name="T10" fmla="*/ 0 w 4"/>
                <a:gd name="T11" fmla="*/ 25 h 25"/>
                <a:gd name="T12" fmla="*/ 1 w 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5">
                  <a:moveTo>
                    <a:pt x="1" y="25"/>
                  </a:moveTo>
                  <a:cubicBezTo>
                    <a:pt x="2" y="21"/>
                    <a:pt x="2" y="17"/>
                    <a:pt x="2" y="13"/>
                  </a:cubicBezTo>
                  <a:cubicBezTo>
                    <a:pt x="3" y="9"/>
                    <a:pt x="4" y="5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5"/>
                    <a:pt x="0" y="9"/>
                    <a:pt x="0" y="13"/>
                  </a:cubicBezTo>
                  <a:cubicBezTo>
                    <a:pt x="0" y="17"/>
                    <a:pt x="0" y="21"/>
                    <a:pt x="0" y="25"/>
                  </a:cubicBezTo>
                  <a:cubicBezTo>
                    <a:pt x="0" y="25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sp>
          <p:nvSpPr>
            <p:cNvPr id="125" name="Freeform 120"/>
            <p:cNvSpPr/>
            <p:nvPr/>
          </p:nvSpPr>
          <p:spPr bwMode="auto">
            <a:xfrm>
              <a:off x="6229351" y="2265363"/>
              <a:ext cx="73025" cy="84138"/>
            </a:xfrm>
            <a:custGeom>
              <a:avLst/>
              <a:gdLst>
                <a:gd name="T0" fmla="*/ 1 w 17"/>
                <a:gd name="T1" fmla="*/ 20 h 20"/>
                <a:gd name="T2" fmla="*/ 10 w 17"/>
                <a:gd name="T3" fmla="*/ 9 h 20"/>
                <a:gd name="T4" fmla="*/ 17 w 17"/>
                <a:gd name="T5" fmla="*/ 1 h 20"/>
                <a:gd name="T6" fmla="*/ 16 w 17"/>
                <a:gd name="T7" fmla="*/ 0 h 20"/>
                <a:gd name="T8" fmla="*/ 7 w 17"/>
                <a:gd name="T9" fmla="*/ 9 h 20"/>
                <a:gd name="T10" fmla="*/ 0 w 17"/>
                <a:gd name="T11" fmla="*/ 19 h 20"/>
                <a:gd name="T12" fmla="*/ 1 w 1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1" y="20"/>
                  </a:moveTo>
                  <a:cubicBezTo>
                    <a:pt x="4" y="17"/>
                    <a:pt x="7" y="13"/>
                    <a:pt x="10" y="9"/>
                  </a:cubicBezTo>
                  <a:cubicBezTo>
                    <a:pt x="12" y="7"/>
                    <a:pt x="16" y="4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2" y="1"/>
                    <a:pt x="10" y="6"/>
                    <a:pt x="7" y="9"/>
                  </a:cubicBezTo>
                  <a:cubicBezTo>
                    <a:pt x="5" y="12"/>
                    <a:pt x="2" y="15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E54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浓度对化学平衡的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Line 36"/>
          <p:cNvSpPr>
            <a:spLocks noChangeShapeType="1"/>
          </p:cNvSpPr>
          <p:nvPr/>
        </p:nvSpPr>
        <p:spPr bwMode="auto">
          <a:xfrm flipH="1">
            <a:off x="2886179" y="3188335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pSp>
        <p:nvGrpSpPr>
          <p:cNvPr id="5" name="Group 57"/>
          <p:cNvGrpSpPr/>
          <p:nvPr/>
        </p:nvGrpSpPr>
        <p:grpSpPr>
          <a:xfrm>
            <a:off x="676379" y="2350136"/>
            <a:ext cx="4800600" cy="3948113"/>
            <a:chOff x="-48" y="379"/>
            <a:chExt cx="3024" cy="2487"/>
          </a:xfrm>
        </p:grpSpPr>
        <p:sp>
          <p:nvSpPr>
            <p:cNvPr id="6" name="Text Box 30"/>
            <p:cNvSpPr txBox="1">
              <a:spLocks noChangeArrowheads="1"/>
            </p:cNvSpPr>
            <p:nvPr/>
          </p:nvSpPr>
          <p:spPr bwMode="auto">
            <a:xfrm>
              <a:off x="48" y="2491"/>
              <a:ext cx="1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>
                  <a:latin typeface="Garamond" panose="02020404030301010803" pitchFamily="18" charset="0"/>
                </a:rPr>
                <a:t>0</a:t>
              </a:r>
              <a:endParaRPr lang="en-US" altLang="zh-CN" sz="2800" b="1">
                <a:latin typeface="Garamond" panose="02020404030301010803" pitchFamily="18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-48" y="379"/>
              <a:ext cx="20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>
                  <a:latin typeface="Garamond" panose="02020404030301010803" pitchFamily="18" charset="0"/>
                </a:rPr>
                <a:t>v</a:t>
              </a:r>
              <a:endParaRPr lang="en-US" altLang="zh-CN" sz="2800" b="1">
                <a:latin typeface="Garamond" panose="02020404030301010803" pitchFamily="18" charset="0"/>
              </a:endParaRPr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2688" y="2539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>
                  <a:latin typeface="Garamond" panose="02020404030301010803" pitchFamily="18" charset="0"/>
                </a:rPr>
                <a:t>t</a:t>
              </a:r>
              <a:endParaRPr lang="en-US" altLang="zh-CN" sz="2800" b="1">
                <a:latin typeface="Garamond" panose="02020404030301010803" pitchFamily="18" charset="0"/>
              </a:endParaRPr>
            </a:p>
          </p:txBody>
        </p:sp>
        <p:grpSp>
          <p:nvGrpSpPr>
            <p:cNvPr id="14" name="Group 50"/>
            <p:cNvGrpSpPr/>
            <p:nvPr/>
          </p:nvGrpSpPr>
          <p:grpSpPr>
            <a:xfrm>
              <a:off x="240" y="523"/>
              <a:ext cx="2544" cy="1968"/>
              <a:chOff x="240" y="523"/>
              <a:chExt cx="2544" cy="1968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 flipH="1" flipV="1">
                <a:off x="240" y="523"/>
                <a:ext cx="0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Line 29"/>
              <p:cNvSpPr>
                <a:spLocks noChangeShapeType="1"/>
              </p:cNvSpPr>
              <p:nvPr/>
            </p:nvSpPr>
            <p:spPr bwMode="auto">
              <a:xfrm flipV="1">
                <a:off x="240" y="2491"/>
                <a:ext cx="25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9" name="Line 35"/>
          <p:cNvSpPr>
            <a:spLocks noChangeShapeType="1"/>
          </p:cNvSpPr>
          <p:nvPr/>
        </p:nvSpPr>
        <p:spPr bwMode="auto">
          <a:xfrm>
            <a:off x="2074797" y="4846277"/>
            <a:ext cx="72401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1" name="Freeform 33"/>
          <p:cNvSpPr/>
          <p:nvPr/>
        </p:nvSpPr>
        <p:spPr bwMode="auto">
          <a:xfrm>
            <a:off x="1155862" y="4846277"/>
            <a:ext cx="991336" cy="818594"/>
          </a:xfrm>
          <a:custGeom>
            <a:avLst/>
            <a:gdLst>
              <a:gd name="T0" fmla="*/ 0 w 672"/>
              <a:gd name="T1" fmla="*/ 15334 h 480"/>
              <a:gd name="T2" fmla="*/ 240 w 672"/>
              <a:gd name="T3" fmla="*/ 4616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2" name="Freeform 34"/>
          <p:cNvSpPr/>
          <p:nvPr/>
        </p:nvSpPr>
        <p:spPr bwMode="auto">
          <a:xfrm>
            <a:off x="1133579" y="4026536"/>
            <a:ext cx="948319" cy="819740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288 h 480"/>
              <a:gd name="T4" fmla="*/ 672 w 672"/>
              <a:gd name="T5" fmla="*/ 48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1325688" y="3917581"/>
            <a:ext cx="868816" cy="3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423184" y="5092199"/>
            <a:ext cx="868816" cy="3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逆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2081898" y="4489544"/>
            <a:ext cx="1230823" cy="32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正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r>
              <a:rPr lang="en-US" altLang="zh-CN" b="1">
                <a:latin typeface="Garamond" panose="02020404030301010803" pitchFamily="18" charset="0"/>
              </a:rPr>
              <a:t>= 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7" name="Freeform 40"/>
          <p:cNvSpPr/>
          <p:nvPr/>
        </p:nvSpPr>
        <p:spPr bwMode="auto">
          <a:xfrm>
            <a:off x="2947085" y="4168755"/>
            <a:ext cx="861432" cy="546946"/>
          </a:xfrm>
          <a:custGeom>
            <a:avLst/>
            <a:gdLst>
              <a:gd name="T0" fmla="*/ 0 w 480"/>
              <a:gd name="T1" fmla="*/ 2147483646 h 384"/>
              <a:gd name="T2" fmla="*/ 2147483646 w 480"/>
              <a:gd name="T3" fmla="*/ 2147483646 h 384"/>
              <a:gd name="T4" fmla="*/ 2147483646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8" name="Freeform 41"/>
          <p:cNvSpPr/>
          <p:nvPr/>
        </p:nvSpPr>
        <p:spPr bwMode="auto">
          <a:xfrm>
            <a:off x="2886179" y="3569334"/>
            <a:ext cx="943906" cy="609599"/>
          </a:xfrm>
          <a:custGeom>
            <a:avLst/>
            <a:gdLst>
              <a:gd name="T0" fmla="*/ 0 w 672"/>
              <a:gd name="T1" fmla="*/ 0 h 288"/>
              <a:gd name="T2" fmla="*/ 2147483646 w 672"/>
              <a:gd name="T3" fmla="*/ 2147483646 h 288"/>
              <a:gd name="T4" fmla="*/ 2147483646 w 672"/>
              <a:gd name="T5" fmla="*/ 2147483646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30" name="Line 42"/>
          <p:cNvSpPr>
            <a:spLocks noChangeShapeType="1"/>
          </p:cNvSpPr>
          <p:nvPr/>
        </p:nvSpPr>
        <p:spPr bwMode="auto">
          <a:xfrm flipV="1">
            <a:off x="3831709" y="4156159"/>
            <a:ext cx="1295400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3751367" y="3673490"/>
            <a:ext cx="201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en-US" altLang="zh-CN" b="1">
                <a:latin typeface="Garamond" panose="02020404030301010803" pitchFamily="18" charset="0"/>
              </a:rPr>
              <a:t>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r>
              <a:rPr lang="en-US" altLang="zh-CN" sz="2400" b="1">
                <a:latin typeface="Garamond" panose="02020404030301010803" pitchFamily="18" charset="0"/>
              </a:rPr>
              <a:t>= 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en-US" altLang="zh-CN" sz="1600" b="1">
                <a:latin typeface="Garamond" panose="02020404030301010803" pitchFamily="18" charset="0"/>
              </a:rPr>
              <a:t>(</a:t>
            </a:r>
            <a:r>
              <a:rPr lang="zh-CN" altLang="en-US" sz="1600" b="1">
                <a:latin typeface="Garamond" panose="02020404030301010803" pitchFamily="18" charset="0"/>
              </a:rPr>
              <a:t>逆</a:t>
            </a:r>
            <a:r>
              <a:rPr lang="en-US" altLang="zh-CN" sz="1600" b="1">
                <a:latin typeface="Garamond" panose="02020404030301010803" pitchFamily="18" charset="0"/>
              </a:rPr>
              <a:t>)</a:t>
            </a:r>
            <a:endParaRPr lang="zh-CN" altLang="en-US" sz="1600" b="1">
              <a:latin typeface="Garamond" panose="02020404030301010803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770293" y="3340736"/>
            <a:ext cx="1639887" cy="404813"/>
            <a:chOff x="2017069" y="2241550"/>
            <a:chExt cx="1640531" cy="404666"/>
          </a:xfrm>
        </p:grpSpPr>
        <p:sp>
          <p:nvSpPr>
            <p:cNvPr id="34" name="Text Box 43"/>
            <p:cNvSpPr txBox="1">
              <a:spLocks noChangeArrowheads="1"/>
            </p:cNvSpPr>
            <p:nvPr/>
          </p:nvSpPr>
          <p:spPr bwMode="auto">
            <a:xfrm>
              <a:off x="2362200" y="2241550"/>
              <a:ext cx="12954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>
                  <a:latin typeface="Garamond" panose="02020404030301010803" pitchFamily="18" charset="0"/>
                </a:rPr>
                <a:t>V</a:t>
              </a:r>
              <a:r>
                <a:rPr lang="zh-CN" altLang="en-US" b="1">
                  <a:latin typeface="Garamond" panose="02020404030301010803" pitchFamily="18" charset="0"/>
                </a:rPr>
                <a:t>’</a:t>
              </a:r>
              <a:r>
                <a:rPr lang="en-US" altLang="zh-CN" b="1">
                  <a:latin typeface="Garamond" panose="02020404030301010803" pitchFamily="18" charset="0"/>
                </a:rPr>
                <a:t>(</a:t>
              </a:r>
              <a:r>
                <a:rPr lang="zh-CN" altLang="en-US" b="1">
                  <a:latin typeface="Garamond" panose="02020404030301010803" pitchFamily="18" charset="0"/>
                </a:rPr>
                <a:t>正</a:t>
              </a:r>
              <a:r>
                <a:rPr lang="en-US" altLang="zh-CN" b="1">
                  <a:latin typeface="Garamond" panose="02020404030301010803" pitchFamily="18" charset="0"/>
                </a:rPr>
                <a:t>)</a:t>
              </a:r>
              <a:endParaRPr lang="en-US" altLang="zh-CN" b="1">
                <a:latin typeface="Garamond" panose="02020404030301010803" pitchFamily="18" charset="0"/>
              </a:endParaRPr>
            </a:p>
          </p:txBody>
        </p:sp>
        <p:sp>
          <p:nvSpPr>
            <p:cNvPr id="35" name="流程图: 接点 24"/>
            <p:cNvSpPr/>
            <p:nvPr/>
          </p:nvSpPr>
          <p:spPr>
            <a:xfrm>
              <a:off x="2017069" y="2427221"/>
              <a:ext cx="154047" cy="218995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821093" y="4489424"/>
            <a:ext cx="1208087" cy="473075"/>
            <a:chOff x="2068513" y="3308350"/>
            <a:chExt cx="1208087" cy="472480"/>
          </a:xfrm>
        </p:grpSpPr>
        <p:sp>
          <p:nvSpPr>
            <p:cNvPr id="3" name="Text Box 44"/>
            <p:cNvSpPr txBox="1">
              <a:spLocks noChangeArrowheads="1"/>
            </p:cNvSpPr>
            <p:nvPr/>
          </p:nvSpPr>
          <p:spPr bwMode="auto">
            <a:xfrm>
              <a:off x="2362200" y="3308350"/>
              <a:ext cx="9144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>
                  <a:latin typeface="Garamond" panose="02020404030301010803" pitchFamily="18" charset="0"/>
                </a:rPr>
                <a:t>V</a:t>
              </a:r>
              <a:r>
                <a:rPr lang="zh-CN" altLang="en-US" b="1">
                  <a:latin typeface="Garamond" panose="02020404030301010803" pitchFamily="18" charset="0"/>
                </a:rPr>
                <a:t>’</a:t>
              </a:r>
              <a:r>
                <a:rPr lang="en-US" altLang="zh-CN" b="1">
                  <a:latin typeface="Garamond" panose="02020404030301010803" pitchFamily="18" charset="0"/>
                </a:rPr>
                <a:t>(</a:t>
              </a:r>
              <a:r>
                <a:rPr lang="zh-CN" altLang="en-US" b="1">
                  <a:latin typeface="Garamond" panose="02020404030301010803" pitchFamily="18" charset="0"/>
                </a:rPr>
                <a:t>逆</a:t>
              </a:r>
              <a:r>
                <a:rPr lang="en-US" altLang="zh-CN" b="1">
                  <a:latin typeface="Garamond" panose="02020404030301010803" pitchFamily="18" charset="0"/>
                </a:rPr>
                <a:t>)</a:t>
              </a:r>
              <a:endParaRPr lang="en-US" altLang="zh-CN" b="1">
                <a:latin typeface="Garamond" panose="02020404030301010803" pitchFamily="18" charset="0"/>
              </a:endParaRPr>
            </a:p>
          </p:txBody>
        </p:sp>
        <p:sp>
          <p:nvSpPr>
            <p:cNvPr id="7" name="流程图: 接点 27"/>
            <p:cNvSpPr/>
            <p:nvPr/>
          </p:nvSpPr>
          <p:spPr>
            <a:xfrm>
              <a:off x="2068513" y="3562031"/>
              <a:ext cx="153987" cy="218799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9" name="矩形: 圆角 28"/>
          <p:cNvSpPr/>
          <p:nvPr/>
        </p:nvSpPr>
        <p:spPr>
          <a:xfrm>
            <a:off x="4464812" y="3191661"/>
            <a:ext cx="1430611" cy="42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平衡状态</a:t>
            </a:r>
            <a:r>
              <a:rPr lang="en-US" altLang="zh-CN" sz="2000"/>
              <a:t>2</a:t>
            </a:r>
            <a:endParaRPr lang="zh-CN" altLang="en-US" sz="2000"/>
          </a:p>
        </p:txBody>
      </p:sp>
      <p:sp>
        <p:nvSpPr>
          <p:cNvPr id="40" name="矩形: 圆角 29"/>
          <p:cNvSpPr/>
          <p:nvPr/>
        </p:nvSpPr>
        <p:spPr>
          <a:xfrm>
            <a:off x="1201035" y="3161498"/>
            <a:ext cx="1430611" cy="42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平衡状态</a:t>
            </a:r>
            <a:r>
              <a:rPr lang="en-US" altLang="zh-CN" sz="2000"/>
              <a:t>1</a:t>
            </a:r>
            <a:endParaRPr lang="zh-CN" altLang="en-US" sz="2000"/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1524433" y="5803706"/>
            <a:ext cx="392364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增大反应物浓度</a:t>
            </a:r>
            <a:endParaRPr lang="zh-CN" altLang="en-US" sz="28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0" name="矩形: 圆角 59"/>
          <p:cNvSpPr/>
          <p:nvPr/>
        </p:nvSpPr>
        <p:spPr>
          <a:xfrm>
            <a:off x="3290683" y="2389591"/>
            <a:ext cx="1881496" cy="42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溶液红色加深</a:t>
            </a:r>
            <a:endParaRPr lang="zh-CN" altLang="en-US" sz="2000"/>
          </a:p>
        </p:txBody>
      </p:sp>
      <p:grpSp>
        <p:nvGrpSpPr>
          <p:cNvPr id="42" name="组合 41"/>
          <p:cNvGrpSpPr/>
          <p:nvPr/>
        </p:nvGrpSpPr>
        <p:grpSpPr>
          <a:xfrm>
            <a:off x="6771630" y="2137572"/>
            <a:ext cx="4895998" cy="4052774"/>
            <a:chOff x="6754485" y="1272067"/>
            <a:chExt cx="4895998" cy="4052774"/>
          </a:xfrm>
        </p:grpSpPr>
        <p:grpSp>
          <p:nvGrpSpPr>
            <p:cNvPr id="43" name="组合 42"/>
            <p:cNvGrpSpPr/>
            <p:nvPr/>
          </p:nvGrpSpPr>
          <p:grpSpPr>
            <a:xfrm>
              <a:off x="6754485" y="1277938"/>
              <a:ext cx="4895998" cy="4046903"/>
              <a:chOff x="6754485" y="1277938"/>
              <a:chExt cx="4895998" cy="4046903"/>
            </a:xfrm>
          </p:grpSpPr>
          <p:grpSp>
            <p:nvGrpSpPr>
              <p:cNvPr id="44" name="Group 58"/>
              <p:cNvGrpSpPr/>
              <p:nvPr/>
            </p:nvGrpSpPr>
            <p:grpSpPr>
              <a:xfrm>
                <a:off x="6754485" y="1277938"/>
                <a:ext cx="4800600" cy="3948112"/>
                <a:chOff x="2832" y="396"/>
                <a:chExt cx="3024" cy="2487"/>
              </a:xfrm>
            </p:grpSpPr>
            <p:grpSp>
              <p:nvGrpSpPr>
                <p:cNvPr id="54" name="Group 54"/>
                <p:cNvGrpSpPr/>
                <p:nvPr/>
              </p:nvGrpSpPr>
              <p:grpSpPr>
                <a:xfrm>
                  <a:off x="3120" y="540"/>
                  <a:ext cx="2544" cy="1968"/>
                  <a:chOff x="3120" y="540"/>
                  <a:chExt cx="2544" cy="1968"/>
                </a:xfrm>
              </p:grpSpPr>
              <p:sp>
                <p:nvSpPr>
                  <p:cNvPr id="58" name="Line 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20" y="540"/>
                    <a:ext cx="0" cy="19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2508"/>
                    <a:ext cx="25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928" y="2508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800" b="1">
                      <a:latin typeface="Garamond" panose="02020404030301010803" pitchFamily="18" charset="0"/>
                    </a:rPr>
                    <a:t>0</a:t>
                  </a:r>
                  <a:endParaRPr lang="en-US" altLang="zh-CN" sz="2800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5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832" y="396"/>
                  <a:ext cx="20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800" b="1">
                      <a:latin typeface="Garamond" panose="02020404030301010803" pitchFamily="18" charset="0"/>
                    </a:rPr>
                    <a:t>v</a:t>
                  </a:r>
                  <a:endParaRPr lang="en-US" altLang="zh-CN" sz="2800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5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568" y="2556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800" b="1">
                      <a:latin typeface="Garamond" panose="02020404030301010803" pitchFamily="18" charset="0"/>
                    </a:rPr>
                    <a:t>t</a:t>
                  </a:r>
                  <a:endParaRPr lang="en-US" altLang="zh-CN" sz="2800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 flipH="1">
                <a:off x="8964285" y="2116138"/>
                <a:ext cx="0" cy="2514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2"/>
              <p:cNvSpPr/>
              <p:nvPr/>
            </p:nvSpPr>
            <p:spPr bwMode="auto">
              <a:xfrm>
                <a:off x="7211684" y="3335339"/>
                <a:ext cx="1066801" cy="1309686"/>
              </a:xfrm>
              <a:custGeom>
                <a:avLst/>
                <a:gdLst>
                  <a:gd name="T0" fmla="*/ 0 w 672"/>
                  <a:gd name="T1" fmla="*/ 11475245 h 480"/>
                  <a:gd name="T2" fmla="*/ 240 w 672"/>
                  <a:gd name="T3" fmla="*/ 3449711 h 480"/>
                  <a:gd name="T4" fmla="*/ 672 w 672"/>
                  <a:gd name="T5" fmla="*/ 0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2" h="480">
                    <a:moveTo>
                      <a:pt x="0" y="480"/>
                    </a:moveTo>
                    <a:cubicBezTo>
                      <a:pt x="64" y="352"/>
                      <a:pt x="128" y="224"/>
                      <a:pt x="240" y="144"/>
                    </a:cubicBezTo>
                    <a:cubicBezTo>
                      <a:pt x="352" y="64"/>
                      <a:pt x="512" y="32"/>
                      <a:pt x="67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3"/>
              <p:cNvSpPr/>
              <p:nvPr/>
            </p:nvSpPr>
            <p:spPr bwMode="auto">
              <a:xfrm>
                <a:off x="7211685" y="2344738"/>
                <a:ext cx="1011240" cy="990599"/>
              </a:xfrm>
              <a:custGeom>
                <a:avLst/>
                <a:gdLst>
                  <a:gd name="T0" fmla="*/ 0 w 672"/>
                  <a:gd name="T1" fmla="*/ 0 h 480"/>
                  <a:gd name="T2" fmla="*/ 192 w 672"/>
                  <a:gd name="T3" fmla="*/ 42102 h 480"/>
                  <a:gd name="T4" fmla="*/ 672 w 672"/>
                  <a:gd name="T5" fmla="*/ 70129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2" h="480">
                    <a:moveTo>
                      <a:pt x="0" y="0"/>
                    </a:moveTo>
                    <a:cubicBezTo>
                      <a:pt x="40" y="104"/>
                      <a:pt x="80" y="208"/>
                      <a:pt x="192" y="288"/>
                    </a:cubicBezTo>
                    <a:cubicBezTo>
                      <a:pt x="304" y="368"/>
                      <a:pt x="488" y="424"/>
                      <a:pt x="672" y="48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14"/>
              <p:cNvSpPr>
                <a:spLocks noChangeShapeType="1"/>
              </p:cNvSpPr>
              <p:nvPr/>
            </p:nvSpPr>
            <p:spPr bwMode="auto">
              <a:xfrm>
                <a:off x="8202285" y="3335339"/>
                <a:ext cx="762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Text Box 16"/>
              <p:cNvSpPr txBox="1">
                <a:spLocks noChangeArrowheads="1"/>
              </p:cNvSpPr>
              <p:nvPr/>
            </p:nvSpPr>
            <p:spPr bwMode="auto">
              <a:xfrm>
                <a:off x="7440285" y="2420939"/>
                <a:ext cx="914400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>
                    <a:latin typeface="Garamond" panose="02020404030301010803" pitchFamily="18" charset="0"/>
                  </a:rPr>
                  <a:t>V(</a:t>
                </a:r>
                <a:r>
                  <a:rPr lang="zh-CN" altLang="en-US" b="1">
                    <a:latin typeface="Garamond" panose="02020404030301010803" pitchFamily="18" charset="0"/>
                  </a:rPr>
                  <a:t>正</a:t>
                </a:r>
                <a:r>
                  <a:rPr lang="en-US" altLang="zh-CN" b="1">
                    <a:latin typeface="Garamond" panose="02020404030301010803" pitchFamily="18" charset="0"/>
                  </a:rPr>
                  <a:t>)</a:t>
                </a:r>
                <a:endParaRPr lang="en-US" altLang="zh-CN" b="1">
                  <a:latin typeface="Garamond" panose="02020404030301010803" pitchFamily="18" charset="0"/>
                </a:endParaRP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7516485" y="3716339"/>
                <a:ext cx="914400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>
                    <a:latin typeface="Garamond" panose="02020404030301010803" pitchFamily="18" charset="0"/>
                  </a:rPr>
                  <a:t>V(</a:t>
                </a:r>
                <a:r>
                  <a:rPr lang="zh-CN" altLang="en-US" b="1">
                    <a:latin typeface="Garamond" panose="02020404030301010803" pitchFamily="18" charset="0"/>
                  </a:rPr>
                  <a:t>逆</a:t>
                </a:r>
                <a:r>
                  <a:rPr lang="en-US" altLang="zh-CN" b="1">
                    <a:latin typeface="Garamond" panose="02020404030301010803" pitchFamily="18" charset="0"/>
                  </a:rPr>
                  <a:t>)</a:t>
                </a:r>
                <a:endParaRPr lang="en-US" altLang="zh-CN" b="1">
                  <a:latin typeface="Garamond" panose="02020404030301010803" pitchFamily="18" charset="0"/>
                </a:endParaRPr>
              </a:p>
            </p:txBody>
          </p:sp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8126085" y="2954339"/>
                <a:ext cx="129540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b="1">
                    <a:latin typeface="Garamond" panose="02020404030301010803" pitchFamily="18" charset="0"/>
                  </a:rPr>
                  <a:t>V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b="1" baseline="-25000">
                    <a:latin typeface="Garamond" panose="02020404030301010803" pitchFamily="18" charset="0"/>
                  </a:rPr>
                  <a:t>正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)</a:t>
                </a:r>
                <a:r>
                  <a:rPr lang="en-US" altLang="zh-CN" b="1">
                    <a:latin typeface="Garamond" panose="02020404030301010803" pitchFamily="18" charset="0"/>
                  </a:rPr>
                  <a:t>= V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b="1" baseline="-25000">
                    <a:latin typeface="Garamond" panose="02020404030301010803" pitchFamily="18" charset="0"/>
                  </a:rPr>
                  <a:t>逆</a:t>
                </a:r>
                <a:r>
                  <a:rPr lang="en-US" altLang="zh-CN" b="1" baseline="-25000">
                    <a:latin typeface="Garamond" panose="02020404030301010803" pitchFamily="18" charset="0"/>
                  </a:rPr>
                  <a:t>)</a:t>
                </a:r>
                <a:endParaRPr lang="en-US" altLang="zh-CN" b="1" baseline="-25000">
                  <a:latin typeface="Garamond" panose="02020404030301010803" pitchFamily="18" charset="0"/>
                </a:endParaRPr>
              </a:p>
            </p:txBody>
          </p:sp>
          <p:sp>
            <p:nvSpPr>
              <p:cNvPr id="52" name="Freeform 19"/>
              <p:cNvSpPr/>
              <p:nvPr/>
            </p:nvSpPr>
            <p:spPr bwMode="auto">
              <a:xfrm>
                <a:off x="9018259" y="3868738"/>
                <a:ext cx="708026" cy="466724"/>
              </a:xfrm>
              <a:custGeom>
                <a:avLst/>
                <a:gdLst>
                  <a:gd name="T0" fmla="*/ 0 w 480"/>
                  <a:gd name="T1" fmla="*/ 2147483646 h 384"/>
                  <a:gd name="T2" fmla="*/ 2147483646 w 480"/>
                  <a:gd name="T3" fmla="*/ 2147483646 h 384"/>
                  <a:gd name="T4" fmla="*/ 2147483646 w 480"/>
                  <a:gd name="T5" fmla="*/ 0 h 3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56" y="272"/>
                      <a:pt x="112" y="160"/>
                      <a:pt x="192" y="96"/>
                    </a:cubicBezTo>
                    <a:cubicBezTo>
                      <a:pt x="272" y="32"/>
                      <a:pt x="376" y="16"/>
                      <a:pt x="48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20"/>
              <p:cNvSpPr/>
              <p:nvPr/>
            </p:nvSpPr>
            <p:spPr bwMode="auto">
              <a:xfrm>
                <a:off x="8964285" y="3335337"/>
                <a:ext cx="684214" cy="511175"/>
              </a:xfrm>
              <a:custGeom>
                <a:avLst/>
                <a:gdLst>
                  <a:gd name="T0" fmla="*/ 0 w 672"/>
                  <a:gd name="T1" fmla="*/ 0 h 288"/>
                  <a:gd name="T2" fmla="*/ 2147483646 w 672"/>
                  <a:gd name="T3" fmla="*/ 2147483646 h 288"/>
                  <a:gd name="T4" fmla="*/ 2147483646 w 672"/>
                  <a:gd name="T5" fmla="*/ 2147483646 h 2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2" h="288">
                    <a:moveTo>
                      <a:pt x="0" y="0"/>
                    </a:moveTo>
                    <a:cubicBezTo>
                      <a:pt x="40" y="72"/>
                      <a:pt x="80" y="144"/>
                      <a:pt x="192" y="192"/>
                    </a:cubicBezTo>
                    <a:cubicBezTo>
                      <a:pt x="304" y="240"/>
                      <a:pt x="592" y="272"/>
                      <a:pt x="672" y="288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Line 21"/>
              <p:cNvSpPr>
                <a:spLocks noChangeShapeType="1"/>
              </p:cNvSpPr>
              <p:nvPr/>
            </p:nvSpPr>
            <p:spPr bwMode="auto">
              <a:xfrm>
                <a:off x="9726285" y="3868738"/>
                <a:ext cx="1066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Text Box 24"/>
              <p:cNvSpPr txBox="1">
                <a:spLocks noChangeArrowheads="1"/>
              </p:cNvSpPr>
              <p:nvPr/>
            </p:nvSpPr>
            <p:spPr bwMode="auto">
              <a:xfrm>
                <a:off x="9627860" y="3465514"/>
                <a:ext cx="15240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000" b="1">
                    <a:latin typeface="Garamond" panose="02020404030301010803" pitchFamily="18" charset="0"/>
                  </a:rPr>
                  <a:t>V</a:t>
                </a:r>
                <a:r>
                  <a:rPr lang="en-US" altLang="zh-CN" sz="2000" b="1">
                    <a:sym typeface="Symbol" panose="05050102010706020507" pitchFamily="18" charset="2"/>
                  </a:rPr>
                  <a:t>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sz="2000" b="1" baseline="-25000">
                    <a:latin typeface="Garamond" panose="02020404030301010803" pitchFamily="18" charset="0"/>
                  </a:rPr>
                  <a:t>正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)</a:t>
                </a:r>
                <a:r>
                  <a:rPr lang="en-US" altLang="zh-CN" sz="2000" b="1">
                    <a:latin typeface="Garamond" panose="02020404030301010803" pitchFamily="18" charset="0"/>
                  </a:rPr>
                  <a:t>= V</a:t>
                </a:r>
                <a:r>
                  <a:rPr lang="en-US" altLang="zh-CN" sz="2000" b="1">
                    <a:sym typeface="Symbol" panose="05050102010706020507" pitchFamily="18" charset="2"/>
                  </a:rPr>
                  <a:t>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(</a:t>
                </a:r>
                <a:r>
                  <a:rPr lang="zh-CN" altLang="en-US" sz="2000" b="1" baseline="-25000">
                    <a:latin typeface="Garamond" panose="02020404030301010803" pitchFamily="18" charset="0"/>
                  </a:rPr>
                  <a:t>逆</a:t>
                </a:r>
                <a:r>
                  <a:rPr lang="en-US" altLang="zh-CN" sz="2000" b="1" baseline="-25000">
                    <a:latin typeface="Garamond" panose="02020404030301010803" pitchFamily="18" charset="0"/>
                  </a:rPr>
                  <a:t>)</a:t>
                </a:r>
                <a:endParaRPr lang="en-US" altLang="zh-CN" sz="2000" b="1" baseline="-25000">
                  <a:latin typeface="Garamond" panose="02020404030301010803" pitchFamily="18" charset="0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8886499" y="3243263"/>
                <a:ext cx="1449387" cy="323850"/>
                <a:chOff x="6627911" y="3243461"/>
                <a:chExt cx="1449289" cy="323454"/>
              </a:xfrm>
            </p:grpSpPr>
            <p:sp>
              <p:nvSpPr>
                <p:cNvPr id="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781800" y="3259138"/>
                  <a:ext cx="1295400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b="1">
                      <a:latin typeface="Garamond" panose="02020404030301010803" pitchFamily="18" charset="0"/>
                    </a:rPr>
                    <a:t>V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’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(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逆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)</a:t>
                  </a:r>
                  <a:endParaRPr lang="en-US" altLang="zh-CN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65" name="流程图: 接点 52"/>
                <p:cNvSpPr/>
                <p:nvPr/>
              </p:nvSpPr>
              <p:spPr>
                <a:xfrm>
                  <a:off x="6627911" y="3243461"/>
                  <a:ext cx="153977" cy="218807"/>
                </a:xfrm>
                <a:prstGeom prst="flowChartConnector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66" name="组合 65"/>
              <p:cNvGrpSpPr/>
              <p:nvPr/>
            </p:nvGrpSpPr>
            <p:grpSpPr>
              <a:xfrm>
                <a:off x="8886499" y="4252914"/>
                <a:ext cx="1068387" cy="307975"/>
                <a:chOff x="6627911" y="4253211"/>
                <a:chExt cx="1068288" cy="307777"/>
              </a:xfrm>
            </p:grpSpPr>
            <p:sp>
              <p:nvSpPr>
                <p:cNvPr id="6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781799" y="4253211"/>
                  <a:ext cx="914400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b="1">
                      <a:latin typeface="Garamond" panose="02020404030301010803" pitchFamily="18" charset="0"/>
                    </a:rPr>
                    <a:t>V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’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(</a:t>
                  </a:r>
                  <a:r>
                    <a:rPr lang="zh-CN" altLang="en-US" b="1">
                      <a:latin typeface="Garamond" panose="02020404030301010803" pitchFamily="18" charset="0"/>
                    </a:rPr>
                    <a:t>正</a:t>
                  </a:r>
                  <a:r>
                    <a:rPr lang="en-US" altLang="zh-CN" b="1">
                      <a:latin typeface="Garamond" panose="02020404030301010803" pitchFamily="18" charset="0"/>
                    </a:rPr>
                    <a:t>)</a:t>
                  </a:r>
                  <a:endParaRPr lang="en-US" altLang="zh-CN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68" name="流程图: 接点 50"/>
                <p:cNvSpPr/>
                <p:nvPr/>
              </p:nvSpPr>
              <p:spPr>
                <a:xfrm>
                  <a:off x="6627911" y="4323016"/>
                  <a:ext cx="153973" cy="218934"/>
                </a:xfrm>
                <a:prstGeom prst="flowChartConnector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69" name="Text Box 43"/>
              <p:cNvSpPr txBox="1">
                <a:spLocks noChangeArrowheads="1"/>
              </p:cNvSpPr>
              <p:nvPr/>
            </p:nvSpPr>
            <p:spPr bwMode="auto">
              <a:xfrm>
                <a:off x="7726840" y="4802871"/>
                <a:ext cx="3923643" cy="521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800" b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减小反应物浓度</a:t>
                </a:r>
                <a:endParaRPr lang="zh-CN" altLang="en-US" sz="2800" b="1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70" name="矩形: 圆角 47"/>
              <p:cNvSpPr/>
              <p:nvPr/>
            </p:nvSpPr>
            <p:spPr>
              <a:xfrm>
                <a:off x="7418012" y="1991868"/>
                <a:ext cx="1430611" cy="4268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/>
                  <a:t>平衡状态</a:t>
                </a:r>
                <a:r>
                  <a:rPr lang="en-US" altLang="zh-CN" sz="2000"/>
                  <a:t>1</a:t>
                </a:r>
                <a:endParaRPr lang="zh-CN" altLang="en-US" sz="2000"/>
              </a:p>
            </p:txBody>
          </p:sp>
          <p:sp>
            <p:nvSpPr>
              <p:cNvPr id="71" name="矩形: 圆角 48"/>
              <p:cNvSpPr/>
              <p:nvPr/>
            </p:nvSpPr>
            <p:spPr>
              <a:xfrm>
                <a:off x="9721249" y="2994265"/>
                <a:ext cx="1430611" cy="4268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/>
                  <a:t>平衡状态</a:t>
                </a:r>
                <a:r>
                  <a:rPr lang="en-US" altLang="zh-CN" sz="2000"/>
                  <a:t>2</a:t>
                </a:r>
                <a:endParaRPr lang="zh-CN" altLang="en-US" sz="2000"/>
              </a:p>
            </p:txBody>
          </p:sp>
        </p:grpSp>
        <p:sp>
          <p:nvSpPr>
            <p:cNvPr id="72" name="矩形: 圆角 60"/>
            <p:cNvSpPr/>
            <p:nvPr/>
          </p:nvSpPr>
          <p:spPr>
            <a:xfrm>
              <a:off x="8901736" y="1272067"/>
              <a:ext cx="1881496" cy="4268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溶液红色变浅</a:t>
              </a:r>
              <a:endParaRPr lang="zh-CN" altLang="en-US" sz="20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2395" y="1595120"/>
            <a:ext cx="2399030" cy="607695"/>
            <a:chOff x="5100" y="5462"/>
            <a:chExt cx="3778" cy="957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13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3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4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5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6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7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8" name="圆角矩形 77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79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80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81" name="文本框 80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  <p:sp>
        <p:nvSpPr>
          <p:cNvPr id="82" name="Text Box 43"/>
          <p:cNvSpPr txBox="1">
            <a:spLocks noChangeArrowheads="1"/>
          </p:cNvSpPr>
          <p:nvPr/>
        </p:nvSpPr>
        <p:spPr bwMode="auto">
          <a:xfrm>
            <a:off x="1604645" y="6207125"/>
            <a:ext cx="25038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平衡正向</a:t>
            </a: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移动</a:t>
            </a:r>
            <a:endParaRPr lang="zh-CN" altLang="en-US" sz="28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7995920" y="6190615"/>
            <a:ext cx="25038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平衡</a:t>
            </a: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逆向</a:t>
            </a:r>
            <a:r>
              <a:rPr lang="zh-CN" altLang="en-US" sz="2800" b="1">
                <a:solidFill>
                  <a:srgbClr val="FF0000"/>
                </a:solidFill>
                <a:latin typeface="Garamond" panose="02020404030301010803" pitchFamily="18" charset="0"/>
              </a:rPr>
              <a:t>移动</a:t>
            </a:r>
            <a:endParaRPr lang="zh-CN" altLang="en-US" sz="28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5755640" y="944880"/>
            <a:ext cx="51714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buNone/>
            </a:pP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</a:t>
            </a:r>
            <a:r>
              <a:rPr lang="en-US" sz="2800" baseline="30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3+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+     3SCN</a:t>
            </a:r>
            <a:r>
              <a:rPr lang="en-US" sz="2800" baseline="30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        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Fe(SCN)</a:t>
            </a:r>
            <a:r>
              <a:rPr lang="en-US" sz="2800" baseline="-250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endParaRPr lang="en-US" sz="2800" b="0" baseline="-250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(浅黄色)  (无色)　　     (红色)</a:t>
            </a:r>
            <a:endParaRPr lang="zh-CN" altLang="en-US" sz="2800"/>
          </a:p>
        </p:txBody>
      </p:sp>
      <p:pic>
        <p:nvPicPr>
          <p:cNvPr id="398" name="图片 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280" y="1050925"/>
            <a:ext cx="655955" cy="372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30" grpId="0" bldLvl="0" animBg="1"/>
      <p:bldP spid="31" grpId="0" bldLvl="0" animBg="1"/>
      <p:bldP spid="39" grpId="0" bldLvl="0" animBg="1"/>
      <p:bldP spid="82" grpId="0" animBg="1"/>
      <p:bldP spid="8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4537075" cy="521970"/>
            <a:chOff x="616" y="579"/>
            <a:chExt cx="714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63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浓度对化学平衡的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影响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Line 8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 flipV="1">
            <a:off x="5858828" y="242347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" name="Line 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858828" y="554767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4028" y="5547679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01628" y="2194879"/>
            <a:ext cx="320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45028" y="5623879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t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14" name="Freeform 13"/>
          <p:cNvSpPr/>
          <p:nvPr>
            <p:custDataLst>
              <p:tags r:id="rId7"/>
            </p:custDataLst>
          </p:nvPr>
        </p:nvSpPr>
        <p:spPr bwMode="auto">
          <a:xfrm>
            <a:off x="5858827" y="4633279"/>
            <a:ext cx="1066801" cy="900112"/>
          </a:xfrm>
          <a:custGeom>
            <a:avLst/>
            <a:gdLst>
              <a:gd name="T0" fmla="*/ 0 w 672"/>
              <a:gd name="T1" fmla="*/ 15334 h 480"/>
              <a:gd name="T2" fmla="*/ 240 w 672"/>
              <a:gd name="T3" fmla="*/ 4616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15" name="Freeform 14"/>
          <p:cNvSpPr/>
          <p:nvPr>
            <p:custDataLst>
              <p:tags r:id="rId8"/>
            </p:custDataLst>
          </p:nvPr>
        </p:nvSpPr>
        <p:spPr bwMode="auto">
          <a:xfrm>
            <a:off x="5858828" y="3871278"/>
            <a:ext cx="958850" cy="761999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288 h 480"/>
              <a:gd name="T4" fmla="*/ 672 w 672"/>
              <a:gd name="T5" fmla="*/ 48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18" name="Line 15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849428" y="46332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9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7611428" y="3033079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1" name="Text Box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11228" y="3947479"/>
            <a:ext cx="914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63628" y="4861879"/>
            <a:ext cx="914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V(</a:t>
            </a:r>
            <a:r>
              <a:rPr lang="zh-CN" altLang="en-US" b="1">
                <a:latin typeface="Garamond" panose="02020404030301010803" pitchFamily="18" charset="0"/>
              </a:rPr>
              <a:t>逆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97028" y="4252279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正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r>
              <a:rPr lang="en-US" altLang="zh-CN" b="1">
                <a:latin typeface="Garamond" panose="02020404030301010803" pitchFamily="18" charset="0"/>
              </a:rPr>
              <a:t>= V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25" name="Freeform 20"/>
          <p:cNvSpPr/>
          <p:nvPr>
            <p:custDataLst>
              <p:tags r:id="rId14"/>
            </p:custDataLst>
          </p:nvPr>
        </p:nvSpPr>
        <p:spPr bwMode="auto">
          <a:xfrm>
            <a:off x="7640004" y="4023679"/>
            <a:ext cx="1038224" cy="609598"/>
          </a:xfrm>
          <a:custGeom>
            <a:avLst/>
            <a:gdLst>
              <a:gd name="T0" fmla="*/ 0 w 480"/>
              <a:gd name="T1" fmla="*/ 384 h 384"/>
              <a:gd name="T2" fmla="*/ 115037 w 480"/>
              <a:gd name="T3" fmla="*/ 96 h 384"/>
              <a:gd name="T4" fmla="*/ 286929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6" name="Freeform 21"/>
          <p:cNvSpPr/>
          <p:nvPr>
            <p:custDataLst>
              <p:tags r:id="rId15"/>
            </p:custDataLst>
          </p:nvPr>
        </p:nvSpPr>
        <p:spPr bwMode="auto">
          <a:xfrm>
            <a:off x="7611428" y="3414079"/>
            <a:ext cx="958849" cy="609599"/>
          </a:xfrm>
          <a:custGeom>
            <a:avLst/>
            <a:gdLst>
              <a:gd name="T0" fmla="*/ 0 w 672"/>
              <a:gd name="T1" fmla="*/ 0 h 288"/>
              <a:gd name="T2" fmla="*/ 192 w 672"/>
              <a:gd name="T3" fmla="*/ 45439 h 288"/>
              <a:gd name="T4" fmla="*/ 672 w 672"/>
              <a:gd name="T5" fmla="*/ 68193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27" name="Line 2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8602028" y="40236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8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11428" y="3085466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sz="2800" b="1"/>
              <a:t>’</a:t>
            </a:r>
            <a:r>
              <a:rPr lang="en-US" altLang="zh-CN" sz="2800">
                <a:latin typeface="Garamond" panose="02020404030301010803" pitchFamily="18" charset="0"/>
              </a:rPr>
              <a:t> </a:t>
            </a:r>
            <a:r>
              <a:rPr lang="en-US" altLang="zh-CN" b="1">
                <a:latin typeface="Garamond" panose="02020404030301010803" pitchFamily="18" charset="0"/>
              </a:rPr>
              <a:t>(</a:t>
            </a:r>
            <a:r>
              <a:rPr lang="zh-CN" altLang="en-US" b="1">
                <a:latin typeface="Garamond" panose="02020404030301010803" pitchFamily="18" charset="0"/>
              </a:rPr>
              <a:t>逆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30" name="Text Box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655878" y="4380866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</a:t>
            </a:r>
            <a:r>
              <a:rPr lang="en-US" altLang="zh-CN" sz="2800" b="1"/>
              <a:t>’</a:t>
            </a:r>
            <a:r>
              <a:rPr lang="en-US" altLang="zh-CN" sz="2800">
                <a:latin typeface="Garamond" panose="02020404030301010803" pitchFamily="18" charset="0"/>
              </a:rPr>
              <a:t> </a:t>
            </a:r>
            <a:r>
              <a:rPr lang="en-US" altLang="zh-CN" b="1">
                <a:latin typeface="Garamond" panose="02020404030301010803" pitchFamily="18" charset="0"/>
              </a:rPr>
              <a:t>(</a:t>
            </a:r>
            <a:r>
              <a:rPr lang="zh-CN" altLang="en-US" b="1">
                <a:latin typeface="Garamond" panose="02020404030301010803" pitchFamily="18" charset="0"/>
              </a:rPr>
              <a:t>正</a:t>
            </a:r>
            <a:r>
              <a:rPr lang="en-US" altLang="zh-CN" b="1">
                <a:latin typeface="Garamond" panose="02020404030301010803" pitchFamily="18" charset="0"/>
              </a:rPr>
              <a:t>)</a:t>
            </a:r>
            <a:endParaRPr lang="en-US" altLang="zh-CN" b="1">
              <a:latin typeface="Garamond" panose="02020404030301010803" pitchFamily="18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78228" y="3566479"/>
            <a:ext cx="152400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latin typeface="Garamond" panose="02020404030301010803" pitchFamily="18" charset="0"/>
              </a:rPr>
              <a:t>V’ 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正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r>
              <a:rPr lang="en-US" altLang="zh-CN" b="1">
                <a:latin typeface="Garamond" panose="02020404030301010803" pitchFamily="18" charset="0"/>
              </a:rPr>
              <a:t>= V’ </a:t>
            </a:r>
            <a:r>
              <a:rPr lang="en-US" altLang="zh-CN" b="1" baseline="-25000">
                <a:latin typeface="Garamond" panose="02020404030301010803" pitchFamily="18" charset="0"/>
              </a:rPr>
              <a:t>(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r>
              <a:rPr lang="en-US" altLang="zh-CN" b="1" baseline="-25000">
                <a:latin typeface="Garamond" panose="02020404030301010803" pitchFamily="18" charset="0"/>
              </a:rPr>
              <a:t>)</a:t>
            </a:r>
            <a:endParaRPr lang="en-US" altLang="zh-CN" b="1" baseline="-25000">
              <a:latin typeface="Garamond" panose="02020404030301010803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b="1">
              <a:latin typeface="Garamond" panose="02020404030301010803" pitchFamily="18" charset="0"/>
            </a:endParaRPr>
          </a:p>
        </p:txBody>
      </p:sp>
      <p:sp>
        <p:nvSpPr>
          <p:cNvPr id="32" name="Text Box 2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87428" y="6004879"/>
            <a:ext cx="38100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增大</a:t>
            </a:r>
            <a:r>
              <a:rPr lang="en-US" altLang="zh-CN" sz="2800" b="1">
                <a:latin typeface="Garamond" panose="02020404030301010803" pitchFamily="18" charset="0"/>
              </a:rPr>
              <a:t>C</a:t>
            </a:r>
            <a:r>
              <a:rPr lang="zh-CN" altLang="en-US" sz="2800" b="1" baseline="-25000">
                <a:latin typeface="Garamond" panose="02020404030301010803" pitchFamily="18" charset="0"/>
              </a:rPr>
              <a:t>生</a:t>
            </a:r>
            <a:r>
              <a:rPr lang="zh-CN" altLang="en-US" sz="2800" b="1">
                <a:latin typeface="Garamond" panose="02020404030301010803" pitchFamily="18" charset="0"/>
              </a:rPr>
              <a:t>，平衡逆移</a:t>
            </a:r>
            <a:endParaRPr lang="zh-CN" altLang="en-US" sz="2800" b="1">
              <a:latin typeface="Garamond" panose="02020404030301010803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33" name="Line 2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 flipV="1">
            <a:off x="1431290" y="2423479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4" name="Line 30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1431290" y="5547679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5" name="Text Box 3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126490" y="5547679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0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74090" y="2194879"/>
            <a:ext cx="32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v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3" name="Text Box 3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317490" y="562387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>
                <a:latin typeface="Garamond" panose="02020404030301010803" pitchFamily="18" charset="0"/>
              </a:rPr>
              <a:t>t</a:t>
            </a:r>
            <a:endParaRPr lang="en-US" altLang="zh-CN" sz="2800" b="1">
              <a:latin typeface="Garamond" panose="02020404030301010803" pitchFamily="18" charset="0"/>
            </a:endParaRPr>
          </a:p>
        </p:txBody>
      </p:sp>
      <p:sp>
        <p:nvSpPr>
          <p:cNvPr id="7" name="Freeform 34"/>
          <p:cNvSpPr/>
          <p:nvPr>
            <p:custDataLst>
              <p:tags r:id="rId26"/>
            </p:custDataLst>
          </p:nvPr>
        </p:nvSpPr>
        <p:spPr bwMode="auto">
          <a:xfrm>
            <a:off x="1447166" y="4252278"/>
            <a:ext cx="1050924" cy="1268898"/>
          </a:xfrm>
          <a:custGeom>
            <a:avLst/>
            <a:gdLst>
              <a:gd name="T0" fmla="*/ 0 w 672"/>
              <a:gd name="T1" fmla="*/ 11475245 h 480"/>
              <a:gd name="T2" fmla="*/ 240 w 672"/>
              <a:gd name="T3" fmla="*/ 3449711 h 480"/>
              <a:gd name="T4" fmla="*/ 672 w 672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480"/>
                </a:moveTo>
                <a:cubicBezTo>
                  <a:pt x="64" y="352"/>
                  <a:pt x="128" y="224"/>
                  <a:pt x="240" y="144"/>
                </a:cubicBezTo>
                <a:cubicBezTo>
                  <a:pt x="352" y="64"/>
                  <a:pt x="512" y="32"/>
                  <a:pt x="6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39" name="Freeform 35"/>
          <p:cNvSpPr/>
          <p:nvPr>
            <p:custDataLst>
              <p:tags r:id="rId27"/>
            </p:custDataLst>
          </p:nvPr>
        </p:nvSpPr>
        <p:spPr bwMode="auto">
          <a:xfrm>
            <a:off x="1431290" y="3261678"/>
            <a:ext cx="990600" cy="1006475"/>
          </a:xfrm>
          <a:custGeom>
            <a:avLst/>
            <a:gdLst>
              <a:gd name="T0" fmla="*/ 0 w 672"/>
              <a:gd name="T1" fmla="*/ 0 h 480"/>
              <a:gd name="T2" fmla="*/ 192 w 672"/>
              <a:gd name="T3" fmla="*/ 42102 h 480"/>
              <a:gd name="T4" fmla="*/ 672 w 672"/>
              <a:gd name="T5" fmla="*/ 70129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80">
                <a:moveTo>
                  <a:pt x="0" y="0"/>
                </a:moveTo>
                <a:cubicBezTo>
                  <a:pt x="40" y="104"/>
                  <a:pt x="80" y="208"/>
                  <a:pt x="192" y="288"/>
                </a:cubicBezTo>
                <a:cubicBezTo>
                  <a:pt x="304" y="368"/>
                  <a:pt x="488" y="424"/>
                  <a:pt x="672" y="4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0" name="Line 36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421890" y="4252279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1" name="Line 37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3183890" y="3033079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2" name="Text Box 3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659890" y="3337878"/>
            <a:ext cx="85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736090" y="4633279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i="1">
                <a:latin typeface="Garamond" panose="02020404030301010803" pitchFamily="18" charset="0"/>
              </a:rPr>
              <a:t>v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44" name="Text Box 4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279430" y="384477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正</a:t>
            </a:r>
            <a:r>
              <a:rPr lang="en-US" altLang="zh-CN" sz="2000" b="1">
                <a:latin typeface="Garamond" panose="02020404030301010803" pitchFamily="18" charset="0"/>
              </a:rPr>
              <a:t>= </a:t>
            </a: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baseline="-25000">
                <a:latin typeface="Garamond" panose="02020404030301010803" pitchFamily="18" charset="0"/>
              </a:rPr>
              <a:t>逆</a:t>
            </a:r>
            <a:endParaRPr lang="en-US" altLang="zh-CN" sz="2000" b="1" baseline="-25000">
              <a:latin typeface="Garamond" panose="02020404030301010803" pitchFamily="18" charset="0"/>
            </a:endParaRPr>
          </a:p>
        </p:txBody>
      </p:sp>
      <p:sp>
        <p:nvSpPr>
          <p:cNvPr id="45" name="Freeform 41"/>
          <p:cNvSpPr/>
          <p:nvPr>
            <p:custDataLst>
              <p:tags r:id="rId33"/>
            </p:custDataLst>
          </p:nvPr>
        </p:nvSpPr>
        <p:spPr bwMode="auto">
          <a:xfrm>
            <a:off x="3163252" y="4785678"/>
            <a:ext cx="782638" cy="595313"/>
          </a:xfrm>
          <a:custGeom>
            <a:avLst/>
            <a:gdLst>
              <a:gd name="T0" fmla="*/ 0 w 480"/>
              <a:gd name="T1" fmla="*/ 384 h 384"/>
              <a:gd name="T2" fmla="*/ 192 w 480"/>
              <a:gd name="T3" fmla="*/ 96 h 384"/>
              <a:gd name="T4" fmla="*/ 480 w 48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384">
                <a:moveTo>
                  <a:pt x="0" y="384"/>
                </a:moveTo>
                <a:cubicBezTo>
                  <a:pt x="56" y="272"/>
                  <a:pt x="112" y="160"/>
                  <a:pt x="192" y="96"/>
                </a:cubicBezTo>
                <a:cubicBezTo>
                  <a:pt x="272" y="32"/>
                  <a:pt x="376" y="16"/>
                  <a:pt x="48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6" name="Freeform 42"/>
          <p:cNvSpPr/>
          <p:nvPr>
            <p:custDataLst>
              <p:tags r:id="rId34"/>
            </p:custDataLst>
          </p:nvPr>
        </p:nvSpPr>
        <p:spPr bwMode="auto">
          <a:xfrm>
            <a:off x="3183889" y="4252278"/>
            <a:ext cx="692153" cy="530226"/>
          </a:xfrm>
          <a:custGeom>
            <a:avLst/>
            <a:gdLst>
              <a:gd name="T0" fmla="*/ 0 w 672"/>
              <a:gd name="T1" fmla="*/ 0 h 288"/>
              <a:gd name="T2" fmla="*/ 1 w 672"/>
              <a:gd name="T3" fmla="*/ 3598 h 288"/>
              <a:gd name="T4" fmla="*/ 1 w 672"/>
              <a:gd name="T5" fmla="*/ 538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88">
                <a:moveTo>
                  <a:pt x="0" y="0"/>
                </a:moveTo>
                <a:cubicBezTo>
                  <a:pt x="40" y="72"/>
                  <a:pt x="80" y="144"/>
                  <a:pt x="192" y="192"/>
                </a:cubicBezTo>
                <a:cubicBezTo>
                  <a:pt x="304" y="240"/>
                  <a:pt x="592" y="272"/>
                  <a:pt x="672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zh-CN" altLang="en-US"/>
          </a:p>
        </p:txBody>
      </p:sp>
      <p:sp>
        <p:nvSpPr>
          <p:cNvPr id="47" name="Line 43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3945890" y="478567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8" name="Text Box 44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204528" y="4076067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i="1">
                <a:latin typeface="Garamond" panose="02020404030301010803" pitchFamily="18" charset="0"/>
              </a:rPr>
              <a:t>V</a:t>
            </a:r>
            <a:r>
              <a:rPr lang="zh-CN" altLang="en-US" sz="2000" b="1" i="1">
                <a:latin typeface="Garamond" panose="02020404030301010803" pitchFamily="18" charset="0"/>
              </a:rPr>
              <a:t>’</a:t>
            </a:r>
            <a:r>
              <a:rPr lang="zh-CN" altLang="en-US" sz="1600" b="1" baseline="-25000">
                <a:latin typeface="Garamond" panose="02020404030301010803" pitchFamily="18" charset="0"/>
              </a:rPr>
              <a:t>正</a:t>
            </a:r>
            <a:endParaRPr lang="en-US" altLang="zh-CN" sz="1600" b="1" baseline="-25000">
              <a:latin typeface="Garamond" panose="02020404030301010803" pitchFamily="18" charset="0"/>
            </a:endParaRPr>
          </a:p>
        </p:txBody>
      </p:sp>
      <p:sp>
        <p:nvSpPr>
          <p:cNvPr id="49" name="Text Box 45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163253" y="5174617"/>
            <a:ext cx="914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i="1"/>
              <a:t>V</a:t>
            </a:r>
            <a:r>
              <a:rPr lang="zh-CN" altLang="en-US" sz="1800" b="1" i="1"/>
              <a:t>’</a:t>
            </a:r>
            <a:r>
              <a:rPr lang="zh-CN" altLang="en-US" b="1" baseline="-25000">
                <a:latin typeface="Garamond" panose="02020404030301010803" pitchFamily="18" charset="0"/>
              </a:rPr>
              <a:t>逆</a:t>
            </a:r>
            <a:endParaRPr lang="en-US" altLang="zh-CN" b="1" baseline="-25000">
              <a:latin typeface="Garamond" panose="02020404030301010803" pitchFamily="18" charset="0"/>
            </a:endParaRPr>
          </a:p>
        </p:txBody>
      </p:sp>
      <p:sp>
        <p:nvSpPr>
          <p:cNvPr id="50" name="Text Box 46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174490" y="4328479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正</a:t>
            </a:r>
            <a:r>
              <a:rPr lang="en-US" altLang="zh-CN" sz="2400" b="1">
                <a:latin typeface="Garamond" panose="02020404030301010803" pitchFamily="18" charset="0"/>
              </a:rPr>
              <a:t>= </a:t>
            </a:r>
            <a:r>
              <a:rPr lang="en-US" altLang="zh-CN" sz="2400" b="1" i="1">
                <a:latin typeface="Garamond" panose="02020404030301010803" pitchFamily="18" charset="0"/>
              </a:rPr>
              <a:t>v</a:t>
            </a:r>
            <a:r>
              <a:rPr lang="en-US" altLang="zh-CN" sz="2400" b="1">
                <a:latin typeface="Garamond" panose="02020404030301010803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 baseline="-25000">
                <a:latin typeface="Garamond" panose="02020404030301010803" pitchFamily="18" charset="0"/>
              </a:rPr>
              <a:t>逆</a:t>
            </a:r>
            <a:endParaRPr lang="en-US" altLang="zh-CN" sz="2400" b="1" baseline="-25000">
              <a:latin typeface="Garamond" panose="02020404030301010803" pitchFamily="18" charset="0"/>
            </a:endParaRPr>
          </a:p>
        </p:txBody>
      </p:sp>
      <p:sp>
        <p:nvSpPr>
          <p:cNvPr id="51" name="Text Box 47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872615" y="6034628"/>
            <a:ext cx="353695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Garamond" panose="02020404030301010803" pitchFamily="18" charset="0"/>
              </a:rPr>
              <a:t>减小</a:t>
            </a:r>
            <a:r>
              <a:rPr lang="en-US" altLang="zh-CN" sz="2800" b="1">
                <a:latin typeface="Garamond" panose="02020404030301010803" pitchFamily="18" charset="0"/>
              </a:rPr>
              <a:t>C</a:t>
            </a:r>
            <a:r>
              <a:rPr lang="zh-CN" altLang="en-US" sz="2800" b="1" baseline="-25000">
                <a:latin typeface="Garamond" panose="02020404030301010803" pitchFamily="18" charset="0"/>
              </a:rPr>
              <a:t>生</a:t>
            </a:r>
            <a:r>
              <a:rPr lang="zh-CN" altLang="en-US" sz="2800" b="1">
                <a:latin typeface="Garamond" panose="02020404030301010803" pitchFamily="18" charset="0"/>
              </a:rPr>
              <a:t>，平衡正移</a:t>
            </a:r>
            <a:endParaRPr lang="zh-CN" altLang="en-US" sz="2800" b="1">
              <a:latin typeface="Garamond" panose="02020404030301010803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2800" b="1">
              <a:latin typeface="Garamond" panose="02020404030301010803" pitchFamily="18" charset="0"/>
            </a:endParaRPr>
          </a:p>
        </p:txBody>
      </p:sp>
      <p:sp>
        <p:nvSpPr>
          <p:cNvPr id="52" name="流程图: 接点 41"/>
          <p:cNvSpPr/>
          <p:nvPr>
            <p:custDataLst>
              <p:tags r:id="rId40"/>
            </p:custDataLst>
          </p:nvPr>
        </p:nvSpPr>
        <p:spPr>
          <a:xfrm>
            <a:off x="3052129" y="417925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3" name="流程图: 接点 42"/>
          <p:cNvSpPr/>
          <p:nvPr>
            <p:custDataLst>
              <p:tags r:id="rId41"/>
            </p:custDataLst>
          </p:nvPr>
        </p:nvSpPr>
        <p:spPr>
          <a:xfrm>
            <a:off x="3106104" y="5258754"/>
            <a:ext cx="193675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" name="流程图: 接点 43"/>
          <p:cNvSpPr/>
          <p:nvPr>
            <p:custDataLst>
              <p:tags r:id="rId42"/>
            </p:custDataLst>
          </p:nvPr>
        </p:nvSpPr>
        <p:spPr>
          <a:xfrm>
            <a:off x="7490778" y="3345816"/>
            <a:ext cx="195262" cy="1746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" name="流程图: 接点 44"/>
          <p:cNvSpPr/>
          <p:nvPr>
            <p:custDataLst>
              <p:tags r:id="rId43"/>
            </p:custDataLst>
          </p:nvPr>
        </p:nvSpPr>
        <p:spPr>
          <a:xfrm>
            <a:off x="7508241" y="4590415"/>
            <a:ext cx="193675" cy="17303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15570" y="1617980"/>
            <a:ext cx="2399030" cy="607695"/>
            <a:chOff x="5100" y="5462"/>
            <a:chExt cx="3778" cy="957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5100" y="5463"/>
              <a:ext cx="3778" cy="956"/>
              <a:chOff x="4658" y="3697"/>
              <a:chExt cx="9004" cy="3273"/>
            </a:xfrm>
          </p:grpSpPr>
          <p:grpSp>
            <p:nvGrpSpPr>
              <p:cNvPr id="13" name="图形 88"/>
              <p:cNvGrpSpPr/>
              <p:nvPr/>
            </p:nvGrpSpPr>
            <p:grpSpPr>
              <a:xfrm>
                <a:off x="4658" y="3697"/>
                <a:ext cx="9004" cy="3273"/>
                <a:chOff x="2313144" y="2666999"/>
                <a:chExt cx="5717490" cy="2078522"/>
              </a:xfrm>
            </p:grpSpPr>
            <p:sp>
              <p:nvSpPr>
                <p:cNvPr id="16" name="任意多边形: 形状 90"/>
                <p:cNvSpPr/>
                <p:nvPr/>
              </p:nvSpPr>
              <p:spPr>
                <a:xfrm>
                  <a:off x="2948390" y="3446051"/>
                  <a:ext cx="240304" cy="543684"/>
                </a:xfrm>
                <a:custGeom>
                  <a:avLst/>
                  <a:gdLst>
                    <a:gd name="connsiteX0" fmla="*/ 217232 w 240304"/>
                    <a:gd name="connsiteY0" fmla="*/ 524558 h 543684"/>
                    <a:gd name="connsiteX1" fmla="*/ 84081 w 240304"/>
                    <a:gd name="connsiteY1" fmla="*/ 478625 h 543684"/>
                    <a:gd name="connsiteX2" fmla="*/ 955 w 240304"/>
                    <a:gd name="connsiteY2" fmla="*/ 282804 h 543684"/>
                    <a:gd name="connsiteX3" fmla="*/ 53955 w 240304"/>
                    <a:gd name="connsiteY3" fmla="*/ 88844 h 543684"/>
                    <a:gd name="connsiteX4" fmla="*/ 168881 w 240304"/>
                    <a:gd name="connsiteY4" fmla="*/ 139 h 543684"/>
                    <a:gd name="connsiteX5" fmla="*/ 222067 w 240304"/>
                    <a:gd name="connsiteY5" fmla="*/ 142773 h 543684"/>
                    <a:gd name="connsiteX6" fmla="*/ 217232 w 240304"/>
                    <a:gd name="connsiteY6" fmla="*/ 524558 h 543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304" h="543684">
                      <a:moveTo>
                        <a:pt x="217232" y="524558"/>
                      </a:moveTo>
                      <a:cubicBezTo>
                        <a:pt x="204772" y="547618"/>
                        <a:pt x="160141" y="566028"/>
                        <a:pt x="84081" y="478625"/>
                      </a:cubicBezTo>
                      <a:cubicBezTo>
                        <a:pt x="4117" y="386572"/>
                        <a:pt x="3373" y="365001"/>
                        <a:pt x="955" y="282804"/>
                      </a:cubicBezTo>
                      <a:cubicBezTo>
                        <a:pt x="-4594" y="213943"/>
                        <a:pt x="14159" y="145314"/>
                        <a:pt x="53955" y="88844"/>
                      </a:cubicBezTo>
                      <a:cubicBezTo>
                        <a:pt x="105281" y="14458"/>
                        <a:pt x="139685" y="-1721"/>
                        <a:pt x="168881" y="139"/>
                      </a:cubicBezTo>
                      <a:cubicBezTo>
                        <a:pt x="206074" y="2556"/>
                        <a:pt x="217232" y="46072"/>
                        <a:pt x="222067" y="142773"/>
                      </a:cubicBezTo>
                      <a:cubicBezTo>
                        <a:pt x="226902" y="239475"/>
                        <a:pt x="263351" y="439944"/>
                        <a:pt x="217232" y="524558"/>
                      </a:cubicBezTo>
                      <a:close/>
                    </a:path>
                  </a:pathLst>
                </a:custGeom>
                <a:solidFill>
                  <a:srgbClr val="E94653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任意多边形: 形状 91"/>
                <p:cNvSpPr/>
                <p:nvPr/>
              </p:nvSpPr>
              <p:spPr>
                <a:xfrm>
                  <a:off x="2948798" y="3720115"/>
                  <a:ext cx="145227" cy="97259"/>
                </a:xfrm>
                <a:custGeom>
                  <a:avLst/>
                  <a:gdLst>
                    <a:gd name="connsiteX0" fmla="*/ 111754 w 145227"/>
                    <a:gd name="connsiteY0" fmla="*/ 1860 h 97259"/>
                    <a:gd name="connsiteX1" fmla="*/ 175 w 145227"/>
                    <a:gd name="connsiteY1" fmla="*/ 0 h 97259"/>
                    <a:gd name="connsiteX2" fmla="*/ 175 w 145227"/>
                    <a:gd name="connsiteY2" fmla="*/ 8740 h 97259"/>
                    <a:gd name="connsiteX3" fmla="*/ 10589 w 145227"/>
                    <a:gd name="connsiteY3" fmla="*/ 97259 h 97259"/>
                    <a:gd name="connsiteX4" fmla="*/ 145227 w 145227"/>
                    <a:gd name="connsiteY4" fmla="*/ 50582 h 97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27" h="97259">
                      <a:moveTo>
                        <a:pt x="111754" y="1860"/>
                      </a:moveTo>
                      <a:cubicBezTo>
                        <a:pt x="71400" y="1860"/>
                        <a:pt x="34579" y="372"/>
                        <a:pt x="175" y="0"/>
                      </a:cubicBezTo>
                      <a:cubicBezTo>
                        <a:pt x="175" y="2975"/>
                        <a:pt x="175" y="5765"/>
                        <a:pt x="175" y="8740"/>
                      </a:cubicBezTo>
                      <a:cubicBezTo>
                        <a:pt x="-855" y="38604"/>
                        <a:pt x="2657" y="68450"/>
                        <a:pt x="10589" y="97259"/>
                      </a:cubicBezTo>
                      <a:lnTo>
                        <a:pt x="145227" y="50582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任意多边形: 形状 92"/>
                <p:cNvSpPr/>
                <p:nvPr/>
              </p:nvSpPr>
              <p:spPr>
                <a:xfrm>
                  <a:off x="2949287" y="3617277"/>
                  <a:ext cx="145110" cy="96701"/>
                </a:xfrm>
                <a:custGeom>
                  <a:avLst/>
                  <a:gdLst>
                    <a:gd name="connsiteX0" fmla="*/ 145110 w 145110"/>
                    <a:gd name="connsiteY0" fmla="*/ 46119 h 96701"/>
                    <a:gd name="connsiteX1" fmla="*/ 12518 w 145110"/>
                    <a:gd name="connsiteY1" fmla="*/ 0 h 96701"/>
                    <a:gd name="connsiteX2" fmla="*/ 58 w 145110"/>
                    <a:gd name="connsiteY2" fmla="*/ 96701 h 96701"/>
                    <a:gd name="connsiteX3" fmla="*/ 111637 w 145110"/>
                    <a:gd name="connsiteY3" fmla="*/ 94842 h 9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110" h="96701">
                      <a:moveTo>
                        <a:pt x="145110" y="46119"/>
                      </a:moveTo>
                      <a:lnTo>
                        <a:pt x="12518" y="0"/>
                      </a:lnTo>
                      <a:cubicBezTo>
                        <a:pt x="3646" y="31449"/>
                        <a:pt x="-552" y="64031"/>
                        <a:pt x="58" y="96701"/>
                      </a:cubicBezTo>
                      <a:cubicBezTo>
                        <a:pt x="34090" y="96701"/>
                        <a:pt x="70910" y="95586"/>
                        <a:pt x="111637" y="94842"/>
                      </a:cubicBez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3" name="任意多边形: 形状 93"/>
                <p:cNvSpPr/>
                <p:nvPr/>
              </p:nvSpPr>
              <p:spPr>
                <a:xfrm>
                  <a:off x="2313144" y="3710786"/>
                  <a:ext cx="774102" cy="361285"/>
                </a:xfrm>
                <a:custGeom>
                  <a:avLst/>
                  <a:gdLst>
                    <a:gd name="connsiteX0" fmla="*/ 829587 w 863432"/>
                    <a:gd name="connsiteY0" fmla="*/ 2199 h 361110"/>
                    <a:gd name="connsiteX1" fmla="*/ 287873 w 863432"/>
                    <a:gd name="connsiteY1" fmla="*/ 34185 h 361110"/>
                    <a:gd name="connsiteX2" fmla="*/ 0 w 863432"/>
                    <a:gd name="connsiteY2" fmla="*/ 136837 h 361110"/>
                    <a:gd name="connsiteX3" fmla="*/ 60810 w 863432"/>
                    <a:gd name="connsiteY3" fmla="*/ 260504 h 361110"/>
                    <a:gd name="connsiteX4" fmla="*/ 88519 w 863432"/>
                    <a:gd name="connsiteY4" fmla="*/ 361110 h 361110"/>
                    <a:gd name="connsiteX5" fmla="*/ 448174 w 863432"/>
                    <a:gd name="connsiteY5" fmla="*/ 188349 h 361110"/>
                    <a:gd name="connsiteX6" fmla="*/ 863432 w 863432"/>
                    <a:gd name="connsiteY6" fmla="*/ 50922 h 361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432" h="361110">
                      <a:moveTo>
                        <a:pt x="829587" y="2199"/>
                      </a:moveTo>
                      <a:cubicBezTo>
                        <a:pt x="524791" y="-4124"/>
                        <a:pt x="406332" y="2199"/>
                        <a:pt x="287873" y="34185"/>
                      </a:cubicBezTo>
                      <a:cubicBezTo>
                        <a:pt x="190216" y="63437"/>
                        <a:pt x="94131" y="97700"/>
                        <a:pt x="0" y="136837"/>
                      </a:cubicBezTo>
                      <a:cubicBezTo>
                        <a:pt x="22799" y="176767"/>
                        <a:pt x="43108" y="218068"/>
                        <a:pt x="60810" y="260504"/>
                      </a:cubicBezTo>
                      <a:cubicBezTo>
                        <a:pt x="72032" y="293460"/>
                        <a:pt x="81284" y="327055"/>
                        <a:pt x="88519" y="361110"/>
                      </a:cubicBezTo>
                      <a:cubicBezTo>
                        <a:pt x="88519" y="361110"/>
                        <a:pt x="346637" y="220521"/>
                        <a:pt x="448174" y="188349"/>
                      </a:cubicBezTo>
                      <a:cubicBezTo>
                        <a:pt x="549710" y="156178"/>
                        <a:pt x="863432" y="50922"/>
                        <a:pt x="863432" y="50922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任意多边形: 形状 94"/>
                <p:cNvSpPr/>
                <p:nvPr/>
              </p:nvSpPr>
              <p:spPr>
                <a:xfrm>
                  <a:off x="2645480" y="3711134"/>
                  <a:ext cx="420651" cy="26356"/>
                </a:xfrm>
                <a:custGeom>
                  <a:avLst/>
                  <a:gdLst>
                    <a:gd name="connsiteX0" fmla="*/ 415072 w 420651"/>
                    <a:gd name="connsiteY0" fmla="*/ 2101 h 26356"/>
                    <a:gd name="connsiteX1" fmla="*/ 0 w 420651"/>
                    <a:gd name="connsiteY1" fmla="*/ 10097 h 26356"/>
                    <a:gd name="connsiteX2" fmla="*/ 413585 w 420651"/>
                    <a:gd name="connsiteY2" fmla="*/ 24416 h 26356"/>
                    <a:gd name="connsiteX3" fmla="*/ 420651 w 420651"/>
                    <a:gd name="connsiteY3" fmla="*/ 10097 h 26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651" h="26356">
                      <a:moveTo>
                        <a:pt x="415072" y="2101"/>
                      </a:moveTo>
                      <a:cubicBezTo>
                        <a:pt x="212743" y="-1990"/>
                        <a:pt x="92610" y="-503"/>
                        <a:pt x="0" y="10097"/>
                      </a:cubicBezTo>
                      <a:cubicBezTo>
                        <a:pt x="137348" y="24671"/>
                        <a:pt x="275558" y="29456"/>
                        <a:pt x="413585" y="24416"/>
                      </a:cubicBezTo>
                      <a:lnTo>
                        <a:pt x="420651" y="10097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6" name="任意多边形: 形状 95"/>
                <p:cNvSpPr/>
                <p:nvPr/>
              </p:nvSpPr>
              <p:spPr>
                <a:xfrm>
                  <a:off x="2313144" y="3373148"/>
                  <a:ext cx="774102" cy="350118"/>
                </a:xfrm>
                <a:custGeom>
                  <a:avLst/>
                  <a:gdLst>
                    <a:gd name="connsiteX0" fmla="*/ 829587 w 863246"/>
                    <a:gd name="connsiteY0" fmla="*/ 347753 h 349952"/>
                    <a:gd name="connsiteX1" fmla="*/ 287873 w 863246"/>
                    <a:gd name="connsiteY1" fmla="*/ 315767 h 349952"/>
                    <a:gd name="connsiteX2" fmla="*/ 0 w 863246"/>
                    <a:gd name="connsiteY2" fmla="*/ 213115 h 349952"/>
                    <a:gd name="connsiteX3" fmla="*/ 60810 w 863246"/>
                    <a:gd name="connsiteY3" fmla="*/ 89449 h 349952"/>
                    <a:gd name="connsiteX4" fmla="*/ 79407 w 863246"/>
                    <a:gd name="connsiteY4" fmla="*/ 0 h 349952"/>
                    <a:gd name="connsiteX5" fmla="*/ 425672 w 863246"/>
                    <a:gd name="connsiteY5" fmla="*/ 148772 h 349952"/>
                    <a:gd name="connsiteX6" fmla="*/ 863246 w 863246"/>
                    <a:gd name="connsiteY6" fmla="*/ 297543 h 34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246" h="349952">
                      <a:moveTo>
                        <a:pt x="829587" y="347753"/>
                      </a:moveTo>
                      <a:cubicBezTo>
                        <a:pt x="524791" y="354076"/>
                        <a:pt x="406332" y="347753"/>
                        <a:pt x="287873" y="315767"/>
                      </a:cubicBezTo>
                      <a:cubicBezTo>
                        <a:pt x="190186" y="286607"/>
                        <a:pt x="94097" y="252342"/>
                        <a:pt x="0" y="213115"/>
                      </a:cubicBezTo>
                      <a:cubicBezTo>
                        <a:pt x="22841" y="173208"/>
                        <a:pt x="43152" y="131904"/>
                        <a:pt x="60810" y="89449"/>
                      </a:cubicBezTo>
                      <a:cubicBezTo>
                        <a:pt x="69834" y="60290"/>
                        <a:pt x="76061" y="30339"/>
                        <a:pt x="79407" y="0"/>
                      </a:cubicBezTo>
                      <a:cubicBezTo>
                        <a:pt x="79407" y="0"/>
                        <a:pt x="324136" y="117529"/>
                        <a:pt x="425672" y="148772"/>
                      </a:cubicBezTo>
                      <a:cubicBezTo>
                        <a:pt x="527209" y="180014"/>
                        <a:pt x="863246" y="297543"/>
                        <a:pt x="863246" y="297543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" name="任意多边形: 形状 96"/>
                <p:cNvSpPr/>
                <p:nvPr/>
              </p:nvSpPr>
              <p:spPr>
                <a:xfrm>
                  <a:off x="2982177" y="3632526"/>
                  <a:ext cx="48434" cy="166623"/>
                </a:xfrm>
                <a:custGeom>
                  <a:avLst/>
                  <a:gdLst>
                    <a:gd name="connsiteX0" fmla="*/ 19052 w 48434"/>
                    <a:gd name="connsiteY0" fmla="*/ 0 h 166623"/>
                    <a:gd name="connsiteX1" fmla="*/ 456 w 48434"/>
                    <a:gd name="connsiteY1" fmla="*/ 82382 h 166623"/>
                    <a:gd name="connsiteX2" fmla="*/ 29838 w 48434"/>
                    <a:gd name="connsiteY2" fmla="*/ 166624 h 166623"/>
                    <a:gd name="connsiteX3" fmla="*/ 48435 w 48434"/>
                    <a:gd name="connsiteY3" fmla="*/ 157698 h 166623"/>
                    <a:gd name="connsiteX4" fmla="*/ 35603 w 48434"/>
                    <a:gd name="connsiteY4" fmla="*/ 5765 h 166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34" h="166623">
                      <a:moveTo>
                        <a:pt x="19052" y="0"/>
                      </a:moveTo>
                      <a:cubicBezTo>
                        <a:pt x="4635" y="24937"/>
                        <a:pt x="-1851" y="53670"/>
                        <a:pt x="456" y="82382"/>
                      </a:cubicBezTo>
                      <a:cubicBezTo>
                        <a:pt x="391" y="112986"/>
                        <a:pt x="10754" y="142699"/>
                        <a:pt x="29838" y="166624"/>
                      </a:cubicBezTo>
                      <a:lnTo>
                        <a:pt x="48435" y="157698"/>
                      </a:lnTo>
                      <a:lnTo>
                        <a:pt x="35603" y="5765"/>
                      </a:lnTo>
                      <a:close/>
                    </a:path>
                  </a:pathLst>
                </a:custGeom>
                <a:solidFill>
                  <a:srgbClr val="C93B47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97"/>
                <p:cNvSpPr/>
                <p:nvPr/>
              </p:nvSpPr>
              <p:spPr>
                <a:xfrm>
                  <a:off x="2982532" y="2666999"/>
                  <a:ext cx="5048102" cy="2078522"/>
                </a:xfrm>
                <a:custGeom>
                  <a:avLst/>
                  <a:gdLst>
                    <a:gd name="connsiteX0" fmla="*/ 655440 w 5048102"/>
                    <a:gd name="connsiteY0" fmla="*/ 0 h 2078522"/>
                    <a:gd name="connsiteX1" fmla="*/ 577707 w 5048102"/>
                    <a:gd name="connsiteY1" fmla="*/ 44260 h 2078522"/>
                    <a:gd name="connsiteX2" fmla="*/ 10887 w 5048102"/>
                    <a:gd name="connsiteY2" fmla="*/ 995095 h 2078522"/>
                    <a:gd name="connsiteX3" fmla="*/ 10887 w 5048102"/>
                    <a:gd name="connsiteY3" fmla="*/ 1083428 h 2078522"/>
                    <a:gd name="connsiteX4" fmla="*/ 577707 w 5048102"/>
                    <a:gd name="connsiteY4" fmla="*/ 2034449 h 2078522"/>
                    <a:gd name="connsiteX5" fmla="*/ 655440 w 5048102"/>
                    <a:gd name="connsiteY5" fmla="*/ 2078523 h 2078522"/>
                    <a:gd name="connsiteX6" fmla="*/ 4996591 w 5048102"/>
                    <a:gd name="connsiteY6" fmla="*/ 2078523 h 2078522"/>
                    <a:gd name="connsiteX7" fmla="*/ 5048102 w 5048102"/>
                    <a:gd name="connsiteY7" fmla="*/ 2027197 h 2078522"/>
                    <a:gd name="connsiteX8" fmla="*/ 5048102 w 5048102"/>
                    <a:gd name="connsiteY8" fmla="*/ 51512 h 2078522"/>
                    <a:gd name="connsiteX9" fmla="*/ 4996591 w 5048102"/>
                    <a:gd name="connsiteY9" fmla="*/ 0 h 2078522"/>
                    <a:gd name="connsiteX10" fmla="*/ 360686 w 5048102"/>
                    <a:gd name="connsiteY10" fmla="*/ 1190171 h 2078522"/>
                    <a:gd name="connsiteX11" fmla="*/ 210613 w 5048102"/>
                    <a:gd name="connsiteY11" fmla="*/ 1028940 h 2078522"/>
                    <a:gd name="connsiteX12" fmla="*/ 360686 w 5048102"/>
                    <a:gd name="connsiteY12" fmla="*/ 867523 h 2078522"/>
                    <a:gd name="connsiteX13" fmla="*/ 510759 w 5048102"/>
                    <a:gd name="connsiteY13" fmla="*/ 1028940 h 2078522"/>
                    <a:gd name="connsiteX14" fmla="*/ 360686 w 5048102"/>
                    <a:gd name="connsiteY14" fmla="*/ 1190171 h 207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48102" h="2078522">
                      <a:moveTo>
                        <a:pt x="655440" y="0"/>
                      </a:moveTo>
                      <a:cubicBezTo>
                        <a:pt x="624034" y="1790"/>
                        <a:pt x="595274" y="18165"/>
                        <a:pt x="577707" y="44260"/>
                      </a:cubicBezTo>
                      <a:lnTo>
                        <a:pt x="10887" y="995095"/>
                      </a:lnTo>
                      <a:cubicBezTo>
                        <a:pt x="-3629" y="1022750"/>
                        <a:pt x="-3629" y="1055773"/>
                        <a:pt x="10887" y="1083428"/>
                      </a:cubicBezTo>
                      <a:lnTo>
                        <a:pt x="577707" y="2034449"/>
                      </a:lnTo>
                      <a:cubicBezTo>
                        <a:pt x="595354" y="2060430"/>
                        <a:pt x="624085" y="2076720"/>
                        <a:pt x="655440" y="2078523"/>
                      </a:cubicBezTo>
                      <a:lnTo>
                        <a:pt x="4996591" y="2078523"/>
                      </a:lnTo>
                      <a:cubicBezTo>
                        <a:pt x="5024968" y="2078523"/>
                        <a:pt x="5048000" y="2055573"/>
                        <a:pt x="5048102" y="2027197"/>
                      </a:cubicBezTo>
                      <a:lnTo>
                        <a:pt x="5048102" y="51512"/>
                      </a:lnTo>
                      <a:cubicBezTo>
                        <a:pt x="5048000" y="23105"/>
                        <a:pt x="5024997" y="102"/>
                        <a:pt x="4996591" y="0"/>
                      </a:cubicBezTo>
                      <a:close/>
                      <a:moveTo>
                        <a:pt x="360686" y="1190171"/>
                      </a:moveTo>
                      <a:cubicBezTo>
                        <a:pt x="277746" y="1190171"/>
                        <a:pt x="210613" y="1118017"/>
                        <a:pt x="210613" y="1028940"/>
                      </a:cubicBezTo>
                      <a:cubicBezTo>
                        <a:pt x="210613" y="939864"/>
                        <a:pt x="277746" y="867523"/>
                        <a:pt x="360686" y="867523"/>
                      </a:cubicBezTo>
                      <a:cubicBezTo>
                        <a:pt x="443626" y="867523"/>
                        <a:pt x="510759" y="939864"/>
                        <a:pt x="510759" y="1028940"/>
                      </a:cubicBezTo>
                      <a:cubicBezTo>
                        <a:pt x="510759" y="1118017"/>
                        <a:pt x="443626" y="1190171"/>
                        <a:pt x="360686" y="1190171"/>
                      </a:cubicBezTo>
                      <a:close/>
                    </a:path>
                  </a:pathLst>
                </a:custGeom>
                <a:solidFill>
                  <a:srgbClr val="F4B5D0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9" name="任意多边形: 形状 98"/>
                <p:cNvSpPr/>
                <p:nvPr/>
              </p:nvSpPr>
              <p:spPr>
                <a:xfrm>
                  <a:off x="3141075" y="3489148"/>
                  <a:ext cx="404286" cy="434412"/>
                </a:xfrm>
                <a:custGeom>
                  <a:avLst/>
                  <a:gdLst>
                    <a:gd name="connsiteX0" fmla="*/ 202143 w 404286"/>
                    <a:gd name="connsiteY0" fmla="*/ 0 h 434412"/>
                    <a:gd name="connsiteX1" fmla="*/ 0 w 404286"/>
                    <a:gd name="connsiteY1" fmla="*/ 217206 h 434412"/>
                    <a:gd name="connsiteX2" fmla="*/ 202143 w 404286"/>
                    <a:gd name="connsiteY2" fmla="*/ 434413 h 434412"/>
                    <a:gd name="connsiteX3" fmla="*/ 404286 w 404286"/>
                    <a:gd name="connsiteY3" fmla="*/ 217206 h 434412"/>
                    <a:gd name="connsiteX4" fmla="*/ 202143 w 404286"/>
                    <a:gd name="connsiteY4" fmla="*/ 0 h 434412"/>
                    <a:gd name="connsiteX5" fmla="*/ 202143 w 404286"/>
                    <a:gd name="connsiteY5" fmla="*/ 328599 h 434412"/>
                    <a:gd name="connsiteX6" fmla="*/ 83028 w 404286"/>
                    <a:gd name="connsiteY6" fmla="*/ 225104 h 434412"/>
                    <a:gd name="connsiteX7" fmla="*/ 186523 w 404286"/>
                    <a:gd name="connsiteY7" fmla="*/ 105989 h 434412"/>
                    <a:gd name="connsiteX8" fmla="*/ 305638 w 404286"/>
                    <a:gd name="connsiteY8" fmla="*/ 209484 h 434412"/>
                    <a:gd name="connsiteX9" fmla="*/ 305911 w 404286"/>
                    <a:gd name="connsiteY9" fmla="*/ 217020 h 434412"/>
                    <a:gd name="connsiteX10" fmla="*/ 202143 w 404286"/>
                    <a:gd name="connsiteY10" fmla="*/ 328599 h 434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4286" h="434412">
                      <a:moveTo>
                        <a:pt x="202143" y="0"/>
                      </a:moveTo>
                      <a:cubicBezTo>
                        <a:pt x="90565" y="0"/>
                        <a:pt x="0" y="97259"/>
                        <a:pt x="0" y="217206"/>
                      </a:cubicBezTo>
                      <a:cubicBezTo>
                        <a:pt x="0" y="337153"/>
                        <a:pt x="90565" y="434413"/>
                        <a:pt x="202143" y="434413"/>
                      </a:cubicBezTo>
                      <a:cubicBezTo>
                        <a:pt x="313722" y="434413"/>
                        <a:pt x="404286" y="336967"/>
                        <a:pt x="404286" y="217206"/>
                      </a:cubicBezTo>
                      <a:cubicBezTo>
                        <a:pt x="404286" y="97445"/>
                        <a:pt x="313722" y="0"/>
                        <a:pt x="202143" y="0"/>
                      </a:cubicBezTo>
                      <a:close/>
                      <a:moveTo>
                        <a:pt x="202143" y="328599"/>
                      </a:moveTo>
                      <a:cubicBezTo>
                        <a:pt x="140671" y="332912"/>
                        <a:pt x="87342" y="286576"/>
                        <a:pt x="83028" y="225104"/>
                      </a:cubicBezTo>
                      <a:cubicBezTo>
                        <a:pt x="78715" y="163632"/>
                        <a:pt x="125051" y="110303"/>
                        <a:pt x="186523" y="105989"/>
                      </a:cubicBezTo>
                      <a:cubicBezTo>
                        <a:pt x="247995" y="101676"/>
                        <a:pt x="301324" y="148012"/>
                        <a:pt x="305638" y="209484"/>
                      </a:cubicBezTo>
                      <a:cubicBezTo>
                        <a:pt x="305814" y="211992"/>
                        <a:pt x="305905" y="214506"/>
                        <a:pt x="305911" y="217020"/>
                      </a:cubicBezTo>
                      <a:cubicBezTo>
                        <a:pt x="308004" y="276463"/>
                        <a:pt x="261581" y="326380"/>
                        <a:pt x="202143" y="328599"/>
                      </a:cubicBezTo>
                      <a:close/>
                    </a:path>
                  </a:pathLst>
                </a:custGeom>
                <a:solidFill>
                  <a:srgbClr val="E33B6F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0" name="任意多边形: 形状 99"/>
                <p:cNvSpPr/>
                <p:nvPr/>
              </p:nvSpPr>
              <p:spPr>
                <a:xfrm>
                  <a:off x="2982749" y="3448144"/>
                  <a:ext cx="367105" cy="265997"/>
                </a:xfrm>
                <a:custGeom>
                  <a:avLst/>
                  <a:gdLst>
                    <a:gd name="connsiteX0" fmla="*/ 304761 w 367105"/>
                    <a:gd name="connsiteY0" fmla="*/ 254304 h 265997"/>
                    <a:gd name="connsiteX1" fmla="*/ 364270 w 367105"/>
                    <a:gd name="connsiteY1" fmla="*/ 196655 h 265997"/>
                    <a:gd name="connsiteX2" fmla="*/ 255109 w 367105"/>
                    <a:gd name="connsiteY2" fmla="*/ 63877 h 265997"/>
                    <a:gd name="connsiteX3" fmla="*/ 89972 w 367105"/>
                    <a:gd name="connsiteY3" fmla="*/ 22221 h 265997"/>
                    <a:gd name="connsiteX4" fmla="*/ 15587 w 367105"/>
                    <a:gd name="connsiteY4" fmla="*/ 185126 h 265997"/>
                    <a:gd name="connsiteX5" fmla="*/ 304761 w 367105"/>
                    <a:gd name="connsiteY5" fmla="*/ 254304 h 265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05" h="265997">
                      <a:moveTo>
                        <a:pt x="304761" y="254304"/>
                      </a:moveTo>
                      <a:cubicBezTo>
                        <a:pt x="323157" y="233655"/>
                        <a:pt x="343047" y="214387"/>
                        <a:pt x="364270" y="196655"/>
                      </a:cubicBezTo>
                      <a:cubicBezTo>
                        <a:pt x="377845" y="184196"/>
                        <a:pt x="342884" y="115389"/>
                        <a:pt x="255109" y="63877"/>
                      </a:cubicBezTo>
                      <a:cubicBezTo>
                        <a:pt x="162126" y="9389"/>
                        <a:pt x="140555" y="-24828"/>
                        <a:pt x="89972" y="22221"/>
                      </a:cubicBezTo>
                      <a:cubicBezTo>
                        <a:pt x="39390" y="69270"/>
                        <a:pt x="-31834" y="165785"/>
                        <a:pt x="15587" y="185126"/>
                      </a:cubicBezTo>
                      <a:cubicBezTo>
                        <a:pt x="93877" y="217483"/>
                        <a:pt x="273147" y="295402"/>
                        <a:pt x="304761" y="254304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1" name="任意多边形: 形状 100"/>
                <p:cNvSpPr/>
                <p:nvPr/>
              </p:nvSpPr>
              <p:spPr>
                <a:xfrm>
                  <a:off x="2988328" y="3724474"/>
                  <a:ext cx="361526" cy="266171"/>
                </a:xfrm>
                <a:custGeom>
                  <a:avLst/>
                  <a:gdLst>
                    <a:gd name="connsiteX0" fmla="*/ 299182 w 361526"/>
                    <a:gd name="connsiteY0" fmla="*/ 12006 h 266171"/>
                    <a:gd name="connsiteX1" fmla="*/ 358691 w 361526"/>
                    <a:gd name="connsiteY1" fmla="*/ 69469 h 266171"/>
                    <a:gd name="connsiteX2" fmla="*/ 249530 w 361526"/>
                    <a:gd name="connsiteY2" fmla="*/ 202433 h 266171"/>
                    <a:gd name="connsiteX3" fmla="*/ 84394 w 361526"/>
                    <a:gd name="connsiteY3" fmla="*/ 243903 h 266171"/>
                    <a:gd name="connsiteX4" fmla="*/ 16703 w 361526"/>
                    <a:gd name="connsiteY4" fmla="*/ 74676 h 266171"/>
                    <a:gd name="connsiteX5" fmla="*/ 299182 w 361526"/>
                    <a:gd name="connsiteY5" fmla="*/ 12006 h 2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526" h="266171">
                      <a:moveTo>
                        <a:pt x="299182" y="12006"/>
                      </a:moveTo>
                      <a:cubicBezTo>
                        <a:pt x="317588" y="32588"/>
                        <a:pt x="337477" y="51794"/>
                        <a:pt x="358691" y="69469"/>
                      </a:cubicBezTo>
                      <a:cubicBezTo>
                        <a:pt x="372266" y="81928"/>
                        <a:pt x="337305" y="150921"/>
                        <a:pt x="249530" y="202433"/>
                      </a:cubicBezTo>
                      <a:cubicBezTo>
                        <a:pt x="156548" y="256921"/>
                        <a:pt x="134976" y="290952"/>
                        <a:pt x="84394" y="243903"/>
                      </a:cubicBezTo>
                      <a:cubicBezTo>
                        <a:pt x="33811" y="196854"/>
                        <a:pt x="-31090" y="93644"/>
                        <a:pt x="16703" y="74676"/>
                      </a:cubicBezTo>
                      <a:cubicBezTo>
                        <a:pt x="86625" y="46223"/>
                        <a:pt x="267568" y="-29092"/>
                        <a:pt x="299182" y="12006"/>
                      </a:cubicBezTo>
                      <a:close/>
                    </a:path>
                  </a:pathLst>
                </a:custGeom>
                <a:solidFill>
                  <a:srgbClr val="EB7498"/>
                </a:solidFill>
                <a:ln w="18592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2" name="圆角矩形 61"/>
              <p:cNvSpPr/>
              <p:nvPr/>
            </p:nvSpPr>
            <p:spPr>
              <a:xfrm>
                <a:off x="6926" y="4091"/>
                <a:ext cx="6378" cy="2536"/>
              </a:xfrm>
              <a:prstGeom prst="roundRect">
                <a:avLst>
                  <a:gd name="adj" fmla="val 58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2" name="任意多边形: 形状 271"/>
              <p:cNvSpPr/>
              <p:nvPr/>
            </p:nvSpPr>
            <p:spPr>
              <a:xfrm>
                <a:off x="12646" y="6030"/>
                <a:ext cx="563" cy="526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63" name="任意多边形: 形状 271"/>
              <p:cNvSpPr/>
              <p:nvPr/>
            </p:nvSpPr>
            <p:spPr>
              <a:xfrm>
                <a:off x="12229" y="6261"/>
                <a:ext cx="351" cy="328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  <p:sp>
            <p:nvSpPr>
              <p:cNvPr id="64" name="任意多边形: 形状 271"/>
              <p:cNvSpPr/>
              <p:nvPr/>
            </p:nvSpPr>
            <p:spPr>
              <a:xfrm>
                <a:off x="12870" y="5634"/>
                <a:ext cx="281" cy="263"/>
              </a:xfrm>
              <a:custGeom>
                <a:avLst/>
                <a:gdLst>
                  <a:gd name="connsiteX0" fmla="*/ 65916 w 165329"/>
                  <a:gd name="connsiteY0" fmla="*/ 57322 h 154345"/>
                  <a:gd name="connsiteX1" fmla="*/ 75441 w 165329"/>
                  <a:gd name="connsiteY1" fmla="*/ 1411 h 154345"/>
                  <a:gd name="connsiteX2" fmla="*/ 108493 w 165329"/>
                  <a:gd name="connsiteY2" fmla="*/ 36272 h 154345"/>
                  <a:gd name="connsiteX3" fmla="*/ 97729 w 165329"/>
                  <a:gd name="connsiteY3" fmla="*/ 63418 h 154345"/>
                  <a:gd name="connsiteX4" fmla="*/ 149545 w 165329"/>
                  <a:gd name="connsiteY4" fmla="*/ 55894 h 154345"/>
                  <a:gd name="connsiteX5" fmla="*/ 148498 w 165329"/>
                  <a:gd name="connsiteY5" fmla="*/ 100090 h 154345"/>
                  <a:gd name="connsiteX6" fmla="*/ 105064 w 165329"/>
                  <a:gd name="connsiteY6" fmla="*/ 95899 h 154345"/>
                  <a:gd name="connsiteX7" fmla="*/ 118589 w 165329"/>
                  <a:gd name="connsiteY7" fmla="*/ 151334 h 154345"/>
                  <a:gd name="connsiteX8" fmla="*/ 79727 w 165329"/>
                  <a:gd name="connsiteY8" fmla="*/ 110662 h 154345"/>
                  <a:gd name="connsiteX9" fmla="*/ 27530 w 165329"/>
                  <a:gd name="connsiteY9" fmla="*/ 139714 h 154345"/>
                  <a:gd name="connsiteX10" fmla="*/ 51152 w 165329"/>
                  <a:gd name="connsiteY10" fmla="*/ 91612 h 154345"/>
                  <a:gd name="connsiteX11" fmla="*/ 2003 w 165329"/>
                  <a:gd name="connsiteY11" fmla="*/ 57513 h 154345"/>
                  <a:gd name="connsiteX12" fmla="*/ 65916 w 165329"/>
                  <a:gd name="connsiteY12" fmla="*/ 57322 h 15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329" h="154345">
                    <a:moveTo>
                      <a:pt x="65916" y="57322"/>
                    </a:moveTo>
                    <a:cubicBezTo>
                      <a:pt x="65916" y="57322"/>
                      <a:pt x="42675" y="9697"/>
                      <a:pt x="75441" y="1411"/>
                    </a:cubicBezTo>
                    <a:cubicBezTo>
                      <a:pt x="108207" y="-6876"/>
                      <a:pt x="112493" y="23509"/>
                      <a:pt x="108493" y="36272"/>
                    </a:cubicBezTo>
                    <a:cubicBezTo>
                      <a:pt x="105380" y="45502"/>
                      <a:pt x="101787" y="54563"/>
                      <a:pt x="97729" y="63418"/>
                    </a:cubicBezTo>
                    <a:cubicBezTo>
                      <a:pt x="97730" y="63418"/>
                      <a:pt x="123923" y="43225"/>
                      <a:pt x="149545" y="55894"/>
                    </a:cubicBezTo>
                    <a:cubicBezTo>
                      <a:pt x="175168" y="68562"/>
                      <a:pt x="165738" y="99518"/>
                      <a:pt x="148498" y="100090"/>
                    </a:cubicBezTo>
                    <a:cubicBezTo>
                      <a:pt x="133925" y="99959"/>
                      <a:pt x="119392" y="98556"/>
                      <a:pt x="105064" y="95899"/>
                    </a:cubicBezTo>
                    <a:cubicBezTo>
                      <a:pt x="105064" y="95899"/>
                      <a:pt x="140592" y="134761"/>
                      <a:pt x="118589" y="151334"/>
                    </a:cubicBezTo>
                    <a:cubicBezTo>
                      <a:pt x="96586" y="167908"/>
                      <a:pt x="79727" y="110662"/>
                      <a:pt x="79727" y="110662"/>
                    </a:cubicBezTo>
                    <a:cubicBezTo>
                      <a:pt x="79727" y="110662"/>
                      <a:pt x="52105" y="166955"/>
                      <a:pt x="27530" y="139714"/>
                    </a:cubicBezTo>
                    <a:cubicBezTo>
                      <a:pt x="2956" y="112472"/>
                      <a:pt x="51152" y="91612"/>
                      <a:pt x="51152" y="91612"/>
                    </a:cubicBezTo>
                    <a:cubicBezTo>
                      <a:pt x="51152" y="91612"/>
                      <a:pt x="-11903" y="88564"/>
                      <a:pt x="2003" y="57513"/>
                    </a:cubicBezTo>
                    <a:cubicBezTo>
                      <a:pt x="15910" y="26461"/>
                      <a:pt x="65916" y="57322"/>
                      <a:pt x="65916" y="57322"/>
                    </a:cubicBezTo>
                    <a:close/>
                  </a:path>
                </a:pathLst>
              </a:custGeom>
              <a:solidFill>
                <a:srgbClr val="EE92B7"/>
              </a:solidFill>
              <a:ln w="9525" cap="flat">
                <a:noFill/>
                <a:prstDash val="solid"/>
                <a:miter/>
              </a:ln>
            </p:spPr>
          </p:sp>
        </p:grpSp>
        <p:sp>
          <p:nvSpPr>
            <p:cNvPr id="65" name="文本框 64"/>
            <p:cNvSpPr txBox="1"/>
            <p:nvPr/>
          </p:nvSpPr>
          <p:spPr>
            <a:xfrm>
              <a:off x="6086" y="5462"/>
              <a:ext cx="2744" cy="82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charset="0"/>
                  <a:ea typeface="宋体-简" panose="02010600040101010101" charset="-122"/>
                </a:rPr>
                <a:t>图像解释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</a:endParaRPr>
            </a:p>
          </p:txBody>
        </p:sp>
      </p:grpSp>
    </p:spTree>
    <p:custDataLst>
      <p:tags r:id="rId4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2-2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" name="574_169037683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4795" y="861060"/>
            <a:ext cx="6111240" cy="57886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0" y="861060"/>
            <a:ext cx="1428115" cy="460375"/>
          </a:xfrm>
          <a:prstGeom prst="rect">
            <a:avLst/>
          </a:prstGeom>
          <a:noFill/>
          <a:ln w="25400" cmpd="sng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  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2-2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二、影响化学平衡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的移动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250825" y="1299845"/>
            <a:ext cx="10840085" cy="2158365"/>
          </a:xfrm>
          <a:prstGeom prst="rect">
            <a:avLst/>
          </a:prstGeom>
        </p:spPr>
        <p:txBody>
          <a:bodyPr wrap="square">
            <a:spAutoFit/>
          </a:bodyPr>
          <a:p>
            <a:pPr indent="3048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(1)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实验操作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用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50 mL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注射器吸入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20 mL NO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与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baseline="-2500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的混合气体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并将细管端用橡皮塞封闭。然后将活塞向外拉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观察管内混合气体颜色的变化。当反复推拉活塞时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,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观察管内混合气体颜色的变化。</a:t>
            </a:r>
            <a:endParaRPr lang="zh-CN" altLang="zh-CN" sz="2800" b="1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266700"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(2)</a:t>
            </a:r>
            <a:r>
              <a:rPr lang="zh-CN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实验现象与结论</a:t>
            </a:r>
            <a:r>
              <a:rPr lang="en-US" altLang="zh-CN" sz="2800" b="1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:</a:t>
            </a:r>
            <a:endParaRPr lang="zh-CN" altLang="zh-CN" sz="2800" b="1">
              <a:solidFill>
                <a:srgbClr val="00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348615" y="3505835"/>
          <a:ext cx="11174730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0780"/>
                <a:gridCol w="6289040"/>
                <a:gridCol w="3724910"/>
              </a:tblGrid>
              <a:tr h="4267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实验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实验现象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实验结论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01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活塞往外拉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气体颜色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   　 　　      　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减小压强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化学平衡向生成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的方向移动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01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活塞往里推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1" vert="horz" anchor="ctr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气体颜色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            　　　　　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增大压强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,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化学平衡向生成</a:t>
                      </a:r>
                      <a:r>
                        <a:rPr lang="zh-CN" altLang="en-US" sz="2800" b="1" u="sng">
                          <a:solidFill>
                            <a:srgbClr val="FF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　　　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的方向移动 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矩形 9"/>
          <p:cNvSpPr>
            <a:spLocks noChangeAspect="1"/>
          </p:cNvSpPr>
          <p:nvPr/>
        </p:nvSpPr>
        <p:spPr>
          <a:xfrm>
            <a:off x="2835275" y="4041140"/>
            <a:ext cx="350456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先变浅又逐渐变深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 flipH="1">
            <a:off x="8452485" y="4404995"/>
            <a:ext cx="158940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NO</a:t>
            </a:r>
            <a:r>
              <a:rPr lang="en-US" altLang="zh-CN" sz="2800" b="1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 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3" name="矩形 12"/>
          <p:cNvSpPr>
            <a:spLocks noChangeAspect="1"/>
          </p:cNvSpPr>
          <p:nvPr/>
        </p:nvSpPr>
        <p:spPr>
          <a:xfrm>
            <a:off x="2835275" y="5285105"/>
            <a:ext cx="310578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先变深又逐渐变浅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8323580" y="5685790"/>
            <a:ext cx="1029335" cy="60769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altLang="zh-CN" sz="2800" b="1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en-US" altLang="zh-CN" sz="2800" b="1" baseline="-2500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 </a:t>
            </a:r>
            <a:endParaRPr lang="zh-CN" altLang="zh-CN" sz="2800" b="1">
              <a:solidFill>
                <a:srgbClr val="000000"/>
              </a:solidFill>
              <a:effectLst/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AS_UNIQUEID" val="25"/>
</p:tagLst>
</file>

<file path=ppt/tags/tag101.xml><?xml version="1.0" encoding="utf-8"?>
<p:tagLst xmlns:p="http://schemas.openxmlformats.org/presentationml/2006/main">
  <p:tag name="AS_UNIQUEID" val="26"/>
</p:tagLst>
</file>

<file path=ppt/tags/tag102.xml><?xml version="1.0" encoding="utf-8"?>
<p:tagLst xmlns:p="http://schemas.openxmlformats.org/presentationml/2006/main">
  <p:tag name="AS_UNIQUEID" val="27"/>
</p:tagLst>
</file>

<file path=ppt/tags/tag103.xml><?xml version="1.0" encoding="utf-8"?>
<p:tagLst xmlns:p="http://schemas.openxmlformats.org/presentationml/2006/main">
  <p:tag name="AS_UNIQUEID" val="28"/>
</p:tagLst>
</file>

<file path=ppt/tags/tag104.xml><?xml version="1.0" encoding="utf-8"?>
<p:tagLst xmlns:p="http://schemas.openxmlformats.org/presentationml/2006/main">
  <p:tag name="AS_UNIQUEID" val="29"/>
</p:tagLst>
</file>

<file path=ppt/tags/tag105.xml><?xml version="1.0" encoding="utf-8"?>
<p:tagLst xmlns:p="http://schemas.openxmlformats.org/presentationml/2006/main">
  <p:tag name="AS_UNIQUEID" val="30"/>
</p:tagLst>
</file>

<file path=ppt/tags/tag106.xml><?xml version="1.0" encoding="utf-8"?>
<p:tagLst xmlns:p="http://schemas.openxmlformats.org/presentationml/2006/main">
  <p:tag name="AS_UNIQUEID" val="31"/>
</p:tagLst>
</file>

<file path=ppt/tags/tag107.xml><?xml version="1.0" encoding="utf-8"?>
<p:tagLst xmlns:p="http://schemas.openxmlformats.org/presentationml/2006/main">
  <p:tag name="AS_UNIQUEID" val="32"/>
</p:tagLst>
</file>

<file path=ppt/tags/tag108.xml><?xml version="1.0" encoding="utf-8"?>
<p:tagLst xmlns:p="http://schemas.openxmlformats.org/presentationml/2006/main">
  <p:tag name="AS_UNIQUEID" val="33"/>
</p:tagLst>
</file>

<file path=ppt/tags/tag109.xml><?xml version="1.0" encoding="utf-8"?>
<p:tagLst xmlns:p="http://schemas.openxmlformats.org/presentationml/2006/main">
  <p:tag name="AS_UNIQUEID" val="34"/>
</p:tagLst>
</file>

<file path=ppt/tags/tag11.xml><?xml version="1.0" encoding="utf-8"?>
<p:tagLst xmlns:p="http://schemas.openxmlformats.org/presentationml/2006/main">
  <p:tag name="AS_UNIQUEID" val="149"/>
</p:tagLst>
</file>

<file path=ppt/tags/tag110.xml><?xml version="1.0" encoding="utf-8"?>
<p:tagLst xmlns:p="http://schemas.openxmlformats.org/presentationml/2006/main">
  <p:tag name="AS_UNIQUEID" val="35"/>
</p:tagLst>
</file>

<file path=ppt/tags/tag111.xml><?xml version="1.0" encoding="utf-8"?>
<p:tagLst xmlns:p="http://schemas.openxmlformats.org/presentationml/2006/main">
  <p:tag name="AS_UNIQUEID" val="36"/>
</p:tagLst>
</file>

<file path=ppt/tags/tag112.xml><?xml version="1.0" encoding="utf-8"?>
<p:tagLst xmlns:p="http://schemas.openxmlformats.org/presentationml/2006/main">
  <p:tag name="AS_UNIQUEID" val="37"/>
</p:tagLst>
</file>

<file path=ppt/tags/tag113.xml><?xml version="1.0" encoding="utf-8"?>
<p:tagLst xmlns:p="http://schemas.openxmlformats.org/presentationml/2006/main">
  <p:tag name="AS_UNIQUEID" val="38"/>
</p:tagLst>
</file>

<file path=ppt/tags/tag114.xml><?xml version="1.0" encoding="utf-8"?>
<p:tagLst xmlns:p="http://schemas.openxmlformats.org/presentationml/2006/main">
  <p:tag name="AS_UNIQUEID" val="39"/>
</p:tagLst>
</file>

<file path=ppt/tags/tag115.xml><?xml version="1.0" encoding="utf-8"?>
<p:tagLst xmlns:p="http://schemas.openxmlformats.org/presentationml/2006/main">
  <p:tag name="AS_UNIQUEID" val="40"/>
</p:tagLst>
</file>

<file path=ppt/tags/tag116.xml><?xml version="1.0" encoding="utf-8"?>
<p:tagLst xmlns:p="http://schemas.openxmlformats.org/presentationml/2006/main">
  <p:tag name="AS_UNIQUEID" val="41"/>
</p:tagLst>
</file>

<file path=ppt/tags/tag117.xml><?xml version="1.0" encoding="utf-8"?>
<p:tagLst xmlns:p="http://schemas.openxmlformats.org/presentationml/2006/main">
  <p:tag name="AS_UNIQUEID" val="42"/>
</p:tagLst>
</file>

<file path=ppt/tags/tag118.xml><?xml version="1.0" encoding="utf-8"?>
<p:tagLst xmlns:p="http://schemas.openxmlformats.org/presentationml/2006/main">
  <p:tag name="AS_UNIQUEID" val="43"/>
</p:tagLst>
</file>

<file path=ppt/tags/tag119.xml><?xml version="1.0" encoding="utf-8"?>
<p:tagLst xmlns:p="http://schemas.openxmlformats.org/presentationml/2006/main">
  <p:tag name="AS_UNIQUEID" val="44"/>
</p:tagLst>
</file>

<file path=ppt/tags/tag12.xml><?xml version="1.0" encoding="utf-8"?>
<p:tagLst xmlns:p="http://schemas.openxmlformats.org/presentationml/2006/main">
  <p:tag name="AS_UNIQUEID" val="150"/>
</p:tagLst>
</file>

<file path=ppt/tags/tag120.xml><?xml version="1.0" encoding="utf-8"?>
<p:tagLst xmlns:p="http://schemas.openxmlformats.org/presentationml/2006/main">
  <p:tag name="AS_UNIQUEID" val="45"/>
</p:tagLst>
</file>

<file path=ppt/tags/tag121.xml><?xml version="1.0" encoding="utf-8"?>
<p:tagLst xmlns:p="http://schemas.openxmlformats.org/presentationml/2006/main">
  <p:tag name="AS_UNIQUEID" val="46"/>
</p:tagLst>
</file>

<file path=ppt/tags/tag122.xml><?xml version="1.0" encoding="utf-8"?>
<p:tagLst xmlns:p="http://schemas.openxmlformats.org/presentationml/2006/main">
  <p:tag name="AS_UNIQUEID" val="47"/>
</p:tagLst>
</file>

<file path=ppt/tags/tag123.xml><?xml version="1.0" encoding="utf-8"?>
<p:tagLst xmlns:p="http://schemas.openxmlformats.org/presentationml/2006/main">
  <p:tag name="AS_UNIQUEID" val="48"/>
</p:tagLst>
</file>

<file path=ppt/tags/tag124.xml><?xml version="1.0" encoding="utf-8"?>
<p:tagLst xmlns:p="http://schemas.openxmlformats.org/presentationml/2006/main">
  <p:tag name="AS_UNIQUEID" val="49"/>
</p:tagLst>
</file>

<file path=ppt/tags/tag125.xml><?xml version="1.0" encoding="utf-8"?>
<p:tagLst xmlns:p="http://schemas.openxmlformats.org/presentationml/2006/main">
  <p:tag name="AS_UNIQUEID" val="50"/>
</p:tagLst>
</file>

<file path=ppt/tags/tag126.xml><?xml version="1.0" encoding="utf-8"?>
<p:tagLst xmlns:p="http://schemas.openxmlformats.org/presentationml/2006/main">
  <p:tag name="AS_UNIQUEID" val="51"/>
</p:tagLst>
</file>

<file path=ppt/tags/tag127.xml><?xml version="1.0" encoding="utf-8"?>
<p:tagLst xmlns:p="http://schemas.openxmlformats.org/presentationml/2006/main">
  <p:tag name="AS_UNIQUEID" val="52"/>
</p:tagLst>
</file>

<file path=ppt/tags/tag128.xml><?xml version="1.0" encoding="utf-8"?>
<p:tagLst xmlns:p="http://schemas.openxmlformats.org/presentationml/2006/main">
  <p:tag name="AS_UNIQUEID" val="53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AS_UNIQUEID" val="151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AS_UNIQUEID" val="159"/>
</p:tagLst>
</file>

<file path=ppt/tags/tag134.xml><?xml version="1.0" encoding="utf-8"?>
<p:tagLst xmlns:p="http://schemas.openxmlformats.org/presentationml/2006/main">
  <p:tag name="AS_UNIQUEID" val="162"/>
</p:tagLst>
</file>

<file path=ppt/tags/tag135.xml><?xml version="1.0" encoding="utf-8"?>
<p:tagLst xmlns:p="http://schemas.openxmlformats.org/presentationml/2006/main">
  <p:tag name="AS_UNIQUEID" val="163"/>
</p:tagLst>
</file>

<file path=ppt/tags/tag136.xml><?xml version="1.0" encoding="utf-8"?>
<p:tagLst xmlns:p="http://schemas.openxmlformats.org/presentationml/2006/main">
  <p:tag name="AS_UNIQUEID" val="164"/>
</p:tagLst>
</file>

<file path=ppt/tags/tag137.xml><?xml version="1.0" encoding="utf-8"?>
<p:tagLst xmlns:p="http://schemas.openxmlformats.org/presentationml/2006/main">
  <p:tag name="AS_UNIQUEID" val="165"/>
</p:tagLst>
</file>

<file path=ppt/tags/tag138.xml><?xml version="1.0" encoding="utf-8"?>
<p:tagLst xmlns:p="http://schemas.openxmlformats.org/presentationml/2006/main">
  <p:tag name="AS_UNIQUEID" val="31"/>
</p:tagLst>
</file>

<file path=ppt/tags/tag139.xml><?xml version="1.0" encoding="utf-8"?>
<p:tagLst xmlns:p="http://schemas.openxmlformats.org/presentationml/2006/main">
  <p:tag name="AS_UNIQUEID" val="32"/>
</p:tagLst>
</file>

<file path=ppt/tags/tag14.xml><?xml version="1.0" encoding="utf-8"?>
<p:tagLst xmlns:p="http://schemas.openxmlformats.org/presentationml/2006/main">
  <p:tag name="AS_UNIQUEID" val="152"/>
</p:tagLst>
</file>

<file path=ppt/tags/tag140.xml><?xml version="1.0" encoding="utf-8"?>
<p:tagLst xmlns:p="http://schemas.openxmlformats.org/presentationml/2006/main">
  <p:tag name="AS_UNIQUEID" val="33"/>
</p:tagLst>
</file>

<file path=ppt/tags/tag141.xml><?xml version="1.0" encoding="utf-8"?>
<p:tagLst xmlns:p="http://schemas.openxmlformats.org/presentationml/2006/main">
  <p:tag name="AS_UNIQUEID" val="34"/>
</p:tagLst>
</file>

<file path=ppt/tags/tag142.xml><?xml version="1.0" encoding="utf-8"?>
<p:tagLst xmlns:p="http://schemas.openxmlformats.org/presentationml/2006/main">
  <p:tag name="AS_UNIQUEID" val="36"/>
</p:tagLst>
</file>

<file path=ppt/tags/tag143.xml><?xml version="1.0" encoding="utf-8"?>
<p:tagLst xmlns:p="http://schemas.openxmlformats.org/presentationml/2006/main">
  <p:tag name="AS_UNIQUEID" val="37"/>
</p:tagLst>
</file>

<file path=ppt/tags/tag144.xml><?xml version="1.0" encoding="utf-8"?>
<p:tagLst xmlns:p="http://schemas.openxmlformats.org/presentationml/2006/main">
  <p:tag name="AS_UNIQUEID" val="38"/>
</p:tagLst>
</file>

<file path=ppt/tags/tag145.xml><?xml version="1.0" encoding="utf-8"?>
<p:tagLst xmlns:p="http://schemas.openxmlformats.org/presentationml/2006/main">
  <p:tag name="AS_UNIQUEID" val="39"/>
</p:tagLst>
</file>

<file path=ppt/tags/tag146.xml><?xml version="1.0" encoding="utf-8"?>
<p:tagLst xmlns:p="http://schemas.openxmlformats.org/presentationml/2006/main">
  <p:tag name="AS_UNIQUEID" val="40"/>
</p:tagLst>
</file>

<file path=ppt/tags/tag147.xml><?xml version="1.0" encoding="utf-8"?>
<p:tagLst xmlns:p="http://schemas.openxmlformats.org/presentationml/2006/main">
  <p:tag name="AS_UNIQUEID" val="41"/>
</p:tagLst>
</file>

<file path=ppt/tags/tag148.xml><?xml version="1.0" encoding="utf-8"?>
<p:tagLst xmlns:p="http://schemas.openxmlformats.org/presentationml/2006/main">
  <p:tag name="AS_UNIQUEID" val="42"/>
</p:tagLst>
</file>

<file path=ppt/tags/tag149.xml><?xml version="1.0" encoding="utf-8"?>
<p:tagLst xmlns:p="http://schemas.openxmlformats.org/presentationml/2006/main">
  <p:tag name="AS_UNIQUEID" val="43"/>
</p:tagLst>
</file>

<file path=ppt/tags/tag15.xml><?xml version="1.0" encoding="utf-8"?>
<p:tagLst xmlns:p="http://schemas.openxmlformats.org/presentationml/2006/main">
  <p:tag name="AS_UNIQUEID" val="153"/>
</p:tagLst>
</file>

<file path=ppt/tags/tag150.xml><?xml version="1.0" encoding="utf-8"?>
<p:tagLst xmlns:p="http://schemas.openxmlformats.org/presentationml/2006/main">
  <p:tag name="AS_UNIQUEID" val="44"/>
</p:tagLst>
</file>

<file path=ppt/tags/tag151.xml><?xml version="1.0" encoding="utf-8"?>
<p:tagLst xmlns:p="http://schemas.openxmlformats.org/presentationml/2006/main">
  <p:tag name="AS_UNIQUEID" val="45"/>
</p:tagLst>
</file>

<file path=ppt/tags/tag152.xml><?xml version="1.0" encoding="utf-8"?>
<p:tagLst xmlns:p="http://schemas.openxmlformats.org/presentationml/2006/main">
  <p:tag name="AS_UNIQUEID" val="46"/>
</p:tagLst>
</file>

<file path=ppt/tags/tag153.xml><?xml version="1.0" encoding="utf-8"?>
<p:tagLst xmlns:p="http://schemas.openxmlformats.org/presentationml/2006/main">
  <p:tag name="AS_UNIQUEID" val="47"/>
</p:tagLst>
</file>

<file path=ppt/tags/tag154.xml><?xml version="1.0" encoding="utf-8"?>
<p:tagLst xmlns:p="http://schemas.openxmlformats.org/presentationml/2006/main">
  <p:tag name="AS_UNIQUEID" val="48"/>
</p:tagLst>
</file>

<file path=ppt/tags/tag155.xml><?xml version="1.0" encoding="utf-8"?>
<p:tagLst xmlns:p="http://schemas.openxmlformats.org/presentationml/2006/main">
  <p:tag name="AS_UNIQUEID" val="49"/>
</p:tagLst>
</file>

<file path=ppt/tags/tag156.xml><?xml version="1.0" encoding="utf-8"?>
<p:tagLst xmlns:p="http://schemas.openxmlformats.org/presentationml/2006/main">
  <p:tag name="AS_UNIQUEID" val="50"/>
</p:tagLst>
</file>

<file path=ppt/tags/tag157.xml><?xml version="1.0" encoding="utf-8"?>
<p:tagLst xmlns:p="http://schemas.openxmlformats.org/presentationml/2006/main">
  <p:tag name="AS_UNIQUEID" val="51"/>
</p:tagLst>
</file>

<file path=ppt/tags/tag158.xml><?xml version="1.0" encoding="utf-8"?>
<p:tagLst xmlns:p="http://schemas.openxmlformats.org/presentationml/2006/main">
  <p:tag name="AS_UNIQUEID" val="31"/>
</p:tagLst>
</file>

<file path=ppt/tags/tag159.xml><?xml version="1.0" encoding="utf-8"?>
<p:tagLst xmlns:p="http://schemas.openxmlformats.org/presentationml/2006/main">
  <p:tag name="AS_UNIQUEID" val="32"/>
</p:tagLst>
</file>

<file path=ppt/tags/tag16.xml><?xml version="1.0" encoding="utf-8"?>
<p:tagLst xmlns:p="http://schemas.openxmlformats.org/presentationml/2006/main">
  <p:tag name="AS_UNIQUEID" val="154"/>
</p:tagLst>
</file>

<file path=ppt/tags/tag160.xml><?xml version="1.0" encoding="utf-8"?>
<p:tagLst xmlns:p="http://schemas.openxmlformats.org/presentationml/2006/main">
  <p:tag name="AS_UNIQUEID" val="33"/>
</p:tagLst>
</file>

<file path=ppt/tags/tag161.xml><?xml version="1.0" encoding="utf-8"?>
<p:tagLst xmlns:p="http://schemas.openxmlformats.org/presentationml/2006/main">
  <p:tag name="AS_UNIQUEID" val="34"/>
</p:tagLst>
</file>

<file path=ppt/tags/tag162.xml><?xml version="1.0" encoding="utf-8"?>
<p:tagLst xmlns:p="http://schemas.openxmlformats.org/presentationml/2006/main">
  <p:tag name="AS_UNIQUEID" val="36"/>
</p:tagLst>
</file>

<file path=ppt/tags/tag163.xml><?xml version="1.0" encoding="utf-8"?>
<p:tagLst xmlns:p="http://schemas.openxmlformats.org/presentationml/2006/main">
  <p:tag name="AS_UNIQUEID" val="37"/>
</p:tagLst>
</file>

<file path=ppt/tags/tag164.xml><?xml version="1.0" encoding="utf-8"?>
<p:tagLst xmlns:p="http://schemas.openxmlformats.org/presentationml/2006/main">
  <p:tag name="AS_UNIQUEID" val="38"/>
</p:tagLst>
</file>

<file path=ppt/tags/tag165.xml><?xml version="1.0" encoding="utf-8"?>
<p:tagLst xmlns:p="http://schemas.openxmlformats.org/presentationml/2006/main">
  <p:tag name="AS_UNIQUEID" val="39"/>
</p:tagLst>
</file>

<file path=ppt/tags/tag166.xml><?xml version="1.0" encoding="utf-8"?>
<p:tagLst xmlns:p="http://schemas.openxmlformats.org/presentationml/2006/main">
  <p:tag name="AS_UNIQUEID" val="40"/>
</p:tagLst>
</file>

<file path=ppt/tags/tag167.xml><?xml version="1.0" encoding="utf-8"?>
<p:tagLst xmlns:p="http://schemas.openxmlformats.org/presentationml/2006/main">
  <p:tag name="AS_UNIQUEID" val="41"/>
</p:tagLst>
</file>

<file path=ppt/tags/tag168.xml><?xml version="1.0" encoding="utf-8"?>
<p:tagLst xmlns:p="http://schemas.openxmlformats.org/presentationml/2006/main">
  <p:tag name="AS_UNIQUEID" val="42"/>
</p:tagLst>
</file>

<file path=ppt/tags/tag169.xml><?xml version="1.0" encoding="utf-8"?>
<p:tagLst xmlns:p="http://schemas.openxmlformats.org/presentationml/2006/main">
  <p:tag name="AS_UNIQUEID" val="43"/>
</p:tagLst>
</file>

<file path=ppt/tags/tag17.xml><?xml version="1.0" encoding="utf-8"?>
<p:tagLst xmlns:p="http://schemas.openxmlformats.org/presentationml/2006/main">
  <p:tag name="AS_UNIQUEID" val="155"/>
</p:tagLst>
</file>

<file path=ppt/tags/tag170.xml><?xml version="1.0" encoding="utf-8"?>
<p:tagLst xmlns:p="http://schemas.openxmlformats.org/presentationml/2006/main">
  <p:tag name="AS_UNIQUEID" val="44"/>
</p:tagLst>
</file>

<file path=ppt/tags/tag171.xml><?xml version="1.0" encoding="utf-8"?>
<p:tagLst xmlns:p="http://schemas.openxmlformats.org/presentationml/2006/main">
  <p:tag name="AS_UNIQUEID" val="45"/>
</p:tagLst>
</file>

<file path=ppt/tags/tag172.xml><?xml version="1.0" encoding="utf-8"?>
<p:tagLst xmlns:p="http://schemas.openxmlformats.org/presentationml/2006/main">
  <p:tag name="AS_UNIQUEID" val="46"/>
</p:tagLst>
</file>

<file path=ppt/tags/tag173.xml><?xml version="1.0" encoding="utf-8"?>
<p:tagLst xmlns:p="http://schemas.openxmlformats.org/presentationml/2006/main">
  <p:tag name="AS_UNIQUEID" val="47"/>
</p:tagLst>
</file>

<file path=ppt/tags/tag174.xml><?xml version="1.0" encoding="utf-8"?>
<p:tagLst xmlns:p="http://schemas.openxmlformats.org/presentationml/2006/main">
  <p:tag name="AS_UNIQUEID" val="48"/>
</p:tagLst>
</file>

<file path=ppt/tags/tag175.xml><?xml version="1.0" encoding="utf-8"?>
<p:tagLst xmlns:p="http://schemas.openxmlformats.org/presentationml/2006/main">
  <p:tag name="AS_UNIQUEID" val="50"/>
</p:tagLst>
</file>

<file path=ppt/tags/tag176.xml><?xml version="1.0" encoding="utf-8"?>
<p:tagLst xmlns:p="http://schemas.openxmlformats.org/presentationml/2006/main">
  <p:tag name="AS_UNIQUEID" val="51"/>
</p:tagLst>
</file>

<file path=ppt/tags/tag177.xml><?xml version="1.0" encoding="utf-8"?>
<p:tagLst xmlns:p="http://schemas.openxmlformats.org/presentationml/2006/main">
  <p:tag name="AS_UNIQUEID" val="49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9.xml><?xml version="1.0" encoding="utf-8"?>
<p:tagLst xmlns:p="http://schemas.openxmlformats.org/presentationml/2006/main">
  <p:tag name="AS_UNIQUEID" val="159"/>
</p:tagLst>
</file>

<file path=ppt/tags/tag18.xml><?xml version="1.0" encoding="utf-8"?>
<p:tagLst xmlns:p="http://schemas.openxmlformats.org/presentationml/2006/main">
  <p:tag name="AS_UNIQUEID" val="156"/>
</p:tagLst>
</file>

<file path=ppt/tags/tag180.xml><?xml version="1.0" encoding="utf-8"?>
<p:tagLst xmlns:p="http://schemas.openxmlformats.org/presentationml/2006/main">
  <p:tag name="AS_UNIQUEID" val="162"/>
</p:tagLst>
</file>

<file path=ppt/tags/tag181.xml><?xml version="1.0" encoding="utf-8"?>
<p:tagLst xmlns:p="http://schemas.openxmlformats.org/presentationml/2006/main">
  <p:tag name="AS_UNIQUEID" val="163"/>
</p:tagLst>
</file>

<file path=ppt/tags/tag182.xml><?xml version="1.0" encoding="utf-8"?>
<p:tagLst xmlns:p="http://schemas.openxmlformats.org/presentationml/2006/main">
  <p:tag name="AS_UNIQUEID" val="164"/>
</p:tagLst>
</file>

<file path=ppt/tags/tag183.xml><?xml version="1.0" encoding="utf-8"?>
<p:tagLst xmlns:p="http://schemas.openxmlformats.org/presentationml/2006/main">
  <p:tag name="AS_UNIQUEID" val="165"/>
</p:tagLst>
</file>

<file path=ppt/tags/tag184.xml><?xml version="1.0" encoding="utf-8"?>
<p:tagLst xmlns:p="http://schemas.openxmlformats.org/presentationml/2006/main">
  <p:tag name="AS_UNIQUEID" val="31"/>
</p:tagLst>
</file>

<file path=ppt/tags/tag185.xml><?xml version="1.0" encoding="utf-8"?>
<p:tagLst xmlns:p="http://schemas.openxmlformats.org/presentationml/2006/main">
  <p:tag name="AS_UNIQUEID" val="32"/>
</p:tagLst>
</file>

<file path=ppt/tags/tag186.xml><?xml version="1.0" encoding="utf-8"?>
<p:tagLst xmlns:p="http://schemas.openxmlformats.org/presentationml/2006/main">
  <p:tag name="AS_UNIQUEID" val="33"/>
</p:tagLst>
</file>

<file path=ppt/tags/tag187.xml><?xml version="1.0" encoding="utf-8"?>
<p:tagLst xmlns:p="http://schemas.openxmlformats.org/presentationml/2006/main">
  <p:tag name="AS_UNIQUEID" val="34"/>
</p:tagLst>
</file>

<file path=ppt/tags/tag188.xml><?xml version="1.0" encoding="utf-8"?>
<p:tagLst xmlns:p="http://schemas.openxmlformats.org/presentationml/2006/main">
  <p:tag name="AS_UNIQUEID" val="36"/>
</p:tagLst>
</file>

<file path=ppt/tags/tag189.xml><?xml version="1.0" encoding="utf-8"?>
<p:tagLst xmlns:p="http://schemas.openxmlformats.org/presentationml/2006/main">
  <p:tag name="AS_UNIQUEID" val="37"/>
</p:tagLst>
</file>

<file path=ppt/tags/tag19.xml><?xml version="1.0" encoding="utf-8"?>
<p:tagLst xmlns:p="http://schemas.openxmlformats.org/presentationml/2006/main">
  <p:tag name="AS_UNIQUEID" val="157"/>
</p:tagLst>
</file>

<file path=ppt/tags/tag190.xml><?xml version="1.0" encoding="utf-8"?>
<p:tagLst xmlns:p="http://schemas.openxmlformats.org/presentationml/2006/main">
  <p:tag name="AS_UNIQUEID" val="38"/>
</p:tagLst>
</file>

<file path=ppt/tags/tag191.xml><?xml version="1.0" encoding="utf-8"?>
<p:tagLst xmlns:p="http://schemas.openxmlformats.org/presentationml/2006/main">
  <p:tag name="AS_UNIQUEID" val="39"/>
</p:tagLst>
</file>

<file path=ppt/tags/tag192.xml><?xml version="1.0" encoding="utf-8"?>
<p:tagLst xmlns:p="http://schemas.openxmlformats.org/presentationml/2006/main">
  <p:tag name="AS_UNIQUEID" val="40"/>
</p:tagLst>
</file>

<file path=ppt/tags/tag193.xml><?xml version="1.0" encoding="utf-8"?>
<p:tagLst xmlns:p="http://schemas.openxmlformats.org/presentationml/2006/main">
  <p:tag name="AS_UNIQUEID" val="41"/>
</p:tagLst>
</file>

<file path=ppt/tags/tag194.xml><?xml version="1.0" encoding="utf-8"?>
<p:tagLst xmlns:p="http://schemas.openxmlformats.org/presentationml/2006/main">
  <p:tag name="AS_UNIQUEID" val="42"/>
</p:tagLst>
</file>

<file path=ppt/tags/tag195.xml><?xml version="1.0" encoding="utf-8"?>
<p:tagLst xmlns:p="http://schemas.openxmlformats.org/presentationml/2006/main">
  <p:tag name="AS_UNIQUEID" val="43"/>
</p:tagLst>
</file>

<file path=ppt/tags/tag196.xml><?xml version="1.0" encoding="utf-8"?>
<p:tagLst xmlns:p="http://schemas.openxmlformats.org/presentationml/2006/main">
  <p:tag name="AS_UNIQUEID" val="44"/>
</p:tagLst>
</file>

<file path=ppt/tags/tag197.xml><?xml version="1.0" encoding="utf-8"?>
<p:tagLst xmlns:p="http://schemas.openxmlformats.org/presentationml/2006/main">
  <p:tag name="AS_UNIQUEID" val="45"/>
</p:tagLst>
</file>

<file path=ppt/tags/tag198.xml><?xml version="1.0" encoding="utf-8"?>
<p:tagLst xmlns:p="http://schemas.openxmlformats.org/presentationml/2006/main">
  <p:tag name="AS_UNIQUEID" val="46"/>
</p:tagLst>
</file>

<file path=ppt/tags/tag199.xml><?xml version="1.0" encoding="utf-8"?>
<p:tagLst xmlns:p="http://schemas.openxmlformats.org/presentationml/2006/main">
  <p:tag name="AS_UNIQUEID" val="47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00.xml><?xml version="1.0" encoding="utf-8"?>
<p:tagLst xmlns:p="http://schemas.openxmlformats.org/presentationml/2006/main">
  <p:tag name="AS_UNIQUEID" val="48"/>
</p:tagLst>
</file>

<file path=ppt/tags/tag201.xml><?xml version="1.0" encoding="utf-8"?>
<p:tagLst xmlns:p="http://schemas.openxmlformats.org/presentationml/2006/main">
  <p:tag name="AS_UNIQUEID" val="49"/>
</p:tagLst>
</file>

<file path=ppt/tags/tag202.xml><?xml version="1.0" encoding="utf-8"?>
<p:tagLst xmlns:p="http://schemas.openxmlformats.org/presentationml/2006/main">
  <p:tag name="AS_UNIQUEID" val="50"/>
</p:tagLst>
</file>

<file path=ppt/tags/tag203.xml><?xml version="1.0" encoding="utf-8"?>
<p:tagLst xmlns:p="http://schemas.openxmlformats.org/presentationml/2006/main">
  <p:tag name="AS_UNIQUEID" val="51"/>
</p:tagLst>
</file>

<file path=ppt/tags/tag204.xml><?xml version="1.0" encoding="utf-8"?>
<p:tagLst xmlns:p="http://schemas.openxmlformats.org/presentationml/2006/main">
  <p:tag name="AS_UNIQUEID" val="31"/>
</p:tagLst>
</file>

<file path=ppt/tags/tag205.xml><?xml version="1.0" encoding="utf-8"?>
<p:tagLst xmlns:p="http://schemas.openxmlformats.org/presentationml/2006/main">
  <p:tag name="AS_UNIQUEID" val="32"/>
</p:tagLst>
</file>

<file path=ppt/tags/tag206.xml><?xml version="1.0" encoding="utf-8"?>
<p:tagLst xmlns:p="http://schemas.openxmlformats.org/presentationml/2006/main">
  <p:tag name="AS_UNIQUEID" val="33"/>
</p:tagLst>
</file>

<file path=ppt/tags/tag207.xml><?xml version="1.0" encoding="utf-8"?>
<p:tagLst xmlns:p="http://schemas.openxmlformats.org/presentationml/2006/main">
  <p:tag name="AS_UNIQUEID" val="34"/>
</p:tagLst>
</file>

<file path=ppt/tags/tag208.xml><?xml version="1.0" encoding="utf-8"?>
<p:tagLst xmlns:p="http://schemas.openxmlformats.org/presentationml/2006/main">
  <p:tag name="AS_UNIQUEID" val="36"/>
</p:tagLst>
</file>

<file path=ppt/tags/tag209.xml><?xml version="1.0" encoding="utf-8"?>
<p:tagLst xmlns:p="http://schemas.openxmlformats.org/presentationml/2006/main">
  <p:tag name="AS_UNIQUEID" val="37"/>
</p:tagLst>
</file>

<file path=ppt/tags/tag21.xml><?xml version="1.0" encoding="utf-8"?>
<p:tagLst xmlns:p="http://schemas.openxmlformats.org/presentationml/2006/main">
  <p:tag name="AS_UNIQUEID" val="159"/>
</p:tagLst>
</file>

<file path=ppt/tags/tag210.xml><?xml version="1.0" encoding="utf-8"?>
<p:tagLst xmlns:p="http://schemas.openxmlformats.org/presentationml/2006/main">
  <p:tag name="AS_UNIQUEID" val="38"/>
</p:tagLst>
</file>

<file path=ppt/tags/tag211.xml><?xml version="1.0" encoding="utf-8"?>
<p:tagLst xmlns:p="http://schemas.openxmlformats.org/presentationml/2006/main">
  <p:tag name="AS_UNIQUEID" val="39"/>
</p:tagLst>
</file>

<file path=ppt/tags/tag212.xml><?xml version="1.0" encoding="utf-8"?>
<p:tagLst xmlns:p="http://schemas.openxmlformats.org/presentationml/2006/main">
  <p:tag name="AS_UNIQUEID" val="40"/>
</p:tagLst>
</file>

<file path=ppt/tags/tag213.xml><?xml version="1.0" encoding="utf-8"?>
<p:tagLst xmlns:p="http://schemas.openxmlformats.org/presentationml/2006/main">
  <p:tag name="AS_UNIQUEID" val="41"/>
</p:tagLst>
</file>

<file path=ppt/tags/tag214.xml><?xml version="1.0" encoding="utf-8"?>
<p:tagLst xmlns:p="http://schemas.openxmlformats.org/presentationml/2006/main">
  <p:tag name="AS_UNIQUEID" val="42"/>
</p:tagLst>
</file>

<file path=ppt/tags/tag215.xml><?xml version="1.0" encoding="utf-8"?>
<p:tagLst xmlns:p="http://schemas.openxmlformats.org/presentationml/2006/main">
  <p:tag name="AS_UNIQUEID" val="43"/>
</p:tagLst>
</file>

<file path=ppt/tags/tag216.xml><?xml version="1.0" encoding="utf-8"?>
<p:tagLst xmlns:p="http://schemas.openxmlformats.org/presentationml/2006/main">
  <p:tag name="AS_UNIQUEID" val="44"/>
</p:tagLst>
</file>

<file path=ppt/tags/tag217.xml><?xml version="1.0" encoding="utf-8"?>
<p:tagLst xmlns:p="http://schemas.openxmlformats.org/presentationml/2006/main">
  <p:tag name="AS_UNIQUEID" val="45"/>
</p:tagLst>
</file>

<file path=ppt/tags/tag218.xml><?xml version="1.0" encoding="utf-8"?>
<p:tagLst xmlns:p="http://schemas.openxmlformats.org/presentationml/2006/main">
  <p:tag name="AS_UNIQUEID" val="46"/>
</p:tagLst>
</file>

<file path=ppt/tags/tag219.xml><?xml version="1.0" encoding="utf-8"?>
<p:tagLst xmlns:p="http://schemas.openxmlformats.org/presentationml/2006/main">
  <p:tag name="AS_UNIQUEID" val="47"/>
</p:tagLst>
</file>

<file path=ppt/tags/tag22.xml><?xml version="1.0" encoding="utf-8"?>
<p:tagLst xmlns:p="http://schemas.openxmlformats.org/presentationml/2006/main">
  <p:tag name="AS_UNIQUEID" val="160"/>
</p:tagLst>
</file>

<file path=ppt/tags/tag220.xml><?xml version="1.0" encoding="utf-8"?>
<p:tagLst xmlns:p="http://schemas.openxmlformats.org/presentationml/2006/main">
  <p:tag name="AS_UNIQUEID" val="48"/>
</p:tagLst>
</file>

<file path=ppt/tags/tag221.xml><?xml version="1.0" encoding="utf-8"?>
<p:tagLst xmlns:p="http://schemas.openxmlformats.org/presentationml/2006/main">
  <p:tag name="AS_UNIQUEID" val="50"/>
</p:tagLst>
</file>

<file path=ppt/tags/tag222.xml><?xml version="1.0" encoding="utf-8"?>
<p:tagLst xmlns:p="http://schemas.openxmlformats.org/presentationml/2006/main">
  <p:tag name="AS_UNIQUEID" val="51"/>
</p:tagLst>
</file>

<file path=ppt/tags/tag223.xml><?xml version="1.0" encoding="utf-8"?>
<p:tagLst xmlns:p="http://schemas.openxmlformats.org/presentationml/2006/main">
  <p:tag name="AS_UNIQUEID" val="49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AS_UNIQUEID" val="159"/>
</p:tagLst>
</file>

<file path=ppt/tags/tag226.xml><?xml version="1.0" encoding="utf-8"?>
<p:tagLst xmlns:p="http://schemas.openxmlformats.org/presentationml/2006/main">
  <p:tag name="AS_UNIQUEID" val="162"/>
</p:tagLst>
</file>

<file path=ppt/tags/tag227.xml><?xml version="1.0" encoding="utf-8"?>
<p:tagLst xmlns:p="http://schemas.openxmlformats.org/presentationml/2006/main">
  <p:tag name="AS_UNIQUEID" val="163"/>
</p:tagLst>
</file>

<file path=ppt/tags/tag228.xml><?xml version="1.0" encoding="utf-8"?>
<p:tagLst xmlns:p="http://schemas.openxmlformats.org/presentationml/2006/main">
  <p:tag name="AS_UNIQUEID" val="164"/>
</p:tagLst>
</file>

<file path=ppt/tags/tag229.xml><?xml version="1.0" encoding="utf-8"?>
<p:tagLst xmlns:p="http://schemas.openxmlformats.org/presentationml/2006/main">
  <p:tag name="AS_UNIQUEID" val="165"/>
</p:tagLst>
</file>

<file path=ppt/tags/tag23.xml><?xml version="1.0" encoding="utf-8"?>
<p:tagLst xmlns:p="http://schemas.openxmlformats.org/presentationml/2006/main">
  <p:tag name="AS_UNIQUEID" val="161"/>
</p:tagLst>
</file>

<file path=ppt/tags/tag230.xml><?xml version="1.0" encoding="utf-8"?>
<p:tagLst xmlns:p="http://schemas.openxmlformats.org/presentationml/2006/main">
  <p:tag name="AS_UNIQUEID" val="31"/>
</p:tagLst>
</file>

<file path=ppt/tags/tag231.xml><?xml version="1.0" encoding="utf-8"?>
<p:tagLst xmlns:p="http://schemas.openxmlformats.org/presentationml/2006/main">
  <p:tag name="AS_UNIQUEID" val="32"/>
</p:tagLst>
</file>

<file path=ppt/tags/tag232.xml><?xml version="1.0" encoding="utf-8"?>
<p:tagLst xmlns:p="http://schemas.openxmlformats.org/presentationml/2006/main">
  <p:tag name="AS_UNIQUEID" val="33"/>
</p:tagLst>
</file>

<file path=ppt/tags/tag233.xml><?xml version="1.0" encoding="utf-8"?>
<p:tagLst xmlns:p="http://schemas.openxmlformats.org/presentationml/2006/main">
  <p:tag name="AS_UNIQUEID" val="34"/>
</p:tagLst>
</file>

<file path=ppt/tags/tag234.xml><?xml version="1.0" encoding="utf-8"?>
<p:tagLst xmlns:p="http://schemas.openxmlformats.org/presentationml/2006/main">
  <p:tag name="AS_UNIQUEID" val="36"/>
</p:tagLst>
</file>

<file path=ppt/tags/tag235.xml><?xml version="1.0" encoding="utf-8"?>
<p:tagLst xmlns:p="http://schemas.openxmlformats.org/presentationml/2006/main">
  <p:tag name="AS_UNIQUEID" val="37"/>
</p:tagLst>
</file>

<file path=ppt/tags/tag236.xml><?xml version="1.0" encoding="utf-8"?>
<p:tagLst xmlns:p="http://schemas.openxmlformats.org/presentationml/2006/main">
  <p:tag name="AS_UNIQUEID" val="38"/>
</p:tagLst>
</file>

<file path=ppt/tags/tag237.xml><?xml version="1.0" encoding="utf-8"?>
<p:tagLst xmlns:p="http://schemas.openxmlformats.org/presentationml/2006/main">
  <p:tag name="AS_UNIQUEID" val="39"/>
</p:tagLst>
</file>

<file path=ppt/tags/tag238.xml><?xml version="1.0" encoding="utf-8"?>
<p:tagLst xmlns:p="http://schemas.openxmlformats.org/presentationml/2006/main">
  <p:tag name="AS_UNIQUEID" val="40"/>
</p:tagLst>
</file>

<file path=ppt/tags/tag239.xml><?xml version="1.0" encoding="utf-8"?>
<p:tagLst xmlns:p="http://schemas.openxmlformats.org/presentationml/2006/main">
  <p:tag name="AS_UNIQUEID" val="41"/>
</p:tagLst>
</file>

<file path=ppt/tags/tag24.xml><?xml version="1.0" encoding="utf-8"?>
<p:tagLst xmlns:p="http://schemas.openxmlformats.org/presentationml/2006/main">
  <p:tag name="AS_UNIQUEID" val="162"/>
</p:tagLst>
</file>

<file path=ppt/tags/tag240.xml><?xml version="1.0" encoding="utf-8"?>
<p:tagLst xmlns:p="http://schemas.openxmlformats.org/presentationml/2006/main">
  <p:tag name="AS_UNIQUEID" val="42"/>
</p:tagLst>
</file>

<file path=ppt/tags/tag241.xml><?xml version="1.0" encoding="utf-8"?>
<p:tagLst xmlns:p="http://schemas.openxmlformats.org/presentationml/2006/main">
  <p:tag name="AS_UNIQUEID" val="45"/>
</p:tagLst>
</file>

<file path=ppt/tags/tag242.xml><?xml version="1.0" encoding="utf-8"?>
<p:tagLst xmlns:p="http://schemas.openxmlformats.org/presentationml/2006/main">
  <p:tag name="AS_UNIQUEID" val="46"/>
</p:tagLst>
</file>

<file path=ppt/tags/tag243.xml><?xml version="1.0" encoding="utf-8"?>
<p:tagLst xmlns:p="http://schemas.openxmlformats.org/presentationml/2006/main">
  <p:tag name="AS_UNIQUEID" val="47"/>
</p:tagLst>
</file>

<file path=ppt/tags/tag244.xml><?xml version="1.0" encoding="utf-8"?>
<p:tagLst xmlns:p="http://schemas.openxmlformats.org/presentationml/2006/main">
  <p:tag name="AS_UNIQUEID" val="48"/>
</p:tagLst>
</file>

<file path=ppt/tags/tag245.xml><?xml version="1.0" encoding="utf-8"?>
<p:tagLst xmlns:p="http://schemas.openxmlformats.org/presentationml/2006/main">
  <p:tag name="AS_UNIQUEID" val="49"/>
</p:tagLst>
</file>

<file path=ppt/tags/tag246.xml><?xml version="1.0" encoding="utf-8"?>
<p:tagLst xmlns:p="http://schemas.openxmlformats.org/presentationml/2006/main">
  <p:tag name="AS_UNIQUEID" val="50"/>
</p:tagLst>
</file>

<file path=ppt/tags/tag247.xml><?xml version="1.0" encoding="utf-8"?>
<p:tagLst xmlns:p="http://schemas.openxmlformats.org/presentationml/2006/main">
  <p:tag name="AS_UNIQUEID" val="51"/>
</p:tagLst>
</file>

<file path=ppt/tags/tag248.xml><?xml version="1.0" encoding="utf-8"?>
<p:tagLst xmlns:p="http://schemas.openxmlformats.org/presentationml/2006/main">
  <p:tag name="AS_UNIQUEID" val="31"/>
</p:tagLst>
</file>

<file path=ppt/tags/tag249.xml><?xml version="1.0" encoding="utf-8"?>
<p:tagLst xmlns:p="http://schemas.openxmlformats.org/presentationml/2006/main">
  <p:tag name="AS_UNIQUEID" val="32"/>
</p:tagLst>
</file>

<file path=ppt/tags/tag25.xml><?xml version="1.0" encoding="utf-8"?>
<p:tagLst xmlns:p="http://schemas.openxmlformats.org/presentationml/2006/main">
  <p:tag name="AS_UNIQUEID" val="163"/>
</p:tagLst>
</file>

<file path=ppt/tags/tag250.xml><?xml version="1.0" encoding="utf-8"?>
<p:tagLst xmlns:p="http://schemas.openxmlformats.org/presentationml/2006/main">
  <p:tag name="AS_UNIQUEID" val="33"/>
</p:tagLst>
</file>

<file path=ppt/tags/tag251.xml><?xml version="1.0" encoding="utf-8"?>
<p:tagLst xmlns:p="http://schemas.openxmlformats.org/presentationml/2006/main">
  <p:tag name="AS_UNIQUEID" val="34"/>
</p:tagLst>
</file>

<file path=ppt/tags/tag252.xml><?xml version="1.0" encoding="utf-8"?>
<p:tagLst xmlns:p="http://schemas.openxmlformats.org/presentationml/2006/main">
  <p:tag name="AS_UNIQUEID" val="36"/>
</p:tagLst>
</file>

<file path=ppt/tags/tag253.xml><?xml version="1.0" encoding="utf-8"?>
<p:tagLst xmlns:p="http://schemas.openxmlformats.org/presentationml/2006/main">
  <p:tag name="AS_UNIQUEID" val="37"/>
</p:tagLst>
</file>

<file path=ppt/tags/tag254.xml><?xml version="1.0" encoding="utf-8"?>
<p:tagLst xmlns:p="http://schemas.openxmlformats.org/presentationml/2006/main">
  <p:tag name="AS_UNIQUEID" val="38"/>
</p:tagLst>
</file>

<file path=ppt/tags/tag255.xml><?xml version="1.0" encoding="utf-8"?>
<p:tagLst xmlns:p="http://schemas.openxmlformats.org/presentationml/2006/main">
  <p:tag name="AS_UNIQUEID" val="39"/>
</p:tagLst>
</file>

<file path=ppt/tags/tag256.xml><?xml version="1.0" encoding="utf-8"?>
<p:tagLst xmlns:p="http://schemas.openxmlformats.org/presentationml/2006/main">
  <p:tag name="AS_UNIQUEID" val="40"/>
</p:tagLst>
</file>

<file path=ppt/tags/tag257.xml><?xml version="1.0" encoding="utf-8"?>
<p:tagLst xmlns:p="http://schemas.openxmlformats.org/presentationml/2006/main">
  <p:tag name="AS_UNIQUEID" val="41"/>
</p:tagLst>
</file>

<file path=ppt/tags/tag258.xml><?xml version="1.0" encoding="utf-8"?>
<p:tagLst xmlns:p="http://schemas.openxmlformats.org/presentationml/2006/main">
  <p:tag name="AS_UNIQUEID" val="42"/>
</p:tagLst>
</file>

<file path=ppt/tags/tag259.xml><?xml version="1.0" encoding="utf-8"?>
<p:tagLst xmlns:p="http://schemas.openxmlformats.org/presentationml/2006/main">
  <p:tag name="AS_UNIQUEID" val="45"/>
</p:tagLst>
</file>

<file path=ppt/tags/tag26.xml><?xml version="1.0" encoding="utf-8"?>
<p:tagLst xmlns:p="http://schemas.openxmlformats.org/presentationml/2006/main">
  <p:tag name="AS_UNIQUEID" val="164"/>
</p:tagLst>
</file>

<file path=ppt/tags/tag260.xml><?xml version="1.0" encoding="utf-8"?>
<p:tagLst xmlns:p="http://schemas.openxmlformats.org/presentationml/2006/main">
  <p:tag name="AS_UNIQUEID" val="46"/>
</p:tagLst>
</file>

<file path=ppt/tags/tag261.xml><?xml version="1.0" encoding="utf-8"?>
<p:tagLst xmlns:p="http://schemas.openxmlformats.org/presentationml/2006/main">
  <p:tag name="AS_UNIQUEID" val="47"/>
</p:tagLst>
</file>

<file path=ppt/tags/tag262.xml><?xml version="1.0" encoding="utf-8"?>
<p:tagLst xmlns:p="http://schemas.openxmlformats.org/presentationml/2006/main">
  <p:tag name="AS_UNIQUEID" val="48"/>
</p:tagLst>
</file>

<file path=ppt/tags/tag263.xml><?xml version="1.0" encoding="utf-8"?>
<p:tagLst xmlns:p="http://schemas.openxmlformats.org/presentationml/2006/main">
  <p:tag name="AS_UNIQUEID" val="50"/>
</p:tagLst>
</file>

<file path=ppt/tags/tag264.xml><?xml version="1.0" encoding="utf-8"?>
<p:tagLst xmlns:p="http://schemas.openxmlformats.org/presentationml/2006/main">
  <p:tag name="AS_UNIQUEID" val="51"/>
</p:tagLst>
</file>

<file path=ppt/tags/tag265.xml><?xml version="1.0" encoding="utf-8"?>
<p:tagLst xmlns:p="http://schemas.openxmlformats.org/presentationml/2006/main">
  <p:tag name="AS_UNIQUEID" val="49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8.xml><?xml version="1.0" encoding="utf-8"?>
<p:tagLst xmlns:p="http://schemas.openxmlformats.org/presentationml/2006/main">
  <p:tag name="KSO_WM_UNIT_TABLE_BEAUTIFY" val="smartTable{1163e9a1-63b3-4123-9680-6c002147f156}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AS_UNIQUEID" val="165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1.xml><?xml version="1.0" encoding="utf-8"?>
<p:tagLst xmlns:p="http://schemas.openxmlformats.org/presentationml/2006/main">
  <p:tag name="AS_UNIQUEID" val="159"/>
</p:tagLst>
</file>

<file path=ppt/tags/tag272.xml><?xml version="1.0" encoding="utf-8"?>
<p:tagLst xmlns:p="http://schemas.openxmlformats.org/presentationml/2006/main">
  <p:tag name="AS_UNIQUEID" val="162"/>
</p:tagLst>
</file>

<file path=ppt/tags/tag273.xml><?xml version="1.0" encoding="utf-8"?>
<p:tagLst xmlns:p="http://schemas.openxmlformats.org/presentationml/2006/main">
  <p:tag name="AS_UNIQUEID" val="163"/>
</p:tagLst>
</file>

<file path=ppt/tags/tag274.xml><?xml version="1.0" encoding="utf-8"?>
<p:tagLst xmlns:p="http://schemas.openxmlformats.org/presentationml/2006/main">
  <p:tag name="AS_UNIQUEID" val="164"/>
</p:tagLst>
</file>

<file path=ppt/tags/tag275.xml><?xml version="1.0" encoding="utf-8"?>
<p:tagLst xmlns:p="http://schemas.openxmlformats.org/presentationml/2006/main">
  <p:tag name="AS_UNIQUEID" val="165"/>
</p:tagLst>
</file>

<file path=ppt/tags/tag276.xml><?xml version="1.0" encoding="utf-8"?>
<p:tagLst xmlns:p="http://schemas.openxmlformats.org/presentationml/2006/main">
  <p:tag name="AS_UNIQUEID" val="31"/>
</p:tagLst>
</file>

<file path=ppt/tags/tag277.xml><?xml version="1.0" encoding="utf-8"?>
<p:tagLst xmlns:p="http://schemas.openxmlformats.org/presentationml/2006/main">
  <p:tag name="AS_UNIQUEID" val="32"/>
</p:tagLst>
</file>

<file path=ppt/tags/tag278.xml><?xml version="1.0" encoding="utf-8"?>
<p:tagLst xmlns:p="http://schemas.openxmlformats.org/presentationml/2006/main">
  <p:tag name="AS_UNIQUEID" val="33"/>
</p:tagLst>
</file>

<file path=ppt/tags/tag279.xml><?xml version="1.0" encoding="utf-8"?>
<p:tagLst xmlns:p="http://schemas.openxmlformats.org/presentationml/2006/main">
  <p:tag name="AS_UNIQUEID" val="34"/>
</p:tagLst>
</file>

<file path=ppt/tags/tag28.xml><?xml version="1.0" encoding="utf-8"?>
<p:tagLst xmlns:p="http://schemas.openxmlformats.org/presentationml/2006/main">
  <p:tag name="AS_UNIQUEID" val="3862"/>
</p:tagLst>
</file>

<file path=ppt/tags/tag280.xml><?xml version="1.0" encoding="utf-8"?>
<p:tagLst xmlns:p="http://schemas.openxmlformats.org/presentationml/2006/main">
  <p:tag name="AS_UNIQUEID" val="36"/>
</p:tagLst>
</file>

<file path=ppt/tags/tag281.xml><?xml version="1.0" encoding="utf-8"?>
<p:tagLst xmlns:p="http://schemas.openxmlformats.org/presentationml/2006/main">
  <p:tag name="AS_UNIQUEID" val="37"/>
</p:tagLst>
</file>

<file path=ppt/tags/tag282.xml><?xml version="1.0" encoding="utf-8"?>
<p:tagLst xmlns:p="http://schemas.openxmlformats.org/presentationml/2006/main">
  <p:tag name="AS_UNIQUEID" val="38"/>
</p:tagLst>
</file>

<file path=ppt/tags/tag283.xml><?xml version="1.0" encoding="utf-8"?>
<p:tagLst xmlns:p="http://schemas.openxmlformats.org/presentationml/2006/main">
  <p:tag name="AS_UNIQUEID" val="39"/>
</p:tagLst>
</file>

<file path=ppt/tags/tag284.xml><?xml version="1.0" encoding="utf-8"?>
<p:tagLst xmlns:p="http://schemas.openxmlformats.org/presentationml/2006/main">
  <p:tag name="AS_UNIQUEID" val="40"/>
</p:tagLst>
</file>

<file path=ppt/tags/tag285.xml><?xml version="1.0" encoding="utf-8"?>
<p:tagLst xmlns:p="http://schemas.openxmlformats.org/presentationml/2006/main">
  <p:tag name="AS_UNIQUEID" val="41"/>
</p:tagLst>
</file>

<file path=ppt/tags/tag286.xml><?xml version="1.0" encoding="utf-8"?>
<p:tagLst xmlns:p="http://schemas.openxmlformats.org/presentationml/2006/main">
  <p:tag name="AS_UNIQUEID" val="42"/>
</p:tagLst>
</file>

<file path=ppt/tags/tag287.xml><?xml version="1.0" encoding="utf-8"?>
<p:tagLst xmlns:p="http://schemas.openxmlformats.org/presentationml/2006/main">
  <p:tag name="AS_UNIQUEID" val="43"/>
</p:tagLst>
</file>

<file path=ppt/tags/tag288.xml><?xml version="1.0" encoding="utf-8"?>
<p:tagLst xmlns:p="http://schemas.openxmlformats.org/presentationml/2006/main">
  <p:tag name="AS_UNIQUEID" val="44"/>
</p:tagLst>
</file>

<file path=ppt/tags/tag289.xml><?xml version="1.0" encoding="utf-8"?>
<p:tagLst xmlns:p="http://schemas.openxmlformats.org/presentationml/2006/main">
  <p:tag name="AS_UNIQUEID" val="45"/>
</p:tagLst>
</file>

<file path=ppt/tags/tag29.xml><?xml version="1.0" encoding="utf-8"?>
<p:tagLst xmlns:p="http://schemas.openxmlformats.org/presentationml/2006/main">
  <p:tag name="AS_UNIQUEID" val="3863"/>
</p:tagLst>
</file>

<file path=ppt/tags/tag290.xml><?xml version="1.0" encoding="utf-8"?>
<p:tagLst xmlns:p="http://schemas.openxmlformats.org/presentationml/2006/main">
  <p:tag name="AS_UNIQUEID" val="46"/>
</p:tagLst>
</file>

<file path=ppt/tags/tag291.xml><?xml version="1.0" encoding="utf-8"?>
<p:tagLst xmlns:p="http://schemas.openxmlformats.org/presentationml/2006/main">
  <p:tag name="AS_UNIQUEID" val="47"/>
</p:tagLst>
</file>

<file path=ppt/tags/tag292.xml><?xml version="1.0" encoding="utf-8"?>
<p:tagLst xmlns:p="http://schemas.openxmlformats.org/presentationml/2006/main">
  <p:tag name="AS_UNIQUEID" val="48"/>
</p:tagLst>
</file>

<file path=ppt/tags/tag293.xml><?xml version="1.0" encoding="utf-8"?>
<p:tagLst xmlns:p="http://schemas.openxmlformats.org/presentationml/2006/main">
  <p:tag name="AS_UNIQUEID" val="49"/>
</p:tagLst>
</file>

<file path=ppt/tags/tag294.xml><?xml version="1.0" encoding="utf-8"?>
<p:tagLst xmlns:p="http://schemas.openxmlformats.org/presentationml/2006/main">
  <p:tag name="AS_UNIQUEID" val="50"/>
</p:tagLst>
</file>

<file path=ppt/tags/tag295.xml><?xml version="1.0" encoding="utf-8"?>
<p:tagLst xmlns:p="http://schemas.openxmlformats.org/presentationml/2006/main">
  <p:tag name="AS_UNIQUEID" val="51"/>
</p:tagLst>
</file>

<file path=ppt/tags/tag296.xml><?xml version="1.0" encoding="utf-8"?>
<p:tagLst xmlns:p="http://schemas.openxmlformats.org/presentationml/2006/main">
  <p:tag name="AS_UNIQUEID" val="31"/>
</p:tagLst>
</file>

<file path=ppt/tags/tag297.xml><?xml version="1.0" encoding="utf-8"?>
<p:tagLst xmlns:p="http://schemas.openxmlformats.org/presentationml/2006/main">
  <p:tag name="AS_UNIQUEID" val="32"/>
</p:tagLst>
</file>

<file path=ppt/tags/tag298.xml><?xml version="1.0" encoding="utf-8"?>
<p:tagLst xmlns:p="http://schemas.openxmlformats.org/presentationml/2006/main">
  <p:tag name="AS_UNIQUEID" val="33"/>
</p:tagLst>
</file>

<file path=ppt/tags/tag299.xml><?xml version="1.0" encoding="utf-8"?>
<p:tagLst xmlns:p="http://schemas.openxmlformats.org/presentationml/2006/main">
  <p:tag name="AS_UNIQUEID" val="34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00.xml><?xml version="1.0" encoding="utf-8"?>
<p:tagLst xmlns:p="http://schemas.openxmlformats.org/presentationml/2006/main">
  <p:tag name="AS_UNIQUEID" val="36"/>
</p:tagLst>
</file>

<file path=ppt/tags/tag301.xml><?xml version="1.0" encoding="utf-8"?>
<p:tagLst xmlns:p="http://schemas.openxmlformats.org/presentationml/2006/main">
  <p:tag name="AS_UNIQUEID" val="37"/>
</p:tagLst>
</file>

<file path=ppt/tags/tag302.xml><?xml version="1.0" encoding="utf-8"?>
<p:tagLst xmlns:p="http://schemas.openxmlformats.org/presentationml/2006/main">
  <p:tag name="AS_UNIQUEID" val="38"/>
</p:tagLst>
</file>

<file path=ppt/tags/tag303.xml><?xml version="1.0" encoding="utf-8"?>
<p:tagLst xmlns:p="http://schemas.openxmlformats.org/presentationml/2006/main">
  <p:tag name="AS_UNIQUEID" val="39"/>
</p:tagLst>
</file>

<file path=ppt/tags/tag304.xml><?xml version="1.0" encoding="utf-8"?>
<p:tagLst xmlns:p="http://schemas.openxmlformats.org/presentationml/2006/main">
  <p:tag name="AS_UNIQUEID" val="40"/>
</p:tagLst>
</file>

<file path=ppt/tags/tag305.xml><?xml version="1.0" encoding="utf-8"?>
<p:tagLst xmlns:p="http://schemas.openxmlformats.org/presentationml/2006/main">
  <p:tag name="AS_UNIQUEID" val="41"/>
</p:tagLst>
</file>

<file path=ppt/tags/tag306.xml><?xml version="1.0" encoding="utf-8"?>
<p:tagLst xmlns:p="http://schemas.openxmlformats.org/presentationml/2006/main">
  <p:tag name="AS_UNIQUEID" val="42"/>
</p:tagLst>
</file>

<file path=ppt/tags/tag307.xml><?xml version="1.0" encoding="utf-8"?>
<p:tagLst xmlns:p="http://schemas.openxmlformats.org/presentationml/2006/main">
  <p:tag name="AS_UNIQUEID" val="43"/>
</p:tagLst>
</file>

<file path=ppt/tags/tag308.xml><?xml version="1.0" encoding="utf-8"?>
<p:tagLst xmlns:p="http://schemas.openxmlformats.org/presentationml/2006/main">
  <p:tag name="AS_UNIQUEID" val="44"/>
</p:tagLst>
</file>

<file path=ppt/tags/tag309.xml><?xml version="1.0" encoding="utf-8"?>
<p:tagLst xmlns:p="http://schemas.openxmlformats.org/presentationml/2006/main">
  <p:tag name="AS_UNIQUEID" val="45"/>
</p:tagLst>
</file>

<file path=ppt/tags/tag31.xml><?xml version="1.0" encoding="utf-8"?>
<p:tagLst xmlns:p="http://schemas.openxmlformats.org/presentationml/2006/main">
  <p:tag name="AS_UNIQUEID" val="348"/>
</p:tagLst>
</file>

<file path=ppt/tags/tag310.xml><?xml version="1.0" encoding="utf-8"?>
<p:tagLst xmlns:p="http://schemas.openxmlformats.org/presentationml/2006/main">
  <p:tag name="AS_UNIQUEID" val="46"/>
</p:tagLst>
</file>

<file path=ppt/tags/tag311.xml><?xml version="1.0" encoding="utf-8"?>
<p:tagLst xmlns:p="http://schemas.openxmlformats.org/presentationml/2006/main">
  <p:tag name="AS_UNIQUEID" val="47"/>
</p:tagLst>
</file>

<file path=ppt/tags/tag312.xml><?xml version="1.0" encoding="utf-8"?>
<p:tagLst xmlns:p="http://schemas.openxmlformats.org/presentationml/2006/main">
  <p:tag name="AS_UNIQUEID" val="48"/>
</p:tagLst>
</file>

<file path=ppt/tags/tag313.xml><?xml version="1.0" encoding="utf-8"?>
<p:tagLst xmlns:p="http://schemas.openxmlformats.org/presentationml/2006/main">
  <p:tag name="AS_UNIQUEID" val="50"/>
</p:tagLst>
</file>

<file path=ppt/tags/tag314.xml><?xml version="1.0" encoding="utf-8"?>
<p:tagLst xmlns:p="http://schemas.openxmlformats.org/presentationml/2006/main">
  <p:tag name="AS_UNIQUEID" val="51"/>
</p:tagLst>
</file>

<file path=ppt/tags/tag3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6.xml><?xml version="1.0" encoding="utf-8"?>
<p:tagLst xmlns:p="http://schemas.openxmlformats.org/presentationml/2006/main">
  <p:tag name="AS_UNIQUEID" val="159"/>
</p:tagLst>
</file>

<file path=ppt/tags/tag317.xml><?xml version="1.0" encoding="utf-8"?>
<p:tagLst xmlns:p="http://schemas.openxmlformats.org/presentationml/2006/main">
  <p:tag name="AS_UNIQUEID" val="162"/>
</p:tagLst>
</file>

<file path=ppt/tags/tag318.xml><?xml version="1.0" encoding="utf-8"?>
<p:tagLst xmlns:p="http://schemas.openxmlformats.org/presentationml/2006/main">
  <p:tag name="AS_UNIQUEID" val="163"/>
</p:tagLst>
</file>

<file path=ppt/tags/tag319.xml><?xml version="1.0" encoding="utf-8"?>
<p:tagLst xmlns:p="http://schemas.openxmlformats.org/presentationml/2006/main">
  <p:tag name="AS_UNIQUEID" val="164"/>
</p:tagLst>
</file>

<file path=ppt/tags/tag32.xml><?xml version="1.0" encoding="utf-8"?>
<p:tagLst xmlns:p="http://schemas.openxmlformats.org/presentationml/2006/main">
  <p:tag name="AS_UNIQUEID" val="349"/>
</p:tagLst>
</file>

<file path=ppt/tags/tag320.xml><?xml version="1.0" encoding="utf-8"?>
<p:tagLst xmlns:p="http://schemas.openxmlformats.org/presentationml/2006/main">
  <p:tag name="AS_UNIQUEID" val="165"/>
</p:tagLst>
</file>

<file path=ppt/tags/tag321.xml><?xml version="1.0" encoding="utf-8"?>
<p:tagLst xmlns:p="http://schemas.openxmlformats.org/presentationml/2006/main">
  <p:tag name="AS_UNIQUEID" val="31"/>
</p:tagLst>
</file>

<file path=ppt/tags/tag322.xml><?xml version="1.0" encoding="utf-8"?>
<p:tagLst xmlns:p="http://schemas.openxmlformats.org/presentationml/2006/main">
  <p:tag name="AS_UNIQUEID" val="32"/>
</p:tagLst>
</file>

<file path=ppt/tags/tag323.xml><?xml version="1.0" encoding="utf-8"?>
<p:tagLst xmlns:p="http://schemas.openxmlformats.org/presentationml/2006/main">
  <p:tag name="AS_UNIQUEID" val="33"/>
</p:tagLst>
</file>

<file path=ppt/tags/tag324.xml><?xml version="1.0" encoding="utf-8"?>
<p:tagLst xmlns:p="http://schemas.openxmlformats.org/presentationml/2006/main">
  <p:tag name="AS_UNIQUEID" val="34"/>
</p:tagLst>
</file>

<file path=ppt/tags/tag325.xml><?xml version="1.0" encoding="utf-8"?>
<p:tagLst xmlns:p="http://schemas.openxmlformats.org/presentationml/2006/main">
  <p:tag name="AS_UNIQUEID" val="36"/>
</p:tagLst>
</file>

<file path=ppt/tags/tag326.xml><?xml version="1.0" encoding="utf-8"?>
<p:tagLst xmlns:p="http://schemas.openxmlformats.org/presentationml/2006/main">
  <p:tag name="AS_UNIQUEID" val="37"/>
</p:tagLst>
</file>

<file path=ppt/tags/tag327.xml><?xml version="1.0" encoding="utf-8"?>
<p:tagLst xmlns:p="http://schemas.openxmlformats.org/presentationml/2006/main">
  <p:tag name="AS_UNIQUEID" val="38"/>
</p:tagLst>
</file>

<file path=ppt/tags/tag328.xml><?xml version="1.0" encoding="utf-8"?>
<p:tagLst xmlns:p="http://schemas.openxmlformats.org/presentationml/2006/main">
  <p:tag name="AS_UNIQUEID" val="39"/>
</p:tagLst>
</file>

<file path=ppt/tags/tag329.xml><?xml version="1.0" encoding="utf-8"?>
<p:tagLst xmlns:p="http://schemas.openxmlformats.org/presentationml/2006/main">
  <p:tag name="AS_UNIQUEID" val="40"/>
</p:tagLst>
</file>

<file path=ppt/tags/tag33.xml><?xml version="1.0" encoding="utf-8"?>
<p:tagLst xmlns:p="http://schemas.openxmlformats.org/presentationml/2006/main">
  <p:tag name="AS_UNIQUEID" val="350"/>
</p:tagLst>
</file>

<file path=ppt/tags/tag330.xml><?xml version="1.0" encoding="utf-8"?>
<p:tagLst xmlns:p="http://schemas.openxmlformats.org/presentationml/2006/main">
  <p:tag name="AS_UNIQUEID" val="41"/>
</p:tagLst>
</file>

<file path=ppt/tags/tag331.xml><?xml version="1.0" encoding="utf-8"?>
<p:tagLst xmlns:p="http://schemas.openxmlformats.org/presentationml/2006/main">
  <p:tag name="AS_UNIQUEID" val="42"/>
</p:tagLst>
</file>

<file path=ppt/tags/tag332.xml><?xml version="1.0" encoding="utf-8"?>
<p:tagLst xmlns:p="http://schemas.openxmlformats.org/presentationml/2006/main">
  <p:tag name="AS_UNIQUEID" val="43"/>
</p:tagLst>
</file>

<file path=ppt/tags/tag333.xml><?xml version="1.0" encoding="utf-8"?>
<p:tagLst xmlns:p="http://schemas.openxmlformats.org/presentationml/2006/main">
  <p:tag name="AS_UNIQUEID" val="44"/>
</p:tagLst>
</file>

<file path=ppt/tags/tag334.xml><?xml version="1.0" encoding="utf-8"?>
<p:tagLst xmlns:p="http://schemas.openxmlformats.org/presentationml/2006/main">
  <p:tag name="AS_UNIQUEID" val="45"/>
</p:tagLst>
</file>

<file path=ppt/tags/tag335.xml><?xml version="1.0" encoding="utf-8"?>
<p:tagLst xmlns:p="http://schemas.openxmlformats.org/presentationml/2006/main">
  <p:tag name="AS_UNIQUEID" val="46"/>
</p:tagLst>
</file>

<file path=ppt/tags/tag336.xml><?xml version="1.0" encoding="utf-8"?>
<p:tagLst xmlns:p="http://schemas.openxmlformats.org/presentationml/2006/main">
  <p:tag name="AS_UNIQUEID" val="47"/>
</p:tagLst>
</file>

<file path=ppt/tags/tag337.xml><?xml version="1.0" encoding="utf-8"?>
<p:tagLst xmlns:p="http://schemas.openxmlformats.org/presentationml/2006/main">
  <p:tag name="AS_UNIQUEID" val="48"/>
</p:tagLst>
</file>

<file path=ppt/tags/tag338.xml><?xml version="1.0" encoding="utf-8"?>
<p:tagLst xmlns:p="http://schemas.openxmlformats.org/presentationml/2006/main">
  <p:tag name="AS_UNIQUEID" val="49"/>
</p:tagLst>
</file>

<file path=ppt/tags/tag339.xml><?xml version="1.0" encoding="utf-8"?>
<p:tagLst xmlns:p="http://schemas.openxmlformats.org/presentationml/2006/main">
  <p:tag name="AS_UNIQUEID" val="50"/>
</p:tagLst>
</file>

<file path=ppt/tags/tag34.xml><?xml version="1.0" encoding="utf-8"?>
<p:tagLst xmlns:p="http://schemas.openxmlformats.org/presentationml/2006/main">
  <p:tag name="AS_UNIQUEID" val="351"/>
</p:tagLst>
</file>

<file path=ppt/tags/tag340.xml><?xml version="1.0" encoding="utf-8"?>
<p:tagLst xmlns:p="http://schemas.openxmlformats.org/presentationml/2006/main">
  <p:tag name="AS_UNIQUEID" val="51"/>
</p:tagLst>
</file>

<file path=ppt/tags/tag341.xml><?xml version="1.0" encoding="utf-8"?>
<p:tagLst xmlns:p="http://schemas.openxmlformats.org/presentationml/2006/main">
  <p:tag name="AS_UNIQUEID" val="31"/>
</p:tagLst>
</file>

<file path=ppt/tags/tag342.xml><?xml version="1.0" encoding="utf-8"?>
<p:tagLst xmlns:p="http://schemas.openxmlformats.org/presentationml/2006/main">
  <p:tag name="AS_UNIQUEID" val="32"/>
</p:tagLst>
</file>

<file path=ppt/tags/tag343.xml><?xml version="1.0" encoding="utf-8"?>
<p:tagLst xmlns:p="http://schemas.openxmlformats.org/presentationml/2006/main">
  <p:tag name="AS_UNIQUEID" val="33"/>
</p:tagLst>
</file>

<file path=ppt/tags/tag344.xml><?xml version="1.0" encoding="utf-8"?>
<p:tagLst xmlns:p="http://schemas.openxmlformats.org/presentationml/2006/main">
  <p:tag name="AS_UNIQUEID" val="34"/>
</p:tagLst>
</file>

<file path=ppt/tags/tag345.xml><?xml version="1.0" encoding="utf-8"?>
<p:tagLst xmlns:p="http://schemas.openxmlformats.org/presentationml/2006/main">
  <p:tag name="AS_UNIQUEID" val="36"/>
</p:tagLst>
</file>

<file path=ppt/tags/tag346.xml><?xml version="1.0" encoding="utf-8"?>
<p:tagLst xmlns:p="http://schemas.openxmlformats.org/presentationml/2006/main">
  <p:tag name="AS_UNIQUEID" val="37"/>
</p:tagLst>
</file>

<file path=ppt/tags/tag347.xml><?xml version="1.0" encoding="utf-8"?>
<p:tagLst xmlns:p="http://schemas.openxmlformats.org/presentationml/2006/main">
  <p:tag name="AS_UNIQUEID" val="38"/>
</p:tagLst>
</file>

<file path=ppt/tags/tag348.xml><?xml version="1.0" encoding="utf-8"?>
<p:tagLst xmlns:p="http://schemas.openxmlformats.org/presentationml/2006/main">
  <p:tag name="AS_UNIQUEID" val="39"/>
</p:tagLst>
</file>

<file path=ppt/tags/tag349.xml><?xml version="1.0" encoding="utf-8"?>
<p:tagLst xmlns:p="http://schemas.openxmlformats.org/presentationml/2006/main">
  <p:tag name="AS_UNIQUEID" val="40"/>
</p:tagLst>
</file>

<file path=ppt/tags/tag35.xml><?xml version="1.0" encoding="utf-8"?>
<p:tagLst xmlns:p="http://schemas.openxmlformats.org/presentationml/2006/main">
  <p:tag name="AS_UNIQUEID" val="352"/>
</p:tagLst>
</file>

<file path=ppt/tags/tag350.xml><?xml version="1.0" encoding="utf-8"?>
<p:tagLst xmlns:p="http://schemas.openxmlformats.org/presentationml/2006/main">
  <p:tag name="AS_UNIQUEID" val="41"/>
</p:tagLst>
</file>

<file path=ppt/tags/tag351.xml><?xml version="1.0" encoding="utf-8"?>
<p:tagLst xmlns:p="http://schemas.openxmlformats.org/presentationml/2006/main">
  <p:tag name="AS_UNIQUEID" val="42"/>
</p:tagLst>
</file>

<file path=ppt/tags/tag352.xml><?xml version="1.0" encoding="utf-8"?>
<p:tagLst xmlns:p="http://schemas.openxmlformats.org/presentationml/2006/main">
  <p:tag name="AS_UNIQUEID" val="43"/>
</p:tagLst>
</file>

<file path=ppt/tags/tag353.xml><?xml version="1.0" encoding="utf-8"?>
<p:tagLst xmlns:p="http://schemas.openxmlformats.org/presentationml/2006/main">
  <p:tag name="AS_UNIQUEID" val="44"/>
</p:tagLst>
</file>

<file path=ppt/tags/tag354.xml><?xml version="1.0" encoding="utf-8"?>
<p:tagLst xmlns:p="http://schemas.openxmlformats.org/presentationml/2006/main">
  <p:tag name="AS_UNIQUEID" val="45"/>
</p:tagLst>
</file>

<file path=ppt/tags/tag355.xml><?xml version="1.0" encoding="utf-8"?>
<p:tagLst xmlns:p="http://schemas.openxmlformats.org/presentationml/2006/main">
  <p:tag name="AS_UNIQUEID" val="46"/>
</p:tagLst>
</file>

<file path=ppt/tags/tag356.xml><?xml version="1.0" encoding="utf-8"?>
<p:tagLst xmlns:p="http://schemas.openxmlformats.org/presentationml/2006/main">
  <p:tag name="AS_UNIQUEID" val="47"/>
</p:tagLst>
</file>

<file path=ppt/tags/tag357.xml><?xml version="1.0" encoding="utf-8"?>
<p:tagLst xmlns:p="http://schemas.openxmlformats.org/presentationml/2006/main">
  <p:tag name="AS_UNIQUEID" val="48"/>
</p:tagLst>
</file>

<file path=ppt/tags/tag358.xml><?xml version="1.0" encoding="utf-8"?>
<p:tagLst xmlns:p="http://schemas.openxmlformats.org/presentationml/2006/main">
  <p:tag name="AS_UNIQUEID" val="50"/>
</p:tagLst>
</file>

<file path=ppt/tags/tag359.xml><?xml version="1.0" encoding="utf-8"?>
<p:tagLst xmlns:p="http://schemas.openxmlformats.org/presentationml/2006/main">
  <p:tag name="AS_UNIQUEID" val="51"/>
</p:tagLst>
</file>

<file path=ppt/tags/tag36.xml><?xml version="1.0" encoding="utf-8"?>
<p:tagLst xmlns:p="http://schemas.openxmlformats.org/presentationml/2006/main">
  <p:tag name="AS_UNIQUEID" val="304"/>
</p:tagLst>
</file>

<file path=ppt/tags/tag360.xml><?xml version="1.0" encoding="utf-8"?>
<p:tagLst xmlns:p="http://schemas.openxmlformats.org/presentationml/2006/main">
  <p:tag name="AS_UNIQUEID" val="49"/>
</p:tagLst>
</file>

<file path=ppt/tags/tag3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2.xml><?xml version="1.0" encoding="utf-8"?>
<p:tagLst xmlns:p="http://schemas.openxmlformats.org/presentationml/2006/main">
  <p:tag name="AS_UNIQUEID" val="31"/>
</p:tagLst>
</file>

<file path=ppt/tags/tag363.xml><?xml version="1.0" encoding="utf-8"?>
<p:tagLst xmlns:p="http://schemas.openxmlformats.org/presentationml/2006/main">
  <p:tag name="AS_UNIQUEID" val="32"/>
</p:tagLst>
</file>

<file path=ppt/tags/tag364.xml><?xml version="1.0" encoding="utf-8"?>
<p:tagLst xmlns:p="http://schemas.openxmlformats.org/presentationml/2006/main">
  <p:tag name="AS_UNIQUEID" val="33"/>
</p:tagLst>
</file>

<file path=ppt/tags/tag365.xml><?xml version="1.0" encoding="utf-8"?>
<p:tagLst xmlns:p="http://schemas.openxmlformats.org/presentationml/2006/main">
  <p:tag name="AS_UNIQUEID" val="34"/>
</p:tagLst>
</file>

<file path=ppt/tags/tag366.xml><?xml version="1.0" encoding="utf-8"?>
<p:tagLst xmlns:p="http://schemas.openxmlformats.org/presentationml/2006/main">
  <p:tag name="AS_UNIQUEID" val="36"/>
</p:tagLst>
</file>

<file path=ppt/tags/tag367.xml><?xml version="1.0" encoding="utf-8"?>
<p:tagLst xmlns:p="http://schemas.openxmlformats.org/presentationml/2006/main">
  <p:tag name="AS_UNIQUEID" val="37"/>
</p:tagLst>
</file>

<file path=ppt/tags/tag368.xml><?xml version="1.0" encoding="utf-8"?>
<p:tagLst xmlns:p="http://schemas.openxmlformats.org/presentationml/2006/main">
  <p:tag name="AS_UNIQUEID" val="38"/>
</p:tagLst>
</file>

<file path=ppt/tags/tag369.xml><?xml version="1.0" encoding="utf-8"?>
<p:tagLst xmlns:p="http://schemas.openxmlformats.org/presentationml/2006/main">
  <p:tag name="AS_UNIQUEID" val="39"/>
</p:tagLst>
</file>

<file path=ppt/tags/tag37.xml><?xml version="1.0" encoding="utf-8"?>
<p:tagLst xmlns:p="http://schemas.openxmlformats.org/presentationml/2006/main">
  <p:tag name="AS_UNIQUEID" val="305"/>
</p:tagLst>
</file>

<file path=ppt/tags/tag370.xml><?xml version="1.0" encoding="utf-8"?>
<p:tagLst xmlns:p="http://schemas.openxmlformats.org/presentationml/2006/main">
  <p:tag name="AS_UNIQUEID" val="40"/>
</p:tagLst>
</file>

<file path=ppt/tags/tag371.xml><?xml version="1.0" encoding="utf-8"?>
<p:tagLst xmlns:p="http://schemas.openxmlformats.org/presentationml/2006/main">
  <p:tag name="AS_UNIQUEID" val="41"/>
</p:tagLst>
</file>

<file path=ppt/tags/tag372.xml><?xml version="1.0" encoding="utf-8"?>
<p:tagLst xmlns:p="http://schemas.openxmlformats.org/presentationml/2006/main">
  <p:tag name="AS_UNIQUEID" val="42"/>
</p:tagLst>
</file>

<file path=ppt/tags/tag373.xml><?xml version="1.0" encoding="utf-8"?>
<p:tagLst xmlns:p="http://schemas.openxmlformats.org/presentationml/2006/main">
  <p:tag name="AS_UNIQUEID" val="45"/>
</p:tagLst>
</file>

<file path=ppt/tags/tag374.xml><?xml version="1.0" encoding="utf-8"?>
<p:tagLst xmlns:p="http://schemas.openxmlformats.org/presentationml/2006/main">
  <p:tag name="AS_UNIQUEID" val="46"/>
</p:tagLst>
</file>

<file path=ppt/tags/tag375.xml><?xml version="1.0" encoding="utf-8"?>
<p:tagLst xmlns:p="http://schemas.openxmlformats.org/presentationml/2006/main">
  <p:tag name="AS_UNIQUEID" val="47"/>
</p:tagLst>
</file>

<file path=ppt/tags/tag376.xml><?xml version="1.0" encoding="utf-8"?>
<p:tagLst xmlns:p="http://schemas.openxmlformats.org/presentationml/2006/main">
  <p:tag name="AS_UNIQUEID" val="48"/>
</p:tagLst>
</file>

<file path=ppt/tags/tag377.xml><?xml version="1.0" encoding="utf-8"?>
<p:tagLst xmlns:p="http://schemas.openxmlformats.org/presentationml/2006/main">
  <p:tag name="AS_UNIQUEID" val="50"/>
</p:tagLst>
</file>

<file path=ppt/tags/tag378.xml><?xml version="1.0" encoding="utf-8"?>
<p:tagLst xmlns:p="http://schemas.openxmlformats.org/presentationml/2006/main">
  <p:tag name="AS_UNIQUEID" val="51"/>
</p:tagLst>
</file>

<file path=ppt/tags/tag3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AS_UNIQUEID" val="306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2.xml><?xml version="1.0" encoding="utf-8"?>
<p:tagLst xmlns:p="http://schemas.openxmlformats.org/presentationml/2006/main">
  <p:tag name="COMMONDATA" val="eyJoZGlkIjoiZTE0NDc4ZjJjODJmZmE3OTBjMmEwYTZjOGVhZmMxZmEifQ=="/>
  <p:tag name="KSO_WPP_MARK_KEY" val="0ce0d586-51c8-4c24-8412-3e0309e8f887"/>
  <p:tag name="commondata" val="eyJoZGlkIjoiODUyMzU0ODY2YmRlNGM0ZTE0YzhhNjMwNTRhZmFkZjMifQ==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AS_UNIQUEID" val="32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TABLE_BEAUTIFY" val="smartTable{3bd6ae10-b302-4063-8fc9-e5b4cba77a7f}"/>
  <p:tag name="TABLE_ENDDRAG_ORIGIN_RECT" val="899*230"/>
  <p:tag name="TABLE_ENDDRAG_RECT" val="41*132*899*230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AS_UNIQUEID" val="12"/>
</p:tagLst>
</file>

<file path=ppt/tags/tag88.xml><?xml version="1.0" encoding="utf-8"?>
<p:tagLst xmlns:p="http://schemas.openxmlformats.org/presentationml/2006/main">
  <p:tag name="AS_UNIQUEID" val="13"/>
</p:tagLst>
</file>

<file path=ppt/tags/tag89.xml><?xml version="1.0" encoding="utf-8"?>
<p:tagLst xmlns:p="http://schemas.openxmlformats.org/presentationml/2006/main">
  <p:tag name="AS_UNIQUEID" val="14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15"/>
</p:tagLst>
</file>

<file path=ppt/tags/tag91.xml><?xml version="1.0" encoding="utf-8"?>
<p:tagLst xmlns:p="http://schemas.openxmlformats.org/presentationml/2006/main">
  <p:tag name="AS_UNIQUEID" val="16"/>
</p:tagLst>
</file>

<file path=ppt/tags/tag92.xml><?xml version="1.0" encoding="utf-8"?>
<p:tagLst xmlns:p="http://schemas.openxmlformats.org/presentationml/2006/main">
  <p:tag name="AS_UNIQUEID" val="17"/>
</p:tagLst>
</file>

<file path=ppt/tags/tag93.xml><?xml version="1.0" encoding="utf-8"?>
<p:tagLst xmlns:p="http://schemas.openxmlformats.org/presentationml/2006/main">
  <p:tag name="AS_UNIQUEID" val="18"/>
</p:tagLst>
</file>

<file path=ppt/tags/tag94.xml><?xml version="1.0" encoding="utf-8"?>
<p:tagLst xmlns:p="http://schemas.openxmlformats.org/presentationml/2006/main">
  <p:tag name="AS_UNIQUEID" val="19"/>
</p:tagLst>
</file>

<file path=ppt/tags/tag95.xml><?xml version="1.0" encoding="utf-8"?>
<p:tagLst xmlns:p="http://schemas.openxmlformats.org/presentationml/2006/main">
  <p:tag name="AS_UNIQUEID" val="20"/>
</p:tagLst>
</file>

<file path=ppt/tags/tag96.xml><?xml version="1.0" encoding="utf-8"?>
<p:tagLst xmlns:p="http://schemas.openxmlformats.org/presentationml/2006/main">
  <p:tag name="AS_UNIQUEID" val="21"/>
</p:tagLst>
</file>

<file path=ppt/tags/tag97.xml><?xml version="1.0" encoding="utf-8"?>
<p:tagLst xmlns:p="http://schemas.openxmlformats.org/presentationml/2006/main">
  <p:tag name="AS_UNIQUEID" val="22"/>
</p:tagLst>
</file>

<file path=ppt/tags/tag98.xml><?xml version="1.0" encoding="utf-8"?>
<p:tagLst xmlns:p="http://schemas.openxmlformats.org/presentationml/2006/main">
  <p:tag name="AS_UNIQUEID" val="23"/>
</p:tagLst>
</file>

<file path=ppt/tags/tag99.xml><?xml version="1.0" encoding="utf-8"?>
<p:tagLst xmlns:p="http://schemas.openxmlformats.org/presentationml/2006/main">
  <p:tag name="AS_UNIQUEID" val="2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3056</Words>
  <Application>WPS 演示</Application>
  <PresentationFormat>宽屏</PresentationFormat>
  <Paragraphs>598</Paragraphs>
  <Slides>21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7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方正姚体</vt:lpstr>
      <vt:lpstr>华康魏碑W7</vt:lpstr>
      <vt:lpstr>宋体-简</vt:lpstr>
      <vt:lpstr>Gill Sans</vt:lpstr>
      <vt:lpstr>NEU-BZ-S92</vt:lpstr>
      <vt:lpstr>Segoe Print</vt:lpstr>
      <vt:lpstr>方正书宋_GBK</vt:lpstr>
      <vt:lpstr>Garamond</vt:lpstr>
      <vt:lpstr>Symbol</vt:lpstr>
      <vt:lpstr>Arial Unicode MS</vt:lpstr>
      <vt:lpstr>NEU-BZ-S92</vt:lpstr>
      <vt:lpstr>Songti SC Regular</vt:lpstr>
      <vt:lpstr>汉仪蝶语体简</vt:lpstr>
      <vt:lpstr>Yu Gothic UI</vt:lpstr>
      <vt:lpstr>PMingLiU-ExtB</vt:lpstr>
      <vt:lpstr>Office 主题​​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280</cp:revision>
  <dcterms:created xsi:type="dcterms:W3CDTF">2023-08-17T12:38:00Z</dcterms:created>
  <dcterms:modified xsi:type="dcterms:W3CDTF">2024-08-26T12:18:04Z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9C4B8C9338F412FDE11BBE6410B013A7</vt:lpwstr>
  </property>
</Properties>
</file>