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8"/>
  </p:handoutMasterIdLst>
  <p:sldIdLst>
    <p:sldId id="265" r:id="rId3"/>
    <p:sldId id="303" r:id="rId4"/>
    <p:sldId id="305" r:id="rId5"/>
    <p:sldId id="306" r:id="rId6"/>
    <p:sldId id="308" r:id="rId7"/>
    <p:sldId id="309" r:id="rId8"/>
    <p:sldId id="357" r:id="rId10"/>
    <p:sldId id="261" r:id="rId11"/>
    <p:sldId id="311" r:id="rId12"/>
    <p:sldId id="310" r:id="rId13"/>
    <p:sldId id="289" r:id="rId14"/>
    <p:sldId id="285" r:id="rId15"/>
    <p:sldId id="283" r:id="rId16"/>
    <p:sldId id="294" r:id="rId17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 userDrawn="1">
          <p15:clr>
            <a:srgbClr val="A4A3A4"/>
          </p15:clr>
        </p15:guide>
        <p15:guide id="2" pos="38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660066"/>
    <a:srgbClr val="CC0000"/>
    <a:srgbClr val="CC0066"/>
    <a:srgbClr val="990033"/>
    <a:srgbClr val="00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36" y="56"/>
      </p:cViewPr>
      <p:guideLst>
        <p:guide orient="horz" pos="2168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57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220" name="Rectangle 4"/>
          <p:cNvSpPr>
            <a:spLocks noRo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9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en-US" altLang="zh-CN" dirty="0">
                <a:latin typeface="Arial" panose="020B0604020202090204" pitchFamily="34" charset="0"/>
              </a:rPr>
            </a:fld>
            <a:endParaRPr lang="en-US" altLang="zh-CN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9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2.png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image" Target="../media/image23.jpeg"/><Relationship Id="rId3" Type="http://schemas.openxmlformats.org/officeDocument/2006/relationships/tags" Target="../tags/tag144.xml"/><Relationship Id="rId2" Type="http://schemas.openxmlformats.org/officeDocument/2006/relationships/image" Target="../media/image22.jpeg"/><Relationship Id="rId15" Type="http://schemas.openxmlformats.org/officeDocument/2006/relationships/slideLayout" Target="../slideLayouts/slideLayout17.xml"/><Relationship Id="rId14" Type="http://schemas.openxmlformats.org/officeDocument/2006/relationships/tags" Target="../tags/tag153.xml"/><Relationship Id="rId13" Type="http://schemas.openxmlformats.org/officeDocument/2006/relationships/image" Target="../media/image24.jpeg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tags" Target="../tags/tag1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4.xml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jpeg"/><Relationship Id="rId3" Type="http://schemas.openxmlformats.org/officeDocument/2006/relationships/tags" Target="../tags/tag156.xml"/><Relationship Id="rId2" Type="http://schemas.openxmlformats.org/officeDocument/2006/relationships/image" Target="../media/image25.jpeg"/><Relationship Id="rId1" Type="http://schemas.openxmlformats.org/officeDocument/2006/relationships/tags" Target="../tags/tag15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ags" Target="../tags/tag13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11.jpeg"/><Relationship Id="rId6" Type="http://schemas.openxmlformats.org/officeDocument/2006/relationships/tags" Target="../tags/tag16.xml"/><Relationship Id="rId5" Type="http://schemas.openxmlformats.org/officeDocument/2006/relationships/image" Target="../media/image10.jpeg"/><Relationship Id="rId4" Type="http://schemas.openxmlformats.org/officeDocument/2006/relationships/tags" Target="../tags/tag15.xml"/><Relationship Id="rId3" Type="http://schemas.openxmlformats.org/officeDocument/2006/relationships/image" Target="../media/image9.png"/><Relationship Id="rId24" Type="http://schemas.openxmlformats.org/officeDocument/2006/relationships/slideLayout" Target="../slideLayouts/slideLayout13.xml"/><Relationship Id="rId23" Type="http://schemas.openxmlformats.org/officeDocument/2006/relationships/tags" Target="../tags/tag32.xml"/><Relationship Id="rId22" Type="http://schemas.openxmlformats.org/officeDocument/2006/relationships/tags" Target="../tags/tag31.xml"/><Relationship Id="rId21" Type="http://schemas.openxmlformats.org/officeDocument/2006/relationships/tags" Target="../tags/tag30.xml"/><Relationship Id="rId20" Type="http://schemas.openxmlformats.org/officeDocument/2006/relationships/tags" Target="../tags/tag29.xml"/><Relationship Id="rId2" Type="http://schemas.openxmlformats.org/officeDocument/2006/relationships/image" Target="../media/image8.png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image" Target="../media/image13.jpeg"/><Relationship Id="rId6" Type="http://schemas.openxmlformats.org/officeDocument/2006/relationships/tags" Target="../tags/tag35.xml"/><Relationship Id="rId5" Type="http://schemas.openxmlformats.org/officeDocument/2006/relationships/image" Target="../media/image12.jpeg"/><Relationship Id="rId4" Type="http://schemas.openxmlformats.org/officeDocument/2006/relationships/tags" Target="../tags/tag3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14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image" Target="../media/image15.jpeg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image" Target="../media/image14.jpeg"/><Relationship Id="rId2" Type="http://schemas.openxmlformats.org/officeDocument/2006/relationships/tags" Target="../tags/tag41.xml"/><Relationship Id="rId11" Type="http://schemas.openxmlformats.org/officeDocument/2006/relationships/slideLayout" Target="../slideLayouts/slideLayout15.xml"/><Relationship Id="rId10" Type="http://schemas.openxmlformats.org/officeDocument/2006/relationships/tags" Target="../tags/tag47.xml"/><Relationship Id="rId1" Type="http://schemas.openxmlformats.org/officeDocument/2006/relationships/tags" Target="../tags/tag4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9" Type="http://schemas.openxmlformats.org/officeDocument/2006/relationships/notesSlide" Target="../notesSlides/notesSlide1.xml"/><Relationship Id="rId78" Type="http://schemas.openxmlformats.org/officeDocument/2006/relationships/slideLayout" Target="../slideLayouts/slideLayout16.xml"/><Relationship Id="rId77" Type="http://schemas.openxmlformats.org/officeDocument/2006/relationships/tags" Target="../tags/tag123.xml"/><Relationship Id="rId76" Type="http://schemas.openxmlformats.org/officeDocument/2006/relationships/tags" Target="../tags/tag122.xml"/><Relationship Id="rId75" Type="http://schemas.openxmlformats.org/officeDocument/2006/relationships/tags" Target="../tags/tag121.xml"/><Relationship Id="rId74" Type="http://schemas.openxmlformats.org/officeDocument/2006/relationships/tags" Target="../tags/tag120.xml"/><Relationship Id="rId73" Type="http://schemas.openxmlformats.org/officeDocument/2006/relationships/tags" Target="../tags/tag119.xml"/><Relationship Id="rId72" Type="http://schemas.openxmlformats.org/officeDocument/2006/relationships/tags" Target="../tags/tag118.xml"/><Relationship Id="rId71" Type="http://schemas.openxmlformats.org/officeDocument/2006/relationships/tags" Target="../tags/tag117.xml"/><Relationship Id="rId70" Type="http://schemas.openxmlformats.org/officeDocument/2006/relationships/tags" Target="../tags/tag116.xml"/><Relationship Id="rId7" Type="http://schemas.openxmlformats.org/officeDocument/2006/relationships/tags" Target="../tags/tag54.xml"/><Relationship Id="rId69" Type="http://schemas.openxmlformats.org/officeDocument/2006/relationships/tags" Target="../tags/tag115.xml"/><Relationship Id="rId68" Type="http://schemas.openxmlformats.org/officeDocument/2006/relationships/tags" Target="../tags/tag114.xml"/><Relationship Id="rId67" Type="http://schemas.openxmlformats.org/officeDocument/2006/relationships/tags" Target="../tags/tag113.xml"/><Relationship Id="rId66" Type="http://schemas.openxmlformats.org/officeDocument/2006/relationships/tags" Target="../tags/tag112.xml"/><Relationship Id="rId65" Type="http://schemas.openxmlformats.org/officeDocument/2006/relationships/tags" Target="../tags/tag111.xml"/><Relationship Id="rId64" Type="http://schemas.openxmlformats.org/officeDocument/2006/relationships/tags" Target="../tags/tag110.xml"/><Relationship Id="rId63" Type="http://schemas.openxmlformats.org/officeDocument/2006/relationships/tags" Target="../tags/tag109.xml"/><Relationship Id="rId62" Type="http://schemas.openxmlformats.org/officeDocument/2006/relationships/tags" Target="../tags/tag108.xml"/><Relationship Id="rId61" Type="http://schemas.openxmlformats.org/officeDocument/2006/relationships/tags" Target="../tags/tag107.xml"/><Relationship Id="rId60" Type="http://schemas.openxmlformats.org/officeDocument/2006/relationships/tags" Target="../tags/tag106.xml"/><Relationship Id="rId6" Type="http://schemas.openxmlformats.org/officeDocument/2006/relationships/tags" Target="../tags/tag53.xml"/><Relationship Id="rId59" Type="http://schemas.openxmlformats.org/officeDocument/2006/relationships/tags" Target="../tags/tag105.xml"/><Relationship Id="rId58" Type="http://schemas.openxmlformats.org/officeDocument/2006/relationships/tags" Target="../tags/tag104.xml"/><Relationship Id="rId57" Type="http://schemas.openxmlformats.org/officeDocument/2006/relationships/tags" Target="../tags/tag103.xml"/><Relationship Id="rId56" Type="http://schemas.openxmlformats.org/officeDocument/2006/relationships/image" Target="../media/image16.png"/><Relationship Id="rId55" Type="http://schemas.openxmlformats.org/officeDocument/2006/relationships/tags" Target="../tags/tag102.xml"/><Relationship Id="rId54" Type="http://schemas.openxmlformats.org/officeDocument/2006/relationships/tags" Target="../tags/tag101.xml"/><Relationship Id="rId53" Type="http://schemas.openxmlformats.org/officeDocument/2006/relationships/tags" Target="../tags/tag100.xml"/><Relationship Id="rId52" Type="http://schemas.openxmlformats.org/officeDocument/2006/relationships/tags" Target="../tags/tag99.xml"/><Relationship Id="rId51" Type="http://schemas.openxmlformats.org/officeDocument/2006/relationships/tags" Target="../tags/tag98.xml"/><Relationship Id="rId50" Type="http://schemas.openxmlformats.org/officeDocument/2006/relationships/tags" Target="../tags/tag97.xml"/><Relationship Id="rId5" Type="http://schemas.openxmlformats.org/officeDocument/2006/relationships/tags" Target="../tags/tag52.xml"/><Relationship Id="rId49" Type="http://schemas.openxmlformats.org/officeDocument/2006/relationships/tags" Target="../tags/tag96.xml"/><Relationship Id="rId48" Type="http://schemas.openxmlformats.org/officeDocument/2006/relationships/tags" Target="../tags/tag95.xml"/><Relationship Id="rId47" Type="http://schemas.openxmlformats.org/officeDocument/2006/relationships/tags" Target="../tags/tag94.xml"/><Relationship Id="rId46" Type="http://schemas.openxmlformats.org/officeDocument/2006/relationships/tags" Target="../tags/tag93.xml"/><Relationship Id="rId45" Type="http://schemas.openxmlformats.org/officeDocument/2006/relationships/tags" Target="../tags/tag92.xml"/><Relationship Id="rId44" Type="http://schemas.openxmlformats.org/officeDocument/2006/relationships/tags" Target="../tags/tag91.xml"/><Relationship Id="rId43" Type="http://schemas.openxmlformats.org/officeDocument/2006/relationships/tags" Target="../tags/tag90.xml"/><Relationship Id="rId42" Type="http://schemas.openxmlformats.org/officeDocument/2006/relationships/tags" Target="../tags/tag89.xml"/><Relationship Id="rId41" Type="http://schemas.openxmlformats.org/officeDocument/2006/relationships/tags" Target="../tags/tag88.xml"/><Relationship Id="rId40" Type="http://schemas.openxmlformats.org/officeDocument/2006/relationships/tags" Target="../tags/tag87.xml"/><Relationship Id="rId4" Type="http://schemas.openxmlformats.org/officeDocument/2006/relationships/tags" Target="../tags/tag51.xml"/><Relationship Id="rId39" Type="http://schemas.openxmlformats.org/officeDocument/2006/relationships/tags" Target="../tags/tag86.xml"/><Relationship Id="rId38" Type="http://schemas.openxmlformats.org/officeDocument/2006/relationships/tags" Target="../tags/tag85.xml"/><Relationship Id="rId37" Type="http://schemas.openxmlformats.org/officeDocument/2006/relationships/tags" Target="../tags/tag84.xml"/><Relationship Id="rId36" Type="http://schemas.openxmlformats.org/officeDocument/2006/relationships/tags" Target="../tags/tag83.xml"/><Relationship Id="rId35" Type="http://schemas.openxmlformats.org/officeDocument/2006/relationships/tags" Target="../tags/tag82.xml"/><Relationship Id="rId34" Type="http://schemas.openxmlformats.org/officeDocument/2006/relationships/tags" Target="../tags/tag81.xml"/><Relationship Id="rId33" Type="http://schemas.openxmlformats.org/officeDocument/2006/relationships/tags" Target="../tags/tag80.xml"/><Relationship Id="rId32" Type="http://schemas.openxmlformats.org/officeDocument/2006/relationships/tags" Target="../tags/tag79.xml"/><Relationship Id="rId31" Type="http://schemas.openxmlformats.org/officeDocument/2006/relationships/tags" Target="../tags/tag78.xml"/><Relationship Id="rId30" Type="http://schemas.openxmlformats.org/officeDocument/2006/relationships/tags" Target="../tags/tag77.xml"/><Relationship Id="rId3" Type="http://schemas.openxmlformats.org/officeDocument/2006/relationships/tags" Target="../tags/tag50.xml"/><Relationship Id="rId29" Type="http://schemas.openxmlformats.org/officeDocument/2006/relationships/tags" Target="../tags/tag76.xml"/><Relationship Id="rId28" Type="http://schemas.openxmlformats.org/officeDocument/2006/relationships/tags" Target="../tags/tag75.xml"/><Relationship Id="rId27" Type="http://schemas.openxmlformats.org/officeDocument/2006/relationships/tags" Target="../tags/tag74.xml"/><Relationship Id="rId26" Type="http://schemas.openxmlformats.org/officeDocument/2006/relationships/tags" Target="../tags/tag73.xml"/><Relationship Id="rId25" Type="http://schemas.openxmlformats.org/officeDocument/2006/relationships/tags" Target="../tags/tag72.xml"/><Relationship Id="rId24" Type="http://schemas.openxmlformats.org/officeDocument/2006/relationships/tags" Target="../tags/tag71.xml"/><Relationship Id="rId23" Type="http://schemas.openxmlformats.org/officeDocument/2006/relationships/tags" Target="../tags/tag70.xml"/><Relationship Id="rId22" Type="http://schemas.openxmlformats.org/officeDocument/2006/relationships/tags" Target="../tags/tag69.xml"/><Relationship Id="rId21" Type="http://schemas.openxmlformats.org/officeDocument/2006/relationships/tags" Target="../tags/tag68.xml"/><Relationship Id="rId20" Type="http://schemas.openxmlformats.org/officeDocument/2006/relationships/tags" Target="../tags/tag67.xml"/><Relationship Id="rId2" Type="http://schemas.openxmlformats.org/officeDocument/2006/relationships/tags" Target="../tags/tag49.xml"/><Relationship Id="rId19" Type="http://schemas.openxmlformats.org/officeDocument/2006/relationships/tags" Target="../tags/tag66.xml"/><Relationship Id="rId18" Type="http://schemas.openxmlformats.org/officeDocument/2006/relationships/tags" Target="../tags/tag65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17.png"/><Relationship Id="rId1" Type="http://schemas.openxmlformats.org/officeDocument/2006/relationships/tags" Target="../tags/tag1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image" Target="../media/image21.jpeg"/><Relationship Id="rId5" Type="http://schemas.openxmlformats.org/officeDocument/2006/relationships/tags" Target="../tags/tag132.xml"/><Relationship Id="rId4" Type="http://schemas.openxmlformats.org/officeDocument/2006/relationships/image" Target="../media/image20.jpeg"/><Relationship Id="rId3" Type="http://schemas.openxmlformats.org/officeDocument/2006/relationships/tags" Target="../tags/tag131.xml"/><Relationship Id="rId2" Type="http://schemas.openxmlformats.org/officeDocument/2006/relationships/image" Target="../media/image19.jpeg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142.xml"/><Relationship Id="rId15" Type="http://schemas.openxmlformats.org/officeDocument/2006/relationships/tags" Target="../tags/tag141.xml"/><Relationship Id="rId14" Type="http://schemas.openxmlformats.org/officeDocument/2006/relationships/tags" Target="../tags/tag140.xml"/><Relationship Id="rId13" Type="http://schemas.openxmlformats.org/officeDocument/2006/relationships/tags" Target="../tags/tag139.xml"/><Relationship Id="rId12" Type="http://schemas.openxmlformats.org/officeDocument/2006/relationships/tags" Target="../tags/tag13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tags" Target="../tags/tag1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7" name="Text Box 5"/>
          <p:cNvSpPr txBox="1"/>
          <p:nvPr/>
        </p:nvSpPr>
        <p:spPr>
          <a:xfrm>
            <a:off x="696913" y="1387475"/>
            <a:ext cx="54229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CC"/>
                </a:solidFill>
                <a:latin typeface="Arial" panose="020B0604020202090204" pitchFamily="34" charset="0"/>
              </a:rPr>
              <a:t>火力发电原理及过程</a:t>
            </a:r>
            <a:endParaRPr lang="zh-CN" altLang="en-US" b="1" dirty="0">
              <a:solidFill>
                <a:srgbClr val="0000CC"/>
              </a:solidFill>
              <a:latin typeface="Arial" panose="020B0604020202090204" pitchFamily="34" charset="0"/>
            </a:endParaRPr>
          </a:p>
        </p:txBody>
      </p:sp>
      <p:grpSp>
        <p:nvGrpSpPr>
          <p:cNvPr id="13319" name="Group 7"/>
          <p:cNvGrpSpPr/>
          <p:nvPr/>
        </p:nvGrpSpPr>
        <p:grpSpPr>
          <a:xfrm>
            <a:off x="1143000" y="2133600"/>
            <a:ext cx="8639175" cy="584200"/>
            <a:chOff x="204" y="3249"/>
            <a:chExt cx="5442" cy="368"/>
          </a:xfrm>
        </p:grpSpPr>
        <p:sp>
          <p:nvSpPr>
            <p:cNvPr id="12300" name="Text Box 8"/>
            <p:cNvSpPr txBox="1"/>
            <p:nvPr/>
          </p:nvSpPr>
          <p:spPr>
            <a:xfrm>
              <a:off x="204" y="3326"/>
              <a:ext cx="95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latin typeface="Arial" panose="020B0604020202090204" pitchFamily="34" charset="0"/>
                  <a:ea typeface="黑体" panose="02010609060101010101" pitchFamily="49" charset="-122"/>
                </a:rPr>
                <a:t>化学能</a:t>
              </a:r>
              <a:endParaRPr lang="zh-CN" altLang="en-US" sz="2400" b="1" dirty="0">
                <a:latin typeface="Arial" panose="020B060402020209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01" name="Line 9"/>
            <p:cNvSpPr/>
            <p:nvPr/>
          </p:nvSpPr>
          <p:spPr>
            <a:xfrm>
              <a:off x="1111" y="3521"/>
              <a:ext cx="793" cy="0"/>
            </a:xfrm>
            <a:prstGeom prst="line">
              <a:avLst/>
            </a:prstGeom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02" name="Text Box 10"/>
            <p:cNvSpPr txBox="1"/>
            <p:nvPr/>
          </p:nvSpPr>
          <p:spPr>
            <a:xfrm>
              <a:off x="1837" y="3326"/>
              <a:ext cx="95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latin typeface="Arial" panose="020B0604020202090204" pitchFamily="34" charset="0"/>
                  <a:ea typeface="黑体" panose="02010609060101010101" pitchFamily="49" charset="-122"/>
                </a:rPr>
                <a:t>热能</a:t>
              </a:r>
              <a:endParaRPr lang="zh-CN" altLang="en-US" sz="2400" b="1" dirty="0">
                <a:latin typeface="Arial" panose="020B060402020209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03" name="Text Box 11"/>
            <p:cNvSpPr txBox="1"/>
            <p:nvPr/>
          </p:nvSpPr>
          <p:spPr>
            <a:xfrm>
              <a:off x="3152" y="3326"/>
              <a:ext cx="95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latin typeface="Arial" panose="020B0604020202090204" pitchFamily="34" charset="0"/>
                  <a:ea typeface="黑体" panose="02010609060101010101" pitchFamily="49" charset="-122"/>
                </a:rPr>
                <a:t>机械能</a:t>
              </a:r>
              <a:endParaRPr lang="zh-CN" altLang="en-US" sz="2400" b="1" dirty="0">
                <a:latin typeface="Arial" panose="020B060402020209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04" name="Text Box 12"/>
            <p:cNvSpPr txBox="1"/>
            <p:nvPr/>
          </p:nvSpPr>
          <p:spPr>
            <a:xfrm>
              <a:off x="4694" y="3326"/>
              <a:ext cx="95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latin typeface="Arial" panose="020B0604020202090204" pitchFamily="34" charset="0"/>
                  <a:ea typeface="黑体" panose="02010609060101010101" pitchFamily="49" charset="-122"/>
                </a:rPr>
                <a:t>电能</a:t>
              </a:r>
              <a:endParaRPr lang="zh-CN" altLang="en-US" sz="2400" b="1" dirty="0">
                <a:latin typeface="Arial" panose="020B060402020209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05" name="Line 13"/>
            <p:cNvSpPr/>
            <p:nvPr/>
          </p:nvSpPr>
          <p:spPr>
            <a:xfrm>
              <a:off x="2405" y="3521"/>
              <a:ext cx="793" cy="0"/>
            </a:xfrm>
            <a:prstGeom prst="line">
              <a:avLst/>
            </a:prstGeom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06" name="Line 14"/>
            <p:cNvSpPr/>
            <p:nvPr/>
          </p:nvSpPr>
          <p:spPr>
            <a:xfrm>
              <a:off x="3992" y="3521"/>
              <a:ext cx="793" cy="0"/>
            </a:xfrm>
            <a:prstGeom prst="line">
              <a:avLst/>
            </a:prstGeom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12307" name="Text Box 15"/>
            <p:cNvSpPr txBox="1"/>
            <p:nvPr/>
          </p:nvSpPr>
          <p:spPr>
            <a:xfrm>
              <a:off x="1247" y="3249"/>
              <a:ext cx="59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hlink"/>
                  </a:solidFill>
                  <a:latin typeface="Arial" panose="020B0604020202090204" pitchFamily="34" charset="0"/>
                  <a:ea typeface="黑体" panose="02010609060101010101" pitchFamily="49" charset="-122"/>
                </a:rPr>
                <a:t>燃烧</a:t>
              </a:r>
              <a:endParaRPr lang="zh-CN" altLang="en-US" sz="2400" b="1" dirty="0">
                <a:solidFill>
                  <a:schemeClr val="hlink"/>
                </a:solidFill>
                <a:latin typeface="Arial" panose="020B060402020209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08" name="Text Box 16"/>
            <p:cNvSpPr txBox="1"/>
            <p:nvPr/>
          </p:nvSpPr>
          <p:spPr>
            <a:xfrm>
              <a:off x="2471" y="3249"/>
              <a:ext cx="59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hlink"/>
                  </a:solidFill>
                  <a:latin typeface="Arial" panose="020B0604020202090204" pitchFamily="34" charset="0"/>
                  <a:ea typeface="黑体" panose="02010609060101010101" pitchFamily="49" charset="-122"/>
                </a:rPr>
                <a:t>蒸汽</a:t>
              </a:r>
              <a:endParaRPr lang="zh-CN" altLang="en-US" sz="2400" b="1" dirty="0">
                <a:solidFill>
                  <a:schemeClr val="hlink"/>
                </a:solidFill>
                <a:latin typeface="Arial" panose="020B060402020209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09" name="Text Box 17"/>
            <p:cNvSpPr txBox="1"/>
            <p:nvPr/>
          </p:nvSpPr>
          <p:spPr>
            <a:xfrm>
              <a:off x="4105" y="3249"/>
              <a:ext cx="77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 b="1" dirty="0">
                  <a:solidFill>
                    <a:schemeClr val="hlink"/>
                  </a:solidFill>
                  <a:latin typeface="Arial" panose="020B0604020202090204" pitchFamily="34" charset="0"/>
                  <a:ea typeface="黑体" panose="02010609060101010101" pitchFamily="49" charset="-122"/>
                </a:rPr>
                <a:t>发电机</a:t>
              </a:r>
              <a:endParaRPr lang="zh-CN" altLang="en-US" sz="2400" b="1" dirty="0">
                <a:solidFill>
                  <a:schemeClr val="hlink"/>
                </a:solidFill>
                <a:latin typeface="Arial" panose="020B060402020209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2292" name="Text Box 30"/>
          <p:cNvSpPr txBox="1"/>
          <p:nvPr/>
        </p:nvSpPr>
        <p:spPr>
          <a:xfrm>
            <a:off x="4038600" y="457200"/>
            <a:ext cx="58515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化学反应与</a:t>
            </a:r>
            <a:r>
              <a:rPr lang="zh-CN" altLang="en-US" sz="32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电能</a:t>
            </a:r>
            <a:endParaRPr lang="zh-CN" altLang="en-US" sz="3200" b="1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graphicFrame>
        <p:nvGraphicFramePr>
          <p:cNvPr id="21" name="Object 18"/>
          <p:cNvGraphicFramePr>
            <a:graphicFrameLocks noChangeAspect="1"/>
          </p:cNvGraphicFramePr>
          <p:nvPr/>
        </p:nvGraphicFramePr>
        <p:xfrm>
          <a:off x="7391400" y="3500438"/>
          <a:ext cx="4519613" cy="314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638425" imgH="2028825" progId="Paint.Picture">
                  <p:embed/>
                </p:oleObj>
              </mc:Choice>
              <mc:Fallback>
                <p:oleObj name="" r:id="rId1" imgW="2638425" imgH="2028825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91400" y="3500438"/>
                        <a:ext cx="4519613" cy="3144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>
            <p:custDataLst>
              <p:tags r:id="rId3"/>
            </p:custDataLst>
          </p:nvPr>
        </p:nvSpPr>
        <p:spPr>
          <a:xfrm>
            <a:off x="434975" y="3114675"/>
            <a:ext cx="2973388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2100" b="1" dirty="0">
                <a:latin typeface="Arial" panose="020B0604020202090204" pitchFamily="34" charset="0"/>
              </a:rPr>
              <a:t>火力发电存在的问题：</a:t>
            </a:r>
            <a:endParaRPr lang="zh-CN" altLang="en-US" sz="2100" b="1" dirty="0">
              <a:latin typeface="Arial" panose="020B060402020209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4"/>
            </p:custDataLst>
          </p:nvPr>
        </p:nvSpPr>
        <p:spPr>
          <a:xfrm>
            <a:off x="673100" y="3594100"/>
            <a:ext cx="5743575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①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使用的化石燃料属于不可再生资源</a:t>
            </a:r>
            <a:r>
              <a:rPr lang="en-US" altLang="zh-CN" sz="2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endParaRPr lang="en-US" altLang="zh-CN" sz="20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②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化石燃料的燃烧会产生大量的有害物污染环境</a:t>
            </a: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;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  <a:p>
            <a:pPr marL="0" lvl="0" inden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③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能量经过多次转化</a:t>
            </a:r>
            <a:r>
              <a:rPr lang="zh-CN" altLang="en-US" sz="20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能量利用率低。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25" name="Rectangle 28"/>
          <p:cNvSpPr/>
          <p:nvPr/>
        </p:nvSpPr>
        <p:spPr>
          <a:xfrm>
            <a:off x="2133600" y="5500688"/>
            <a:ext cx="5562600" cy="457200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宋体" pitchFamily="2" charset="-122"/>
              </a:rPr>
              <a:t>能否将化学能直接转化为电能？</a:t>
            </a:r>
            <a:endParaRPr lang="zh-CN" altLang="en-US" sz="2400" b="1" dirty="0">
              <a:latin typeface="宋体" pitchFamily="2" charset="-122"/>
            </a:endParaRPr>
          </a:p>
        </p:txBody>
      </p:sp>
      <p:pic>
        <p:nvPicPr>
          <p:cNvPr id="26" name="Picture 29" descr="图片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50" y="5484813"/>
            <a:ext cx="1023938" cy="4937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8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charRg st="18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41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charRg st="41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22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7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917950" y="609600"/>
            <a:ext cx="2279650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62000" y="533400"/>
            <a:ext cx="2292350" cy="29000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21"/>
          <p:cNvSpPr txBox="1"/>
          <p:nvPr>
            <p:custDataLst>
              <p:tags r:id="rId5"/>
            </p:custDataLst>
          </p:nvPr>
        </p:nvSpPr>
        <p:spPr>
          <a:xfrm>
            <a:off x="1600200" y="3733483"/>
            <a:ext cx="5429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能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25"/>
          <p:cNvSpPr txBox="1"/>
          <p:nvPr>
            <p:custDataLst>
              <p:tags r:id="rId6"/>
            </p:custDataLst>
          </p:nvPr>
        </p:nvSpPr>
        <p:spPr>
          <a:xfrm>
            <a:off x="4572000" y="3733483"/>
            <a:ext cx="14255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不能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6"/>
          <p:cNvSpPr txBox="1"/>
          <p:nvPr>
            <p:custDataLst>
              <p:tags r:id="rId7"/>
            </p:custDataLst>
          </p:nvPr>
        </p:nvSpPr>
        <p:spPr>
          <a:xfrm>
            <a:off x="8458200" y="3581083"/>
            <a:ext cx="12160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不能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22"/>
          <p:cNvSpPr txBox="1"/>
          <p:nvPr>
            <p:custDataLst>
              <p:tags r:id="rId8"/>
            </p:custDataLst>
          </p:nvPr>
        </p:nvSpPr>
        <p:spPr>
          <a:xfrm>
            <a:off x="990600" y="4953000"/>
            <a:ext cx="1067625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活动性有差异的两种金属（或一种是非金属导体）作电极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513" name="组合 13"/>
          <p:cNvGrpSpPr/>
          <p:nvPr/>
        </p:nvGrpSpPr>
        <p:grpSpPr>
          <a:xfrm>
            <a:off x="7696200" y="631825"/>
            <a:ext cx="2283460" cy="2801620"/>
            <a:chOff x="5802609" y="2764464"/>
            <a:chExt cx="1709853" cy="2030560"/>
          </a:xfrm>
        </p:grpSpPr>
        <p:pic>
          <p:nvPicPr>
            <p:cNvPr id="21516" name="Picture 18" descr="图片3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5802609" y="2764464"/>
              <a:ext cx="1709853" cy="203056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17" name="Text Box 22"/>
            <p:cNvSpPr txBox="1"/>
            <p:nvPr>
              <p:custDataLst>
                <p:tags r:id="rId10"/>
              </p:custDataLst>
            </p:nvPr>
          </p:nvSpPr>
          <p:spPr>
            <a:xfrm>
              <a:off x="5802609" y="2935960"/>
              <a:ext cx="425082" cy="33367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C</a:t>
              </a:r>
              <a:endPara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518" name="Text Box 22"/>
            <p:cNvSpPr txBox="1"/>
            <p:nvPr>
              <p:custDataLst>
                <p:tags r:id="rId11"/>
              </p:custDataLst>
            </p:nvPr>
          </p:nvSpPr>
          <p:spPr>
            <a:xfrm>
              <a:off x="7087381" y="2916905"/>
              <a:ext cx="425081" cy="333671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</a:t>
              </a:r>
              <a:endPara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9" name="矩形 18"/>
          <p:cNvSpPr/>
          <p:nvPr>
            <p:custDataLst>
              <p:tags r:id="rId12"/>
            </p:custDataLst>
          </p:nvPr>
        </p:nvSpPr>
        <p:spPr>
          <a:xfrm>
            <a:off x="973138" y="5943283"/>
            <a:ext cx="52244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有自发氧化还原反应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560" y="1499870"/>
            <a:ext cx="2069465" cy="1229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8600" y="1524000"/>
            <a:ext cx="2069465" cy="12299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9390" y="1600200"/>
            <a:ext cx="2095500" cy="126301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9" name="AutoShape 3"/>
          <p:cNvSpPr/>
          <p:nvPr/>
        </p:nvSpPr>
        <p:spPr>
          <a:xfrm>
            <a:off x="3792538" y="620713"/>
            <a:ext cx="535146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FF"/>
              </a:gs>
              <a:gs pos="100000">
                <a:srgbClr val="FFCCFF"/>
              </a:gs>
            </a:gsLst>
            <a:lin ang="5400000" scaled="1"/>
            <a:tileRect/>
          </a:gradFill>
          <a:ln w="57150" cap="flat" cmpd="sng">
            <a:solidFill>
              <a:srgbClr val="99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原电池的构成条件</a:t>
            </a:r>
            <a:endParaRPr lang="zh-CN" altLang="en-US" sz="3600" b="1" dirty="0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0420" name="Text Box 4"/>
          <p:cNvSpPr txBox="1"/>
          <p:nvPr/>
        </p:nvSpPr>
        <p:spPr>
          <a:xfrm>
            <a:off x="1774825" y="1649413"/>
            <a:ext cx="9505950" cy="11245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①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活动性有差异的两种金属（或一种是非金属导体）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作电极； 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1" name="Text Box 5"/>
          <p:cNvSpPr txBox="1"/>
          <p:nvPr/>
        </p:nvSpPr>
        <p:spPr>
          <a:xfrm>
            <a:off x="1774825" y="3141663"/>
            <a:ext cx="46926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②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两极均插入电解质溶液； 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Text Box 6"/>
          <p:cNvSpPr txBox="1"/>
          <p:nvPr/>
        </p:nvSpPr>
        <p:spPr>
          <a:xfrm>
            <a:off x="1774825" y="4349750"/>
            <a:ext cx="46355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③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两极相连形成闭合电路； 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60" name="Picture 9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0"/>
            <a:ext cx="1668463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6" name="Text Box 10"/>
          <p:cNvSpPr txBox="1"/>
          <p:nvPr/>
        </p:nvSpPr>
        <p:spPr>
          <a:xfrm>
            <a:off x="1787525" y="5300663"/>
            <a:ext cx="46355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000FF"/>
                </a:solidFill>
                <a:latin typeface="宋体" pitchFamily="2" charset="-122"/>
              </a:rPr>
              <a:t>④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有自发的氧化还原反应。 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4"/>
          <p:cNvSpPr txBox="1"/>
          <p:nvPr>
            <p:custDataLst>
              <p:tags r:id="rId2"/>
            </p:custDataLst>
          </p:nvPr>
        </p:nvSpPr>
        <p:spPr>
          <a:xfrm>
            <a:off x="6848475" y="3581400"/>
            <a:ext cx="3752850" cy="1571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两极一液成回路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altLang="zh-CN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zh-CN" altLang="en-US" sz="32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氧化还原是中心</a:t>
            </a:r>
            <a:endParaRPr kumimoji="0" lang="zh-CN" altLang="en-US" sz="32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/>
      <p:bldP spid="60421" grpId="0"/>
      <p:bldP spid="60422" grpId="0"/>
      <p:bldP spid="604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/>
          <p:nvPr/>
        </p:nvSpPr>
        <p:spPr>
          <a:xfrm>
            <a:off x="4524375" y="2909888"/>
            <a:ext cx="9144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90204" pitchFamily="34" charset="0"/>
            </a:endParaRPr>
          </a:p>
        </p:txBody>
      </p:sp>
      <p:pic>
        <p:nvPicPr>
          <p:cNvPr id="31747" name="Picture 3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75725" y="0"/>
            <a:ext cx="1692275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8" name="Picture 4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6225" y="827088"/>
            <a:ext cx="1165225" cy="1011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Text Box 5"/>
          <p:cNvSpPr txBox="1"/>
          <p:nvPr/>
        </p:nvSpPr>
        <p:spPr>
          <a:xfrm>
            <a:off x="2351088" y="1987550"/>
            <a:ext cx="51133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把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化学能转化为电能</a:t>
            </a:r>
            <a:r>
              <a:rPr lang="zh-CN" altLang="en-US" b="1" dirty="0">
                <a:latin typeface="Times New Roman" panose="02020603050405020304" pitchFamily="18" charset="0"/>
              </a:rPr>
              <a:t>的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装置。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2" name="AutoShape 6"/>
          <p:cNvSpPr/>
          <p:nvPr/>
        </p:nvSpPr>
        <p:spPr>
          <a:xfrm>
            <a:off x="6167438" y="2563813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lg"/>
          </a:ln>
        </p:spPr>
        <p:txBody>
          <a:bodyPr vert="eaVert"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3" name="Text Box 7"/>
          <p:cNvSpPr txBox="1"/>
          <p:nvPr/>
        </p:nvSpPr>
        <p:spPr>
          <a:xfrm>
            <a:off x="5951538" y="3141663"/>
            <a:ext cx="936625" cy="97155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lg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闭合电路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45064" name="AutoShape 8"/>
          <p:cNvSpPr/>
          <p:nvPr/>
        </p:nvSpPr>
        <p:spPr>
          <a:xfrm>
            <a:off x="7032625" y="3213100"/>
            <a:ext cx="360363" cy="1008063"/>
          </a:xfrm>
          <a:prstGeom prst="leftBrace">
            <a:avLst>
              <a:gd name="adj1" fmla="val 23311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triangle" w="med" len="lg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90204" pitchFamily="34" charset="0"/>
            </a:endParaRPr>
          </a:p>
        </p:txBody>
      </p:sp>
      <p:sp>
        <p:nvSpPr>
          <p:cNvPr id="45065" name="Text Box 9"/>
          <p:cNvSpPr txBox="1"/>
          <p:nvPr/>
        </p:nvSpPr>
        <p:spPr>
          <a:xfrm>
            <a:off x="7464425" y="2924175"/>
            <a:ext cx="2160588" cy="519113"/>
          </a:xfrm>
          <a:prstGeom prst="rect">
            <a:avLst/>
          </a:prstGeom>
          <a:noFill/>
          <a:ln w="25400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电极相连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45066" name="Text Box 10"/>
          <p:cNvSpPr txBox="1"/>
          <p:nvPr/>
        </p:nvSpPr>
        <p:spPr>
          <a:xfrm>
            <a:off x="7537450" y="3683000"/>
            <a:ext cx="3954780" cy="52197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两极均插入电解质溶液</a:t>
            </a:r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5067" name="AutoShape 11"/>
          <p:cNvSpPr/>
          <p:nvPr/>
        </p:nvSpPr>
        <p:spPr>
          <a:xfrm>
            <a:off x="3863975" y="2563813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lg"/>
          </a:ln>
        </p:spPr>
        <p:txBody>
          <a:bodyPr vert="eaVert"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8" name="Text Box 12"/>
          <p:cNvSpPr txBox="1"/>
          <p:nvPr/>
        </p:nvSpPr>
        <p:spPr>
          <a:xfrm>
            <a:off x="2782888" y="3141663"/>
            <a:ext cx="2735262" cy="97155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lg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自发的氧化还原反应分两处进行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45069" name="Text Box 13"/>
          <p:cNvSpPr txBox="1"/>
          <p:nvPr/>
        </p:nvSpPr>
        <p:spPr>
          <a:xfrm>
            <a:off x="3503613" y="1125538"/>
            <a:ext cx="179863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90204" pitchFamily="34" charset="0"/>
              </a:rPr>
              <a:t>原电池</a:t>
            </a:r>
            <a:endParaRPr lang="zh-CN" altLang="en-US" b="1" dirty="0">
              <a:latin typeface="Arial" panose="020B0604020202090204" pitchFamily="34" charset="0"/>
            </a:endParaRPr>
          </a:p>
        </p:txBody>
      </p:sp>
      <p:sp>
        <p:nvSpPr>
          <p:cNvPr id="45070" name="AutoShape 14"/>
          <p:cNvSpPr/>
          <p:nvPr/>
        </p:nvSpPr>
        <p:spPr>
          <a:xfrm>
            <a:off x="3863975" y="4221163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lg"/>
          </a:ln>
        </p:spPr>
        <p:txBody>
          <a:bodyPr vert="eaVert"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1" name="AutoShape 15"/>
          <p:cNvSpPr/>
          <p:nvPr/>
        </p:nvSpPr>
        <p:spPr>
          <a:xfrm rot="5400000">
            <a:off x="3970338" y="3463925"/>
            <a:ext cx="217487" cy="2736850"/>
          </a:xfrm>
          <a:prstGeom prst="leftBrace">
            <a:avLst>
              <a:gd name="adj1" fmla="val 104866"/>
              <a:gd name="adj2" fmla="val 50000"/>
            </a:avLst>
          </a:prstGeom>
          <a:noFill/>
          <a:ln w="317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1800" dirty="0">
              <a:latin typeface="Arial" panose="020B0604020202090204" pitchFamily="34" charset="0"/>
            </a:endParaRPr>
          </a:p>
        </p:txBody>
      </p:sp>
      <p:sp>
        <p:nvSpPr>
          <p:cNvPr id="45072" name="Text Box 16"/>
          <p:cNvSpPr txBox="1"/>
          <p:nvPr/>
        </p:nvSpPr>
        <p:spPr>
          <a:xfrm>
            <a:off x="441960" y="5013325"/>
            <a:ext cx="2990215" cy="521970"/>
          </a:xfrm>
          <a:prstGeom prst="rect">
            <a:avLst/>
          </a:prstGeom>
          <a:noFill/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90204" pitchFamily="34" charset="0"/>
              </a:rPr>
              <a:t>负极：氧化反应</a:t>
            </a:r>
            <a:endParaRPr lang="zh-CN" altLang="en-US" b="1" dirty="0">
              <a:latin typeface="Arial" panose="020B0604020202090204" pitchFamily="34" charset="0"/>
            </a:endParaRPr>
          </a:p>
        </p:txBody>
      </p:sp>
      <p:sp>
        <p:nvSpPr>
          <p:cNvPr id="45073" name="Text Box 17"/>
          <p:cNvSpPr txBox="1"/>
          <p:nvPr/>
        </p:nvSpPr>
        <p:spPr>
          <a:xfrm>
            <a:off x="4943475" y="5013325"/>
            <a:ext cx="3521710" cy="521970"/>
          </a:xfrm>
          <a:prstGeom prst="rect">
            <a:avLst/>
          </a:prstGeom>
          <a:noFill/>
          <a:ln w="222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latin typeface="Arial" panose="020B0604020202090204" pitchFamily="34" charset="0"/>
              </a:rPr>
              <a:t>正极：还原反应</a:t>
            </a:r>
            <a:endParaRPr lang="zh-CN" altLang="en-US" b="1" dirty="0">
              <a:latin typeface="Arial" panose="020B0604020202090204" pitchFamily="34" charset="0"/>
            </a:endParaRPr>
          </a:p>
        </p:txBody>
      </p:sp>
      <p:grpSp>
        <p:nvGrpSpPr>
          <p:cNvPr id="45074" name="Group 18"/>
          <p:cNvGrpSpPr/>
          <p:nvPr/>
        </p:nvGrpSpPr>
        <p:grpSpPr>
          <a:xfrm>
            <a:off x="3503613" y="4941888"/>
            <a:ext cx="1296987" cy="952500"/>
            <a:chOff x="1292" y="3113"/>
            <a:chExt cx="817" cy="600"/>
          </a:xfrm>
        </p:grpSpPr>
        <p:sp>
          <p:nvSpPr>
            <p:cNvPr id="31765" name="Line 19"/>
            <p:cNvSpPr/>
            <p:nvPr/>
          </p:nvSpPr>
          <p:spPr>
            <a:xfrm>
              <a:off x="1292" y="3430"/>
              <a:ext cx="817" cy="0"/>
            </a:xfrm>
            <a:prstGeom prst="line">
              <a:avLst/>
            </a:prstGeom>
            <a:ln w="4127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1766" name="Text Box 20"/>
            <p:cNvSpPr txBox="1"/>
            <p:nvPr/>
          </p:nvSpPr>
          <p:spPr>
            <a:xfrm>
              <a:off x="1383" y="3113"/>
              <a:ext cx="590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b="1" dirty="0">
                  <a:latin typeface="Arial" panose="020B0604020202090204" pitchFamily="34" charset="0"/>
                </a:rPr>
                <a:t>e</a:t>
              </a:r>
              <a:r>
                <a:rPr lang="en-US" altLang="zh-CN" b="1" baseline="30000" dirty="0">
                  <a:latin typeface="Arial" panose="020B0604020202090204" pitchFamily="34" charset="0"/>
                </a:rPr>
                <a:t>-</a:t>
              </a:r>
              <a:endParaRPr lang="en-US" altLang="zh-CN" b="1" baseline="30000" dirty="0">
                <a:latin typeface="Arial" panose="020B0604020202090204" pitchFamily="34" charset="0"/>
              </a:endParaRPr>
            </a:p>
            <a:p>
              <a:pPr marL="0" lvl="0" indent="0"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b="1" baseline="30000" dirty="0">
                  <a:latin typeface="Arial" panose="020B0604020202090204" pitchFamily="34" charset="0"/>
                </a:rPr>
                <a:t>外电路</a:t>
              </a:r>
              <a:endParaRPr lang="zh-CN" altLang="en-US" b="1" baseline="30000" dirty="0">
                <a:latin typeface="Arial" panose="020B0604020202090204" pitchFamily="34" charset="0"/>
              </a:endParaRPr>
            </a:p>
          </p:txBody>
        </p:sp>
      </p:grpSp>
      <p:sp>
        <p:nvSpPr>
          <p:cNvPr id="45077" name="AutoShape 21"/>
          <p:cNvSpPr/>
          <p:nvPr/>
        </p:nvSpPr>
        <p:spPr>
          <a:xfrm>
            <a:off x="3863975" y="1628775"/>
            <a:ext cx="485775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lg"/>
          </a:ln>
        </p:spPr>
        <p:txBody>
          <a:bodyPr vert="eaVert"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8" name="AutoShape 22"/>
          <p:cNvSpPr/>
          <p:nvPr/>
        </p:nvSpPr>
        <p:spPr>
          <a:xfrm>
            <a:off x="4872038" y="260350"/>
            <a:ext cx="2671762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CCECFF"/>
              </a:gs>
            </a:gsLst>
            <a:lin ang="5400000" scaled="1"/>
            <a:tileRect/>
          </a:gradFill>
          <a:ln w="57150" cap="flat" cmpd="sng">
            <a:solidFill>
              <a:srgbClr val="3366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zh-CN" altLang="en-US" sz="3600" b="1" dirty="0">
                <a:solidFill>
                  <a:srgbClr val="CC0066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小结</a:t>
            </a:r>
            <a:endParaRPr lang="zh-CN" altLang="en-US" sz="3600" b="1" dirty="0">
              <a:solidFill>
                <a:srgbClr val="CC0066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 animBg="1"/>
      <p:bldP spid="45063" grpId="0" animBg="1"/>
      <p:bldP spid="45065" grpId="0"/>
      <p:bldP spid="45066" grpId="0"/>
      <p:bldP spid="45067" grpId="0" animBg="1"/>
      <p:bldP spid="45068" grpId="0" animBg="1"/>
      <p:bldP spid="45069" grpId="0"/>
      <p:bldP spid="45070" grpId="0" animBg="1"/>
      <p:bldP spid="45072" grpId="0" animBg="1"/>
      <p:bldP spid="45073" grpId="0" animBg="1"/>
      <p:bldP spid="45077" grpId="0" animBg="1"/>
      <p:bldP spid="450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Picture 4" descr="课堂训练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350838"/>
            <a:ext cx="3117850" cy="71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Text Box 5"/>
          <p:cNvSpPr txBox="1"/>
          <p:nvPr/>
        </p:nvSpPr>
        <p:spPr>
          <a:xfrm>
            <a:off x="10439400" y="3657600"/>
            <a:ext cx="404813" cy="45720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41990" name="Text Box 6"/>
          <p:cNvSpPr txBox="1"/>
          <p:nvPr/>
        </p:nvSpPr>
        <p:spPr>
          <a:xfrm>
            <a:off x="1066800" y="3505200"/>
            <a:ext cx="10515600" cy="175418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、用锌片、铜片和硝酸银溶液组成的原电池，正极上发生的反应是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 ) </a:t>
            </a:r>
            <a:endParaRPr lang="pt-BR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A.2H</a:t>
            </a:r>
            <a:r>
              <a:rPr lang="pt-BR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+2e</a:t>
            </a:r>
            <a:r>
              <a:rPr lang="pt-BR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H</a:t>
            </a:r>
            <a:r>
              <a:rPr lang="pt-BR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B.Zn-2e</a:t>
            </a:r>
            <a:r>
              <a:rPr lang="pt-BR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Zn</a:t>
            </a:r>
            <a:r>
              <a:rPr lang="pt-BR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pt-BR" altLang="zh-CN" sz="24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C.2H</a:t>
            </a:r>
            <a:r>
              <a:rPr lang="pt-BR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O+4e</a:t>
            </a:r>
            <a:r>
              <a:rPr lang="pt-BR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+O</a:t>
            </a:r>
            <a:r>
              <a:rPr lang="pt-BR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4OH</a:t>
            </a:r>
            <a:r>
              <a:rPr lang="pt-BR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D.Ag</a:t>
            </a:r>
            <a:r>
              <a:rPr lang="pt-BR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+e</a:t>
            </a:r>
            <a:r>
              <a:rPr lang="pt-BR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Ag</a:t>
            </a:r>
            <a:r>
              <a:rPr lang="pt-BR" altLang="zh-CN" sz="2400" dirty="0">
                <a:latin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4581" name="Text Box 7"/>
          <p:cNvSpPr txBox="1"/>
          <p:nvPr/>
        </p:nvSpPr>
        <p:spPr>
          <a:xfrm>
            <a:off x="1143000" y="1295400"/>
            <a:ext cx="10363200" cy="1754188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、根据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Zn+Cu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Zn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+Cu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的反应原理设计一个原电池，当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为负极时，正极可以选用的金属材料是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       )                                            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镁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石墨 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铝 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铅</a:t>
            </a:r>
            <a:endParaRPr lang="zh-CN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992" name="Text Box 8"/>
          <p:cNvSpPr txBox="1"/>
          <p:nvPr/>
        </p:nvSpPr>
        <p:spPr>
          <a:xfrm flipH="1">
            <a:off x="5190490" y="2012950"/>
            <a:ext cx="489585" cy="42545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ea typeface="楷体_GB2312" pitchFamily="49" charset="-122"/>
              </a:rPr>
              <a:t>D</a:t>
            </a:r>
            <a:endParaRPr lang="en-US" altLang="zh-CN" sz="2400" b="1" dirty="0">
              <a:solidFill>
                <a:srgbClr val="CC0066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  <p:bldP spid="41990" grpId="0"/>
      <p:bldP spid="419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-10795" y="-635"/>
            <a:ext cx="12180570" cy="68846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40000"/>
              </a:lnSpc>
            </a:pPr>
            <a:r>
              <a:rPr lang="zh-CN" altLang="en-US" sz="3200" b="1">
                <a:solidFill>
                  <a:srgbClr val="FF0000"/>
                </a:solidFill>
              </a:rPr>
              <a:t>画一画：</a:t>
            </a:r>
            <a:endParaRPr lang="zh-CN" altLang="en-US" sz="3200" b="1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800">
                <a:sym typeface="+mn-ea"/>
              </a:rPr>
              <a:t>依据</a:t>
            </a:r>
            <a:r>
              <a:rPr lang="zh-CN" altLang="en-US" sz="2800"/>
              <a:t>铜锌原电池的工作原理，从</a:t>
            </a:r>
            <a:r>
              <a:rPr lang="zh-CN" altLang="en-US" sz="2800">
                <a:solidFill>
                  <a:srgbClr val="FF0000"/>
                </a:solidFill>
              </a:rPr>
              <a:t>电极材料</a:t>
            </a:r>
            <a:r>
              <a:rPr lang="zh-CN" altLang="en-US" sz="2800">
                <a:sym typeface="+mn-ea"/>
              </a:rPr>
              <a:t>、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电极反应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电子转移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电流方向</a:t>
            </a:r>
            <a:r>
              <a:rPr lang="zh-CN" altLang="en-US" sz="2800"/>
              <a:t>和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离子移动</a:t>
            </a:r>
            <a:r>
              <a:rPr lang="zh-CN" altLang="en-US" sz="2800"/>
              <a:t>等角度构建</a:t>
            </a:r>
            <a:r>
              <a:rPr lang="zh-CN" altLang="en-US" sz="2800">
                <a:sym typeface="+mn-ea"/>
              </a:rPr>
              <a:t>铜锌</a:t>
            </a:r>
            <a:r>
              <a:rPr lang="zh-CN" altLang="en-US" sz="2800"/>
              <a:t>原电池的</a:t>
            </a:r>
            <a:r>
              <a:rPr lang="zh-CN" altLang="en-US" sz="2800"/>
              <a:t>模型。</a:t>
            </a:r>
            <a:endParaRPr lang="zh-CN" altLang="en-US" sz="280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76600" y="1853565"/>
            <a:ext cx="6573520" cy="50304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71800" y="1905000"/>
            <a:ext cx="6602095" cy="49523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95600" y="2057400"/>
            <a:ext cx="6602095" cy="4724400"/>
          </a:xfrm>
          <a:prstGeom prst="rect">
            <a:avLst/>
          </a:prstGeom>
          <a:solidFill>
            <a:schemeClr val="bg1"/>
          </a:solidFill>
          <a:ln w="12700" cap="flat" cmpd="sng">
            <a:noFill/>
            <a:prstDash val="solid"/>
            <a:miter lim="800000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sliders_94680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8650288" y="2147888"/>
            <a:ext cx="334962" cy="358775"/>
          </a:xfrm>
          <a:custGeom>
            <a:avLst/>
            <a:gdLst/>
            <a:ahLst/>
            <a:cxnLst>
              <a:cxn ang="0">
                <a:pos x="13173" y="18668"/>
              </a:cxn>
              <a:cxn ang="0">
                <a:pos x="15794" y="23582"/>
              </a:cxn>
              <a:cxn ang="0">
                <a:pos x="15519" y="24097"/>
              </a:cxn>
              <a:cxn ang="0">
                <a:pos x="15245" y="23582"/>
              </a:cxn>
              <a:cxn ang="0">
                <a:pos x="13173" y="19698"/>
              </a:cxn>
              <a:cxn ang="0">
                <a:pos x="12898" y="19183"/>
              </a:cxn>
              <a:cxn ang="0">
                <a:pos x="13173" y="18668"/>
              </a:cxn>
              <a:cxn ang="0">
                <a:pos x="13173" y="17507"/>
              </a:cxn>
              <a:cxn ang="0">
                <a:pos x="9930" y="23582"/>
              </a:cxn>
              <a:cxn ang="0">
                <a:pos x="13173" y="29657"/>
              </a:cxn>
              <a:cxn ang="0">
                <a:pos x="16416" y="23582"/>
              </a:cxn>
              <a:cxn ang="0">
                <a:pos x="13173" y="17507"/>
              </a:cxn>
              <a:cxn ang="0">
                <a:pos x="3793" y="17507"/>
              </a:cxn>
              <a:cxn ang="0">
                <a:pos x="550" y="23582"/>
              </a:cxn>
              <a:cxn ang="0">
                <a:pos x="3793" y="29657"/>
              </a:cxn>
              <a:cxn ang="0">
                <a:pos x="11208" y="29657"/>
              </a:cxn>
              <a:cxn ang="0">
                <a:pos x="9380" y="23582"/>
              </a:cxn>
              <a:cxn ang="0">
                <a:pos x="11208" y="17507"/>
              </a:cxn>
              <a:cxn ang="0">
                <a:pos x="3793" y="16477"/>
              </a:cxn>
              <a:cxn ang="0">
                <a:pos x="13173" y="16477"/>
              </a:cxn>
              <a:cxn ang="0">
                <a:pos x="16966" y="23582"/>
              </a:cxn>
              <a:cxn ang="0">
                <a:pos x="13173" y="30686"/>
              </a:cxn>
              <a:cxn ang="0">
                <a:pos x="3793" y="30686"/>
              </a:cxn>
              <a:cxn ang="0">
                <a:pos x="0" y="23582"/>
              </a:cxn>
              <a:cxn ang="0">
                <a:pos x="3793" y="16477"/>
              </a:cxn>
              <a:cxn ang="0">
                <a:pos x="3793" y="2194"/>
              </a:cxn>
              <a:cxn ang="0">
                <a:pos x="6412" y="7105"/>
              </a:cxn>
              <a:cxn ang="0">
                <a:pos x="6137" y="7620"/>
              </a:cxn>
              <a:cxn ang="0">
                <a:pos x="5862" y="7105"/>
              </a:cxn>
              <a:cxn ang="0">
                <a:pos x="3793" y="3223"/>
              </a:cxn>
              <a:cxn ang="0">
                <a:pos x="3518" y="2709"/>
              </a:cxn>
              <a:cxn ang="0">
                <a:pos x="3793" y="2194"/>
              </a:cxn>
              <a:cxn ang="0">
                <a:pos x="5758" y="1030"/>
              </a:cxn>
              <a:cxn ang="0">
                <a:pos x="7586" y="7105"/>
              </a:cxn>
              <a:cxn ang="0">
                <a:pos x="5758" y="13180"/>
              </a:cxn>
              <a:cxn ang="0">
                <a:pos x="13173" y="13180"/>
              </a:cxn>
              <a:cxn ang="0">
                <a:pos x="16416" y="7105"/>
              </a:cxn>
              <a:cxn ang="0">
                <a:pos x="13173" y="1030"/>
              </a:cxn>
              <a:cxn ang="0">
                <a:pos x="3793" y="1030"/>
              </a:cxn>
              <a:cxn ang="0">
                <a:pos x="550" y="7105"/>
              </a:cxn>
              <a:cxn ang="0">
                <a:pos x="3793" y="13180"/>
              </a:cxn>
              <a:cxn ang="0">
                <a:pos x="7036" y="7105"/>
              </a:cxn>
              <a:cxn ang="0">
                <a:pos x="3793" y="1030"/>
              </a:cxn>
              <a:cxn ang="0">
                <a:pos x="3793" y="0"/>
              </a:cxn>
              <a:cxn ang="0">
                <a:pos x="13173" y="0"/>
              </a:cxn>
              <a:cxn ang="0">
                <a:pos x="16966" y="7105"/>
              </a:cxn>
              <a:cxn ang="0">
                <a:pos x="13173" y="14209"/>
              </a:cxn>
              <a:cxn ang="0">
                <a:pos x="3793" y="14209"/>
              </a:cxn>
              <a:cxn ang="0">
                <a:pos x="0" y="7105"/>
              </a:cxn>
              <a:cxn ang="0">
                <a:pos x="3793" y="0"/>
              </a:cxn>
            </a:cxnLst>
            <a:pathLst>
              <a:path w="608133" h="586257">
                <a:moveTo>
                  <a:pt x="472193" y="356637"/>
                </a:moveTo>
                <a:cubicBezTo>
                  <a:pt x="523996" y="356637"/>
                  <a:pt x="566147" y="398759"/>
                  <a:pt x="566147" y="450526"/>
                </a:cubicBezTo>
                <a:cubicBezTo>
                  <a:pt x="566147" y="455939"/>
                  <a:pt x="561715" y="460368"/>
                  <a:pt x="556299" y="460368"/>
                </a:cubicBezTo>
                <a:cubicBezTo>
                  <a:pt x="550784" y="460368"/>
                  <a:pt x="546450" y="455939"/>
                  <a:pt x="546450" y="450526"/>
                </a:cubicBezTo>
                <a:cubicBezTo>
                  <a:pt x="546450" y="409585"/>
                  <a:pt x="513163" y="376320"/>
                  <a:pt x="472193" y="376320"/>
                </a:cubicBezTo>
                <a:cubicBezTo>
                  <a:pt x="466777" y="376320"/>
                  <a:pt x="462345" y="371990"/>
                  <a:pt x="462345" y="366479"/>
                </a:cubicBezTo>
                <a:cubicBezTo>
                  <a:pt x="462345" y="361066"/>
                  <a:pt x="466777" y="356637"/>
                  <a:pt x="472193" y="356637"/>
                </a:cubicBezTo>
                <a:close/>
                <a:moveTo>
                  <a:pt x="472182" y="334463"/>
                </a:moveTo>
                <a:cubicBezTo>
                  <a:pt x="408148" y="334463"/>
                  <a:pt x="355935" y="386494"/>
                  <a:pt x="355935" y="450524"/>
                </a:cubicBezTo>
                <a:cubicBezTo>
                  <a:pt x="355935" y="514456"/>
                  <a:pt x="408148" y="566586"/>
                  <a:pt x="472182" y="566586"/>
                </a:cubicBezTo>
                <a:cubicBezTo>
                  <a:pt x="536316" y="566586"/>
                  <a:pt x="588430" y="514456"/>
                  <a:pt x="588430" y="450524"/>
                </a:cubicBezTo>
                <a:cubicBezTo>
                  <a:pt x="588430" y="386494"/>
                  <a:pt x="536316" y="334463"/>
                  <a:pt x="472182" y="334463"/>
                </a:cubicBezTo>
                <a:close/>
                <a:moveTo>
                  <a:pt x="135951" y="334463"/>
                </a:moveTo>
                <a:cubicBezTo>
                  <a:pt x="71817" y="334463"/>
                  <a:pt x="19703" y="386494"/>
                  <a:pt x="19703" y="450524"/>
                </a:cubicBezTo>
                <a:cubicBezTo>
                  <a:pt x="19703" y="514456"/>
                  <a:pt x="71817" y="566586"/>
                  <a:pt x="135951" y="566586"/>
                </a:cubicBezTo>
                <a:lnTo>
                  <a:pt x="401744" y="566586"/>
                </a:lnTo>
                <a:cubicBezTo>
                  <a:pt x="362535" y="542685"/>
                  <a:pt x="336232" y="499605"/>
                  <a:pt x="336232" y="450524"/>
                </a:cubicBezTo>
                <a:cubicBezTo>
                  <a:pt x="336232" y="401346"/>
                  <a:pt x="362535" y="358266"/>
                  <a:pt x="401744" y="334463"/>
                </a:cubicBezTo>
                <a:lnTo>
                  <a:pt x="135951" y="334463"/>
                </a:lnTo>
                <a:close/>
                <a:moveTo>
                  <a:pt x="135951" y="314792"/>
                </a:moveTo>
                <a:lnTo>
                  <a:pt x="472182" y="314792"/>
                </a:lnTo>
                <a:cubicBezTo>
                  <a:pt x="547152" y="314792"/>
                  <a:pt x="608133" y="375675"/>
                  <a:pt x="608133" y="450524"/>
                </a:cubicBezTo>
                <a:cubicBezTo>
                  <a:pt x="608133" y="525374"/>
                  <a:pt x="547152" y="586257"/>
                  <a:pt x="472182" y="586257"/>
                </a:cubicBezTo>
                <a:lnTo>
                  <a:pt x="135951" y="586257"/>
                </a:lnTo>
                <a:cubicBezTo>
                  <a:pt x="60981" y="586257"/>
                  <a:pt x="0" y="525374"/>
                  <a:pt x="0" y="450524"/>
                </a:cubicBezTo>
                <a:cubicBezTo>
                  <a:pt x="0" y="375675"/>
                  <a:pt x="60981" y="314792"/>
                  <a:pt x="135951" y="314792"/>
                </a:cubicBezTo>
                <a:close/>
                <a:moveTo>
                  <a:pt x="135951" y="41916"/>
                </a:moveTo>
                <a:cubicBezTo>
                  <a:pt x="187767" y="41916"/>
                  <a:pt x="229831" y="84010"/>
                  <a:pt x="229831" y="135742"/>
                </a:cubicBezTo>
                <a:cubicBezTo>
                  <a:pt x="229831" y="141151"/>
                  <a:pt x="225497" y="145577"/>
                  <a:pt x="219980" y="145577"/>
                </a:cubicBezTo>
                <a:cubicBezTo>
                  <a:pt x="214562" y="145577"/>
                  <a:pt x="210129" y="141151"/>
                  <a:pt x="210129" y="135742"/>
                </a:cubicBezTo>
                <a:cubicBezTo>
                  <a:pt x="210129" y="94828"/>
                  <a:pt x="176833" y="61586"/>
                  <a:pt x="135951" y="61586"/>
                </a:cubicBezTo>
                <a:cubicBezTo>
                  <a:pt x="130533" y="61586"/>
                  <a:pt x="126100" y="57259"/>
                  <a:pt x="126100" y="51751"/>
                </a:cubicBezTo>
                <a:cubicBezTo>
                  <a:pt x="126100" y="46342"/>
                  <a:pt x="130533" y="41916"/>
                  <a:pt x="135951" y="41916"/>
                </a:cubicBezTo>
                <a:close/>
                <a:moveTo>
                  <a:pt x="206389" y="19671"/>
                </a:moveTo>
                <a:cubicBezTo>
                  <a:pt x="245598" y="43474"/>
                  <a:pt x="271901" y="86554"/>
                  <a:pt x="271901" y="135732"/>
                </a:cubicBezTo>
                <a:cubicBezTo>
                  <a:pt x="271901" y="184813"/>
                  <a:pt x="245598" y="227893"/>
                  <a:pt x="206389" y="251794"/>
                </a:cubicBezTo>
                <a:lnTo>
                  <a:pt x="472182" y="251794"/>
                </a:lnTo>
                <a:cubicBezTo>
                  <a:pt x="536316" y="251794"/>
                  <a:pt x="588430" y="199664"/>
                  <a:pt x="588430" y="135732"/>
                </a:cubicBezTo>
                <a:cubicBezTo>
                  <a:pt x="588430" y="71702"/>
                  <a:pt x="536316" y="19671"/>
                  <a:pt x="472182" y="19671"/>
                </a:cubicBezTo>
                <a:lnTo>
                  <a:pt x="206389" y="19671"/>
                </a:lnTo>
                <a:close/>
                <a:moveTo>
                  <a:pt x="135951" y="19671"/>
                </a:moveTo>
                <a:cubicBezTo>
                  <a:pt x="71817" y="19671"/>
                  <a:pt x="19703" y="71702"/>
                  <a:pt x="19703" y="135732"/>
                </a:cubicBezTo>
                <a:cubicBezTo>
                  <a:pt x="19703" y="199664"/>
                  <a:pt x="71817" y="251794"/>
                  <a:pt x="135951" y="251794"/>
                </a:cubicBezTo>
                <a:cubicBezTo>
                  <a:pt x="200084" y="251794"/>
                  <a:pt x="252198" y="199664"/>
                  <a:pt x="252198" y="135732"/>
                </a:cubicBezTo>
                <a:cubicBezTo>
                  <a:pt x="252198" y="71702"/>
                  <a:pt x="200084" y="19671"/>
                  <a:pt x="135951" y="19671"/>
                </a:cubicBezTo>
                <a:close/>
                <a:moveTo>
                  <a:pt x="135951" y="0"/>
                </a:moveTo>
                <a:lnTo>
                  <a:pt x="472182" y="0"/>
                </a:lnTo>
                <a:cubicBezTo>
                  <a:pt x="547152" y="0"/>
                  <a:pt x="608133" y="60883"/>
                  <a:pt x="608133" y="135732"/>
                </a:cubicBezTo>
                <a:cubicBezTo>
                  <a:pt x="608133" y="210582"/>
                  <a:pt x="547152" y="271465"/>
                  <a:pt x="472182" y="271465"/>
                </a:cubicBezTo>
                <a:lnTo>
                  <a:pt x="135951" y="271465"/>
                </a:lnTo>
                <a:cubicBezTo>
                  <a:pt x="60981" y="271465"/>
                  <a:pt x="0" y="210582"/>
                  <a:pt x="0" y="135732"/>
                </a:cubicBezTo>
                <a:cubicBezTo>
                  <a:pt x="0" y="60883"/>
                  <a:pt x="60981" y="0"/>
                  <a:pt x="135951" y="0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38138" y="989013"/>
          <a:ext cx="11445875" cy="5326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1657"/>
                <a:gridCol w="4824218"/>
              </a:tblGrid>
              <a:tr h="965989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探究实验</a:t>
                      </a:r>
                      <a:endParaRPr 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317494" marR="317494" marT="215887" marB="215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522A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讨论与交流</a:t>
                      </a:r>
                      <a:endParaRPr lang="zh-CN" sz="2400" b="1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317494" marR="317494" marT="215887" marB="2158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936D"/>
                    </a:solidFill>
                  </a:tcPr>
                </a:tc>
              </a:tr>
              <a:tr h="1452793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3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实验一：</a:t>
                      </a:r>
                      <a:endParaRPr lang="zh-CN" sz="2400" b="1" spc="130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317494" marR="317494" marT="215887" marB="215887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3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观察锌片和铜片上现象和差别？</a:t>
                      </a:r>
                      <a:endParaRPr lang="zh-CN" sz="2400" b="1" spc="13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317494" marR="317494" marT="215887" marB="215887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364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 spc="13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实验二：</a:t>
                      </a:r>
                      <a:endParaRPr lang="zh-CN" sz="2400" b="1" spc="130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317494" marR="317494" marT="215887" marB="215887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3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观察锌片和铜片上有何现象？推测原因</a:t>
                      </a:r>
                      <a:endParaRPr lang="zh-CN" sz="2400" b="1" spc="13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317494" marR="317494" marT="215887" marB="215887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453640"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altLang="en-US" sz="2400" b="1" spc="130" dirty="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实验三：</a:t>
                      </a:r>
                      <a:endParaRPr lang="zh-CN" sz="2400" b="1" spc="130" dirty="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317494" marR="317494" marT="215887" marB="215887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3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观察电流表上有何现象？</a:t>
                      </a:r>
                      <a:endParaRPr lang="zh-CN" sz="2400" b="1" spc="13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2400" b="1" spc="130">
                          <a:solidFill>
                            <a:srgbClr val="40404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注意电流表指针偏转方向</a:t>
                      </a:r>
                      <a:endParaRPr lang="zh-CN" sz="2400" b="1" spc="130">
                        <a:solidFill>
                          <a:srgbClr val="40404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宋体" pitchFamily="2" charset="-122"/>
                      </a:endParaRPr>
                    </a:p>
                  </a:txBody>
                  <a:tcPr marL="317494" marR="317494" marT="215887" marB="215887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277" name="TextBox 100"/>
          <p:cNvSpPr txBox="1"/>
          <p:nvPr>
            <p:custDataLst>
              <p:tags r:id="rId2"/>
            </p:custDataLst>
          </p:nvPr>
        </p:nvSpPr>
        <p:spPr>
          <a:xfrm>
            <a:off x="228600" y="228600"/>
            <a:ext cx="3047365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【必修</a:t>
            </a:r>
            <a:r>
              <a:rPr kumimoji="0" lang="en-US" altLang="zh-CN" sz="2400" b="1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zh-CN" altLang="en-US" sz="2400" b="1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实验</a:t>
            </a:r>
            <a:r>
              <a:rPr kumimoji="0" lang="en-US" altLang="zh-CN" sz="2400" b="1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6-3</a:t>
            </a:r>
            <a:r>
              <a:rPr kumimoji="0" lang="zh-CN" altLang="en-US" sz="2400" b="1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】</a:t>
            </a:r>
            <a:endParaRPr kumimoji="0" lang="zh-CN" altLang="en-US" sz="2400" b="1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351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070138" y="14104938"/>
            <a:ext cx="0" cy="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52" name="Group 118"/>
          <p:cNvGrpSpPr/>
          <p:nvPr/>
        </p:nvGrpSpPr>
        <p:grpSpPr>
          <a:xfrm>
            <a:off x="3406775" y="1976755"/>
            <a:ext cx="1101725" cy="1406525"/>
            <a:chOff x="431" y="1149"/>
            <a:chExt cx="680" cy="952"/>
          </a:xfrm>
        </p:grpSpPr>
        <p:grpSp>
          <p:nvGrpSpPr>
            <p:cNvPr id="14360" name="Group 119"/>
            <p:cNvGrpSpPr/>
            <p:nvPr/>
          </p:nvGrpSpPr>
          <p:grpSpPr>
            <a:xfrm>
              <a:off x="431" y="1149"/>
              <a:ext cx="680" cy="816"/>
              <a:chOff x="431" y="1026"/>
              <a:chExt cx="680" cy="816"/>
            </a:xfrm>
          </p:grpSpPr>
          <p:pic>
            <p:nvPicPr>
              <p:cNvPr id="14362" name="Picture 12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" y="1026"/>
                <a:ext cx="680" cy="816"/>
              </a:xfrm>
              <a:prstGeom prst="rect">
                <a:avLst/>
              </a:prstGeom>
              <a:noFill/>
              <a:ln w="12700">
                <a:noFill/>
              </a:ln>
            </p:spPr>
          </p:pic>
          <p:sp>
            <p:nvSpPr>
              <p:cNvPr id="14363" name="Text Box 121"/>
              <p:cNvSpPr txBox="1"/>
              <p:nvPr/>
            </p:nvSpPr>
            <p:spPr>
              <a:xfrm>
                <a:off x="634" y="1034"/>
                <a:ext cx="317" cy="169"/>
              </a:xfrm>
              <a:prstGeom prst="rect">
                <a:avLst/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no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endParaRPr lang="zh-CN" altLang="zh-CN" sz="1200" dirty="0">
                  <a:latin typeface="Arial" panose="020B0604020202090204" pitchFamily="34" charset="0"/>
                </a:endParaRPr>
              </a:p>
            </p:txBody>
          </p:sp>
        </p:grpSp>
        <p:pic>
          <p:nvPicPr>
            <p:cNvPr id="14361" name="Picture 1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4" y="1951"/>
              <a:ext cx="480" cy="150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14353" name="Group 131"/>
          <p:cNvGrpSpPr/>
          <p:nvPr/>
        </p:nvGrpSpPr>
        <p:grpSpPr>
          <a:xfrm>
            <a:off x="3276600" y="3438525"/>
            <a:ext cx="1535430" cy="1500505"/>
            <a:chOff x="431" y="2147"/>
            <a:chExt cx="961" cy="966"/>
          </a:xfrm>
        </p:grpSpPr>
        <p:pic>
          <p:nvPicPr>
            <p:cNvPr id="14357" name="Picture 1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" y="2147"/>
              <a:ext cx="680" cy="816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14358" name="Rectangle 126"/>
            <p:cNvSpPr/>
            <p:nvPr/>
          </p:nvSpPr>
          <p:spPr>
            <a:xfrm>
              <a:off x="927" y="2179"/>
              <a:ext cx="465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b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Cu</a:t>
              </a:r>
              <a:endPara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4359" name="Picture 1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" y="2963"/>
              <a:ext cx="480" cy="150"/>
            </a:xfrm>
            <a:prstGeom prst="rect">
              <a:avLst/>
            </a:prstGeom>
            <a:noFill/>
            <a:ln w="12700">
              <a:noFill/>
            </a:ln>
          </p:spPr>
        </p:pic>
      </p:grpSp>
      <p:grpSp>
        <p:nvGrpSpPr>
          <p:cNvPr id="14354" name="Group 128"/>
          <p:cNvGrpSpPr/>
          <p:nvPr/>
        </p:nvGrpSpPr>
        <p:grpSpPr>
          <a:xfrm>
            <a:off x="3294063" y="4938713"/>
            <a:ext cx="1079500" cy="1533525"/>
            <a:chOff x="431" y="3158"/>
            <a:chExt cx="680" cy="966"/>
          </a:xfrm>
        </p:grpSpPr>
        <p:pic>
          <p:nvPicPr>
            <p:cNvPr id="14355" name="Picture 1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" y="3158"/>
              <a:ext cx="680" cy="816"/>
            </a:xfrm>
            <a:prstGeom prst="rect">
              <a:avLst/>
            </a:prstGeom>
            <a:noFill/>
            <a:ln w="12700">
              <a:noFill/>
            </a:ln>
          </p:spPr>
        </p:pic>
        <p:pic>
          <p:nvPicPr>
            <p:cNvPr id="14356" name="Picture 1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4" y="3974"/>
              <a:ext cx="480" cy="150"/>
            </a:xfrm>
            <a:prstGeom prst="rect">
              <a:avLst/>
            </a:prstGeom>
            <a:noFill/>
            <a:ln w="12700">
              <a:noFill/>
            </a:ln>
          </p:spPr>
        </p:pic>
      </p:grpSp>
    </p:spTree>
    <p:custDataLst>
      <p:tags r:id="rId8"/>
    </p:custData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77" name="TextBox 100"/>
          <p:cNvSpPr txBox="1"/>
          <p:nvPr>
            <p:custDataLst>
              <p:tags r:id="rId1"/>
            </p:custDataLst>
          </p:nvPr>
        </p:nvSpPr>
        <p:spPr>
          <a:xfrm>
            <a:off x="131129" y="418783"/>
            <a:ext cx="27559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zh-CN" altLang="en-US" sz="2800" b="1" kern="1200" cap="none" spc="0" normalizeH="0" baseline="0" noProof="0" dirty="0">
                <a:ln>
                  <a:gradFill>
                    <a:gsLst>
                      <a:gs pos="0">
                        <a:srgbClr val="E37755"/>
                      </a:gs>
                      <a:gs pos="100000">
                        <a:srgbClr val="6A6593"/>
                      </a:gs>
                    </a:gsLst>
                    <a:lin ang="0" scaled="1"/>
                  </a:gra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38100" dir="5040000" sx="101000" sy="101000" algn="tl">
                    <a:schemeClr val="bg1">
                      <a:alpha val="10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【实验一】</a:t>
            </a:r>
            <a:endParaRPr kumimoji="0" lang="zh-CN" altLang="en-US" sz="2800" b="1" kern="1200" cap="none" spc="0" normalizeH="0" baseline="0" noProof="0" dirty="0">
              <a:ln>
                <a:gradFill>
                  <a:gsLst>
                    <a:gs pos="0">
                      <a:srgbClr val="E37755"/>
                    </a:gs>
                    <a:gs pos="100000">
                      <a:srgbClr val="6A6593"/>
                    </a:gs>
                  </a:gsLst>
                  <a:lin ang="0" scaled="1"/>
                </a:gradFill>
              </a:ln>
              <a:blipFill>
                <a:blip r:embed="rId3"/>
                <a:stretch>
                  <a:fillRect/>
                </a:stretch>
              </a:blipFill>
              <a:effectLst>
                <a:outerShdw dist="38100" dir="5040000" sx="101000" sy="101000" algn="tl">
                  <a:schemeClr val="bg1">
                    <a:alpha val="10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5363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7769" t="34583" r="36053" b="6863"/>
          <a:stretch>
            <a:fillRect/>
          </a:stretch>
        </p:blipFill>
        <p:spPr>
          <a:xfrm>
            <a:off x="1371600" y="1198563"/>
            <a:ext cx="2979738" cy="3230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6677" r="13257" b="14054"/>
          <a:stretch>
            <a:fillRect/>
          </a:stretch>
        </p:blipFill>
        <p:spPr>
          <a:xfrm>
            <a:off x="5062536" y="1122946"/>
            <a:ext cx="5636621" cy="328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5" name="文本框 99"/>
          <p:cNvSpPr txBox="1"/>
          <p:nvPr>
            <p:custDataLst>
              <p:tags r:id="rId8"/>
            </p:custDataLst>
          </p:nvPr>
        </p:nvSpPr>
        <p:spPr>
          <a:xfrm>
            <a:off x="2438400" y="461963"/>
            <a:ext cx="89598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铜锌未连接时，锌片表面有气泡，铜片无明显变化。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9"/>
            </p:custDataLst>
          </p:nvPr>
        </p:nvSpPr>
        <p:spPr>
          <a:xfrm>
            <a:off x="276225" y="5164138"/>
            <a:ext cx="2954338" cy="8318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铜锌未连接时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反应的离子方程式：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Rectangle 18"/>
          <p:cNvSpPr/>
          <p:nvPr>
            <p:custDataLst>
              <p:tags r:id="rId10"/>
            </p:custDataLst>
          </p:nvPr>
        </p:nvSpPr>
        <p:spPr>
          <a:xfrm>
            <a:off x="3654425" y="5472113"/>
            <a:ext cx="52816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Zn＋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2H</a:t>
            </a:r>
            <a:r>
              <a:rPr lang="zh-CN" alt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=   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Zn</a:t>
            </a:r>
            <a:r>
              <a:rPr lang="en-US" altLang="zh-CN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＋</a:t>
            </a:r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＋ H</a:t>
            </a:r>
            <a:r>
              <a:rPr lang="en-US" altLang="zh-TW" b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TW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↑</a:t>
            </a:r>
            <a:endParaRPr lang="en-US" altLang="zh-TW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Text Box 19"/>
          <p:cNvSpPr txBox="1"/>
          <p:nvPr>
            <p:custDataLst>
              <p:tags r:id="rId11"/>
            </p:custDataLst>
          </p:nvPr>
        </p:nvSpPr>
        <p:spPr>
          <a:xfrm>
            <a:off x="3757613" y="5291138"/>
            <a:ext cx="5572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" name="Text Box 20"/>
          <p:cNvSpPr txBox="1"/>
          <p:nvPr>
            <p:custDataLst>
              <p:tags r:id="rId12"/>
            </p:custDataLst>
          </p:nvPr>
        </p:nvSpPr>
        <p:spPr>
          <a:xfrm>
            <a:off x="4581525" y="5291138"/>
            <a:ext cx="74136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+1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Text Box 21"/>
          <p:cNvSpPr txBox="1"/>
          <p:nvPr>
            <p:custDataLst>
              <p:tags r:id="rId13"/>
            </p:custDataLst>
          </p:nvPr>
        </p:nvSpPr>
        <p:spPr>
          <a:xfrm>
            <a:off x="7031038" y="5291138"/>
            <a:ext cx="55721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1" name="Text Box 22"/>
          <p:cNvSpPr txBox="1"/>
          <p:nvPr>
            <p:custDataLst>
              <p:tags r:id="rId14"/>
            </p:custDataLst>
          </p:nvPr>
        </p:nvSpPr>
        <p:spPr>
          <a:xfrm>
            <a:off x="5805488" y="5291138"/>
            <a:ext cx="7429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+2</a:t>
            </a:r>
            <a:endParaRPr lang="en-US" altLang="zh-CN" sz="20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22" name="Group 23"/>
          <p:cNvGrpSpPr/>
          <p:nvPr/>
        </p:nvGrpSpPr>
        <p:grpSpPr>
          <a:xfrm>
            <a:off x="3905250" y="5078413"/>
            <a:ext cx="2179638" cy="304800"/>
            <a:chOff x="1296" y="3072"/>
            <a:chExt cx="1680" cy="192"/>
          </a:xfrm>
        </p:grpSpPr>
        <p:sp>
          <p:nvSpPr>
            <p:cNvPr id="23" name="Line 2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1296" y="3072"/>
              <a:ext cx="0" cy="19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Line 2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296" y="3072"/>
              <a:ext cx="1680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Line 2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2976" y="3072"/>
              <a:ext cx="0" cy="192"/>
            </a:xfrm>
            <a:prstGeom prst="line">
              <a:avLst/>
            </a:prstGeom>
            <a:ln>
              <a:solidFill>
                <a:schemeClr val="accent2"/>
              </a:solidFill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oup 27"/>
          <p:cNvGrpSpPr/>
          <p:nvPr/>
        </p:nvGrpSpPr>
        <p:grpSpPr>
          <a:xfrm>
            <a:off x="4813300" y="5891213"/>
            <a:ext cx="2409825" cy="304800"/>
            <a:chOff x="1920" y="2832"/>
            <a:chExt cx="1632" cy="192"/>
          </a:xfrm>
        </p:grpSpPr>
        <p:sp>
          <p:nvSpPr>
            <p:cNvPr id="27" name="Line 2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1920" y="2880"/>
              <a:ext cx="0" cy="144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Line 2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1920" y="3024"/>
              <a:ext cx="1632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Line 30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H="1" flipV="1">
              <a:off x="3552" y="2832"/>
              <a:ext cx="0" cy="192"/>
            </a:xfrm>
            <a:prstGeom prst="line">
              <a:avLst/>
            </a:prstGeom>
            <a:ln>
              <a:solidFill>
                <a:schemeClr val="accent2"/>
              </a:solidFill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Rectangle 35"/>
          <p:cNvSpPr/>
          <p:nvPr>
            <p:custDataLst>
              <p:tags r:id="rId21"/>
            </p:custDataLst>
          </p:nvPr>
        </p:nvSpPr>
        <p:spPr>
          <a:xfrm>
            <a:off x="4581525" y="4618038"/>
            <a:ext cx="962025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失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2e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-</a:t>
            </a:r>
            <a:endParaRPr lang="en-US" altLang="zh-CN" sz="2400" b="1" baseline="30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7" name="Rectangle 42"/>
          <p:cNvSpPr/>
          <p:nvPr>
            <p:custDataLst>
              <p:tags r:id="rId22"/>
            </p:custDataLst>
          </p:nvPr>
        </p:nvSpPr>
        <p:spPr>
          <a:xfrm>
            <a:off x="5322888" y="6196013"/>
            <a:ext cx="1389062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得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2×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e</a:t>
            </a:r>
            <a:r>
              <a:rPr lang="en-US" altLang="zh-CN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-</a:t>
            </a:r>
            <a:endParaRPr lang="en-US" altLang="zh-CN" sz="2400" b="1" baseline="300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3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19" grpId="0" animBg="1"/>
      <p:bldP spid="20" grpId="0" animBg="1"/>
      <p:bldP spid="21" grpId="0" animBg="1"/>
      <p:bldP spid="31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77" name="TextBox 100"/>
          <p:cNvSpPr txBox="1"/>
          <p:nvPr>
            <p:custDataLst>
              <p:tags r:id="rId1"/>
            </p:custDataLst>
          </p:nvPr>
        </p:nvSpPr>
        <p:spPr>
          <a:xfrm>
            <a:off x="156529" y="196957"/>
            <a:ext cx="27559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zh-CN" altLang="en-US" sz="2800" b="1" kern="1200" cap="none" spc="0" normalizeH="0" baseline="0" noProof="0">
                <a:ln>
                  <a:gradFill>
                    <a:gsLst>
                      <a:gs pos="0">
                        <a:srgbClr val="E37755"/>
                      </a:gs>
                      <a:gs pos="100000">
                        <a:srgbClr val="6A6593"/>
                      </a:gs>
                    </a:gsLst>
                    <a:lin ang="0" scaled="1"/>
                  </a:gra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38100" dir="5040000" sx="101000" sy="101000" algn="tl">
                    <a:schemeClr val="bg1">
                      <a:alpha val="10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【实验二】</a:t>
            </a:r>
            <a:endParaRPr kumimoji="0" lang="zh-CN" altLang="en-US" sz="2800" b="1" kern="1200" cap="none" spc="0" normalizeH="0" baseline="0" noProof="0">
              <a:ln>
                <a:gradFill>
                  <a:gsLst>
                    <a:gs pos="0">
                      <a:srgbClr val="E37755"/>
                    </a:gs>
                    <a:gs pos="100000">
                      <a:srgbClr val="6A6593"/>
                    </a:gs>
                  </a:gsLst>
                  <a:lin ang="0" scaled="1"/>
                </a:gradFill>
              </a:ln>
              <a:blipFill>
                <a:blip r:embed="rId3"/>
                <a:stretch>
                  <a:fillRect/>
                </a:stretch>
              </a:blipFill>
              <a:effectLst>
                <a:outerShdw dist="38100" dir="5040000" sx="101000" sy="101000" algn="tl">
                  <a:schemeClr val="bg1">
                    <a:alpha val="10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6387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2368" t="4440" r="22928" b="2139"/>
          <a:stretch>
            <a:fillRect/>
          </a:stretch>
        </p:blipFill>
        <p:spPr>
          <a:xfrm>
            <a:off x="2438400" y="914400"/>
            <a:ext cx="3827463" cy="3865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5574" t="4440" r="30027"/>
          <a:stretch>
            <a:fillRect/>
          </a:stretch>
        </p:blipFill>
        <p:spPr>
          <a:xfrm>
            <a:off x="6411524" y="913860"/>
            <a:ext cx="4232524" cy="3865392"/>
          </a:xfrm>
          <a:prstGeom prst="rect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389" name="文本框 1"/>
          <p:cNvSpPr txBox="1"/>
          <p:nvPr>
            <p:custDataLst>
              <p:tags r:id="rId8"/>
            </p:custDataLst>
          </p:nvPr>
        </p:nvSpPr>
        <p:spPr>
          <a:xfrm>
            <a:off x="2667000" y="228600"/>
            <a:ext cx="8351838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铜锌连接时，铜表面出现大量气泡，锌表面也有气泡。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TextBox 100"/>
          <p:cNvSpPr txBox="1"/>
          <p:nvPr>
            <p:custDataLst>
              <p:tags r:id="rId9"/>
            </p:custDataLst>
          </p:nvPr>
        </p:nvSpPr>
        <p:spPr>
          <a:xfrm>
            <a:off x="457200" y="5410200"/>
            <a:ext cx="27559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Blip>
                <a:blip r:embed="rId2"/>
              </a:buBlip>
              <a:defRPr/>
            </a:pPr>
            <a:r>
              <a:rPr kumimoji="0" lang="zh-CN" altLang="en-US" sz="2800" b="1" kern="1200" cap="none" spc="0" normalizeH="0" baseline="0" noProof="0" dirty="0">
                <a:ln>
                  <a:gradFill>
                    <a:gsLst>
                      <a:gs pos="0">
                        <a:srgbClr val="E37755"/>
                      </a:gs>
                      <a:gs pos="100000">
                        <a:srgbClr val="6A6593"/>
                      </a:gs>
                    </a:gsLst>
                    <a:lin ang="0" scaled="1"/>
                  </a:gra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dist="38100" dir="5040000" sx="101000" sy="101000" algn="tl">
                    <a:schemeClr val="bg1">
                      <a:alpha val="10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+mn-cs"/>
              </a:rPr>
              <a:t>【实验三】</a:t>
            </a:r>
            <a:endParaRPr kumimoji="0" lang="zh-CN" altLang="en-US" sz="2800" b="1" kern="1200" cap="none" spc="0" normalizeH="0" baseline="0" noProof="0" dirty="0">
              <a:ln>
                <a:gradFill>
                  <a:gsLst>
                    <a:gs pos="0">
                      <a:srgbClr val="E37755"/>
                    </a:gs>
                    <a:gs pos="100000">
                      <a:srgbClr val="6A6593"/>
                    </a:gs>
                  </a:gsLst>
                  <a:lin ang="0" scaled="1"/>
                </a:gradFill>
              </a:ln>
              <a:blipFill>
                <a:blip r:embed="rId3"/>
                <a:stretch>
                  <a:fillRect/>
                </a:stretch>
              </a:blipFill>
              <a:effectLst>
                <a:outerShdw dist="38100" dir="5040000" sx="101000" sy="101000" algn="tl">
                  <a:schemeClr val="bg1">
                    <a:alpha val="10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439" name="文本框 3"/>
          <p:cNvSpPr txBox="1"/>
          <p:nvPr>
            <p:custDataLst>
              <p:tags r:id="rId10"/>
            </p:custDataLst>
          </p:nvPr>
        </p:nvSpPr>
        <p:spPr>
          <a:xfrm>
            <a:off x="2971800" y="5459413"/>
            <a:ext cx="64944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电流表指针发生偏转，说明导线中有电流产生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2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-4762" y="1274763"/>
            <a:ext cx="9144000" cy="2387600"/>
          </a:xfrm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r>
              <a:rPr lang="en-US" altLang="zh-CN" dirty="0"/>
              <a:t> </a:t>
            </a:r>
            <a:endParaRPr lang="en-US" altLang="zh-CN" dirty="0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/>
        </p:nvGraphicFramePr>
        <p:xfrm>
          <a:off x="573088" y="304800"/>
          <a:ext cx="11036300" cy="569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536"/>
                <a:gridCol w="4433487"/>
                <a:gridCol w="4915277"/>
              </a:tblGrid>
              <a:tr h="269719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r>
                        <a:rPr lang="zh-CN" altLang="en-US" sz="2800" dirty="0"/>
                        <a:t>实验操作</a:t>
                      </a:r>
                      <a:endParaRPr lang="zh-CN" altLang="en-US" sz="28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  <a:p>
                      <a:pPr>
                        <a:buNone/>
                      </a:pPr>
                      <a:endParaRPr lang="zh-CN" altLang="en-US" sz="1400" dirty="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marL="91447" marR="91447" marT="45714" marB="45714"/>
                </a:tc>
              </a:tr>
              <a:tr h="14933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实验</a:t>
                      </a:r>
                      <a:r>
                        <a:rPr lang="zh-CN" altLang="en-US" sz="2800"/>
                        <a:t>宏观现象</a:t>
                      </a:r>
                      <a:endParaRPr lang="zh-CN" altLang="en-US" sz="280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/>
                    </a:p>
                    <a:p>
                      <a:pPr>
                        <a:buNone/>
                      </a:pPr>
                      <a:endParaRPr lang="zh-CN" altLang="en-US" sz="1400"/>
                    </a:p>
                    <a:p>
                      <a:pPr>
                        <a:buNone/>
                      </a:pPr>
                      <a:endParaRPr lang="zh-CN" altLang="en-US" sz="1400"/>
                    </a:p>
                    <a:p>
                      <a:pPr>
                        <a:buNone/>
                      </a:pPr>
                      <a:endParaRPr lang="zh-CN" altLang="en-US" sz="1400"/>
                    </a:p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marL="91447" marR="91447" marT="45714" marB="45714"/>
                </a:tc>
              </a:tr>
              <a:tr h="15085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/>
                        <a:t>实验结论</a:t>
                      </a:r>
                      <a:endParaRPr lang="zh-CN" altLang="en-US" sz="280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/>
                    </a:p>
                    <a:p>
                      <a:pPr>
                        <a:buNone/>
                      </a:pPr>
                      <a:endParaRPr lang="zh-CN" altLang="en-US" sz="1400"/>
                    </a:p>
                    <a:p>
                      <a:pPr>
                        <a:buNone/>
                      </a:pPr>
                      <a:endParaRPr lang="zh-CN" altLang="en-US" sz="1400"/>
                    </a:p>
                  </a:txBody>
                  <a:tcPr marL="91447" marR="91447" marT="45714" marB="45714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1400" dirty="0"/>
                    </a:p>
                  </a:txBody>
                  <a:tcPr marL="91447" marR="91447" marT="45714" marB="45714"/>
                </a:tc>
              </a:tr>
            </a:tbl>
          </a:graphicData>
        </a:graphic>
      </p:graphicFrame>
      <p:pic>
        <p:nvPicPr>
          <p:cNvPr id="27" name="212xhxr370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043238" y="381000"/>
            <a:ext cx="29083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2255838" y="3105150"/>
            <a:ext cx="452913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</a:rPr>
              <a:t>铜片上：无气泡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</a:rPr>
              <a:t>锌片上：逐渐溶解，有气泡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5"/>
            </p:custDataLst>
          </p:nvPr>
        </p:nvSpPr>
        <p:spPr>
          <a:xfrm>
            <a:off x="6929438" y="3098800"/>
            <a:ext cx="3708400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sym typeface="+mn-ea"/>
              </a:rPr>
              <a:t>铜片上：有气泡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  <a:sym typeface="+mn-ea"/>
              </a:rPr>
              <a:t>锌片上：逐渐溶解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  <a:sym typeface="+mn-ea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</a:rPr>
              <a:t>电流表：指针偏转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</a:endParaRPr>
          </a:p>
        </p:txBody>
      </p:sp>
      <p:pic>
        <p:nvPicPr>
          <p:cNvPr id="33" name="212xhxr372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072438" y="381000"/>
            <a:ext cx="3111500" cy="2555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" name="文本框 48"/>
          <p:cNvSpPr txBox="1"/>
          <p:nvPr>
            <p:custDataLst>
              <p:tags r:id="rId8"/>
            </p:custDataLst>
          </p:nvPr>
        </p:nvSpPr>
        <p:spPr>
          <a:xfrm>
            <a:off x="2400300" y="4670425"/>
            <a:ext cx="4529138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</a:rPr>
              <a:t>锌与稀硫酸反应生成氢气，而铜不反应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</a:endParaRPr>
          </a:p>
        </p:txBody>
      </p:sp>
      <p:sp>
        <p:nvSpPr>
          <p:cNvPr id="50" name="文本框 49"/>
          <p:cNvSpPr txBox="1"/>
          <p:nvPr>
            <p:custDataLst>
              <p:tags r:id="rId9"/>
            </p:custDataLst>
          </p:nvPr>
        </p:nvSpPr>
        <p:spPr>
          <a:xfrm>
            <a:off x="6891338" y="4752975"/>
            <a:ext cx="45307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</a:rPr>
              <a:t>装置中发生反应生成氢气，导线中有电流通过</a:t>
            </a:r>
            <a:endParaRPr lang="zh-CN" altLang="en-US" b="1" dirty="0">
              <a:solidFill>
                <a:srgbClr val="FF0000"/>
              </a:solidFill>
              <a:latin typeface="Arial" panose="020B0604020202090204" pitchFamily="34" charset="0"/>
            </a:endParaRPr>
          </a:p>
        </p:txBody>
      </p:sp>
    </p:spTree>
    <p:custDataLst>
      <p:tags r:id="rId10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9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94588" y="1516063"/>
            <a:ext cx="403225" cy="23145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435" name="Line 3"/>
          <p:cNvSpPr/>
          <p:nvPr>
            <p:custDataLst>
              <p:tags r:id="rId2"/>
            </p:custDataLst>
          </p:nvPr>
        </p:nvSpPr>
        <p:spPr>
          <a:xfrm flipH="1">
            <a:off x="3571875" y="2068513"/>
            <a:ext cx="0" cy="2014537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6" name="Line 4"/>
          <p:cNvSpPr/>
          <p:nvPr>
            <p:custDataLst>
              <p:tags r:id="rId3"/>
            </p:custDataLst>
          </p:nvPr>
        </p:nvSpPr>
        <p:spPr>
          <a:xfrm>
            <a:off x="3578225" y="4083050"/>
            <a:ext cx="544195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37" name="Line 5"/>
          <p:cNvSpPr/>
          <p:nvPr>
            <p:custDataLst>
              <p:tags r:id="rId4"/>
            </p:custDataLst>
          </p:nvPr>
        </p:nvSpPr>
        <p:spPr>
          <a:xfrm flipH="1" flipV="1">
            <a:off x="9012238" y="2068513"/>
            <a:ext cx="0" cy="15525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92638" y="1490663"/>
            <a:ext cx="452438" cy="23161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439" name="Line 7"/>
          <p:cNvSpPr/>
          <p:nvPr>
            <p:custDataLst>
              <p:tags r:id="rId6"/>
            </p:custDataLst>
          </p:nvPr>
        </p:nvSpPr>
        <p:spPr>
          <a:xfrm>
            <a:off x="3571875" y="2573338"/>
            <a:ext cx="5440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0" name="Line 8"/>
          <p:cNvSpPr/>
          <p:nvPr>
            <p:custDataLst>
              <p:tags r:id="rId7"/>
            </p:custDataLst>
          </p:nvPr>
        </p:nvSpPr>
        <p:spPr>
          <a:xfrm>
            <a:off x="5384800" y="2773363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1" name="Line 9"/>
          <p:cNvSpPr/>
          <p:nvPr>
            <p:custDataLst>
              <p:tags r:id="rId8"/>
            </p:custDataLst>
          </p:nvPr>
        </p:nvSpPr>
        <p:spPr>
          <a:xfrm>
            <a:off x="3702050" y="2773363"/>
            <a:ext cx="603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2" name="Line 10"/>
          <p:cNvSpPr/>
          <p:nvPr>
            <p:custDataLst>
              <p:tags r:id="rId9"/>
            </p:custDataLst>
          </p:nvPr>
        </p:nvSpPr>
        <p:spPr>
          <a:xfrm>
            <a:off x="6594475" y="2773363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3" name="Line 11"/>
          <p:cNvSpPr/>
          <p:nvPr>
            <p:custDataLst>
              <p:tags r:id="rId10"/>
            </p:custDataLst>
          </p:nvPr>
        </p:nvSpPr>
        <p:spPr>
          <a:xfrm>
            <a:off x="8205788" y="2773363"/>
            <a:ext cx="6048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4" name="Line 12"/>
          <p:cNvSpPr/>
          <p:nvPr>
            <p:custDataLst>
              <p:tags r:id="rId11"/>
            </p:custDataLst>
          </p:nvPr>
        </p:nvSpPr>
        <p:spPr>
          <a:xfrm>
            <a:off x="5334000" y="3176588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5" name="Line 13"/>
          <p:cNvSpPr/>
          <p:nvPr>
            <p:custDataLst>
              <p:tags r:id="rId12"/>
            </p:custDataLst>
          </p:nvPr>
        </p:nvSpPr>
        <p:spPr>
          <a:xfrm>
            <a:off x="3651250" y="3176588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6" name="Line 14"/>
          <p:cNvSpPr/>
          <p:nvPr>
            <p:custDataLst>
              <p:tags r:id="rId13"/>
            </p:custDataLst>
          </p:nvPr>
        </p:nvSpPr>
        <p:spPr>
          <a:xfrm>
            <a:off x="6543675" y="3176588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7" name="Line 15"/>
          <p:cNvSpPr/>
          <p:nvPr>
            <p:custDataLst>
              <p:tags r:id="rId14"/>
            </p:custDataLst>
          </p:nvPr>
        </p:nvSpPr>
        <p:spPr>
          <a:xfrm>
            <a:off x="8156575" y="3176588"/>
            <a:ext cx="6191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8" name="Line 16"/>
          <p:cNvSpPr/>
          <p:nvPr>
            <p:custDataLst>
              <p:tags r:id="rId15"/>
            </p:custDataLst>
          </p:nvPr>
        </p:nvSpPr>
        <p:spPr>
          <a:xfrm>
            <a:off x="5334000" y="3579813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49" name="Line 17"/>
          <p:cNvSpPr/>
          <p:nvPr>
            <p:custDataLst>
              <p:tags r:id="rId16"/>
            </p:custDataLst>
          </p:nvPr>
        </p:nvSpPr>
        <p:spPr>
          <a:xfrm>
            <a:off x="3651250" y="3579813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0" name="Line 18"/>
          <p:cNvSpPr/>
          <p:nvPr>
            <p:custDataLst>
              <p:tags r:id="rId17"/>
            </p:custDataLst>
          </p:nvPr>
        </p:nvSpPr>
        <p:spPr>
          <a:xfrm>
            <a:off x="6543675" y="3579813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1" name="Line 19"/>
          <p:cNvSpPr/>
          <p:nvPr>
            <p:custDataLst>
              <p:tags r:id="rId18"/>
            </p:custDataLst>
          </p:nvPr>
        </p:nvSpPr>
        <p:spPr>
          <a:xfrm>
            <a:off x="8156575" y="3579813"/>
            <a:ext cx="603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2" name="Line 20"/>
          <p:cNvSpPr/>
          <p:nvPr>
            <p:custDataLst>
              <p:tags r:id="rId19"/>
            </p:custDataLst>
          </p:nvPr>
        </p:nvSpPr>
        <p:spPr>
          <a:xfrm>
            <a:off x="5334000" y="3932238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3" name="Line 21"/>
          <p:cNvSpPr/>
          <p:nvPr>
            <p:custDataLst>
              <p:tags r:id="rId20"/>
            </p:custDataLst>
          </p:nvPr>
        </p:nvSpPr>
        <p:spPr>
          <a:xfrm>
            <a:off x="3722688" y="3932238"/>
            <a:ext cx="6048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4" name="Line 22"/>
          <p:cNvSpPr/>
          <p:nvPr>
            <p:custDataLst>
              <p:tags r:id="rId21"/>
            </p:custDataLst>
          </p:nvPr>
        </p:nvSpPr>
        <p:spPr>
          <a:xfrm>
            <a:off x="6543675" y="3932238"/>
            <a:ext cx="60483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5" name="Line 23"/>
          <p:cNvSpPr/>
          <p:nvPr>
            <p:custDataLst>
              <p:tags r:id="rId22"/>
            </p:custDataLst>
          </p:nvPr>
        </p:nvSpPr>
        <p:spPr>
          <a:xfrm>
            <a:off x="8156575" y="3932238"/>
            <a:ext cx="60325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6" name="Text Box 24"/>
          <p:cNvSpPr txBox="1"/>
          <p:nvPr>
            <p:custDataLst>
              <p:tags r:id="rId23"/>
            </p:custDataLst>
          </p:nvPr>
        </p:nvSpPr>
        <p:spPr>
          <a:xfrm>
            <a:off x="7315200" y="1400175"/>
            <a:ext cx="776288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7" name="Text Box 25"/>
          <p:cNvSpPr txBox="1"/>
          <p:nvPr>
            <p:custDataLst>
              <p:tags r:id="rId24"/>
            </p:custDataLst>
          </p:nvPr>
        </p:nvSpPr>
        <p:spPr>
          <a:xfrm>
            <a:off x="4432300" y="1411288"/>
            <a:ext cx="79216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58" name="Line 26"/>
          <p:cNvSpPr/>
          <p:nvPr>
            <p:custDataLst>
              <p:tags r:id="rId25"/>
            </p:custDataLst>
          </p:nvPr>
        </p:nvSpPr>
        <p:spPr>
          <a:xfrm flipH="1" flipV="1">
            <a:off x="4822825" y="747713"/>
            <a:ext cx="0" cy="758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59" name="Line 27"/>
          <p:cNvSpPr/>
          <p:nvPr>
            <p:custDataLst>
              <p:tags r:id="rId26"/>
            </p:custDataLst>
          </p:nvPr>
        </p:nvSpPr>
        <p:spPr>
          <a:xfrm>
            <a:off x="4800600" y="749300"/>
            <a:ext cx="2881313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460" name="Line 28"/>
          <p:cNvSpPr/>
          <p:nvPr>
            <p:custDataLst>
              <p:tags r:id="rId27"/>
            </p:custDataLst>
          </p:nvPr>
        </p:nvSpPr>
        <p:spPr>
          <a:xfrm flipH="1">
            <a:off x="7669213" y="771525"/>
            <a:ext cx="0" cy="7588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1" name="Group 29"/>
          <p:cNvGrpSpPr/>
          <p:nvPr/>
        </p:nvGrpSpPr>
        <p:grpSpPr>
          <a:xfrm>
            <a:off x="4527550" y="963613"/>
            <a:ext cx="360363" cy="584200"/>
            <a:chOff x="1066" y="718"/>
            <a:chExt cx="227" cy="368"/>
          </a:xfrm>
        </p:grpSpPr>
        <p:sp>
          <p:nvSpPr>
            <p:cNvPr id="18515" name="Oval 30"/>
            <p:cNvSpPr/>
            <p:nvPr>
              <p:custDataLst>
                <p:tags r:id="rId28"/>
              </p:custDataLst>
            </p:nvPr>
          </p:nvSpPr>
          <p:spPr>
            <a:xfrm>
              <a:off x="1097" y="846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516" name="Text Box 31"/>
            <p:cNvSpPr txBox="1"/>
            <p:nvPr>
              <p:custDataLst>
                <p:tags r:id="rId29"/>
              </p:custDataLst>
            </p:nvPr>
          </p:nvSpPr>
          <p:spPr>
            <a:xfrm>
              <a:off x="1066" y="718"/>
              <a:ext cx="22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4" name="Group 32"/>
          <p:cNvGrpSpPr/>
          <p:nvPr/>
        </p:nvGrpSpPr>
        <p:grpSpPr>
          <a:xfrm>
            <a:off x="4527550" y="963613"/>
            <a:ext cx="360363" cy="584200"/>
            <a:chOff x="1066" y="718"/>
            <a:chExt cx="227" cy="368"/>
          </a:xfrm>
        </p:grpSpPr>
        <p:sp>
          <p:nvSpPr>
            <p:cNvPr id="18513" name="Oval 33"/>
            <p:cNvSpPr/>
            <p:nvPr>
              <p:custDataLst>
                <p:tags r:id="rId30"/>
              </p:custDataLst>
            </p:nvPr>
          </p:nvSpPr>
          <p:spPr>
            <a:xfrm>
              <a:off x="1097" y="846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514" name="Text Box 34"/>
            <p:cNvSpPr txBox="1"/>
            <p:nvPr>
              <p:custDataLst>
                <p:tags r:id="rId31"/>
              </p:custDataLst>
            </p:nvPr>
          </p:nvSpPr>
          <p:spPr>
            <a:xfrm>
              <a:off x="1066" y="718"/>
              <a:ext cx="22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7" name="Group 35"/>
          <p:cNvGrpSpPr/>
          <p:nvPr/>
        </p:nvGrpSpPr>
        <p:grpSpPr>
          <a:xfrm>
            <a:off x="4527550" y="963613"/>
            <a:ext cx="466725" cy="584200"/>
            <a:chOff x="1066" y="718"/>
            <a:chExt cx="227" cy="368"/>
          </a:xfrm>
        </p:grpSpPr>
        <p:sp>
          <p:nvSpPr>
            <p:cNvPr id="18511" name="Oval 36"/>
            <p:cNvSpPr/>
            <p:nvPr>
              <p:custDataLst>
                <p:tags r:id="rId32"/>
              </p:custDataLst>
            </p:nvPr>
          </p:nvSpPr>
          <p:spPr>
            <a:xfrm>
              <a:off x="1097" y="846"/>
              <a:ext cx="136" cy="136"/>
            </a:xfrm>
            <a:prstGeom prst="ellipse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512" name="Text Box 37"/>
            <p:cNvSpPr txBox="1"/>
            <p:nvPr>
              <p:custDataLst>
                <p:tags r:id="rId33"/>
              </p:custDataLst>
            </p:nvPr>
          </p:nvSpPr>
          <p:spPr>
            <a:xfrm>
              <a:off x="1066" y="718"/>
              <a:ext cx="22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endPara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0" name="Text Box 38"/>
          <p:cNvSpPr txBox="1"/>
          <p:nvPr>
            <p:custDataLst>
              <p:tags r:id="rId34"/>
            </p:custDataLst>
          </p:nvPr>
        </p:nvSpPr>
        <p:spPr>
          <a:xfrm>
            <a:off x="4432300" y="3052763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endParaRPr lang="en-US" altLang="zh-CN" sz="3200" b="1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 Box 39"/>
          <p:cNvSpPr txBox="1"/>
          <p:nvPr>
            <p:custDataLst>
              <p:tags r:id="rId35"/>
            </p:custDataLst>
          </p:nvPr>
        </p:nvSpPr>
        <p:spPr>
          <a:xfrm>
            <a:off x="6745288" y="2638425"/>
            <a:ext cx="722312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zh-CN" sz="3200" b="1" baseline="30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2" name="Oval 40"/>
          <p:cNvSpPr/>
          <p:nvPr>
            <p:custDataLst>
              <p:tags r:id="rId36"/>
            </p:custDataLst>
          </p:nvPr>
        </p:nvSpPr>
        <p:spPr>
          <a:xfrm>
            <a:off x="7918450" y="2827338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" name="Text Box 41"/>
          <p:cNvSpPr txBox="1"/>
          <p:nvPr>
            <p:custDataLst>
              <p:tags r:id="rId37"/>
            </p:custDataLst>
          </p:nvPr>
        </p:nvSpPr>
        <p:spPr>
          <a:xfrm>
            <a:off x="6745288" y="3267075"/>
            <a:ext cx="8064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2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altLang="zh-CN" sz="3200" b="1" baseline="300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2"/>
          <p:cNvSpPr/>
          <p:nvPr>
            <p:custDataLst>
              <p:tags r:id="rId38"/>
            </p:custDataLst>
          </p:nvPr>
        </p:nvSpPr>
        <p:spPr>
          <a:xfrm>
            <a:off x="7912100" y="3000375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" name="Oval 43"/>
          <p:cNvSpPr/>
          <p:nvPr>
            <p:custDataLst>
              <p:tags r:id="rId39"/>
            </p:custDataLst>
          </p:nvPr>
        </p:nvSpPr>
        <p:spPr>
          <a:xfrm>
            <a:off x="7912100" y="3173413"/>
            <a:ext cx="152400" cy="152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" name="Rectangle 44"/>
          <p:cNvSpPr txBox="1">
            <a:spLocks noChangeArrowheads="1"/>
          </p:cNvSpPr>
          <p:nvPr>
            <p:custDataLst>
              <p:tags r:id="rId40"/>
            </p:custDataLst>
          </p:nvPr>
        </p:nvSpPr>
        <p:spPr>
          <a:xfrm>
            <a:off x="866775" y="1722438"/>
            <a:ext cx="2705100" cy="4238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9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9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9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Zn</a:t>
            </a:r>
            <a:r>
              <a:rPr kumimoji="0" lang="zh-CN" altLang="en-US" sz="2400" b="1" i="0" u="none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400" b="1" i="0" u="none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2e</a:t>
            </a:r>
            <a:r>
              <a:rPr kumimoji="0" lang="zh-CN" altLang="en-US" sz="2400" b="1" i="0" u="none" strike="noStrike" kern="1200" cap="none" spc="15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－</a:t>
            </a:r>
            <a:r>
              <a:rPr kumimoji="0" lang="en-US" altLang="zh-CN" sz="2400" b="1" i="0" u="none" strike="noStrike" kern="1200" cap="none" spc="1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=Zn</a:t>
            </a:r>
            <a:r>
              <a:rPr kumimoji="0" lang="en-US" altLang="zh-CN" sz="2400" b="1" i="0" u="none" strike="noStrike" kern="1200" cap="none" spc="15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2+</a:t>
            </a:r>
            <a:endParaRPr kumimoji="0" lang="en-US" altLang="zh-CN" sz="2400" b="1" i="0" u="none" strike="noStrike" kern="1200" cap="none" spc="150" normalizeH="0" baseline="30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7" name="Rectangle 45"/>
          <p:cNvSpPr/>
          <p:nvPr>
            <p:custDataLst>
              <p:tags r:id="rId41"/>
            </p:custDataLst>
          </p:nvPr>
        </p:nvSpPr>
        <p:spPr>
          <a:xfrm>
            <a:off x="9105900" y="1714500"/>
            <a:ext cx="2359025" cy="37306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5930" lvl="0" indent="-455930" algn="ctr" font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+2e</a:t>
            </a:r>
            <a:r>
              <a:rPr lang="zh-CN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=H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" name="Text Box 46"/>
          <p:cNvSpPr txBox="1"/>
          <p:nvPr>
            <p:custDataLst>
              <p:tags r:id="rId42"/>
            </p:custDataLst>
          </p:nvPr>
        </p:nvSpPr>
        <p:spPr>
          <a:xfrm>
            <a:off x="881063" y="2411413"/>
            <a:ext cx="2079625" cy="46196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氧化反应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47"/>
          <p:cNvSpPr txBox="1"/>
          <p:nvPr>
            <p:custDataLst>
              <p:tags r:id="rId43"/>
            </p:custDataLst>
          </p:nvPr>
        </p:nvSpPr>
        <p:spPr>
          <a:xfrm>
            <a:off x="9659938" y="2433638"/>
            <a:ext cx="1804987" cy="46196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还原反应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Text Box 48"/>
          <p:cNvSpPr txBox="1"/>
          <p:nvPr>
            <p:custDataLst>
              <p:tags r:id="rId44"/>
            </p:custDataLst>
          </p:nvPr>
        </p:nvSpPr>
        <p:spPr>
          <a:xfrm>
            <a:off x="1243013" y="3160713"/>
            <a:ext cx="1084262" cy="46196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负极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49"/>
          <p:cNvSpPr txBox="1"/>
          <p:nvPr>
            <p:custDataLst>
              <p:tags r:id="rId45"/>
            </p:custDataLst>
          </p:nvPr>
        </p:nvSpPr>
        <p:spPr>
          <a:xfrm>
            <a:off x="10160000" y="3170238"/>
            <a:ext cx="1050925" cy="46196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正极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76" name="Text Box 51"/>
          <p:cNvSpPr txBox="1"/>
          <p:nvPr>
            <p:custDataLst>
              <p:tags r:id="rId46"/>
            </p:custDataLst>
          </p:nvPr>
        </p:nvSpPr>
        <p:spPr>
          <a:xfrm>
            <a:off x="6740525" y="4459288"/>
            <a:ext cx="7397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Text Box 52"/>
          <p:cNvSpPr txBox="1"/>
          <p:nvPr>
            <p:custDataLst>
              <p:tags r:id="rId47"/>
            </p:custDataLst>
          </p:nvPr>
        </p:nvSpPr>
        <p:spPr>
          <a:xfrm>
            <a:off x="6340475" y="4079875"/>
            <a:ext cx="15843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阳离子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Text Box 55"/>
          <p:cNvSpPr txBox="1"/>
          <p:nvPr>
            <p:custDataLst>
              <p:tags r:id="rId48"/>
            </p:custDataLst>
          </p:nvPr>
        </p:nvSpPr>
        <p:spPr>
          <a:xfrm>
            <a:off x="5029200" y="4079875"/>
            <a:ext cx="1584325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阴离子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AutoShape 56"/>
          <p:cNvSpPr/>
          <p:nvPr>
            <p:custDataLst>
              <p:tags r:id="rId49"/>
            </p:custDataLst>
          </p:nvPr>
        </p:nvSpPr>
        <p:spPr>
          <a:xfrm>
            <a:off x="7581900" y="4308475"/>
            <a:ext cx="647700" cy="144463"/>
          </a:xfrm>
          <a:prstGeom prst="rightArrow">
            <a:avLst>
              <a:gd name="adj1" fmla="val 50000"/>
              <a:gd name="adj2" fmla="val 112087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14999">
                <a:srgbClr val="66008F">
                  <a:alpha val="100000"/>
                </a:srgbClr>
              </a:gs>
              <a:gs pos="32500">
                <a:srgbClr val="BA0066">
                  <a:alpha val="100000"/>
                </a:srgbClr>
              </a:gs>
              <a:gs pos="45000">
                <a:srgbClr val="FF0000">
                  <a:alpha val="100000"/>
                </a:srgbClr>
              </a:gs>
              <a:gs pos="50000">
                <a:srgbClr val="FF8200">
                  <a:alpha val="100000"/>
                </a:srgbClr>
              </a:gs>
              <a:gs pos="55000">
                <a:srgbClr val="FF0000">
                  <a:alpha val="100000"/>
                </a:srgbClr>
              </a:gs>
              <a:gs pos="67500">
                <a:srgbClr val="BA0066">
                  <a:alpha val="100000"/>
                </a:srgbClr>
              </a:gs>
              <a:gs pos="85001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" name="AutoShape 58"/>
          <p:cNvSpPr/>
          <p:nvPr>
            <p:custDataLst>
              <p:tags r:id="rId50"/>
            </p:custDataLst>
          </p:nvPr>
        </p:nvSpPr>
        <p:spPr>
          <a:xfrm flipH="1">
            <a:off x="4419600" y="4308475"/>
            <a:ext cx="647700" cy="152400"/>
          </a:xfrm>
          <a:prstGeom prst="rightArrow">
            <a:avLst>
              <a:gd name="adj1" fmla="val 50000"/>
              <a:gd name="adj2" fmla="val 106250"/>
            </a:avLst>
          </a:prstGeom>
          <a:gradFill rotWithShape="1">
            <a:gsLst>
              <a:gs pos="0">
                <a:srgbClr val="000082">
                  <a:alpha val="100000"/>
                </a:srgbClr>
              </a:gs>
              <a:gs pos="14999">
                <a:srgbClr val="66008F">
                  <a:alpha val="100000"/>
                </a:srgbClr>
              </a:gs>
              <a:gs pos="32500">
                <a:srgbClr val="BA0066">
                  <a:alpha val="100000"/>
                </a:srgbClr>
              </a:gs>
              <a:gs pos="45000">
                <a:srgbClr val="FF0000">
                  <a:alpha val="100000"/>
                </a:srgbClr>
              </a:gs>
              <a:gs pos="50000">
                <a:srgbClr val="FF8200">
                  <a:alpha val="100000"/>
                </a:srgbClr>
              </a:gs>
              <a:gs pos="55000">
                <a:srgbClr val="FF0000">
                  <a:alpha val="100000"/>
                </a:srgbClr>
              </a:gs>
              <a:gs pos="67500">
                <a:srgbClr val="BA0066">
                  <a:alpha val="100000"/>
                </a:srgbClr>
              </a:gs>
              <a:gs pos="85001">
                <a:srgbClr val="66008F">
                  <a:alpha val="100000"/>
                </a:srgbClr>
              </a:gs>
              <a:gs pos="100000">
                <a:srgbClr val="000082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" name="Text Box 60"/>
          <p:cNvSpPr txBox="1"/>
          <p:nvPr>
            <p:custDataLst>
              <p:tags r:id="rId51"/>
            </p:custDataLst>
          </p:nvPr>
        </p:nvSpPr>
        <p:spPr>
          <a:xfrm>
            <a:off x="5410200" y="3314700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zh-CN" sz="32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endParaRPr lang="en-US" altLang="zh-CN" sz="3200" b="1" baseline="30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8" name="Text Box 65"/>
          <p:cNvSpPr txBox="1"/>
          <p:nvPr>
            <p:custDataLst>
              <p:tags r:id="rId52"/>
            </p:custDataLst>
          </p:nvPr>
        </p:nvSpPr>
        <p:spPr>
          <a:xfrm>
            <a:off x="857250" y="976313"/>
            <a:ext cx="2092325" cy="4603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逐渐溶解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Text Box 66"/>
          <p:cNvSpPr txBox="1"/>
          <p:nvPr>
            <p:custDataLst>
              <p:tags r:id="rId53"/>
            </p:custDataLst>
          </p:nvPr>
        </p:nvSpPr>
        <p:spPr>
          <a:xfrm>
            <a:off x="9659938" y="938213"/>
            <a:ext cx="1804987" cy="461962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产生气泡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Rectangle 68"/>
          <p:cNvSpPr/>
          <p:nvPr>
            <p:custDataLst>
              <p:tags r:id="rId54"/>
            </p:custDataLst>
          </p:nvPr>
        </p:nvSpPr>
        <p:spPr>
          <a:xfrm>
            <a:off x="3014663" y="4631691"/>
            <a:ext cx="6475412" cy="521970"/>
          </a:xfrm>
          <a:prstGeom prst="rect">
            <a:avLst/>
          </a:prstGeom>
          <a:noFill/>
          <a:ln w="2857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font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总反应：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Zn+2H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=Zn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+H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↑</a:t>
            </a:r>
            <a:endParaRPr lang="en-US" altLang="zh-C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85" name="Picture 67"/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56"/>
          <a:stretch>
            <a:fillRect/>
          </a:stretch>
        </p:blipFill>
        <p:spPr>
          <a:xfrm>
            <a:off x="5876925" y="466725"/>
            <a:ext cx="666750" cy="5651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2" name="组合 61"/>
          <p:cNvGrpSpPr/>
          <p:nvPr>
            <p:custDataLst>
              <p:tags r:id="rId57"/>
            </p:custDataLst>
          </p:nvPr>
        </p:nvGrpSpPr>
        <p:grpSpPr>
          <a:xfrm>
            <a:off x="1143676" y="5256559"/>
            <a:ext cx="6190739" cy="523222"/>
            <a:chOff x="1190" y="-16799"/>
            <a:chExt cx="3900" cy="50278"/>
          </a:xfrm>
          <a:solidFill>
            <a:schemeClr val="bg2"/>
          </a:solidFill>
        </p:grpSpPr>
        <p:sp>
          <p:nvSpPr>
            <p:cNvPr id="63" name="矩形 2242"/>
            <p:cNvSpPr>
              <a:spLocks noChangeArrowheads="1"/>
            </p:cNvSpPr>
            <p:nvPr/>
          </p:nvSpPr>
          <p:spPr bwMode="auto">
            <a:xfrm>
              <a:off x="1190" y="-16799"/>
              <a:ext cx="3900" cy="50278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电子流向：负极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   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沿导线   </a:t>
              </a:r>
              <a:r>
                <a:rPr kumimoji="0" lang="en-US" altLang="zh-CN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  </a:t>
              </a: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正极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4" name="直接连接符 2243"/>
            <p:cNvCxnSpPr>
              <a:cxnSpLocks noChangeShapeType="1"/>
            </p:cNvCxnSpPr>
            <p:nvPr/>
          </p:nvCxnSpPr>
          <p:spPr bwMode="auto">
            <a:xfrm>
              <a:off x="3812" y="7598"/>
              <a:ext cx="24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65" name="直接连接符 2244"/>
            <p:cNvCxnSpPr>
              <a:cxnSpLocks noChangeShapeType="1"/>
            </p:cNvCxnSpPr>
            <p:nvPr/>
          </p:nvCxnSpPr>
          <p:spPr bwMode="auto">
            <a:xfrm>
              <a:off x="2872" y="8515"/>
              <a:ext cx="24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tailEnd type="triangle" w="med" len="med"/>
            </a:ln>
          </p:spPr>
        </p:cxnSp>
      </p:grpSp>
      <p:grpSp>
        <p:nvGrpSpPr>
          <p:cNvPr id="66" name="组合 65"/>
          <p:cNvGrpSpPr/>
          <p:nvPr>
            <p:custDataLst>
              <p:tags r:id="rId58"/>
            </p:custDataLst>
          </p:nvPr>
        </p:nvGrpSpPr>
        <p:grpSpPr>
          <a:xfrm>
            <a:off x="1123809" y="5983396"/>
            <a:ext cx="6190739" cy="523833"/>
            <a:chOff x="90" y="2785"/>
            <a:chExt cx="3895" cy="330"/>
          </a:xfrm>
          <a:solidFill>
            <a:schemeClr val="bg2"/>
          </a:solidFill>
        </p:grpSpPr>
        <p:sp>
          <p:nvSpPr>
            <p:cNvPr id="67" name="矩形 2268"/>
            <p:cNvSpPr>
              <a:spLocks noChangeArrowheads="1"/>
            </p:cNvSpPr>
            <p:nvPr/>
          </p:nvSpPr>
          <p:spPr bwMode="auto">
            <a:xfrm>
              <a:off x="90" y="2785"/>
              <a:ext cx="3895" cy="330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itchFamily="2" charset="-122"/>
                  <a:cs typeface="Times New Roman" panose="02020603050405020304" pitchFamily="18" charset="0"/>
                </a:rPr>
                <a:t>电流方向：正极     沿导线     负极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68" name="直接连接符 2269"/>
            <p:cNvCxnSpPr>
              <a:cxnSpLocks noChangeShapeType="1"/>
            </p:cNvCxnSpPr>
            <p:nvPr/>
          </p:nvCxnSpPr>
          <p:spPr bwMode="auto">
            <a:xfrm>
              <a:off x="1769" y="2950"/>
              <a:ext cx="24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tailEnd type="triangle" w="med" len="med"/>
            </a:ln>
          </p:spPr>
        </p:cxnSp>
        <p:cxnSp>
          <p:nvCxnSpPr>
            <p:cNvPr id="69" name="直接连接符 2270"/>
            <p:cNvCxnSpPr>
              <a:cxnSpLocks noChangeShapeType="1"/>
            </p:cNvCxnSpPr>
            <p:nvPr/>
          </p:nvCxnSpPr>
          <p:spPr bwMode="auto">
            <a:xfrm>
              <a:off x="2721" y="2950"/>
              <a:ext cx="24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tailEnd type="triangle" w="med" len="med"/>
            </a:ln>
          </p:spPr>
        </p:cxnSp>
      </p:grpSp>
      <p:sp>
        <p:nvSpPr>
          <p:cNvPr id="70" name="Text Box 17"/>
          <p:cNvSpPr txBox="1"/>
          <p:nvPr>
            <p:custDataLst>
              <p:tags r:id="rId59"/>
            </p:custDataLst>
          </p:nvPr>
        </p:nvSpPr>
        <p:spPr>
          <a:xfrm>
            <a:off x="358775" y="5183188"/>
            <a:ext cx="5080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外电路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AutoShape 31"/>
          <p:cNvSpPr/>
          <p:nvPr>
            <p:custDataLst>
              <p:tags r:id="rId60"/>
            </p:custDataLst>
          </p:nvPr>
        </p:nvSpPr>
        <p:spPr>
          <a:xfrm>
            <a:off x="919163" y="5462588"/>
            <a:ext cx="182562" cy="712787"/>
          </a:xfrm>
          <a:prstGeom prst="leftBrace">
            <a:avLst>
              <a:gd name="adj1" fmla="val 42803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zh-C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" name="Text Box 18"/>
          <p:cNvSpPr txBox="1"/>
          <p:nvPr>
            <p:custDataLst>
              <p:tags r:id="rId61"/>
            </p:custDataLst>
          </p:nvPr>
        </p:nvSpPr>
        <p:spPr>
          <a:xfrm>
            <a:off x="7842250" y="5200650"/>
            <a:ext cx="638175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内电路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8385175" y="5240338"/>
            <a:ext cx="3255963" cy="1138237"/>
            <a:chOff x="1014385" y="4407129"/>
            <a:chExt cx="2435797" cy="1139311"/>
          </a:xfrm>
        </p:grpSpPr>
        <p:grpSp>
          <p:nvGrpSpPr>
            <p:cNvPr id="18504" name="组合 73"/>
            <p:cNvGrpSpPr/>
            <p:nvPr/>
          </p:nvGrpSpPr>
          <p:grpSpPr>
            <a:xfrm>
              <a:off x="1142515" y="5022984"/>
              <a:ext cx="2307667" cy="523456"/>
              <a:chOff x="1203969" y="5034709"/>
              <a:chExt cx="2307667" cy="523456"/>
            </a:xfrm>
          </p:grpSpPr>
          <p:sp>
            <p:nvSpPr>
              <p:cNvPr id="18509" name="Text Box 20"/>
              <p:cNvSpPr txBox="1"/>
              <p:nvPr>
                <p:custDataLst>
                  <p:tags r:id="rId62"/>
                </p:custDataLst>
              </p:nvPr>
            </p:nvSpPr>
            <p:spPr>
              <a:xfrm>
                <a:off x="1203969" y="5034709"/>
                <a:ext cx="2307667" cy="52345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阴离子      负极</a:t>
                </a:r>
                <a:endPara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8510" name="直接连接符 2269"/>
              <p:cNvCxnSpPr/>
              <p:nvPr>
                <p:custDataLst>
                  <p:tags r:id="rId63"/>
                </p:custDataLst>
              </p:nvPr>
            </p:nvCxnSpPr>
            <p:spPr>
              <a:xfrm>
                <a:off x="2110177" y="5296437"/>
                <a:ext cx="38718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grpSp>
          <p:nvGrpSpPr>
            <p:cNvPr id="18505" name="组合 74"/>
            <p:cNvGrpSpPr/>
            <p:nvPr/>
          </p:nvGrpSpPr>
          <p:grpSpPr>
            <a:xfrm>
              <a:off x="1114562" y="4407129"/>
              <a:ext cx="2307725" cy="523455"/>
              <a:chOff x="1114562" y="4407129"/>
              <a:chExt cx="2307725" cy="523455"/>
            </a:xfrm>
          </p:grpSpPr>
          <p:sp>
            <p:nvSpPr>
              <p:cNvPr id="18507" name="Text Box 19"/>
              <p:cNvSpPr txBox="1"/>
              <p:nvPr>
                <p:custDataLst>
                  <p:tags r:id="rId64"/>
                </p:custDataLst>
              </p:nvPr>
            </p:nvSpPr>
            <p:spPr>
              <a:xfrm>
                <a:off x="1114562" y="4407129"/>
                <a:ext cx="2307725" cy="523455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>
                <a:spAutoFit/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9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阳离子      正极</a:t>
                </a:r>
                <a:endParaRPr lang="zh-CN" altLang="en-US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cxnSp>
            <p:nvCxnSpPr>
              <p:cNvPr id="18508" name="直接连接符 2269"/>
              <p:cNvCxnSpPr/>
              <p:nvPr>
                <p:custDataLst>
                  <p:tags r:id="rId65"/>
                </p:custDataLst>
              </p:nvPr>
            </p:nvCxnSpPr>
            <p:spPr>
              <a:xfrm>
                <a:off x="2026885" y="4685085"/>
                <a:ext cx="38718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</p:cxnSp>
        </p:grpSp>
        <p:sp>
          <p:nvSpPr>
            <p:cNvPr id="18506" name="AutoShape 31"/>
            <p:cNvSpPr/>
            <p:nvPr>
              <p:custDataLst>
                <p:tags r:id="rId66"/>
              </p:custDataLst>
            </p:nvPr>
          </p:nvSpPr>
          <p:spPr>
            <a:xfrm>
              <a:off x="1014385" y="4643308"/>
              <a:ext cx="116835" cy="696610"/>
            </a:xfrm>
            <a:prstGeom prst="leftBrace">
              <a:avLst>
                <a:gd name="adj1" fmla="val 42564"/>
                <a:gd name="adj2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zh-CN" b="1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1" name="矩形 80"/>
          <p:cNvSpPr/>
          <p:nvPr>
            <p:custDataLst>
              <p:tags r:id="rId67"/>
            </p:custDataLst>
          </p:nvPr>
        </p:nvSpPr>
        <p:spPr>
          <a:xfrm>
            <a:off x="4329113" y="427038"/>
            <a:ext cx="3856037" cy="1943100"/>
          </a:xfrm>
          <a:prstGeom prst="rect">
            <a:avLst/>
          </a:prstGeom>
          <a:noFill/>
          <a:ln w="57150" cap="rnd" cmpd="sng">
            <a:solidFill>
              <a:srgbClr val="0000CC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" name="矩形 81"/>
          <p:cNvSpPr/>
          <p:nvPr>
            <p:custDataLst>
              <p:tags r:id="rId68"/>
            </p:custDataLst>
          </p:nvPr>
        </p:nvSpPr>
        <p:spPr>
          <a:xfrm>
            <a:off x="4327525" y="2449513"/>
            <a:ext cx="3878263" cy="1454150"/>
          </a:xfrm>
          <a:prstGeom prst="rect">
            <a:avLst/>
          </a:prstGeom>
          <a:noFill/>
          <a:ln w="57150" cap="rnd" cmpd="sng">
            <a:solidFill>
              <a:srgbClr val="FF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直接连接符 82"/>
          <p:cNvSpPr/>
          <p:nvPr>
            <p:custDataLst>
              <p:tags r:id="rId69"/>
            </p:custDataLst>
          </p:nvPr>
        </p:nvSpPr>
        <p:spPr>
          <a:xfrm flipV="1">
            <a:off x="8205788" y="869950"/>
            <a:ext cx="747712" cy="917575"/>
          </a:xfrm>
          <a:prstGeom prst="line">
            <a:avLst/>
          </a:prstGeom>
          <a:ln w="57150" cap="flat" cmpd="sng">
            <a:solidFill>
              <a:srgbClr val="0000CC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4" name="文本框 83"/>
          <p:cNvSpPr txBox="1"/>
          <p:nvPr>
            <p:custDataLst>
              <p:tags r:id="rId70"/>
            </p:custDataLst>
          </p:nvPr>
        </p:nvSpPr>
        <p:spPr>
          <a:xfrm>
            <a:off x="8385175" y="427038"/>
            <a:ext cx="1266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外电路</a:t>
            </a:r>
            <a:endParaRPr lang="en-US" altLang="en-US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5" name="直接连接符 84"/>
          <p:cNvSpPr/>
          <p:nvPr>
            <p:custDataLst>
              <p:tags r:id="rId71"/>
            </p:custDataLst>
          </p:nvPr>
        </p:nvSpPr>
        <p:spPr>
          <a:xfrm>
            <a:off x="8232775" y="3267075"/>
            <a:ext cx="1060450" cy="727075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86" name="文本框 85"/>
          <p:cNvSpPr txBox="1"/>
          <p:nvPr>
            <p:custDataLst>
              <p:tags r:id="rId72"/>
            </p:custDataLst>
          </p:nvPr>
        </p:nvSpPr>
        <p:spPr>
          <a:xfrm>
            <a:off x="9299575" y="3938588"/>
            <a:ext cx="1266825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内电路</a:t>
            </a:r>
            <a:endParaRPr lang="en-US" altLang="en-US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6518275" y="-131762"/>
            <a:ext cx="1546225" cy="584200"/>
            <a:chOff x="11388481" y="3275648"/>
            <a:chExt cx="2190642" cy="828836"/>
          </a:xfrm>
        </p:grpSpPr>
        <p:sp>
          <p:nvSpPr>
            <p:cNvPr id="88" name="Line 40"/>
            <p:cNvSpPr/>
            <p:nvPr>
              <p:custDataLst>
                <p:tags r:id="rId73"/>
              </p:custDataLst>
            </p:nvPr>
          </p:nvSpPr>
          <p:spPr>
            <a:xfrm flipV="1">
              <a:off x="11845053" y="3940068"/>
              <a:ext cx="1043591" cy="0"/>
            </a:xfrm>
            <a:prstGeom prst="line">
              <a:avLst/>
            </a:prstGeom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sz="255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90204" pitchFamily="34" charset="0"/>
                <a:ea typeface="宋体" pitchFamily="2" charset="-122"/>
                <a:cs typeface="+mn-cs"/>
              </a:endParaRPr>
            </a:p>
          </p:txBody>
        </p:sp>
        <p:sp>
          <p:nvSpPr>
            <p:cNvPr id="18503" name="Text Box 41"/>
            <p:cNvSpPr txBox="1"/>
            <p:nvPr>
              <p:custDataLst>
                <p:tags r:id="rId74"/>
              </p:custDataLst>
            </p:nvPr>
          </p:nvSpPr>
          <p:spPr>
            <a:xfrm>
              <a:off x="11388481" y="3275648"/>
              <a:ext cx="2190642" cy="8288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zh-CN" altLang="en-US" sz="32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－</a:t>
              </a:r>
              <a:endParaRPr lang="zh-CN" alt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0" name="Group 42"/>
          <p:cNvGrpSpPr/>
          <p:nvPr/>
        </p:nvGrpSpPr>
        <p:grpSpPr>
          <a:xfrm>
            <a:off x="4983163" y="-119062"/>
            <a:ext cx="1001712" cy="585787"/>
            <a:chOff x="3489" y="1227"/>
            <a:chExt cx="631" cy="358"/>
          </a:xfrm>
        </p:grpSpPr>
        <p:cxnSp>
          <p:nvCxnSpPr>
            <p:cNvPr id="18500" name="AutoShape 43"/>
            <p:cNvCxnSpPr/>
            <p:nvPr>
              <p:custDataLst>
                <p:tags r:id="rId75"/>
              </p:custDataLst>
            </p:nvPr>
          </p:nvCxnSpPr>
          <p:spPr>
            <a:xfrm flipH="1">
              <a:off x="3489" y="1523"/>
              <a:ext cx="454" cy="0"/>
            </a:xfrm>
            <a:prstGeom prst="straightConnector1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cxnSp>
        <p:sp>
          <p:nvSpPr>
            <p:cNvPr id="18501" name="Text Box 44"/>
            <p:cNvSpPr txBox="1"/>
            <p:nvPr>
              <p:custDataLst>
                <p:tags r:id="rId76"/>
              </p:custDataLst>
            </p:nvPr>
          </p:nvSpPr>
          <p:spPr>
            <a:xfrm>
              <a:off x="3621" y="1227"/>
              <a:ext cx="499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9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3200" b="1" dirty="0">
                  <a:latin typeface="Times New Roman" panose="02020603050405020304" pitchFamily="18" charset="0"/>
                  <a:ea typeface="微软雅黑" panose="020B0503020204020204" pitchFamily="34" charset="-122"/>
                </a:rPr>
                <a:t>I</a:t>
              </a:r>
              <a:endParaRPr lang="en-US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0975" y="13970"/>
            <a:ext cx="2790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装置微观原理</a:t>
            </a:r>
            <a:endParaRPr lang="zh-CN" altLang="en-US" sz="3200" b="1"/>
          </a:p>
        </p:txBody>
      </p:sp>
    </p:spTree>
    <p:custDataLst>
      <p:tags r:id="rId77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 0.21542 L 0.0079 -0.03005 L 0.27065 -0.03005 L 0.26955 0.2422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0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91 -0.00394 L 3.05556E-06 1.48148E-06" pathEditMode="relative" rAng="0" ptsTypes="AA">
                                      <p:cBhvr>
                                        <p:cTn id="8" dur="2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1.11111E-06 L 0.06164 0.00139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185 L 0.06146 -0.00371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6 0.00185 L -0.09444 2.83237E-06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07 -4.33526E-06 L -5.55556E-07 -0.1778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07 -4.33526E-06 L -5.55556E-07 -0.1778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1 0.21428 L 0.0091 -0.04083 L 0.27065 -0.04083 L 0.26955 0.2422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07 -4.33526E-06 L -5.55556E-07 -0.1778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7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03 0.21411 L 0.00303 -0.04083 L 0.26633 -0.04083 L 0.26523 0.2422" pathEditMode="relative" rAng="0" ptsTypes="AAAA">
                                      <p:cBhvr>
                                        <p:cTn id="3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-1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4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0" dur="1" fill="hold"/>
                                        <p:tgtEl>
                                          <p:spTgt spid="8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 build="p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0" grpId="0"/>
      <p:bldP spid="71" grpId="0" animBg="1"/>
      <p:bldP spid="72" grpId="0"/>
      <p:bldP spid="81" grpId="0" animBg="1"/>
      <p:bldP spid="82" grpId="0" animBg="1"/>
      <p:bldP spid="84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0" y="381000"/>
            <a:ext cx="8788400" cy="29140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lnSpc>
                <a:spcPct val="130000"/>
              </a:lnSpc>
            </a:pPr>
            <a:r>
              <a:rPr lang="zh-CN" sz="2800">
                <a:cs typeface="宋体" charset="0"/>
              </a:rPr>
              <a:t>微观探析电流产生的原因：分析微观示意图并填空</a:t>
            </a:r>
            <a:endParaRPr lang="zh-CN" sz="2400">
              <a:cs typeface="宋体" charset="0"/>
            </a:endParaRPr>
          </a:p>
          <a:p>
            <a:pPr>
              <a:lnSpc>
                <a:spcPct val="130000"/>
              </a:lnSpc>
            </a:pPr>
            <a:r>
              <a:rPr lang="zh-CN" sz="2800">
                <a:cs typeface="宋体" charset="0"/>
              </a:rPr>
              <a:t>（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1</a:t>
            </a:r>
            <a:r>
              <a:rPr lang="zh-CN" sz="2800">
                <a:cs typeface="宋体" charset="0"/>
              </a:rPr>
              <a:t>）锌片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 </a:t>
            </a:r>
            <a:r>
              <a:rPr lang="zh-CN" sz="2800">
                <a:cs typeface="宋体" charset="0"/>
              </a:rPr>
              <a:t>：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                  </a:t>
            </a:r>
            <a:r>
              <a:rPr lang="zh-CN" sz="2800">
                <a:cs typeface="宋体" charset="0"/>
              </a:rPr>
              <a:t>（反应类型：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     </a:t>
            </a:r>
            <a:r>
              <a:rPr lang="zh-CN" sz="2800">
                <a:cs typeface="宋体" charset="0"/>
              </a:rPr>
              <a:t>反应）；（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2</a:t>
            </a:r>
            <a:r>
              <a:rPr lang="zh-CN" sz="2800">
                <a:cs typeface="宋体" charset="0"/>
              </a:rPr>
              <a:t>）铜片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 </a:t>
            </a:r>
            <a:r>
              <a:rPr lang="zh-CN" sz="2800">
                <a:cs typeface="宋体" charset="0"/>
              </a:rPr>
              <a:t>：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               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  <a:sym typeface="+mn-ea"/>
              </a:rPr>
              <a:t>   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 </a:t>
            </a:r>
            <a:r>
              <a:rPr lang="zh-CN" sz="2800">
                <a:cs typeface="宋体" charset="0"/>
                <a:sym typeface="+mn-ea"/>
              </a:rPr>
              <a:t>（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 </a:t>
            </a:r>
            <a:r>
              <a:rPr lang="zh-CN" sz="2800">
                <a:cs typeface="宋体" charset="0"/>
              </a:rPr>
              <a:t>反应类型：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  </a:t>
            </a:r>
            <a:r>
              <a:rPr lang="zh-CN" sz="2800">
                <a:cs typeface="宋体" charset="0"/>
              </a:rPr>
              <a:t>反应）；（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3</a:t>
            </a:r>
            <a:r>
              <a:rPr lang="zh-CN" sz="2800">
                <a:cs typeface="宋体" charset="0"/>
              </a:rPr>
              <a:t>）总反应式：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宋体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  <a:sym typeface="+mn-ea"/>
              </a:rPr>
              <a:t>  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宋体" charset="0"/>
                <a:cs typeface="Times New Roman" panose="02020603050405020304" pitchFamily="18" charset="0"/>
                <a:sym typeface="+mn-ea"/>
              </a:rPr>
              <a:t>                                             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      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  </a:t>
            </a:r>
            <a:r>
              <a:rPr lang="zh-CN" sz="2800">
                <a:cs typeface="宋体" charset="0"/>
              </a:rPr>
              <a:t>（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4</a:t>
            </a:r>
            <a:r>
              <a:rPr lang="zh-CN" sz="2800">
                <a:cs typeface="宋体" charset="0"/>
              </a:rPr>
              <a:t>）装置中的化学反应发生在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      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 </a:t>
            </a:r>
            <a:r>
              <a:rPr lang="zh-CN" sz="2800">
                <a:cs typeface="宋体" charset="0"/>
              </a:rPr>
              <a:t>和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</a:t>
            </a:r>
            <a:r>
              <a:rPr lang="en-US" sz="2800">
                <a:latin typeface="Times New Roman" panose="02020603050405020304" pitchFamily="18" charset="0"/>
                <a:cs typeface="宋体" charset="0"/>
              </a:rPr>
              <a:t>  </a:t>
            </a:r>
            <a:r>
              <a:rPr lang="zh-CN" sz="2800">
                <a:cs typeface="宋体" charset="0"/>
              </a:rPr>
              <a:t>物质之间；铜片的作用是：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宋体" charset="0"/>
                <a:cs typeface="Times New Roman" panose="02020603050405020304" pitchFamily="18" charset="0"/>
                <a:sym typeface="+mn-ea"/>
              </a:rPr>
              <a:t>                                       </a:t>
            </a:r>
            <a:r>
              <a:rPr lang="en-US" sz="2800" u="sng">
                <a:uFill>
                  <a:solidFill>
                    <a:srgbClr val="000000"/>
                  </a:solidFill>
                </a:uFill>
                <a:latin typeface="宋体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800">
                <a:latin typeface="宋体" charset="0"/>
                <a:cs typeface="Times New Roman" panose="02020603050405020304" pitchFamily="18" charset="0"/>
              </a:rPr>
              <a:t>  </a:t>
            </a:r>
            <a:endParaRPr lang="zh-CN" sz="2800">
              <a:cs typeface="宋体" charset="0"/>
            </a:endParaRPr>
          </a:p>
          <a:p>
            <a:pPr>
              <a:lnSpc>
                <a:spcPct val="130000"/>
              </a:lnSpc>
            </a:pPr>
            <a:r>
              <a:rPr lang="zh-CN" sz="2800">
                <a:cs typeface="宋体" charset="0"/>
                <a:sym typeface="+mn-ea"/>
              </a:rPr>
              <a:t>【深入思考】</a:t>
            </a:r>
            <a:endParaRPr lang="zh-CN" altLang="en-US" sz="2800">
              <a:cs typeface="宋体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4191000"/>
            <a:ext cx="11962765" cy="33458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0" indent="0" algn="l">
              <a:lnSpc>
                <a:spcPct val="140000"/>
              </a:lnSpc>
            </a:pPr>
            <a:r>
              <a:rPr lang="zh-CN" sz="2800" b="0">
                <a:cs typeface="宋体" charset="0"/>
              </a:rPr>
              <a:t>（</a:t>
            </a:r>
            <a:r>
              <a:rPr lang="en-US" sz="2800" b="0">
                <a:latin typeface="Times New Roman" panose="02020603050405020304" pitchFamily="18" charset="0"/>
                <a:cs typeface="宋体" charset="0"/>
              </a:rPr>
              <a:t>1</a:t>
            </a:r>
            <a:r>
              <a:rPr lang="zh-CN" sz="2800" b="0">
                <a:cs typeface="宋体" charset="0"/>
              </a:rPr>
              <a:t>）根据物理上电源正负极的定义，电子流出的极为</a:t>
            </a:r>
            <a:r>
              <a:rPr lang="en-US" sz="2800" b="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 </a:t>
            </a:r>
            <a:r>
              <a:rPr lang="zh-CN" sz="2800" b="0">
                <a:cs typeface="宋体" charset="0"/>
              </a:rPr>
              <a:t>极，电子流入的极为</a:t>
            </a:r>
            <a:r>
              <a:rPr lang="en-US" sz="2800" b="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</a:t>
            </a:r>
            <a:r>
              <a:rPr lang="zh-CN" sz="2800" b="0">
                <a:cs typeface="宋体" charset="0"/>
              </a:rPr>
              <a:t>极，电流方向是由</a:t>
            </a:r>
            <a:r>
              <a:rPr lang="en-US" sz="2800" b="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</a:t>
            </a:r>
            <a:r>
              <a:rPr lang="zh-CN" sz="2800" b="0">
                <a:cs typeface="宋体" charset="0"/>
              </a:rPr>
              <a:t>片到</a:t>
            </a:r>
            <a:r>
              <a:rPr lang="en-US" sz="2800" b="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 </a:t>
            </a:r>
            <a:r>
              <a:rPr lang="zh-CN" sz="2800" b="0">
                <a:cs typeface="宋体" charset="0"/>
              </a:rPr>
              <a:t>片。（</a:t>
            </a:r>
            <a:r>
              <a:rPr lang="en-US" sz="2800" b="0">
                <a:latin typeface="Times New Roman" panose="02020603050405020304" pitchFamily="18" charset="0"/>
                <a:cs typeface="宋体" charset="0"/>
              </a:rPr>
              <a:t>2</a:t>
            </a:r>
            <a:r>
              <a:rPr lang="zh-CN" sz="2800" b="0">
                <a:cs typeface="宋体" charset="0"/>
              </a:rPr>
              <a:t>）电解质溶液中的阳离子向</a:t>
            </a:r>
            <a:r>
              <a:rPr lang="en-US" sz="2800" b="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 </a:t>
            </a:r>
            <a:r>
              <a:rPr lang="zh-CN" sz="2800" b="0">
                <a:cs typeface="宋体" charset="0"/>
              </a:rPr>
              <a:t>极移动，阴离子向</a:t>
            </a:r>
            <a:r>
              <a:rPr lang="en-US" sz="2800" b="0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  </a:t>
            </a:r>
            <a:r>
              <a:rPr lang="zh-CN" sz="2800" b="0">
                <a:cs typeface="宋体" charset="0"/>
              </a:rPr>
              <a:t>极移动，请解释？</a:t>
            </a:r>
            <a:endParaRPr lang="zh-CN" sz="2800" b="0">
              <a:cs typeface="宋体" charset="0"/>
            </a:endParaRPr>
          </a:p>
          <a:p>
            <a:pPr marL="0" indent="0" algn="l">
              <a:lnSpc>
                <a:spcPct val="140000"/>
              </a:lnSpc>
            </a:pPr>
            <a:r>
              <a:rPr lang="zh-CN" sz="2800">
                <a:cs typeface="宋体" charset="0"/>
                <a:sym typeface="+mn-ea"/>
              </a:rPr>
              <a:t>（</a:t>
            </a:r>
            <a:r>
              <a:rPr lang="en-US" sz="2800">
                <a:latin typeface="Times New Roman" panose="02020603050405020304" pitchFamily="18" charset="0"/>
                <a:cs typeface="宋体" charset="0"/>
                <a:sym typeface="+mn-ea"/>
              </a:rPr>
              <a:t>3</a:t>
            </a:r>
            <a:r>
              <a:rPr lang="zh-CN" sz="2800">
                <a:cs typeface="宋体" charset="0"/>
                <a:sym typeface="+mn-ea"/>
              </a:rPr>
              <a:t>）该装置为什么能够产生电流？</a:t>
            </a:r>
            <a:endParaRPr lang="zh-CN" altLang="en-US" sz="2800" b="0">
              <a:cs typeface="宋体" charset="0"/>
            </a:endParaRPr>
          </a:p>
        </p:txBody>
      </p:sp>
      <p:pic>
        <p:nvPicPr>
          <p:cNvPr id="7" name="图片 9" descr="学科网(www.zxxk.com)--教育资源门户，提供试题试卷、教案、课件、教学论文、素材等各类教学资源库下载，还有大量丰富的教学资讯！"/>
          <p:cNvPicPr/>
          <p:nvPr>
            <p:custDataLst>
              <p:tags r:id="rId1"/>
            </p:custDataLst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458200" y="685800"/>
            <a:ext cx="3688080" cy="30746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81200" y="1066800"/>
            <a:ext cx="25152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spc="15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Zn</a:t>
            </a:r>
            <a:r>
              <a:rPr lang="zh-CN" altLang="en-US" sz="2400" b="1" spc="15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spc="15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2e</a:t>
            </a:r>
            <a:r>
              <a:rPr lang="zh-CN" altLang="en-US" sz="2400" b="1" spc="15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－</a:t>
            </a:r>
            <a:r>
              <a:rPr lang="en-US" altLang="zh-CN" sz="2400" b="1" spc="15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=Zn</a:t>
            </a:r>
            <a:r>
              <a:rPr lang="en-US" altLang="zh-CN" sz="2400" b="1" spc="15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2+</a:t>
            </a:r>
            <a:endParaRPr lang="zh-CN" altLang="en-US" sz="2400"/>
          </a:p>
        </p:txBody>
      </p:sp>
      <p:sp>
        <p:nvSpPr>
          <p:cNvPr id="47" name="Rectangle 45"/>
          <p:cNvSpPr/>
          <p:nvPr>
            <p:custDataLst>
              <p:tags r:id="rId3"/>
            </p:custDataLst>
          </p:nvPr>
        </p:nvSpPr>
        <p:spPr>
          <a:xfrm>
            <a:off x="2057400" y="1604645"/>
            <a:ext cx="2359025" cy="373063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5930" lvl="0" indent="-455930" algn="ctr" fontAlgn="ctr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altLang="zh-CN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+2e</a:t>
            </a:r>
            <a:r>
              <a:rPr lang="zh-CN" altLang="en-US" sz="2400" b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=H</a:t>
            </a:r>
            <a:r>
              <a:rPr lang="en-US" altLang="zh-CN" sz="2400" b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↑ 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400800" y="1066800"/>
            <a:ext cx="980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氧化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77000" y="1626870"/>
            <a:ext cx="828040" cy="5505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还原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2209800" y="2133600"/>
            <a:ext cx="4179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0" algn="ctr" font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Zn+2H</a:t>
            </a:r>
            <a:r>
              <a:rPr lang="en-US" altLang="zh-CN" sz="2800" b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=Zn</a:t>
            </a:r>
            <a:r>
              <a:rPr lang="en-US" altLang="zh-CN" sz="2800" b="1" baseline="30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2+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+H</a:t>
            </a:r>
            <a:r>
              <a:rPr lang="en-US" altLang="zh-CN" sz="2800" b="1" baseline="-25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↑</a:t>
            </a:r>
            <a:endParaRPr lang="en-US" altLang="zh-CN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00600" y="2743200"/>
            <a:ext cx="122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稀硫酸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24600" y="2740025"/>
            <a:ext cx="523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锌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46655" y="3291205"/>
            <a:ext cx="35775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导电（传递电</a:t>
            </a:r>
            <a:r>
              <a:rPr lang="zh-CN" altLang="en-US" sz="2800" b="1">
                <a:solidFill>
                  <a:srgbClr val="FF0000"/>
                </a:solidFill>
              </a:rPr>
              <a:t>子）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82000" y="4304030"/>
            <a:ext cx="828040" cy="552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1000" y="4907280"/>
            <a:ext cx="869315" cy="5969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正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18456" name="Text Box 24"/>
          <p:cNvSpPr txBox="1"/>
          <p:nvPr>
            <p:custDataLst>
              <p:tags r:id="rId4"/>
            </p:custDataLst>
          </p:nvPr>
        </p:nvSpPr>
        <p:spPr>
          <a:xfrm>
            <a:off x="3581400" y="4876800"/>
            <a:ext cx="828040" cy="5975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7" name="Text Box 25"/>
          <p:cNvSpPr txBox="1"/>
          <p:nvPr>
            <p:custDataLst>
              <p:tags r:id="rId5"/>
            </p:custDataLst>
          </p:nvPr>
        </p:nvSpPr>
        <p:spPr>
          <a:xfrm>
            <a:off x="4724400" y="4892993"/>
            <a:ext cx="792163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953000" y="5577205"/>
            <a:ext cx="1177925" cy="7181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正</a:t>
            </a:r>
            <a:r>
              <a:rPr lang="en-US" altLang="zh-CN" sz="2400" b="1">
                <a:solidFill>
                  <a:srgbClr val="FF0000"/>
                </a:solidFill>
              </a:rPr>
              <a:t> </a:t>
            </a:r>
            <a:endParaRPr lang="en-US" altLang="zh-CN" sz="2400" b="1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29600" y="5552440"/>
            <a:ext cx="828040" cy="5524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>
            <p:custDataLst>
              <p:tags r:id="rId6"/>
            </p:custDataLst>
          </p:nvPr>
        </p:nvSpPr>
        <p:spPr>
          <a:xfrm>
            <a:off x="10058400" y="1524000"/>
            <a:ext cx="1178560" cy="182435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8382000" y="1470660"/>
            <a:ext cx="1178560" cy="182435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991600" y="457200"/>
            <a:ext cx="685800" cy="685800"/>
          </a:xfrm>
          <a:prstGeom prst="ellipse">
            <a:avLst/>
          </a:prstGeom>
          <a:ln w="5715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" grpId="0"/>
      <p:bldP spid="12" grpId="0"/>
      <p:bldP spid="47" grpId="1" bldLvl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18456" grpId="0"/>
      <p:bldP spid="18457" grpId="0"/>
      <p:bldP spid="20" grpId="0"/>
      <p:bldP spid="21" grpId="0"/>
      <p:bldP spid="3" grpId="0" bldLvl="0" animBg="1"/>
      <p:bldP spid="2" grpId="0" bldLvl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083" y="76200"/>
            <a:ext cx="31242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R="0" defTabSz="914400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zh-CN" altLang="en-US" sz="3200" b="1" kern="1200" cap="none" spc="0" normalizeH="0" baseline="0" noProof="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90204" pitchFamily="34" charset="0"/>
                <a:ea typeface="宋体" pitchFamily="2" charset="-122"/>
                <a:cs typeface="+mn-cs"/>
              </a:rPr>
              <a:t>原电池</a:t>
            </a:r>
            <a:endParaRPr kumimoji="0" lang="zh-CN" altLang="en-US" sz="3200" b="1" kern="1200" cap="none" spc="0" normalizeH="0" baseline="0" noProof="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90204" pitchFamily="34" charset="0"/>
              <a:ea typeface="宋体" pitchFamily="2" charset="-122"/>
              <a:cs typeface="+mn-cs"/>
            </a:endParaRPr>
          </a:p>
        </p:txBody>
      </p:sp>
      <p:sp>
        <p:nvSpPr>
          <p:cNvPr id="5123" name="Text Box 3"/>
          <p:cNvSpPr txBox="1"/>
          <p:nvPr/>
        </p:nvSpPr>
        <p:spPr>
          <a:xfrm>
            <a:off x="3124200" y="708025"/>
            <a:ext cx="468153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990033"/>
                </a:solidFill>
                <a:latin typeface="Times New Roman" panose="02020603050405020304" pitchFamily="18" charset="0"/>
              </a:rPr>
              <a:t>化学能转变为电能的装置</a:t>
            </a:r>
            <a:endParaRPr lang="zh-CN" altLang="en-US" b="1" dirty="0">
              <a:solidFill>
                <a:srgbClr val="9900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Text Box 4"/>
          <p:cNvSpPr txBox="1"/>
          <p:nvPr/>
        </p:nvSpPr>
        <p:spPr>
          <a:xfrm>
            <a:off x="228600" y="723900"/>
            <a:ext cx="33083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</a:rPr>
              <a:t>）原电池定义： 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125" name="Text Box 5"/>
          <p:cNvSpPr txBox="1"/>
          <p:nvPr/>
        </p:nvSpPr>
        <p:spPr>
          <a:xfrm>
            <a:off x="228283" y="1352550"/>
            <a:ext cx="51593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</a:rPr>
              <a:t>2</a:t>
            </a:r>
            <a:r>
              <a:rPr lang="zh-CN" altLang="en-US" b="1" dirty="0">
                <a:latin typeface="Times New Roman" panose="02020603050405020304" pitchFamily="18" charset="0"/>
              </a:rPr>
              <a:t>）原电池的工作原理： </a:t>
            </a:r>
            <a:endParaRPr lang="zh-CN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5167" name="Rectangle 47"/>
          <p:cNvSpPr/>
          <p:nvPr/>
        </p:nvSpPr>
        <p:spPr>
          <a:xfrm>
            <a:off x="304483" y="4114483"/>
            <a:ext cx="8640762" cy="650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宋体" pitchFamily="2" charset="-122"/>
              </a:rPr>
              <a:t>① </a:t>
            </a:r>
            <a:r>
              <a:rPr lang="zh-CN" altLang="en-US" b="1" dirty="0">
                <a:solidFill>
                  <a:srgbClr val="990000"/>
                </a:solidFill>
                <a:latin typeface="Arial" panose="020B0604020202090204" pitchFamily="34" charset="0"/>
              </a:rPr>
              <a:t>负极上</a:t>
            </a:r>
            <a:r>
              <a:rPr lang="zh-CN" altLang="en-US" b="1" dirty="0">
                <a:solidFill>
                  <a:srgbClr val="02060A"/>
                </a:solidFill>
                <a:latin typeface="Arial" panose="020B0604020202090204" pitchFamily="34" charset="0"/>
              </a:rPr>
              <a:t>还原性较强的物质</a:t>
            </a:r>
            <a:r>
              <a:rPr lang="zh-CN" altLang="en-US" b="1" dirty="0">
                <a:solidFill>
                  <a:srgbClr val="990000"/>
                </a:solidFill>
                <a:latin typeface="Arial" panose="020B0604020202090204" pitchFamily="34" charset="0"/>
              </a:rPr>
              <a:t>失去电子</a:t>
            </a:r>
            <a:r>
              <a:rPr lang="zh-CN" altLang="en-US" b="1" dirty="0">
                <a:solidFill>
                  <a:srgbClr val="02060A"/>
                </a:solidFill>
                <a:latin typeface="Arial" panose="020B0604020202090204" pitchFamily="34" charset="0"/>
              </a:rPr>
              <a:t>发生</a:t>
            </a:r>
            <a:r>
              <a:rPr lang="zh-CN" altLang="en-US" b="1" dirty="0">
                <a:solidFill>
                  <a:srgbClr val="990000"/>
                </a:solidFill>
                <a:latin typeface="Arial" panose="020B0604020202090204" pitchFamily="34" charset="0"/>
              </a:rPr>
              <a:t>氧化反应</a:t>
            </a:r>
            <a:r>
              <a:rPr lang="zh-CN" altLang="en-US" b="1" dirty="0">
                <a:solidFill>
                  <a:srgbClr val="02060A"/>
                </a:solidFill>
                <a:latin typeface="Arial" panose="020B0604020202090204" pitchFamily="34" charset="0"/>
              </a:rPr>
              <a:t>，</a:t>
            </a:r>
            <a:endParaRPr lang="zh-CN" altLang="en-US" b="1" dirty="0">
              <a:solidFill>
                <a:srgbClr val="02060A"/>
              </a:solidFill>
              <a:latin typeface="Arial" panose="020B0604020202090204" pitchFamily="34" charset="0"/>
            </a:endParaRPr>
          </a:p>
        </p:txBody>
      </p:sp>
      <p:sp>
        <p:nvSpPr>
          <p:cNvPr id="5168" name="Text Box 48"/>
          <p:cNvSpPr txBox="1"/>
          <p:nvPr/>
        </p:nvSpPr>
        <p:spPr>
          <a:xfrm>
            <a:off x="304800" y="5502910"/>
            <a:ext cx="84597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zh-CN" b="1" dirty="0">
                <a:latin typeface="宋体" pitchFamily="2" charset="-122"/>
                <a:sym typeface="+mn-ea"/>
              </a:rPr>
              <a:t>③ </a:t>
            </a:r>
            <a:r>
              <a:rPr lang="zh-CN" altLang="en-US" b="1" dirty="0">
                <a:solidFill>
                  <a:srgbClr val="02060A"/>
                </a:solidFill>
                <a:latin typeface="Arial" panose="020B0604020202090204" pitchFamily="34" charset="0"/>
              </a:rPr>
              <a:t>电子从负极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90204" pitchFamily="34" charset="0"/>
              </a:rPr>
              <a:t>经外电路</a:t>
            </a:r>
            <a:r>
              <a:rPr lang="zh-CN" altLang="en-US" b="1" dirty="0">
                <a:solidFill>
                  <a:srgbClr val="02060A"/>
                </a:solidFill>
                <a:latin typeface="Arial" panose="020B0604020202090204" pitchFamily="34" charset="0"/>
              </a:rPr>
              <a:t>流向正极。</a:t>
            </a:r>
            <a:endParaRPr lang="zh-CN" altLang="en-US" b="1" dirty="0">
              <a:solidFill>
                <a:srgbClr val="02060A"/>
              </a:solidFill>
              <a:latin typeface="Arial" panose="020B0604020202090204" pitchFamily="34" charset="0"/>
            </a:endParaRPr>
          </a:p>
        </p:txBody>
      </p:sp>
      <p:sp>
        <p:nvSpPr>
          <p:cNvPr id="5169" name="Rectangle 49"/>
          <p:cNvSpPr/>
          <p:nvPr/>
        </p:nvSpPr>
        <p:spPr>
          <a:xfrm>
            <a:off x="304483" y="4909820"/>
            <a:ext cx="89646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solidFill>
                  <a:srgbClr val="02060A"/>
                </a:solidFill>
                <a:latin typeface="宋体" pitchFamily="2" charset="-122"/>
                <a:sym typeface="+mn-ea"/>
              </a:rPr>
              <a:t>② </a:t>
            </a:r>
            <a:r>
              <a:rPr lang="zh-CN" altLang="en-US" b="1" dirty="0">
                <a:solidFill>
                  <a:srgbClr val="990000"/>
                </a:solidFill>
                <a:latin typeface="Arial" panose="020B0604020202090204" pitchFamily="34" charset="0"/>
              </a:rPr>
              <a:t>正极上</a:t>
            </a:r>
            <a:r>
              <a:rPr lang="zh-CN" altLang="en-US" b="1" dirty="0">
                <a:solidFill>
                  <a:srgbClr val="02060A"/>
                </a:solidFill>
                <a:latin typeface="Arial" panose="020B0604020202090204" pitchFamily="34" charset="0"/>
              </a:rPr>
              <a:t>氧化性较强的物质</a:t>
            </a:r>
            <a:r>
              <a:rPr lang="zh-CN" altLang="en-US" b="1" dirty="0">
                <a:solidFill>
                  <a:srgbClr val="990000"/>
                </a:solidFill>
                <a:latin typeface="Arial" panose="020B0604020202090204" pitchFamily="34" charset="0"/>
              </a:rPr>
              <a:t>得到电子</a:t>
            </a:r>
            <a:r>
              <a:rPr lang="zh-CN" altLang="en-US" b="1" dirty="0">
                <a:solidFill>
                  <a:srgbClr val="02060A"/>
                </a:solidFill>
                <a:latin typeface="Arial" panose="020B0604020202090204" pitchFamily="34" charset="0"/>
              </a:rPr>
              <a:t>发生</a:t>
            </a:r>
            <a:r>
              <a:rPr lang="zh-CN" altLang="en-US" b="1" dirty="0">
                <a:solidFill>
                  <a:srgbClr val="990000"/>
                </a:solidFill>
                <a:latin typeface="Arial" panose="020B0604020202090204" pitchFamily="34" charset="0"/>
              </a:rPr>
              <a:t>还原反应</a:t>
            </a:r>
            <a:r>
              <a:rPr lang="zh-CN" altLang="en-US" b="1" dirty="0">
                <a:solidFill>
                  <a:srgbClr val="02060A"/>
                </a:solidFill>
                <a:latin typeface="Arial" panose="020B0604020202090204" pitchFamily="34" charset="0"/>
              </a:rPr>
              <a:t>，</a:t>
            </a:r>
            <a:endParaRPr lang="zh-CN" altLang="en-US" b="1" dirty="0">
              <a:solidFill>
                <a:srgbClr val="02060A"/>
              </a:solidFill>
              <a:latin typeface="Arial" panose="020B0604020202090204" pitchFamily="34" charset="0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1000" y="2057400"/>
            <a:ext cx="6632575" cy="21634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marL="0" indent="0" algn="l"/>
            <a:r>
              <a:rPr lang="zh-CN" sz="2800" b="1">
                <a:cs typeface="宋体" charset="0"/>
              </a:rPr>
              <a:t>原电池原理是将氧化反应和还原反应</a:t>
            </a:r>
            <a:endParaRPr lang="zh-CN" sz="2800" b="1">
              <a:cs typeface="宋体" charset="0"/>
            </a:endParaRPr>
          </a:p>
          <a:p>
            <a:pPr marL="0" indent="0" algn="l"/>
            <a:r>
              <a:rPr lang="zh-CN" sz="2800" b="1">
                <a:cs typeface="宋体" charset="0"/>
              </a:rPr>
              <a:t>分别在不同区域进行，可以使氧化还</a:t>
            </a:r>
            <a:endParaRPr lang="zh-CN" sz="2800" b="1">
              <a:cs typeface="宋体" charset="0"/>
            </a:endParaRPr>
          </a:p>
          <a:p>
            <a:pPr marL="0" indent="0" algn="l"/>
            <a:r>
              <a:rPr lang="zh-CN" sz="2800" b="1">
                <a:cs typeface="宋体" charset="0"/>
              </a:rPr>
              <a:t>原中转移的电子通过导体发生</a:t>
            </a:r>
            <a:r>
              <a:rPr lang="en-US" sz="2800" b="1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</a:t>
            </a:r>
            <a:r>
              <a:rPr lang="zh-CN" alt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定向</a:t>
            </a:r>
            <a:endParaRPr lang="zh-CN" altLang="en-US" sz="2800" b="1" u="sng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宋体" charset="0"/>
            </a:endParaRPr>
          </a:p>
          <a:p>
            <a:pPr marL="0" indent="0" algn="l"/>
            <a:r>
              <a:rPr lang="zh-CN" altLang="en-US" sz="2800" b="1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移动</a:t>
            </a:r>
            <a:r>
              <a:rPr lang="en-US" sz="2800" b="1" u="sng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宋体" charset="0"/>
              </a:rPr>
              <a:t>   </a:t>
            </a:r>
            <a:r>
              <a:rPr lang="zh-CN" sz="2800" b="1">
                <a:cs typeface="宋体" charset="0"/>
              </a:rPr>
              <a:t>，从而形成电流。</a:t>
            </a:r>
            <a:endParaRPr lang="zh-CN" altLang="en-US" sz="2800" b="1">
              <a:cs typeface="宋体" charset="0"/>
            </a:endParaRPr>
          </a:p>
        </p:txBody>
      </p:sp>
      <p:pic>
        <p:nvPicPr>
          <p:cNvPr id="1030" name="图片 82" descr="学科网(www.zxxk.com)--教育资源门户，提供试题试卷、教案、课件、教学论文、素材等各类教学资源库下载，还有大量丰富的教学资讯！"/>
          <p:cNvPicPr/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6235065" y="1275715"/>
            <a:ext cx="5957570" cy="3021330"/>
          </a:xfrm>
          <a:prstGeom prst="rect">
            <a:avLst/>
          </a:prstGeom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6172200" y="1752600"/>
            <a:ext cx="2133600" cy="1447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059035" y="1752600"/>
            <a:ext cx="2133600" cy="1447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" name="直接箭头连接符 1"/>
          <p:cNvCxnSpPr/>
          <p:nvPr/>
        </p:nvCxnSpPr>
        <p:spPr>
          <a:xfrm>
            <a:off x="8413115" y="1143000"/>
            <a:ext cx="1188085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5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5" grpId="0"/>
      <p:bldP spid="5167" grpId="0"/>
      <p:bldP spid="5168" grpId="0"/>
      <p:bldP spid="5169" grpId="0"/>
      <p:bldP spid="100" grpId="0"/>
      <p:bldP spid="3" grpId="0" bldLvl="0" animBg="1"/>
      <p:bldP spid="4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1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5905" y="1391285"/>
            <a:ext cx="3260725" cy="2802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2" name="Picture 1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5510" y="1469390"/>
            <a:ext cx="2562860" cy="28752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425" y="1371600"/>
            <a:ext cx="2604770" cy="307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21"/>
          <p:cNvSpPr txBox="1"/>
          <p:nvPr>
            <p:custDataLst>
              <p:tags r:id="rId7"/>
            </p:custDataLst>
          </p:nvPr>
        </p:nvSpPr>
        <p:spPr>
          <a:xfrm>
            <a:off x="1295083" y="4266883"/>
            <a:ext cx="914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能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1408430" y="5148580"/>
            <a:ext cx="58559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电极必须插入电解质溶液中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26"/>
          <p:cNvSpPr txBox="1"/>
          <p:nvPr>
            <p:custDataLst>
              <p:tags r:id="rId9"/>
            </p:custDataLst>
          </p:nvPr>
        </p:nvSpPr>
        <p:spPr>
          <a:xfrm>
            <a:off x="9143683" y="4172585"/>
            <a:ext cx="16256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不能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Text Box 19"/>
          <p:cNvSpPr txBox="1"/>
          <p:nvPr>
            <p:custDataLst>
              <p:tags r:id="rId10"/>
            </p:custDataLst>
          </p:nvPr>
        </p:nvSpPr>
        <p:spPr>
          <a:xfrm>
            <a:off x="1524000" y="6019800"/>
            <a:ext cx="56330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条件</a:t>
            </a: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两极相连形成闭合回路</a:t>
            </a:r>
            <a:endParaRPr lang="zh-CN" altLang="en-US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86400" y="3639820"/>
            <a:ext cx="1170940" cy="5327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8320" y="3733800"/>
            <a:ext cx="10490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酒精</a:t>
            </a:r>
            <a:endParaRPr lang="zh-CN" altLang="en-US" sz="2400"/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609600" y="1600200"/>
            <a:ext cx="695325" cy="408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762000" y="1600200"/>
            <a:ext cx="1015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z</a:t>
            </a:r>
            <a:r>
              <a:rPr lang="en-US" altLang="zh-CN" sz="2000"/>
              <a:t>n</a:t>
            </a:r>
            <a:endParaRPr lang="en-US" altLang="zh-CN" sz="2000"/>
          </a:p>
        </p:txBody>
      </p:sp>
      <p:sp>
        <p:nvSpPr>
          <p:cNvPr id="15" name="Text Box 26"/>
          <p:cNvSpPr txBox="1"/>
          <p:nvPr>
            <p:custDataLst>
              <p:tags r:id="rId13"/>
            </p:custDataLst>
          </p:nvPr>
        </p:nvSpPr>
        <p:spPr>
          <a:xfrm>
            <a:off x="5638800" y="4266883"/>
            <a:ext cx="1625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不能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5" name="文本框 92"/>
          <p:cNvSpPr txBox="1"/>
          <p:nvPr>
            <p:custDataLst>
              <p:tags r:id="rId14"/>
            </p:custDataLst>
          </p:nvPr>
        </p:nvSpPr>
        <p:spPr>
          <a:xfrm>
            <a:off x="0" y="-317"/>
            <a:ext cx="5164138" cy="6715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宋体" pitchFamily="2" charset="-122"/>
                <a:sym typeface="+mn-ea"/>
              </a:rPr>
              <a:t>（</a:t>
            </a:r>
            <a:r>
              <a:rPr lang="en-US" altLang="zh-CN" b="1" dirty="0">
                <a:latin typeface="宋体" pitchFamily="2" charset="-122"/>
                <a:sym typeface="+mn-ea"/>
              </a:rPr>
              <a:t>3</a:t>
            </a:r>
            <a:r>
              <a:rPr lang="zh-CN" altLang="en-US" b="1" dirty="0">
                <a:latin typeface="宋体" pitchFamily="2" charset="-122"/>
                <a:sym typeface="+mn-ea"/>
              </a:rPr>
              <a:t>）简单原电池构成条件</a:t>
            </a:r>
            <a:endParaRPr lang="zh-CN" altLang="en-US" b="1" dirty="0">
              <a:latin typeface="宋体" pitchFamily="2" charset="-122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Arial" panose="020B060402020209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b="1" dirty="0">
              <a:latin typeface="Arial" panose="020B0604020202090204" pitchFamily="34" charset="0"/>
            </a:endParaRPr>
          </a:p>
        </p:txBody>
      </p:sp>
      <p:sp>
        <p:nvSpPr>
          <p:cNvPr id="24581" name="Text Box 102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28600" y="533400"/>
            <a:ext cx="11644630" cy="1168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marR="0" defTabSz="914400">
              <a:lnSpc>
                <a:spcPct val="125000"/>
              </a:lnSpc>
              <a:spcBef>
                <a:spcPts val="65"/>
              </a:spcBef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【思考】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若把</a:t>
            </a:r>
            <a:r>
              <a:rPr kumimoji="0" lang="en-US" altLang="zh-CN" sz="2800" b="1" kern="1200" cap="none" spc="0" normalizeH="0" baseline="0" noProof="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Zn – Cu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原电池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  <a:sym typeface="+mn-ea"/>
              </a:rPr>
              <a:t>装置改动如下，</a:t>
            </a:r>
            <a:r>
              <a: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黑体" charset="0"/>
                <a:ea typeface="黑体" charset="0"/>
                <a:cs typeface="黑体" charset="0"/>
              </a:rPr>
              <a:t>能形成原电池吗？观察电流表指针，总结形成原电池的条件。</a:t>
            </a:r>
            <a:endParaRPr kumimoji="0" lang="zh-CN" altLang="en-US" sz="2800" b="1" kern="1200" cap="none" spc="0" normalizeH="0" baseline="0" noProof="0" dirty="0">
              <a:solidFill>
                <a:schemeClr val="tx1"/>
              </a:solidFill>
              <a:latin typeface="黑体" charset="0"/>
              <a:ea typeface="黑体" charset="0"/>
              <a:cs typeface="黑体" charset="0"/>
            </a:endParaRPr>
          </a:p>
        </p:txBody>
      </p:sp>
    </p:spTree>
    <p:custDataLst>
      <p:tags r:id="rId16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" grpId="0"/>
      <p:bldP spid="17" grpId="0"/>
      <p:bldP spid="21" grpId="0"/>
    </p:bldLst>
  </p:timing>
</p:sld>
</file>

<file path=ppt/tags/tag1.xml><?xml version="1.0" encoding="utf-8"?>
<p:tagLst xmlns:p="http://schemas.openxmlformats.org/presentationml/2006/main">
  <p:tag name="AS_UNIQUEID" val="4444"/>
</p:tagLst>
</file>

<file path=ppt/tags/tag10.xml><?xml version="1.0" encoding="utf-8"?>
<p:tagLst xmlns:p="http://schemas.openxmlformats.org/presentationml/2006/main">
  <p:tag name="AS_UNIQUEID" val="2335"/>
  <p:tag name="KSO_WM_BEAUTIFY_FLAG" val="#wm#"/>
  <p:tag name="KSO_WM_DIAGRAM_GROUP_CODE" val="m1-1"/>
  <p:tag name="KSO_WM_TAG_VERSION" val="1.0"/>
  <p:tag name="KSO_WM_TEMPLATE_CATEGORY" val="diagram"/>
  <p:tag name="KSO_WM_TEMPLATE_INDEX" val="20200113"/>
  <p:tag name="KSO_WM_UNIT_COMPATIBLE" val="0"/>
  <p:tag name="KSO_WM_UNIT_DIAGRAM_ISNUMVISUAL" val="0"/>
  <p:tag name="KSO_WM_UNIT_DIAGRAM_ISREFERUNIT" val="0"/>
  <p:tag name="KSO_WM_UNIT_FILL_FORE_SCHEMECOLOR_INDEX" val="14"/>
  <p:tag name="KSO_WM_UNIT_FILL_TYPE" val="1"/>
  <p:tag name="KSO_WM_UNIT_HIGHLIGHT" val="0"/>
  <p:tag name="KSO_WM_UNIT_ID" val="diagram20200113_3*m_h_x*1_4_1"/>
  <p:tag name="KSO_WM_UNIT_INDEX" val="1_4_1"/>
  <p:tag name="KSO_WM_UNIT_LAYERLEVEL" val="1_1_1"/>
  <p:tag name="KSO_WM_UNIT_TEXT_FILL_FORE_SCHEMECOLOR_INDEX" val="13"/>
  <p:tag name="KSO_WM_UNIT_TEXT_FILL_TYPE" val="1"/>
  <p:tag name="KSO_WM_UNIT_TYPE" val="m_h_x"/>
  <p:tag name="KSO_WM_UNIT_USESOURCEFORMAT_APPLY" val="1"/>
  <p:tag name="KSO_WM_UNIT_VALUE" val="90*93"/>
</p:tagLst>
</file>

<file path=ppt/tags/tag100.xml><?xml version="1.0" encoding="utf-8"?>
<p:tagLst xmlns:p="http://schemas.openxmlformats.org/presentationml/2006/main">
  <p:tag name="AS_UNIQUEID" val="1966"/>
</p:tagLst>
</file>

<file path=ppt/tags/tag101.xml><?xml version="1.0" encoding="utf-8"?>
<p:tagLst xmlns:p="http://schemas.openxmlformats.org/presentationml/2006/main">
  <p:tag name="AS_UNIQUEID" val="1967"/>
</p:tagLst>
</file>

<file path=ppt/tags/tag102.xml><?xml version="1.0" encoding="utf-8"?>
<p:tagLst xmlns:p="http://schemas.openxmlformats.org/presentationml/2006/main">
  <p:tag name="AS_UNIQUEID" val="1968"/>
</p:tagLst>
</file>

<file path=ppt/tags/tag103.xml><?xml version="1.0" encoding="utf-8"?>
<p:tagLst xmlns:p="http://schemas.openxmlformats.org/presentationml/2006/main">
  <p:tag name="AS_UNIQUEID" val="662"/>
</p:tagLst>
</file>

<file path=ppt/tags/tag104.xml><?xml version="1.0" encoding="utf-8"?>
<p:tagLst xmlns:p="http://schemas.openxmlformats.org/presentationml/2006/main">
  <p:tag name="AS_UNIQUEID" val="666"/>
</p:tagLst>
</file>

<file path=ppt/tags/tag105.xml><?xml version="1.0" encoding="utf-8"?>
<p:tagLst xmlns:p="http://schemas.openxmlformats.org/presentationml/2006/main">
  <p:tag name="AS_UNIQUEID" val="670"/>
</p:tagLst>
</file>

<file path=ppt/tags/tag106.xml><?xml version="1.0" encoding="utf-8"?>
<p:tagLst xmlns:p="http://schemas.openxmlformats.org/presentationml/2006/main">
  <p:tag name="AS_UNIQUEID" val="433"/>
</p:tagLst>
</file>

<file path=ppt/tags/tag107.xml><?xml version="1.0" encoding="utf-8"?>
<p:tagLst xmlns:p="http://schemas.openxmlformats.org/presentationml/2006/main">
  <p:tag name="AS_UNIQUEID" val="671"/>
</p:tagLst>
</file>

<file path=ppt/tags/tag108.xml><?xml version="1.0" encoding="utf-8"?>
<p:tagLst xmlns:p="http://schemas.openxmlformats.org/presentationml/2006/main">
  <p:tag name="AS_UNIQUEID" val="675"/>
</p:tagLst>
</file>

<file path=ppt/tags/tag109.xml><?xml version="1.0" encoding="utf-8"?>
<p:tagLst xmlns:p="http://schemas.openxmlformats.org/presentationml/2006/main">
  <p:tag name="AS_UNIQUEID" val="676"/>
</p:tagLst>
</file>

<file path=ppt/tags/tag11.xml><?xml version="1.0" encoding="utf-8"?>
<p:tagLst xmlns:p="http://schemas.openxmlformats.org/presentationml/2006/main">
  <p:tag name="AS_UNIQUEID" val="2337"/>
</p:tagLst>
</file>

<file path=ppt/tags/tag110.xml><?xml version="1.0" encoding="utf-8"?>
<p:tagLst xmlns:p="http://schemas.openxmlformats.org/presentationml/2006/main">
  <p:tag name="AS_UNIQUEID" val="678"/>
</p:tagLst>
</file>

<file path=ppt/tags/tag111.xml><?xml version="1.0" encoding="utf-8"?>
<p:tagLst xmlns:p="http://schemas.openxmlformats.org/presentationml/2006/main">
  <p:tag name="AS_UNIQUEID" val="679"/>
</p:tagLst>
</file>

<file path=ppt/tags/tag112.xml><?xml version="1.0" encoding="utf-8"?>
<p:tagLst xmlns:p="http://schemas.openxmlformats.org/presentationml/2006/main">
  <p:tag name="AS_UNIQUEID" val="433"/>
</p:tagLst>
</file>

<file path=ppt/tags/tag113.xml><?xml version="1.0" encoding="utf-8"?>
<p:tagLst xmlns:p="http://schemas.openxmlformats.org/presentationml/2006/main">
  <p:tag name="AS_UNIQUEID" val="652"/>
</p:tagLst>
</file>

<file path=ppt/tags/tag114.xml><?xml version="1.0" encoding="utf-8"?>
<p:tagLst xmlns:p="http://schemas.openxmlformats.org/presentationml/2006/main">
  <p:tag name="AS_UNIQUEID" val="653"/>
</p:tagLst>
</file>

<file path=ppt/tags/tag115.xml><?xml version="1.0" encoding="utf-8"?>
<p:tagLst xmlns:p="http://schemas.openxmlformats.org/presentationml/2006/main">
  <p:tag name="AS_UNIQUEID" val="654"/>
</p:tagLst>
</file>

<file path=ppt/tags/tag116.xml><?xml version="1.0" encoding="utf-8"?>
<p:tagLst xmlns:p="http://schemas.openxmlformats.org/presentationml/2006/main">
  <p:tag name="AS_UNIQUEID" val="655"/>
</p:tagLst>
</file>

<file path=ppt/tags/tag117.xml><?xml version="1.0" encoding="utf-8"?>
<p:tagLst xmlns:p="http://schemas.openxmlformats.org/presentationml/2006/main">
  <p:tag name="AS_UNIQUEID" val="656"/>
</p:tagLst>
</file>

<file path=ppt/tags/tag118.xml><?xml version="1.0" encoding="utf-8"?>
<p:tagLst xmlns:p="http://schemas.openxmlformats.org/presentationml/2006/main">
  <p:tag name="AS_UNIQUEID" val="657"/>
</p:tagLst>
</file>

<file path=ppt/tags/tag119.xml><?xml version="1.0" encoding="utf-8"?>
<p:tagLst xmlns:p="http://schemas.openxmlformats.org/presentationml/2006/main">
  <p:tag name="AS_UNIQUEID" val="1901"/>
</p:tagLst>
</file>

<file path=ppt/tags/tag12.xml><?xml version="1.0" encoding="utf-8"?>
<p:tagLst xmlns:p="http://schemas.openxmlformats.org/presentationml/2006/main">
  <p:tag name="AS_UNIQUEID" val="4698"/>
</p:tagLst>
</file>

<file path=ppt/tags/tag120.xml><?xml version="1.0" encoding="utf-8"?>
<p:tagLst xmlns:p="http://schemas.openxmlformats.org/presentationml/2006/main">
  <p:tag name="AS_UNIQUEID" val="1902"/>
</p:tagLst>
</file>

<file path=ppt/tags/tag121.xml><?xml version="1.0" encoding="utf-8"?>
<p:tagLst xmlns:p="http://schemas.openxmlformats.org/presentationml/2006/main">
  <p:tag name="AS_UNIQUEID" val="1904"/>
</p:tagLst>
</file>

<file path=ppt/tags/tag122.xml><?xml version="1.0" encoding="utf-8"?>
<p:tagLst xmlns:p="http://schemas.openxmlformats.org/presentationml/2006/main">
  <p:tag name="AS_UNIQUEID" val="1905"/>
</p:tagLst>
</file>

<file path=ppt/tags/tag123.xml><?xml version="1.0" encoding="utf-8"?>
<p:tagLst xmlns:p="http://schemas.openxmlformats.org/presentationml/2006/main">
  <p:tag name="KSO_WM_SPECIAL_SOURCE" val="bdnull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AS_UNIQUEID" val="1954"/>
</p:tagLst>
</file>

<file path=ppt/tags/tag126.xml><?xml version="1.0" encoding="utf-8"?>
<p:tagLst xmlns:p="http://schemas.openxmlformats.org/presentationml/2006/main">
  <p:tag name="AS_UNIQUEID" val="1933"/>
</p:tagLst>
</file>

<file path=ppt/tags/tag127.xml><?xml version="1.0" encoding="utf-8"?>
<p:tagLst xmlns:p="http://schemas.openxmlformats.org/presentationml/2006/main">
  <p:tag name="AS_UNIQUEID" val="1934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SPECIAL_SOURCE" val="bdnull"/>
</p:tagLst>
</file>

<file path=ppt/tags/tag130.xml><?xml version="1.0" encoding="utf-8"?>
<p:tagLst xmlns:p="http://schemas.openxmlformats.org/presentationml/2006/main">
  <p:tag name="AS_UNIQUEID" val="1008"/>
</p:tagLst>
</file>

<file path=ppt/tags/tag131.xml><?xml version="1.0" encoding="utf-8"?>
<p:tagLst xmlns:p="http://schemas.openxmlformats.org/presentationml/2006/main">
  <p:tag name="AS_UNIQUEID" val="1009"/>
</p:tagLst>
</file>

<file path=ppt/tags/tag132.xml><?xml version="1.0" encoding="utf-8"?>
<p:tagLst xmlns:p="http://schemas.openxmlformats.org/presentationml/2006/main">
  <p:tag name="AS_UNIQUEID" val="1010"/>
</p:tagLst>
</file>

<file path=ppt/tags/tag133.xml><?xml version="1.0" encoding="utf-8"?>
<p:tagLst xmlns:p="http://schemas.openxmlformats.org/presentationml/2006/main">
  <p:tag name="AS_UNIQUEID" val="1011"/>
</p:tagLst>
</file>

<file path=ppt/tags/tag134.xml><?xml version="1.0" encoding="utf-8"?>
<p:tagLst xmlns:p="http://schemas.openxmlformats.org/presentationml/2006/main">
  <p:tag name="AS_UNIQUEID" val="1014"/>
</p:tagLst>
</file>

<file path=ppt/tags/tag135.xml><?xml version="1.0" encoding="utf-8"?>
<p:tagLst xmlns:p="http://schemas.openxmlformats.org/presentationml/2006/main">
  <p:tag name="AS_UNIQUEID" val="1016"/>
</p:tagLst>
</file>

<file path=ppt/tags/tag136.xml><?xml version="1.0" encoding="utf-8"?>
<p:tagLst xmlns:p="http://schemas.openxmlformats.org/presentationml/2006/main">
  <p:tag name="AS_UNIQUEID" val="1020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AS_UNIQUEID" val="1013"/>
</p:tagLst>
</file>

<file path=ppt/tags/tag14.xml><?xml version="1.0" encoding="utf-8"?>
<p:tagLst xmlns:p="http://schemas.openxmlformats.org/presentationml/2006/main">
  <p:tag name="AS_UNIQUEID" val="2339"/>
</p:tagLst>
</file>

<file path=ppt/tags/tag140.xml><?xml version="1.0" encoding="utf-8"?>
<p:tagLst xmlns:p="http://schemas.openxmlformats.org/presentationml/2006/main">
  <p:tag name="AS_UNIQUEID" val="4632"/>
  <p:tag name="KSO_WM_BEAUTIFY_FLAG" val=""/>
</p:tagLst>
</file>

<file path=ppt/tags/tag141.xml><?xml version="1.0" encoding="utf-8"?>
<p:tagLst xmlns:p="http://schemas.openxmlformats.org/presentationml/2006/main">
  <p:tag name="AS_UNIQUEID" val="509"/>
  <p:tag name="KSO_WM_BEAUTIFY_FLAG" val=""/>
</p:tagLst>
</file>

<file path=ppt/tags/tag142.xml><?xml version="1.0" encoding="utf-8"?>
<p:tagLst xmlns:p="http://schemas.openxmlformats.org/presentationml/2006/main">
  <p:tag name="KSO_WM_SPECIAL_SOURCE" val="bdnull"/>
</p:tagLst>
</file>

<file path=ppt/tags/tag143.xml><?xml version="1.0" encoding="utf-8"?>
<p:tagLst xmlns:p="http://schemas.openxmlformats.org/presentationml/2006/main">
  <p:tag name="AS_UNIQUEID" val="995"/>
</p:tagLst>
</file>

<file path=ppt/tags/tag144.xml><?xml version="1.0" encoding="utf-8"?>
<p:tagLst xmlns:p="http://schemas.openxmlformats.org/presentationml/2006/main">
  <p:tag name="AS_UNIQUEID" val="996"/>
</p:tagLst>
</file>

<file path=ppt/tags/tag145.xml><?xml version="1.0" encoding="utf-8"?>
<p:tagLst xmlns:p="http://schemas.openxmlformats.org/presentationml/2006/main">
  <p:tag name="AS_UNIQUEID" val="997"/>
</p:tagLst>
</file>

<file path=ppt/tags/tag146.xml><?xml version="1.0" encoding="utf-8"?>
<p:tagLst xmlns:p="http://schemas.openxmlformats.org/presentationml/2006/main">
  <p:tag name="AS_UNIQUEID" val="998"/>
</p:tagLst>
</file>

<file path=ppt/tags/tag147.xml><?xml version="1.0" encoding="utf-8"?>
<p:tagLst xmlns:p="http://schemas.openxmlformats.org/presentationml/2006/main">
  <p:tag name="AS_UNIQUEID" val="999"/>
</p:tagLst>
</file>

<file path=ppt/tags/tag148.xml><?xml version="1.0" encoding="utf-8"?>
<p:tagLst xmlns:p="http://schemas.openxmlformats.org/presentationml/2006/main">
  <p:tag name="AS_UNIQUEID" val="1000"/>
</p:tagLst>
</file>

<file path=ppt/tags/tag149.xml><?xml version="1.0" encoding="utf-8"?>
<p:tagLst xmlns:p="http://schemas.openxmlformats.org/presentationml/2006/main">
  <p:tag name="AS_UNIQUEID" val="1002"/>
</p:tagLst>
</file>

<file path=ppt/tags/tag15.xml><?xml version="1.0" encoding="utf-8"?>
<p:tagLst xmlns:p="http://schemas.openxmlformats.org/presentationml/2006/main">
  <p:tag name="AS_UNIQUEID" val="2340"/>
  <p:tag name="KSO_WM_NO_TAGS_SHAPE_FLAG" val="1"/>
  <p:tag name="KSO_WM_UNIT_PLACING_PICTURE" val="93059.196"/>
  <p:tag name="KSO_WM_UNIT_PLACING_PICTURE_COLLAGE_VIEWPORT" val="{&quot;height&quot;:4821.11744613772,&quot;width&quot;:4448.483323040141}"/>
  <p:tag name="KSO_WM_UNIT_PLACING_PICTURE_INFO" val="{&quot;code&quot;:&quot;a&quot;,&quot;full_picture&quot;:true,&quot;last_full_picture&quot;:&quot;a&quot;,&quot;margin&quot;:{&quot;bottom&quot;:122.42938869258239,&quot;top&quot;:121.4427712118575},&quot;scheme&quot;:&quot;2-2&quot;,&quot;spacing&quot;:5}"/>
  <p:tag name="KSO_WM_UNIT_PLACING_PICTURE_USER_RELATIVERECTANGLE_SMARTMENU" val="{&quot;bottom&quot;:0.06864,&quot;left&quot;:0.37768,&quot;right&quot;:0.36053,&quot;top&quot;:0.34582}"/>
  <p:tag name="KSO_WM_UNIT_PLACING_PICTURE_USER_VIEWPORT" val="{&quot;height&quot;:5507.272440944882,&quot;width&quot;:5125.259842519685}"/>
  <p:tag name="KSO_WM_UNIT_PLACING_PICTURE_USER_VIEWPORT_SMARTMENU" val="{&quot;height&quot;:3404.7967228618877,&quot;width&quot;:3141.6329502778153}"/>
</p:tagLst>
</file>

<file path=ppt/tags/tag150.xml><?xml version="1.0" encoding="utf-8"?>
<p:tagLst xmlns:p="http://schemas.openxmlformats.org/presentationml/2006/main">
  <p:tag name="AS_UNIQUEID" val="1003"/>
</p:tagLst>
</file>

<file path=ppt/tags/tag151.xml><?xml version="1.0" encoding="utf-8"?>
<p:tagLst xmlns:p="http://schemas.openxmlformats.org/presentationml/2006/main">
  <p:tag name="AS_UNIQUEID" val="1004"/>
</p:tagLst>
</file>

<file path=ppt/tags/tag152.xml><?xml version="1.0" encoding="utf-8"?>
<p:tagLst xmlns:p="http://schemas.openxmlformats.org/presentationml/2006/main">
  <p:tag name="AS_UNIQUEID" val="1005"/>
</p:tagLst>
</file>

<file path=ppt/tags/tag153.xml><?xml version="1.0" encoding="utf-8"?>
<p:tagLst xmlns:p="http://schemas.openxmlformats.org/presentationml/2006/main">
  <p:tag name="KSO_WM_SPECIAL_SOURCE" val="bdnull"/>
</p:tagLst>
</file>

<file path=ppt/tags/tag154.xml><?xml version="1.0" encoding="utf-8"?>
<p:tagLst xmlns:p="http://schemas.openxmlformats.org/presentationml/2006/main">
  <p:tag name="AS_UNIQUEID" val="2021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PP_MARK_KEY" val="88ea1c04-972c-489d-bd40-50daac7f6eae"/>
  <p:tag name="COMMONDATA" val="eyJoZGlkIjoiYjRhMGMwZjQ3NGYwNWFlMGEwOGM5NzI1ZmU4N2U4YjYifQ=="/>
</p:tagLst>
</file>

<file path=ppt/tags/tag16.xml><?xml version="1.0" encoding="utf-8"?>
<p:tagLst xmlns:p="http://schemas.openxmlformats.org/presentationml/2006/main">
  <p:tag name="AS_UNIQUEID" val="2341"/>
  <p:tag name="KSO_WM_NO_TAGS_SHAPE_FLAG" val="1"/>
  <p:tag name="KSO_WM_UNIT_PLACING_PICTURE" val="93059.196"/>
  <p:tag name="KSO_WM_UNIT_PLACING_PICTURE_COLLAGE_VIEWPORT" val="{&quot;height&quot;:4821.11744613772,&quot;width&quot;:8279.029385631662}"/>
  <p:tag name="KSO_WM_UNIT_PLACING_PICTURE_INFO" val="{&quot;code&quot;:&quot;a&quot;,&quot;full_picture&quot;:true,&quot;last_full_picture&quot;:&quot;a&quot;,&quot;margin&quot;:{&quot;bottom&quot;:122.42938869258239,&quot;top&quot;:121.4427712118575},&quot;scheme&quot;:&quot;2-2&quot;,&quot;spacing&quot;:5}"/>
  <p:tag name="KSO_WM_UNIT_PLACING_PICTURE_USER_RELATIVERECTANGLE_SMARTMENU" val="{&quot;bottom&quot;:0.14054,&quot;left&quot;:0.16677,&quot;right&quot;:0.13257,&quot;top&quot;:0}"/>
  <p:tag name="KSO_WM_UNIT_PLACING_PICTURE_USER_VIEWPORT" val="{&quot;height&quot;:4497.63937007874,&quot;width&quot;:7631.929133858268}"/>
  <p:tag name="KSO_WM_UNIT_PLACING_PICTURE_USER_VIEWPORT_SMARTMENU" val="{&quot;height&quot;:3404.7967228618877,&quot;width&quot;:5846.86340252606}"/>
</p:tagLst>
</file>

<file path=ppt/tags/tag17.xml><?xml version="1.0" encoding="utf-8"?>
<p:tagLst xmlns:p="http://schemas.openxmlformats.org/presentationml/2006/main">
  <p:tag name="AS_UNIQUEID" val="2342"/>
</p:tagLst>
</file>

<file path=ppt/tags/tag18.xml><?xml version="1.0" encoding="utf-8"?>
<p:tagLst xmlns:p="http://schemas.openxmlformats.org/presentationml/2006/main">
  <p:tag name="AS_UNIQUEID" val="2343"/>
  <p:tag name="KSO_WM_UNIT_TEXT_FILL_FORE_SCHEMECOLOR_INDEX" val="13"/>
  <p:tag name="KSO_WM_UNIT_TEXT_FILL_FORE_SCHEMECOLOR_INDEX_BRIGHTNESS" val="0"/>
  <p:tag name="KSO_WM_UNIT_TEXT_FILL_TYPE" val="1"/>
</p:tagLst>
</file>

<file path=ppt/tags/tag19.xml><?xml version="1.0" encoding="utf-8"?>
<p:tagLst xmlns:p="http://schemas.openxmlformats.org/presentationml/2006/main">
  <p:tag name="AS_UNIQUEID" val="889"/>
  <p:tag name="KSO_WM_UNIT_TEXT_FILL_FORE_SCHEMECOLOR_INDEX" val="13"/>
  <p:tag name="KSO_WM_UNIT_TEXT_FILL_FORE_SCHEMECOLOR_INDEX_BRIGHTNESS" val="0"/>
  <p:tag name="KSO_WM_UNIT_TEXT_FILL_TYPE" val="1"/>
</p:tagLst>
</file>

<file path=ppt/tags/tag2.xml><?xml version="1.0" encoding="utf-8"?>
<p:tagLst xmlns:p="http://schemas.openxmlformats.org/presentationml/2006/main">
  <p:tag name="AS_UNIQUEID" val="4444"/>
</p:tagLst>
</file>

<file path=ppt/tags/tag20.xml><?xml version="1.0" encoding="utf-8"?>
<p:tagLst xmlns:p="http://schemas.openxmlformats.org/presentationml/2006/main">
  <p:tag name="AS_UNIQUEID" val="890"/>
</p:tagLst>
</file>

<file path=ppt/tags/tag21.xml><?xml version="1.0" encoding="utf-8"?>
<p:tagLst xmlns:p="http://schemas.openxmlformats.org/presentationml/2006/main">
  <p:tag name="AS_UNIQUEID" val="891"/>
</p:tagLst>
</file>

<file path=ppt/tags/tag22.xml><?xml version="1.0" encoding="utf-8"?>
<p:tagLst xmlns:p="http://schemas.openxmlformats.org/presentationml/2006/main">
  <p:tag name="AS_UNIQUEID" val="892"/>
</p:tagLst>
</file>

<file path=ppt/tags/tag23.xml><?xml version="1.0" encoding="utf-8"?>
<p:tagLst xmlns:p="http://schemas.openxmlformats.org/presentationml/2006/main">
  <p:tag name="AS_UNIQUEID" val="893"/>
</p:tagLst>
</file>

<file path=ppt/tags/tag24.xml><?xml version="1.0" encoding="utf-8"?>
<p:tagLst xmlns:p="http://schemas.openxmlformats.org/presentationml/2006/main">
  <p:tag name="AS_UNIQUEID" val="895"/>
  <p:tag name="KSO_WM_UNIT_LINE_FILL_TYPE" val="2"/>
  <p:tag name="KSO_WM_UNIT_LINE_FORE_SCHEMECOLOR_INDEX" val="6"/>
  <p:tag name="KSO_WM_UNIT_LINE_FORE_SCHEMECOLOR_INDEX_BRIGHTNESS" val="0"/>
</p:tagLst>
</file>

<file path=ppt/tags/tag25.xml><?xml version="1.0" encoding="utf-8"?>
<p:tagLst xmlns:p="http://schemas.openxmlformats.org/presentationml/2006/main">
  <p:tag name="AS_UNIQUEID" val="896"/>
  <p:tag name="KSO_WM_UNIT_LINE_FILL_TYPE" val="2"/>
  <p:tag name="KSO_WM_UNIT_LINE_FORE_SCHEMECOLOR_INDEX" val="6"/>
  <p:tag name="KSO_WM_UNIT_LINE_FORE_SCHEMECOLOR_INDEX_BRIGHTNESS" val="0"/>
</p:tagLst>
</file>

<file path=ppt/tags/tag26.xml><?xml version="1.0" encoding="utf-8"?>
<p:tagLst xmlns:p="http://schemas.openxmlformats.org/presentationml/2006/main">
  <p:tag name="AS_UNIQUEID" val="897"/>
  <p:tag name="KSO_WM_UNIT_LINE_FILL_TYPE" val="2"/>
  <p:tag name="KSO_WM_UNIT_LINE_FORE_SCHEMECOLOR_INDEX" val="6"/>
  <p:tag name="KSO_WM_UNIT_LINE_FORE_SCHEMECOLOR_INDEX_BRIGHTNESS" val="0"/>
</p:tagLst>
</file>

<file path=ppt/tags/tag27.xml><?xml version="1.0" encoding="utf-8"?>
<p:tagLst xmlns:p="http://schemas.openxmlformats.org/presentationml/2006/main">
  <p:tag name="AS_UNIQUEID" val="899"/>
  <p:tag name="KSO_WM_UNIT_LINE_FILL_TYPE" val="2"/>
  <p:tag name="KSO_WM_UNIT_LINE_FORE_SCHEMECOLOR_INDEX" val="6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28.xml><?xml version="1.0" encoding="utf-8"?>
<p:tagLst xmlns:p="http://schemas.openxmlformats.org/presentationml/2006/main">
  <p:tag name="AS_UNIQUEID" val="900"/>
  <p:tag name="KSO_WM_UNIT_LINE_FILL_TYPE" val="2"/>
  <p:tag name="KSO_WM_UNIT_LINE_FORE_SCHEMECOLOR_INDEX" val="6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29.xml><?xml version="1.0" encoding="utf-8"?>
<p:tagLst xmlns:p="http://schemas.openxmlformats.org/presentationml/2006/main">
  <p:tag name="AS_UNIQUEID" val="901"/>
  <p:tag name="KSO_WM_UNIT_LINE_FILL_TYPE" val="2"/>
  <p:tag name="KSO_WM_UNIT_LINE_FORE_SCHEMECOLOR_INDEX" val="6"/>
  <p:tag name="KSO_WM_UNIT_LINE_FORE_SCHEMECOLOR_INDEX_BRIGHTNESS" val="0"/>
  <p:tag name="KSO_WM_UNIT_TEXT_FILL_FORE_SCHEMECOLOR_INDEX" val="13"/>
  <p:tag name="KSO_WM_UNIT_TEXT_FILL_FORE_SCHEMECOLOR_INDEX_BRIGHTNESS" val="0"/>
  <p:tag name="KSO_WM_UNIT_TEXT_FILL_TYPE" val="1"/>
</p:tagLst>
</file>

<file path=ppt/tags/tag3.xml><?xml version="1.0" encoding="utf-8"?>
<p:tagLst xmlns:p="http://schemas.openxmlformats.org/presentationml/2006/main">
  <p:tag name="AS_UNIQUEID" val="4444"/>
</p:tagLst>
</file>

<file path=ppt/tags/tag30.xml><?xml version="1.0" encoding="utf-8"?>
<p:tagLst xmlns:p="http://schemas.openxmlformats.org/presentationml/2006/main">
  <p:tag name="AS_UNIQUEID" val="903"/>
</p:tagLst>
</file>

<file path=ppt/tags/tag31.xml><?xml version="1.0" encoding="utf-8"?>
<p:tagLst xmlns:p="http://schemas.openxmlformats.org/presentationml/2006/main">
  <p:tag name="AS_UNIQUEID" val="909"/>
</p:tagLst>
</file>

<file path=ppt/tags/tag32.xml><?xml version="1.0" encoding="utf-8"?>
<p:tagLst xmlns:p="http://schemas.openxmlformats.org/presentationml/2006/main">
  <p:tag name="KSO_WM_SPECIAL_SOURCE" val="bdnull"/>
</p:tagLst>
</file>

<file path=ppt/tags/tag33.xml><?xml version="1.0" encoding="utf-8"?>
<p:tagLst xmlns:p="http://schemas.openxmlformats.org/presentationml/2006/main">
  <p:tag name="AS_UNIQUEID" val="2345"/>
</p:tagLst>
</file>

<file path=ppt/tags/tag34.xml><?xml version="1.0" encoding="utf-8"?>
<p:tagLst xmlns:p="http://schemas.openxmlformats.org/presentationml/2006/main">
  <p:tag name="AS_UNIQUEID" val="2346"/>
  <p:tag name="KSO_WM_NO_TAGS_SHAPE_FLAG" val="1"/>
  <p:tag name="KSO_WM_UNIT_PLACING_PICTURE" val="93324.709"/>
  <p:tag name="KSO_WM_UNIT_PLACING_PICTURE_COLLAGE_VIEWPORT" val="{&quot;height&quot;:6087.232208940017,&quot;width&quot;:6025.6930044107985}"/>
  <p:tag name="KSO_WM_UNIT_PLACING_PICTURE_INFO" val="{&quot;code&quot;:&quot;a&quot;,&quot;full_picture&quot;:true,&quot;last_full_picture&quot;:&quot;a&quot;,&quot;margin&quot;:{&quot;bottom&quot;:90.16212843799877,&quot;top&quot;:90.0256829685458},&quot;scheme&quot;:&quot;2-1&quot;,&quot;spacing&quot;:5}"/>
  <p:tag name="KSO_WM_UNIT_PLACING_PICTURE_USER_RELATIVERECTANGLE_SMARTMENU" val="{&quot;bottom&quot;:0.0214,&quot;left&quot;:0.32368,&quot;right&quot;:0.22928,&quot;top&quot;:0.0444}"/>
  <p:tag name="KSO_WM_UNIT_PLACING_PICTURE_USER_VIEWPORT" val="{&quot;height&quot;:4836.713385826772,&quot;width&quot;:4817.546456692913}"/>
  <p:tag name="KSO_WM_UNIT_PLACING_PICTURE_USER_VIEWPORT_SMARTMENU" val="{&quot;height&quot;:3807.266594914711,&quot;width&quot;:3768.7758911437404}"/>
</p:tagLst>
</file>

<file path=ppt/tags/tag35.xml><?xml version="1.0" encoding="utf-8"?>
<p:tagLst xmlns:p="http://schemas.openxmlformats.org/presentationml/2006/main">
  <p:tag name="AS_UNIQUEID" val="2347"/>
  <p:tag name="KSO_WM_NO_TAGS_SHAPE_FLAG" val="1"/>
  <p:tag name="KSO_WM_UNIT_PLACING_PICTURE" val="93324.709"/>
  <p:tag name="KSO_WM_UNIT_PLACING_PICTURE_COLLAGE_VIEWPORT" val="{&quot;height&quot;:6087.232208940017,&quot;width&quot;:6665.392544507828}"/>
  <p:tag name="KSO_WM_UNIT_PLACING_PICTURE_INFO" val="{&quot;code&quot;:&quot;a&quot;,&quot;full_picture&quot;:true,&quot;last_full_picture&quot;:&quot;a&quot;,&quot;margin&quot;:{&quot;bottom&quot;:90.16212843799877,&quot;top&quot;:90.0256829685458},&quot;scheme&quot;:&quot;2-1&quot;,&quot;spacing&quot;:5}"/>
  <p:tag name="KSO_WM_UNIT_PLACING_PICTURE_USER_RELATIVERECTANGLE_SMARTMENU" val="{&quot;bottom&quot;:0,&quot;left&quot;:0.15574,&quot;right&quot;:0.30027,&quot;top&quot;:0.0444}"/>
  <p:tag name="KSO_WM_UNIT_PLACING_PICTURE_USER_VIEWPORT" val="{&quot;height&quot;:4836.713385826772,&quot;width&quot;:5310.165354330708}"/>
  <p:tag name="KSO_WM_UNIT_PLACING_PICTURE_USER_VIEWPORT_SMARTMENU" val="{&quot;height&quot;:3807.266594914711,&quot;width&quot;:4168.877346007996}"/>
</p:tagLst>
</file>

<file path=ppt/tags/tag36.xml><?xml version="1.0" encoding="utf-8"?>
<p:tagLst xmlns:p="http://schemas.openxmlformats.org/presentationml/2006/main">
  <p:tag name="AS_UNIQUEID" val="2348"/>
  <p:tag name="KSO_WM_UNIT_TEXT_FILL_FORE_SCHEMECOLOR_INDEX" val="13"/>
  <p:tag name="KSO_WM_UNIT_TEXT_FILL_FORE_SCHEMECOLOR_INDEX_BRIGHTNESS" val="0"/>
  <p:tag name="KSO_WM_UNIT_TEXT_FILL_TYPE" val="1"/>
</p:tagLst>
</file>

<file path=ppt/tags/tag37.xml><?xml version="1.0" encoding="utf-8"?>
<p:tagLst xmlns:p="http://schemas.openxmlformats.org/presentationml/2006/main">
  <p:tag name="AS_UNIQUEID" val="2351"/>
</p:tagLst>
</file>

<file path=ppt/tags/tag38.xml><?xml version="1.0" encoding="utf-8"?>
<p:tagLst xmlns:p="http://schemas.openxmlformats.org/presentationml/2006/main">
  <p:tag name="AS_UNIQUEID" val="2352"/>
</p:tagLst>
</file>

<file path=ppt/tags/tag39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AS_UNIQUEID" val="4444"/>
</p:tagLst>
</file>

<file path=ppt/tags/tag40.xml><?xml version="1.0" encoding="utf-8"?>
<p:tagLst xmlns:p="http://schemas.openxmlformats.org/presentationml/2006/main">
  <p:tag name="AS_UNIQUEID" val="2348"/>
</p:tagLst>
</file>

<file path=ppt/tags/tag41.xml><?xml version="1.0" encoding="utf-8"?>
<p:tagLst xmlns:p="http://schemas.openxmlformats.org/presentationml/2006/main">
  <p:tag name="AS_UNIQUEID" val="719"/>
</p:tagLst>
</file>

<file path=ppt/tags/tag42.xml><?xml version="1.0" encoding="utf-8"?>
<p:tagLst xmlns:p="http://schemas.openxmlformats.org/presentationml/2006/main">
  <p:tag name="AS_UNIQUEID" val="2351"/>
</p:tagLst>
</file>

<file path=ppt/tags/tag43.xml><?xml version="1.0" encoding="utf-8"?>
<p:tagLst xmlns:p="http://schemas.openxmlformats.org/presentationml/2006/main">
  <p:tag name="AS_UNIQUEID" val="2352"/>
</p:tagLst>
</file>

<file path=ppt/tags/tag44.xml><?xml version="1.0" encoding="utf-8"?>
<p:tagLst xmlns:p="http://schemas.openxmlformats.org/presentationml/2006/main">
  <p:tag name="AS_UNIQUEID" val="721"/>
</p:tagLst>
</file>

<file path=ppt/tags/tag45.xml><?xml version="1.0" encoding="utf-8"?>
<p:tagLst xmlns:p="http://schemas.openxmlformats.org/presentationml/2006/main">
  <p:tag name="AS_UNIQUEID" val="2353"/>
</p:tagLst>
</file>

<file path=ppt/tags/tag46.xml><?xml version="1.0" encoding="utf-8"?>
<p:tagLst xmlns:p="http://schemas.openxmlformats.org/presentationml/2006/main">
  <p:tag name="AS_UNIQUEID" val="2354"/>
</p:tagLst>
</file>

<file path=ppt/tags/tag47.xml><?xml version="1.0" encoding="utf-8"?>
<p:tagLst xmlns:p="http://schemas.openxmlformats.org/presentationml/2006/main">
  <p:tag name="KSO_WM_BEAUTIFY_FLAG" val="#wm#"/>
  <p:tag name="KSO_WM_SPECIAL_SOURCE" val="bdnull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AS_UNIQUEID" val="1911"/>
</p:tagLst>
</file>

<file path=ppt/tags/tag49.xml><?xml version="1.0" encoding="utf-8"?>
<p:tagLst xmlns:p="http://schemas.openxmlformats.org/presentationml/2006/main">
  <p:tag name="AS_UNIQUEID" val="1912"/>
</p:tagLst>
</file>

<file path=ppt/tags/tag5.xml><?xml version="1.0" encoding="utf-8"?>
<p:tagLst xmlns:p="http://schemas.openxmlformats.org/presentationml/2006/main">
  <p:tag name="AS_UNIQUEID" val="4444"/>
</p:tagLst>
</file>

<file path=ppt/tags/tag50.xml><?xml version="1.0" encoding="utf-8"?>
<p:tagLst xmlns:p="http://schemas.openxmlformats.org/presentationml/2006/main">
  <p:tag name="AS_UNIQUEID" val="1913"/>
</p:tagLst>
</file>

<file path=ppt/tags/tag51.xml><?xml version="1.0" encoding="utf-8"?>
<p:tagLst xmlns:p="http://schemas.openxmlformats.org/presentationml/2006/main">
  <p:tag name="AS_UNIQUEID" val="1914"/>
</p:tagLst>
</file>

<file path=ppt/tags/tag52.xml><?xml version="1.0" encoding="utf-8"?>
<p:tagLst xmlns:p="http://schemas.openxmlformats.org/presentationml/2006/main">
  <p:tag name="AS_UNIQUEID" val="1915"/>
</p:tagLst>
</file>

<file path=ppt/tags/tag53.xml><?xml version="1.0" encoding="utf-8"?>
<p:tagLst xmlns:p="http://schemas.openxmlformats.org/presentationml/2006/main">
  <p:tag name="AS_UNIQUEID" val="1916"/>
</p:tagLst>
</file>

<file path=ppt/tags/tag54.xml><?xml version="1.0" encoding="utf-8"?>
<p:tagLst xmlns:p="http://schemas.openxmlformats.org/presentationml/2006/main">
  <p:tag name="AS_UNIQUEID" val="1917"/>
</p:tagLst>
</file>

<file path=ppt/tags/tag55.xml><?xml version="1.0" encoding="utf-8"?>
<p:tagLst xmlns:p="http://schemas.openxmlformats.org/presentationml/2006/main">
  <p:tag name="AS_UNIQUEID" val="1918"/>
</p:tagLst>
</file>

<file path=ppt/tags/tag56.xml><?xml version="1.0" encoding="utf-8"?>
<p:tagLst xmlns:p="http://schemas.openxmlformats.org/presentationml/2006/main">
  <p:tag name="AS_UNIQUEID" val="1919"/>
</p:tagLst>
</file>

<file path=ppt/tags/tag57.xml><?xml version="1.0" encoding="utf-8"?>
<p:tagLst xmlns:p="http://schemas.openxmlformats.org/presentationml/2006/main">
  <p:tag name="AS_UNIQUEID" val="1920"/>
</p:tagLst>
</file>

<file path=ppt/tags/tag58.xml><?xml version="1.0" encoding="utf-8"?>
<p:tagLst xmlns:p="http://schemas.openxmlformats.org/presentationml/2006/main">
  <p:tag name="AS_UNIQUEID" val="1921"/>
</p:tagLst>
</file>

<file path=ppt/tags/tag59.xml><?xml version="1.0" encoding="utf-8"?>
<p:tagLst xmlns:p="http://schemas.openxmlformats.org/presentationml/2006/main">
  <p:tag name="AS_UNIQUEID" val="1922"/>
</p:tagLst>
</file>

<file path=ppt/tags/tag6.xml><?xml version="1.0" encoding="utf-8"?>
<p:tagLst xmlns:p="http://schemas.openxmlformats.org/presentationml/2006/main">
  <p:tag name="AS_UNIQUEID" val="4444"/>
</p:tagLst>
</file>

<file path=ppt/tags/tag60.xml><?xml version="1.0" encoding="utf-8"?>
<p:tagLst xmlns:p="http://schemas.openxmlformats.org/presentationml/2006/main">
  <p:tag name="AS_UNIQUEID" val="1923"/>
</p:tagLst>
</file>

<file path=ppt/tags/tag61.xml><?xml version="1.0" encoding="utf-8"?>
<p:tagLst xmlns:p="http://schemas.openxmlformats.org/presentationml/2006/main">
  <p:tag name="AS_UNIQUEID" val="1924"/>
</p:tagLst>
</file>

<file path=ppt/tags/tag62.xml><?xml version="1.0" encoding="utf-8"?>
<p:tagLst xmlns:p="http://schemas.openxmlformats.org/presentationml/2006/main">
  <p:tag name="AS_UNIQUEID" val="1925"/>
</p:tagLst>
</file>

<file path=ppt/tags/tag63.xml><?xml version="1.0" encoding="utf-8"?>
<p:tagLst xmlns:p="http://schemas.openxmlformats.org/presentationml/2006/main">
  <p:tag name="AS_UNIQUEID" val="1926"/>
</p:tagLst>
</file>

<file path=ppt/tags/tag64.xml><?xml version="1.0" encoding="utf-8"?>
<p:tagLst xmlns:p="http://schemas.openxmlformats.org/presentationml/2006/main">
  <p:tag name="AS_UNIQUEID" val="1927"/>
</p:tagLst>
</file>

<file path=ppt/tags/tag65.xml><?xml version="1.0" encoding="utf-8"?>
<p:tagLst xmlns:p="http://schemas.openxmlformats.org/presentationml/2006/main">
  <p:tag name="AS_UNIQUEID" val="1928"/>
</p:tagLst>
</file>

<file path=ppt/tags/tag66.xml><?xml version="1.0" encoding="utf-8"?>
<p:tagLst xmlns:p="http://schemas.openxmlformats.org/presentationml/2006/main">
  <p:tag name="AS_UNIQUEID" val="1929"/>
</p:tagLst>
</file>

<file path=ppt/tags/tag67.xml><?xml version="1.0" encoding="utf-8"?>
<p:tagLst xmlns:p="http://schemas.openxmlformats.org/presentationml/2006/main">
  <p:tag name="AS_UNIQUEID" val="1930"/>
</p:tagLst>
</file>

<file path=ppt/tags/tag68.xml><?xml version="1.0" encoding="utf-8"?>
<p:tagLst xmlns:p="http://schemas.openxmlformats.org/presentationml/2006/main">
  <p:tag name="AS_UNIQUEID" val="1931"/>
</p:tagLst>
</file>

<file path=ppt/tags/tag69.xml><?xml version="1.0" encoding="utf-8"?>
<p:tagLst xmlns:p="http://schemas.openxmlformats.org/presentationml/2006/main">
  <p:tag name="AS_UNIQUEID" val="1932"/>
</p:tagLst>
</file>

<file path=ppt/tags/tag7.xml><?xml version="1.0" encoding="utf-8"?>
<p:tagLst xmlns:p="http://schemas.openxmlformats.org/presentationml/2006/main">
  <p:tag name="AS_UNIQUEID" val="4444"/>
</p:tagLst>
</file>

<file path=ppt/tags/tag70.xml><?xml version="1.0" encoding="utf-8"?>
<p:tagLst xmlns:p="http://schemas.openxmlformats.org/presentationml/2006/main">
  <p:tag name="AS_UNIQUEID" val="1933"/>
</p:tagLst>
</file>

<file path=ppt/tags/tag71.xml><?xml version="1.0" encoding="utf-8"?>
<p:tagLst xmlns:p="http://schemas.openxmlformats.org/presentationml/2006/main">
  <p:tag name="AS_UNIQUEID" val="1934"/>
</p:tagLst>
</file>

<file path=ppt/tags/tag72.xml><?xml version="1.0" encoding="utf-8"?>
<p:tagLst xmlns:p="http://schemas.openxmlformats.org/presentationml/2006/main">
  <p:tag name="AS_UNIQUEID" val="1935"/>
</p:tagLst>
</file>

<file path=ppt/tags/tag73.xml><?xml version="1.0" encoding="utf-8"?>
<p:tagLst xmlns:p="http://schemas.openxmlformats.org/presentationml/2006/main">
  <p:tag name="AS_UNIQUEID" val="1936"/>
</p:tagLst>
</file>

<file path=ppt/tags/tag74.xml><?xml version="1.0" encoding="utf-8"?>
<p:tagLst xmlns:p="http://schemas.openxmlformats.org/presentationml/2006/main">
  <p:tag name="AS_UNIQUEID" val="1937"/>
</p:tagLst>
</file>

<file path=ppt/tags/tag75.xml><?xml version="1.0" encoding="utf-8"?>
<p:tagLst xmlns:p="http://schemas.openxmlformats.org/presentationml/2006/main">
  <p:tag name="AS_UNIQUEID" val="1939"/>
</p:tagLst>
</file>

<file path=ppt/tags/tag76.xml><?xml version="1.0" encoding="utf-8"?>
<p:tagLst xmlns:p="http://schemas.openxmlformats.org/presentationml/2006/main">
  <p:tag name="AS_UNIQUEID" val="1940"/>
</p:tagLst>
</file>

<file path=ppt/tags/tag77.xml><?xml version="1.0" encoding="utf-8"?>
<p:tagLst xmlns:p="http://schemas.openxmlformats.org/presentationml/2006/main">
  <p:tag name="AS_UNIQUEID" val="1942"/>
</p:tagLst>
</file>

<file path=ppt/tags/tag78.xml><?xml version="1.0" encoding="utf-8"?>
<p:tagLst xmlns:p="http://schemas.openxmlformats.org/presentationml/2006/main">
  <p:tag name="AS_UNIQUEID" val="1943"/>
</p:tagLst>
</file>

<file path=ppt/tags/tag79.xml><?xml version="1.0" encoding="utf-8"?>
<p:tagLst xmlns:p="http://schemas.openxmlformats.org/presentationml/2006/main">
  <p:tag name="AS_UNIQUEID" val="1945"/>
</p:tagLst>
</file>

<file path=ppt/tags/tag8.xml><?xml version="1.0" encoding="utf-8"?>
<p:tagLst xmlns:p="http://schemas.openxmlformats.org/presentationml/2006/main">
  <p:tag name="AS_UNIQUEID" val="2068"/>
  <p:tag name="KSO_WM_BEAUTIFY_FLAG" val=""/>
</p:tagLst>
</file>

<file path=ppt/tags/tag80.xml><?xml version="1.0" encoding="utf-8"?>
<p:tagLst xmlns:p="http://schemas.openxmlformats.org/presentationml/2006/main">
  <p:tag name="AS_UNIQUEID" val="1946"/>
</p:tagLst>
</file>

<file path=ppt/tags/tag81.xml><?xml version="1.0" encoding="utf-8"?>
<p:tagLst xmlns:p="http://schemas.openxmlformats.org/presentationml/2006/main">
  <p:tag name="AS_UNIQUEID" val="1947"/>
</p:tagLst>
</file>

<file path=ppt/tags/tag82.xml><?xml version="1.0" encoding="utf-8"?>
<p:tagLst xmlns:p="http://schemas.openxmlformats.org/presentationml/2006/main">
  <p:tag name="AS_UNIQUEID" val="1948"/>
</p:tagLst>
</file>

<file path=ppt/tags/tag83.xml><?xml version="1.0" encoding="utf-8"?>
<p:tagLst xmlns:p="http://schemas.openxmlformats.org/presentationml/2006/main">
  <p:tag name="AS_UNIQUEID" val="1949"/>
</p:tagLst>
</file>

<file path=ppt/tags/tag84.xml><?xml version="1.0" encoding="utf-8"?>
<p:tagLst xmlns:p="http://schemas.openxmlformats.org/presentationml/2006/main">
  <p:tag name="AS_UNIQUEID" val="1950"/>
</p:tagLst>
</file>

<file path=ppt/tags/tag85.xml><?xml version="1.0" encoding="utf-8"?>
<p:tagLst xmlns:p="http://schemas.openxmlformats.org/presentationml/2006/main">
  <p:tag name="AS_UNIQUEID" val="1951"/>
</p:tagLst>
</file>

<file path=ppt/tags/tag86.xml><?xml version="1.0" encoding="utf-8"?>
<p:tagLst xmlns:p="http://schemas.openxmlformats.org/presentationml/2006/main">
  <p:tag name="AS_UNIQUEID" val="1952"/>
</p:tagLst>
</file>

<file path=ppt/tags/tag87.xml><?xml version="1.0" encoding="utf-8"?>
<p:tagLst xmlns:p="http://schemas.openxmlformats.org/presentationml/2006/main">
  <p:tag name="AS_UNIQUEID" val="1953"/>
</p:tagLst>
</file>

<file path=ppt/tags/tag88.xml><?xml version="1.0" encoding="utf-8"?>
<p:tagLst xmlns:p="http://schemas.openxmlformats.org/presentationml/2006/main">
  <p:tag name="AS_UNIQUEID" val="1954"/>
</p:tagLst>
</file>

<file path=ppt/tags/tag89.xml><?xml version="1.0" encoding="utf-8"?>
<p:tagLst xmlns:p="http://schemas.openxmlformats.org/presentationml/2006/main">
  <p:tag name="AS_UNIQUEID" val="1955"/>
</p:tagLst>
</file>

<file path=ppt/tags/tag9.xml><?xml version="1.0" encoding="utf-8"?>
<p:tagLst xmlns:p="http://schemas.openxmlformats.org/presentationml/2006/main">
  <p:tag name="AS_UNIQUEID" val="2290"/>
  <p:tag name="KSO_WM_BEAUTIFY_FLAG" val=""/>
</p:tagLst>
</file>

<file path=ppt/tags/tag90.xml><?xml version="1.0" encoding="utf-8"?>
<p:tagLst xmlns:p="http://schemas.openxmlformats.org/presentationml/2006/main">
  <p:tag name="AS_UNIQUEID" val="1956"/>
</p:tagLst>
</file>

<file path=ppt/tags/tag91.xml><?xml version="1.0" encoding="utf-8"?>
<p:tagLst xmlns:p="http://schemas.openxmlformats.org/presentationml/2006/main">
  <p:tag name="AS_UNIQUEID" val="1957"/>
</p:tagLst>
</file>

<file path=ppt/tags/tag92.xml><?xml version="1.0" encoding="utf-8"?>
<p:tagLst xmlns:p="http://schemas.openxmlformats.org/presentationml/2006/main">
  <p:tag name="AS_UNIQUEID" val="1958"/>
</p:tagLst>
</file>

<file path=ppt/tags/tag93.xml><?xml version="1.0" encoding="utf-8"?>
<p:tagLst xmlns:p="http://schemas.openxmlformats.org/presentationml/2006/main">
  <p:tag name="AS_UNIQUEID" val="1959"/>
</p:tagLst>
</file>

<file path=ppt/tags/tag94.xml><?xml version="1.0" encoding="utf-8"?>
<p:tagLst xmlns:p="http://schemas.openxmlformats.org/presentationml/2006/main">
  <p:tag name="AS_UNIQUEID" val="1960"/>
</p:tagLst>
</file>

<file path=ppt/tags/tag95.xml><?xml version="1.0" encoding="utf-8"?>
<p:tagLst xmlns:p="http://schemas.openxmlformats.org/presentationml/2006/main">
  <p:tag name="AS_UNIQUEID" val="1961"/>
</p:tagLst>
</file>

<file path=ppt/tags/tag96.xml><?xml version="1.0" encoding="utf-8"?>
<p:tagLst xmlns:p="http://schemas.openxmlformats.org/presentationml/2006/main">
  <p:tag name="AS_UNIQUEID" val="1962"/>
</p:tagLst>
</file>

<file path=ppt/tags/tag97.xml><?xml version="1.0" encoding="utf-8"?>
<p:tagLst xmlns:p="http://schemas.openxmlformats.org/presentationml/2006/main">
  <p:tag name="AS_UNIQUEID" val="1963"/>
</p:tagLst>
</file>

<file path=ppt/tags/tag98.xml><?xml version="1.0" encoding="utf-8"?>
<p:tagLst xmlns:p="http://schemas.openxmlformats.org/presentationml/2006/main">
  <p:tag name="AS_UNIQUEID" val="1964"/>
</p:tagLst>
</file>

<file path=ppt/tags/tag99.xml><?xml version="1.0" encoding="utf-8"?>
<p:tagLst xmlns:p="http://schemas.openxmlformats.org/presentationml/2006/main">
  <p:tag name="AS_UNIQUEID" val="1965"/>
</p:tagLst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1965</Words>
  <Application>WPS 演示</Application>
  <PresentationFormat>宽屏</PresentationFormat>
  <Paragraphs>322</Paragraphs>
  <Slides>14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汉仪书宋二KW</vt:lpstr>
      <vt:lpstr>Calibri Light</vt:lpstr>
      <vt:lpstr>Helvetica Neue</vt:lpstr>
      <vt:lpstr>黑体</vt:lpstr>
      <vt:lpstr>汉仪中黑KW</vt:lpstr>
      <vt:lpstr>Times New Roman</vt:lpstr>
      <vt:lpstr>楷体_GB2312</vt:lpstr>
      <vt:lpstr>微软雅黑</vt:lpstr>
      <vt:lpstr>汉仪旗黑</vt:lpstr>
      <vt:lpstr>Wingdings</vt:lpstr>
      <vt:lpstr>宋体</vt:lpstr>
      <vt:lpstr>黑体</vt:lpstr>
      <vt:lpstr>汉仪楷体简</vt:lpstr>
      <vt:lpstr>Arial Unicode MS</vt:lpstr>
      <vt:lpstr>Calibri</vt:lpstr>
      <vt:lpstr>Verdana</vt:lpstr>
      <vt:lpstr>默认设计模板</vt:lpstr>
      <vt:lpstr>Paint.Picture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hx</dc:creator>
  <cp:lastModifiedBy>栀子</cp:lastModifiedBy>
  <cp:revision>171</cp:revision>
  <dcterms:created xsi:type="dcterms:W3CDTF">2024-07-14T01:23:29Z</dcterms:created>
  <dcterms:modified xsi:type="dcterms:W3CDTF">2024-07-14T01:23:29Z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D0F910B5D418BAFADCFF0C66AB44ADC1_43</vt:lpwstr>
  </property>
  <property fmtid="{D5CDD505-2E9C-101B-9397-08002B2CF9AE}" pid="4" name="KSOProductBuildVer">
    <vt:lpwstr>2052-6.7.1.8828</vt:lpwstr>
  </property>
</Properties>
</file>