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9" r:id="rId11"/>
    <p:sldId id="271" r:id="rId12"/>
    <p:sldId id="272" r:id="rId13"/>
    <p:sldId id="273" r:id="rId14"/>
    <p:sldId id="278" r:id="rId16"/>
    <p:sldId id="279" r:id="rId17"/>
    <p:sldId id="28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2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7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雪地上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: 单圆角 6"/>
          <p:cNvSpPr/>
          <p:nvPr userDrawn="1"/>
        </p:nvSpPr>
        <p:spPr>
          <a:xfrm flipH="1" flipV="1">
            <a:off x="0" y="0"/>
            <a:ext cx="12191999" cy="879679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algn="t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 rot="19660914">
            <a:off x="466685" y="100278"/>
            <a:ext cx="426720" cy="42672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4104459" y="178229"/>
            <a:ext cx="808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800" b="1">
                <a:gradFill flip="none" rotWithShape="1">
                  <a:gsLst>
                    <a:gs pos="0">
                      <a:schemeClr val="bg1">
                        <a:lumMod val="100000"/>
                        <a:alpha val="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WORKING PRINCIPLE OF ELECTROLYTIC CELL</a:t>
            </a:r>
            <a:endParaRPr lang="zh-CN" altLang="en-US" sz="2800" b="1">
              <a:gradFill flip="none" rotWithShape="1">
                <a:gsLst>
                  <a:gs pos="0">
                    <a:schemeClr val="bg1">
                      <a:lumMod val="100000"/>
                      <a:alpha val="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5400000" scaled="1"/>
                <a:tileRect/>
              </a:gra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9398000" y="332616"/>
            <a:ext cx="2529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8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电解池的工作原理</a:t>
            </a:r>
            <a:endParaRPr lang="zh-CN" altLang="en-US" sz="1800">
              <a:solidFill>
                <a:schemeClr val="bg1"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02D0-A759-4341-BB24-6DB63DB98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67397-922B-4E76-8B3F-F36DE17099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29" Type="http://schemas.openxmlformats.org/officeDocument/2006/relationships/tags" Target="../tags/tag139.xml"/><Relationship Id="rId28" Type="http://schemas.openxmlformats.org/officeDocument/2006/relationships/tags" Target="../tags/tag138.xml"/><Relationship Id="rId27" Type="http://schemas.openxmlformats.org/officeDocument/2006/relationships/tags" Target="../tags/tag137.xml"/><Relationship Id="rId26" Type="http://schemas.openxmlformats.org/officeDocument/2006/relationships/tags" Target="../tags/tag136.xml"/><Relationship Id="rId25" Type="http://schemas.openxmlformats.org/officeDocument/2006/relationships/tags" Target="../tags/tag135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tags" Target="../tags/tag112.xml"/><Relationship Id="rId19" Type="http://schemas.openxmlformats.org/officeDocument/2006/relationships/tags" Target="../tags/tag129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167.xml"/><Relationship Id="rId27" Type="http://schemas.openxmlformats.org/officeDocument/2006/relationships/tags" Target="../tags/tag166.xml"/><Relationship Id="rId26" Type="http://schemas.openxmlformats.org/officeDocument/2006/relationships/tags" Target="../tags/tag165.xml"/><Relationship Id="rId25" Type="http://schemas.openxmlformats.org/officeDocument/2006/relationships/tags" Target="../tags/tag164.xml"/><Relationship Id="rId24" Type="http://schemas.openxmlformats.org/officeDocument/2006/relationships/tags" Target="../tags/tag163.xml"/><Relationship Id="rId23" Type="http://schemas.openxmlformats.org/officeDocument/2006/relationships/tags" Target="../tags/tag162.xml"/><Relationship Id="rId22" Type="http://schemas.openxmlformats.org/officeDocument/2006/relationships/tags" Target="../tags/tag161.xml"/><Relationship Id="rId21" Type="http://schemas.openxmlformats.org/officeDocument/2006/relationships/tags" Target="../tags/tag160.xml"/><Relationship Id="rId20" Type="http://schemas.openxmlformats.org/officeDocument/2006/relationships/tags" Target="../tags/tag159.xml"/><Relationship Id="rId2" Type="http://schemas.openxmlformats.org/officeDocument/2006/relationships/tags" Target="../tags/tag141.xml"/><Relationship Id="rId19" Type="http://schemas.openxmlformats.org/officeDocument/2006/relationships/tags" Target="../tags/tag158.xml"/><Relationship Id="rId18" Type="http://schemas.openxmlformats.org/officeDocument/2006/relationships/tags" Target="../tags/tag157.xml"/><Relationship Id="rId17" Type="http://schemas.openxmlformats.org/officeDocument/2006/relationships/tags" Target="../tags/tag156.xml"/><Relationship Id="rId16" Type="http://schemas.openxmlformats.org/officeDocument/2006/relationships/tags" Target="../tags/tag155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tags" Target="../tags/tag1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image" Target="file:///D:\&#32993;&#39321;&#20113;\2021\&#20840;&#20248;\&#21516;&#27493;\&#65288;8.8&#65289;&#21270;&#23398;&#36873;&#25321;&#24615;&#24517;&#20462;1&#37197;&#20154;&#25945;&#29256;&#65288;146-244&#65289;\21HX158.TIF" TargetMode="Externa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5.svg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24.xml"/><Relationship Id="rId25" Type="http://schemas.openxmlformats.org/officeDocument/2006/relationships/image" Target="../media/image7.png"/><Relationship Id="rId24" Type="http://schemas.microsoft.com/office/2007/relationships/media" Target="../media/media2.mp4"/><Relationship Id="rId23" Type="http://schemas.openxmlformats.org/officeDocument/2006/relationships/video" Target="../media/media2.mp4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image" Target="../media/image4.png"/><Relationship Id="rId19" Type="http://schemas.openxmlformats.org/officeDocument/2006/relationships/image" Target="../media/image6.png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59.xml"/><Relationship Id="rId3" Type="http://schemas.openxmlformats.org/officeDocument/2006/relationships/tags" Target="../tags/tag33.xml"/><Relationship Id="rId29" Type="http://schemas.openxmlformats.org/officeDocument/2006/relationships/tags" Target="../tags/tag58.xml"/><Relationship Id="rId28" Type="http://schemas.openxmlformats.org/officeDocument/2006/relationships/tags" Target="../tags/tag57.xml"/><Relationship Id="rId27" Type="http://schemas.openxmlformats.org/officeDocument/2006/relationships/tags" Target="../tags/tag56.xml"/><Relationship Id="rId26" Type="http://schemas.openxmlformats.org/officeDocument/2006/relationships/tags" Target="../tags/tag55.xml"/><Relationship Id="rId25" Type="http://schemas.openxmlformats.org/officeDocument/2006/relationships/tags" Target="../tags/tag54.xml"/><Relationship Id="rId24" Type="http://schemas.openxmlformats.org/officeDocument/2006/relationships/tags" Target="../tags/tag53.xml"/><Relationship Id="rId23" Type="http://schemas.openxmlformats.org/officeDocument/2006/relationships/tags" Target="../tags/tag52.xml"/><Relationship Id="rId22" Type="http://schemas.openxmlformats.org/officeDocument/2006/relationships/image" Target="../media/image6.png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tags" Target="../tags/tag32.xml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5.svg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81.xml"/><Relationship Id="rId24" Type="http://schemas.openxmlformats.org/officeDocument/2006/relationships/tags" Target="../tags/tag80.xml"/><Relationship Id="rId23" Type="http://schemas.openxmlformats.org/officeDocument/2006/relationships/tags" Target="../tags/tag79.xml"/><Relationship Id="rId22" Type="http://schemas.openxmlformats.org/officeDocument/2006/relationships/tags" Target="../tags/tag78.xml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image" Target="../media/image4.png"/><Relationship Id="rId19" Type="http://schemas.openxmlformats.org/officeDocument/2006/relationships/image" Target="../media/image6.png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9" Type="http://schemas.openxmlformats.org/officeDocument/2006/relationships/tags" Target="../tags/tag110.xml"/><Relationship Id="rId28" Type="http://schemas.openxmlformats.org/officeDocument/2006/relationships/tags" Target="../tags/tag109.xml"/><Relationship Id="rId27" Type="http://schemas.openxmlformats.org/officeDocument/2006/relationships/tags" Target="../tags/tag108.xml"/><Relationship Id="rId26" Type="http://schemas.openxmlformats.org/officeDocument/2006/relationships/tags" Target="../tags/tag107.xml"/><Relationship Id="rId25" Type="http://schemas.openxmlformats.org/officeDocument/2006/relationships/tags" Target="../tags/tag106.xml"/><Relationship Id="rId24" Type="http://schemas.openxmlformats.org/officeDocument/2006/relationships/tags" Target="../tags/tag105.xml"/><Relationship Id="rId23" Type="http://schemas.openxmlformats.org/officeDocument/2006/relationships/tags" Target="../tags/tag104.xml"/><Relationship Id="rId22" Type="http://schemas.openxmlformats.org/officeDocument/2006/relationships/tags" Target="../tags/tag103.xml"/><Relationship Id="rId21" Type="http://schemas.openxmlformats.org/officeDocument/2006/relationships/tags" Target="../tags/tag102.xml"/><Relationship Id="rId20" Type="http://schemas.openxmlformats.org/officeDocument/2006/relationships/tags" Target="../tags/tag101.xml"/><Relationship Id="rId2" Type="http://schemas.openxmlformats.org/officeDocument/2006/relationships/tags" Target="../tags/tag83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9358105" y="-12"/>
            <a:ext cx="1129674" cy="688539"/>
            <a:chOff x="8327591" y="-12"/>
            <a:chExt cx="1129674" cy="688539"/>
          </a:xfrm>
          <a:solidFill>
            <a:srgbClr val="FFFFFF"/>
          </a:solidFill>
        </p:grpSpPr>
        <p:sp>
          <p:nvSpPr>
            <p:cNvPr id="6" name="íṩľiḍé"/>
            <p:cNvSpPr/>
            <p:nvPr/>
          </p:nvSpPr>
          <p:spPr>
            <a:xfrm>
              <a:off x="9367725" y="596187"/>
              <a:ext cx="89540" cy="89572"/>
            </a:xfrm>
            <a:custGeom>
              <a:avLst/>
              <a:gdLst>
                <a:gd name="connsiteX0" fmla="*/ 38 w 89540"/>
                <a:gd name="connsiteY0" fmla="*/ 46712 h 89572"/>
                <a:gd name="connsiteX1" fmla="*/ 42906 w 89540"/>
                <a:gd name="connsiteY1" fmla="*/ 108 h 89572"/>
                <a:gd name="connsiteX2" fmla="*/ 89499 w 89540"/>
                <a:gd name="connsiteY2" fmla="*/ 42989 h 89572"/>
                <a:gd name="connsiteX3" fmla="*/ 46630 w 89540"/>
                <a:gd name="connsiteY3" fmla="*/ 89593 h 89572"/>
                <a:gd name="connsiteX4" fmla="*/ 44919 w 89540"/>
                <a:gd name="connsiteY4" fmla="*/ 89631 h 89572"/>
                <a:gd name="connsiteX5" fmla="*/ 38 w 89540"/>
                <a:gd name="connsiteY5" fmla="*/ 46712 h 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40" h="89572">
                  <a:moveTo>
                    <a:pt x="38" y="46712"/>
                  </a:moveTo>
                  <a:cubicBezTo>
                    <a:pt x="-969" y="22002"/>
                    <a:pt x="18201" y="1137"/>
                    <a:pt x="42906" y="108"/>
                  </a:cubicBezTo>
                  <a:cubicBezTo>
                    <a:pt x="67611" y="-920"/>
                    <a:pt x="88493" y="18279"/>
                    <a:pt x="89499" y="42989"/>
                  </a:cubicBezTo>
                  <a:cubicBezTo>
                    <a:pt x="90555" y="67700"/>
                    <a:pt x="71335" y="88564"/>
                    <a:pt x="46630" y="89593"/>
                  </a:cubicBezTo>
                  <a:cubicBezTo>
                    <a:pt x="46076" y="89616"/>
                    <a:pt x="45473" y="89629"/>
                    <a:pt x="44919" y="89631"/>
                  </a:cubicBezTo>
                  <a:cubicBezTo>
                    <a:pt x="20667" y="90137"/>
                    <a:pt x="591" y="70942"/>
                    <a:pt x="38" y="4671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" name="íSľïḋê"/>
            <p:cNvSpPr/>
            <p:nvPr/>
          </p:nvSpPr>
          <p:spPr>
            <a:xfrm>
              <a:off x="9160023" y="596640"/>
              <a:ext cx="89582" cy="89571"/>
            </a:xfrm>
            <a:custGeom>
              <a:avLst/>
              <a:gdLst>
                <a:gd name="connsiteX0" fmla="*/ 37 w 89582"/>
                <a:gd name="connsiteY0" fmla="*/ 46662 h 89571"/>
                <a:gd name="connsiteX1" fmla="*/ 42956 w 89582"/>
                <a:gd name="connsiteY1" fmla="*/ 106 h 89571"/>
                <a:gd name="connsiteX2" fmla="*/ 89548 w 89582"/>
                <a:gd name="connsiteY2" fmla="*/ 43039 h 89571"/>
                <a:gd name="connsiteX3" fmla="*/ 46579 w 89582"/>
                <a:gd name="connsiteY3" fmla="*/ 89595 h 89571"/>
                <a:gd name="connsiteX4" fmla="*/ 44918 w 89582"/>
                <a:gd name="connsiteY4" fmla="*/ 89631 h 89571"/>
                <a:gd name="connsiteX5" fmla="*/ 37 w 89582"/>
                <a:gd name="connsiteY5" fmla="*/ 46662 h 8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" h="89571">
                  <a:moveTo>
                    <a:pt x="37" y="46662"/>
                  </a:moveTo>
                  <a:cubicBezTo>
                    <a:pt x="-969" y="21950"/>
                    <a:pt x="18252" y="1106"/>
                    <a:pt x="42956" y="106"/>
                  </a:cubicBezTo>
                  <a:cubicBezTo>
                    <a:pt x="67661" y="-894"/>
                    <a:pt x="88542" y="18328"/>
                    <a:pt x="89548" y="43039"/>
                  </a:cubicBezTo>
                  <a:cubicBezTo>
                    <a:pt x="90505" y="67751"/>
                    <a:pt x="71284" y="88595"/>
                    <a:pt x="46579" y="89595"/>
                  </a:cubicBezTo>
                  <a:cubicBezTo>
                    <a:pt x="46025" y="89617"/>
                    <a:pt x="45472" y="89630"/>
                    <a:pt x="44918" y="89631"/>
                  </a:cubicBezTo>
                  <a:cubicBezTo>
                    <a:pt x="20667" y="90137"/>
                    <a:pt x="591" y="70911"/>
                    <a:pt x="37" y="4666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8" name="ï$ļíḍè"/>
            <p:cNvSpPr/>
            <p:nvPr/>
          </p:nvSpPr>
          <p:spPr>
            <a:xfrm>
              <a:off x="8952321" y="597344"/>
              <a:ext cx="89540" cy="89572"/>
            </a:xfrm>
            <a:custGeom>
              <a:avLst/>
              <a:gdLst>
                <a:gd name="connsiteX0" fmla="*/ 38 w 89540"/>
                <a:gd name="connsiteY0" fmla="*/ 46712 h 89572"/>
                <a:gd name="connsiteX1" fmla="*/ 42906 w 89540"/>
                <a:gd name="connsiteY1" fmla="*/ 108 h 89572"/>
                <a:gd name="connsiteX2" fmla="*/ 89499 w 89540"/>
                <a:gd name="connsiteY2" fmla="*/ 42989 h 89572"/>
                <a:gd name="connsiteX3" fmla="*/ 46630 w 89540"/>
                <a:gd name="connsiteY3" fmla="*/ 89593 h 89572"/>
                <a:gd name="connsiteX4" fmla="*/ 44919 w 89540"/>
                <a:gd name="connsiteY4" fmla="*/ 89631 h 89572"/>
                <a:gd name="connsiteX5" fmla="*/ 38 w 89540"/>
                <a:gd name="connsiteY5" fmla="*/ 46712 h 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40" h="89572">
                  <a:moveTo>
                    <a:pt x="38" y="46712"/>
                  </a:moveTo>
                  <a:cubicBezTo>
                    <a:pt x="-969" y="22002"/>
                    <a:pt x="18201" y="1137"/>
                    <a:pt x="42906" y="108"/>
                  </a:cubicBezTo>
                  <a:cubicBezTo>
                    <a:pt x="67611" y="-920"/>
                    <a:pt x="88492" y="18279"/>
                    <a:pt x="89499" y="42989"/>
                  </a:cubicBezTo>
                  <a:cubicBezTo>
                    <a:pt x="90555" y="67700"/>
                    <a:pt x="71334" y="88564"/>
                    <a:pt x="46630" y="89593"/>
                  </a:cubicBezTo>
                  <a:cubicBezTo>
                    <a:pt x="46076" y="89617"/>
                    <a:pt x="45473" y="89629"/>
                    <a:pt x="44919" y="89631"/>
                  </a:cubicBezTo>
                  <a:cubicBezTo>
                    <a:pt x="20667" y="90137"/>
                    <a:pt x="591" y="70942"/>
                    <a:pt x="38" y="4671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9" name="íśḷíḍê"/>
            <p:cNvSpPr/>
            <p:nvPr/>
          </p:nvSpPr>
          <p:spPr>
            <a:xfrm>
              <a:off x="8744618" y="597948"/>
              <a:ext cx="89583" cy="89573"/>
            </a:xfrm>
            <a:custGeom>
              <a:avLst/>
              <a:gdLst>
                <a:gd name="connsiteX0" fmla="*/ 37 w 89583"/>
                <a:gd name="connsiteY0" fmla="*/ 46662 h 89573"/>
                <a:gd name="connsiteX1" fmla="*/ 42957 w 89583"/>
                <a:gd name="connsiteY1" fmla="*/ 106 h 89573"/>
                <a:gd name="connsiteX2" fmla="*/ 89549 w 89583"/>
                <a:gd name="connsiteY2" fmla="*/ 43039 h 89573"/>
                <a:gd name="connsiteX3" fmla="*/ 46579 w 89583"/>
                <a:gd name="connsiteY3" fmla="*/ 89595 h 89573"/>
                <a:gd name="connsiteX4" fmla="*/ 44919 w 89583"/>
                <a:gd name="connsiteY4" fmla="*/ 89631 h 89573"/>
                <a:gd name="connsiteX5" fmla="*/ 37 w 89583"/>
                <a:gd name="connsiteY5" fmla="*/ 46682 h 89573"/>
                <a:gd name="connsiteX6" fmla="*/ 37 w 89583"/>
                <a:gd name="connsiteY6" fmla="*/ 46662 h 8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83" h="89573">
                  <a:moveTo>
                    <a:pt x="37" y="46662"/>
                  </a:moveTo>
                  <a:cubicBezTo>
                    <a:pt x="-969" y="21950"/>
                    <a:pt x="18252" y="1106"/>
                    <a:pt x="42957" y="106"/>
                  </a:cubicBezTo>
                  <a:cubicBezTo>
                    <a:pt x="67662" y="-894"/>
                    <a:pt x="88542" y="18328"/>
                    <a:pt x="89549" y="43039"/>
                  </a:cubicBezTo>
                  <a:cubicBezTo>
                    <a:pt x="90505" y="67751"/>
                    <a:pt x="71284" y="88595"/>
                    <a:pt x="46579" y="89595"/>
                  </a:cubicBezTo>
                  <a:cubicBezTo>
                    <a:pt x="46026" y="89617"/>
                    <a:pt x="45472" y="89629"/>
                    <a:pt x="44919" y="89631"/>
                  </a:cubicBezTo>
                  <a:cubicBezTo>
                    <a:pt x="20667" y="90165"/>
                    <a:pt x="591" y="70936"/>
                    <a:pt x="37" y="46682"/>
                  </a:cubicBezTo>
                  <a:cubicBezTo>
                    <a:pt x="37" y="46676"/>
                    <a:pt x="37" y="46669"/>
                    <a:pt x="37" y="4666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" name="iṣľîḋè"/>
            <p:cNvSpPr/>
            <p:nvPr/>
          </p:nvSpPr>
          <p:spPr>
            <a:xfrm>
              <a:off x="8537117" y="598501"/>
              <a:ext cx="89540" cy="89572"/>
            </a:xfrm>
            <a:custGeom>
              <a:avLst/>
              <a:gdLst>
                <a:gd name="connsiteX0" fmla="*/ 38 w 89540"/>
                <a:gd name="connsiteY0" fmla="*/ 46712 h 89572"/>
                <a:gd name="connsiteX1" fmla="*/ 42906 w 89540"/>
                <a:gd name="connsiteY1" fmla="*/ 108 h 89572"/>
                <a:gd name="connsiteX2" fmla="*/ 89499 w 89540"/>
                <a:gd name="connsiteY2" fmla="*/ 42989 h 89572"/>
                <a:gd name="connsiteX3" fmla="*/ 46630 w 89540"/>
                <a:gd name="connsiteY3" fmla="*/ 89593 h 89572"/>
                <a:gd name="connsiteX4" fmla="*/ 44919 w 89540"/>
                <a:gd name="connsiteY4" fmla="*/ 89631 h 89572"/>
                <a:gd name="connsiteX5" fmla="*/ 38 w 89540"/>
                <a:gd name="connsiteY5" fmla="*/ 46712 h 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40" h="89572">
                  <a:moveTo>
                    <a:pt x="38" y="46712"/>
                  </a:moveTo>
                  <a:cubicBezTo>
                    <a:pt x="-969" y="22002"/>
                    <a:pt x="18201" y="1137"/>
                    <a:pt x="42906" y="108"/>
                  </a:cubicBezTo>
                  <a:cubicBezTo>
                    <a:pt x="67611" y="-920"/>
                    <a:pt x="88492" y="18279"/>
                    <a:pt x="89499" y="42989"/>
                  </a:cubicBezTo>
                  <a:cubicBezTo>
                    <a:pt x="90555" y="67700"/>
                    <a:pt x="71335" y="88564"/>
                    <a:pt x="46630" y="89593"/>
                  </a:cubicBezTo>
                  <a:cubicBezTo>
                    <a:pt x="46076" y="89616"/>
                    <a:pt x="45473" y="89629"/>
                    <a:pt x="44919" y="89631"/>
                  </a:cubicBezTo>
                  <a:cubicBezTo>
                    <a:pt x="20667" y="90137"/>
                    <a:pt x="591" y="70942"/>
                    <a:pt x="38" y="4671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1" name="îṡľîďê"/>
            <p:cNvSpPr/>
            <p:nvPr/>
          </p:nvSpPr>
          <p:spPr>
            <a:xfrm>
              <a:off x="8329206" y="598954"/>
              <a:ext cx="89551" cy="89573"/>
            </a:xfrm>
            <a:custGeom>
              <a:avLst/>
              <a:gdLst>
                <a:gd name="connsiteX0" fmla="*/ 45 w 89551"/>
                <a:gd name="connsiteY0" fmla="*/ 46812 h 89573"/>
                <a:gd name="connsiteX1" fmla="*/ 42813 w 89551"/>
                <a:gd name="connsiteY1" fmla="*/ 113 h 89573"/>
                <a:gd name="connsiteX2" fmla="*/ 89506 w 89551"/>
                <a:gd name="connsiteY2" fmla="*/ 42888 h 89573"/>
                <a:gd name="connsiteX3" fmla="*/ 46738 w 89551"/>
                <a:gd name="connsiteY3" fmla="*/ 89588 h 89573"/>
                <a:gd name="connsiteX4" fmla="*/ 44926 w 89551"/>
                <a:gd name="connsiteY4" fmla="*/ 89631 h 89573"/>
                <a:gd name="connsiteX5" fmla="*/ 45 w 89551"/>
                <a:gd name="connsiteY5" fmla="*/ 46812 h 8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51" h="89573">
                  <a:moveTo>
                    <a:pt x="45" y="46812"/>
                  </a:moveTo>
                  <a:cubicBezTo>
                    <a:pt x="-1062" y="22105"/>
                    <a:pt x="18108" y="1196"/>
                    <a:pt x="42813" y="113"/>
                  </a:cubicBezTo>
                  <a:cubicBezTo>
                    <a:pt x="67518" y="-971"/>
                    <a:pt x="88449" y="18180"/>
                    <a:pt x="89506" y="42888"/>
                  </a:cubicBezTo>
                  <a:cubicBezTo>
                    <a:pt x="90613" y="67596"/>
                    <a:pt x="71443" y="88504"/>
                    <a:pt x="46738" y="89588"/>
                  </a:cubicBezTo>
                  <a:cubicBezTo>
                    <a:pt x="46134" y="89615"/>
                    <a:pt x="45530" y="89629"/>
                    <a:pt x="44926" y="89631"/>
                  </a:cubicBezTo>
                  <a:cubicBezTo>
                    <a:pt x="20725" y="90165"/>
                    <a:pt x="649" y="71015"/>
                    <a:pt x="45" y="4681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2" name="ïś1îḍê"/>
            <p:cNvSpPr/>
            <p:nvPr/>
          </p:nvSpPr>
          <p:spPr>
            <a:xfrm>
              <a:off x="9367361" y="399515"/>
              <a:ext cx="89511" cy="86571"/>
            </a:xfrm>
            <a:custGeom>
              <a:avLst/>
              <a:gdLst>
                <a:gd name="connsiteX0" fmla="*/ 0 w 89511"/>
                <a:gd name="connsiteY0" fmla="*/ 43480 h 86571"/>
                <a:gd name="connsiteX1" fmla="*/ 46139 w 89511"/>
                <a:gd name="connsiteY1" fmla="*/ 90 h 86571"/>
                <a:gd name="connsiteX2" fmla="*/ 89511 w 89511"/>
                <a:gd name="connsiteY2" fmla="*/ 43229 h 86571"/>
                <a:gd name="connsiteX3" fmla="*/ 43372 w 89511"/>
                <a:gd name="connsiteY3" fmla="*/ 86619 h 86571"/>
                <a:gd name="connsiteX4" fmla="*/ 0 w 89511"/>
                <a:gd name="connsiteY4" fmla="*/ 43480 h 8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11" h="86571">
                  <a:moveTo>
                    <a:pt x="0" y="43480"/>
                  </a:moveTo>
                  <a:cubicBezTo>
                    <a:pt x="755" y="18760"/>
                    <a:pt x="21434" y="-667"/>
                    <a:pt x="46139" y="90"/>
                  </a:cubicBezTo>
                  <a:cubicBezTo>
                    <a:pt x="69686" y="811"/>
                    <a:pt x="88656" y="19673"/>
                    <a:pt x="89511" y="43229"/>
                  </a:cubicBezTo>
                  <a:cubicBezTo>
                    <a:pt x="88756" y="67949"/>
                    <a:pt x="68127" y="87376"/>
                    <a:pt x="43372" y="86619"/>
                  </a:cubicBezTo>
                  <a:cubicBezTo>
                    <a:pt x="19824" y="85898"/>
                    <a:pt x="855" y="67036"/>
                    <a:pt x="0" y="4348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3" name="íṧ1îḍè"/>
            <p:cNvSpPr/>
            <p:nvPr/>
          </p:nvSpPr>
          <p:spPr>
            <a:xfrm>
              <a:off x="9159507" y="400250"/>
              <a:ext cx="89511" cy="86560"/>
            </a:xfrm>
            <a:custGeom>
              <a:avLst/>
              <a:gdLst>
                <a:gd name="connsiteX0" fmla="*/ 0 w 89511"/>
                <a:gd name="connsiteY0" fmla="*/ 43349 h 86560"/>
                <a:gd name="connsiteX1" fmla="*/ 46240 w 89511"/>
                <a:gd name="connsiteY1" fmla="*/ 95 h 86560"/>
                <a:gd name="connsiteX2" fmla="*/ 89511 w 89511"/>
                <a:gd name="connsiteY2" fmla="*/ 43349 h 86560"/>
                <a:gd name="connsiteX3" fmla="*/ 43271 w 89511"/>
                <a:gd name="connsiteY3" fmla="*/ 86604 h 86560"/>
                <a:gd name="connsiteX4" fmla="*/ 0 w 89511"/>
                <a:gd name="connsiteY4" fmla="*/ 43349 h 8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11" h="86560">
                  <a:moveTo>
                    <a:pt x="0" y="43349"/>
                  </a:moveTo>
                  <a:cubicBezTo>
                    <a:pt x="805" y="18631"/>
                    <a:pt x="21535" y="-735"/>
                    <a:pt x="46240" y="95"/>
                  </a:cubicBezTo>
                  <a:cubicBezTo>
                    <a:pt x="69788" y="884"/>
                    <a:pt x="88706" y="19795"/>
                    <a:pt x="89511" y="43349"/>
                  </a:cubicBezTo>
                  <a:cubicBezTo>
                    <a:pt x="88706" y="68067"/>
                    <a:pt x="67976" y="87433"/>
                    <a:pt x="43271" y="86604"/>
                  </a:cubicBezTo>
                  <a:cubicBezTo>
                    <a:pt x="19724" y="85814"/>
                    <a:pt x="805" y="66903"/>
                    <a:pt x="0" y="43349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4" name="îṧ1íde"/>
            <p:cNvSpPr/>
            <p:nvPr/>
          </p:nvSpPr>
          <p:spPr>
            <a:xfrm>
              <a:off x="8951805" y="400672"/>
              <a:ext cx="89510" cy="86571"/>
            </a:xfrm>
            <a:custGeom>
              <a:avLst/>
              <a:gdLst>
                <a:gd name="connsiteX0" fmla="*/ 0 w 89510"/>
                <a:gd name="connsiteY0" fmla="*/ 43480 h 86571"/>
                <a:gd name="connsiteX1" fmla="*/ 46139 w 89510"/>
                <a:gd name="connsiteY1" fmla="*/ 90 h 86571"/>
                <a:gd name="connsiteX2" fmla="*/ 89510 w 89510"/>
                <a:gd name="connsiteY2" fmla="*/ 43229 h 86571"/>
                <a:gd name="connsiteX3" fmla="*/ 43372 w 89510"/>
                <a:gd name="connsiteY3" fmla="*/ 86619 h 86571"/>
                <a:gd name="connsiteX4" fmla="*/ 0 w 89510"/>
                <a:gd name="connsiteY4" fmla="*/ 43480 h 8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10" h="86571">
                  <a:moveTo>
                    <a:pt x="0" y="43480"/>
                  </a:moveTo>
                  <a:cubicBezTo>
                    <a:pt x="755" y="18760"/>
                    <a:pt x="21434" y="-667"/>
                    <a:pt x="46139" y="90"/>
                  </a:cubicBezTo>
                  <a:cubicBezTo>
                    <a:pt x="69686" y="811"/>
                    <a:pt x="88656" y="19673"/>
                    <a:pt x="89510" y="43229"/>
                  </a:cubicBezTo>
                  <a:cubicBezTo>
                    <a:pt x="88756" y="67949"/>
                    <a:pt x="68126" y="87376"/>
                    <a:pt x="43372" y="86619"/>
                  </a:cubicBezTo>
                  <a:cubicBezTo>
                    <a:pt x="19824" y="85898"/>
                    <a:pt x="855" y="67036"/>
                    <a:pt x="0" y="4348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" name="îs1îdê"/>
            <p:cNvSpPr/>
            <p:nvPr/>
          </p:nvSpPr>
          <p:spPr>
            <a:xfrm>
              <a:off x="8744103" y="401276"/>
              <a:ext cx="89511" cy="86571"/>
            </a:xfrm>
            <a:custGeom>
              <a:avLst/>
              <a:gdLst>
                <a:gd name="connsiteX0" fmla="*/ 0 w 89511"/>
                <a:gd name="connsiteY0" fmla="*/ 43480 h 86571"/>
                <a:gd name="connsiteX1" fmla="*/ 46139 w 89511"/>
                <a:gd name="connsiteY1" fmla="*/ 90 h 86571"/>
                <a:gd name="connsiteX2" fmla="*/ 89511 w 89511"/>
                <a:gd name="connsiteY2" fmla="*/ 43229 h 86571"/>
                <a:gd name="connsiteX3" fmla="*/ 43372 w 89511"/>
                <a:gd name="connsiteY3" fmla="*/ 86619 h 86571"/>
                <a:gd name="connsiteX4" fmla="*/ 0 w 89511"/>
                <a:gd name="connsiteY4" fmla="*/ 43480 h 8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11" h="86571">
                  <a:moveTo>
                    <a:pt x="0" y="43480"/>
                  </a:moveTo>
                  <a:cubicBezTo>
                    <a:pt x="755" y="18760"/>
                    <a:pt x="21434" y="-667"/>
                    <a:pt x="46139" y="90"/>
                  </a:cubicBezTo>
                  <a:cubicBezTo>
                    <a:pt x="69686" y="811"/>
                    <a:pt x="88656" y="19673"/>
                    <a:pt x="89511" y="43229"/>
                  </a:cubicBezTo>
                  <a:cubicBezTo>
                    <a:pt x="88756" y="67949"/>
                    <a:pt x="68127" y="87376"/>
                    <a:pt x="43372" y="86619"/>
                  </a:cubicBezTo>
                  <a:cubicBezTo>
                    <a:pt x="19824" y="85898"/>
                    <a:pt x="855" y="67036"/>
                    <a:pt x="0" y="4348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6" name="iṥḷïḋê"/>
            <p:cNvSpPr/>
            <p:nvPr/>
          </p:nvSpPr>
          <p:spPr>
            <a:xfrm>
              <a:off x="8536400" y="401961"/>
              <a:ext cx="89511" cy="86560"/>
            </a:xfrm>
            <a:custGeom>
              <a:avLst/>
              <a:gdLst>
                <a:gd name="connsiteX0" fmla="*/ 0 w 89511"/>
                <a:gd name="connsiteY0" fmla="*/ 43349 h 86560"/>
                <a:gd name="connsiteX1" fmla="*/ 46240 w 89511"/>
                <a:gd name="connsiteY1" fmla="*/ 95 h 86560"/>
                <a:gd name="connsiteX2" fmla="*/ 89511 w 89511"/>
                <a:gd name="connsiteY2" fmla="*/ 43349 h 86560"/>
                <a:gd name="connsiteX3" fmla="*/ 43271 w 89511"/>
                <a:gd name="connsiteY3" fmla="*/ 86604 h 86560"/>
                <a:gd name="connsiteX4" fmla="*/ 0 w 89511"/>
                <a:gd name="connsiteY4" fmla="*/ 43349 h 8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11" h="86560">
                  <a:moveTo>
                    <a:pt x="0" y="43349"/>
                  </a:moveTo>
                  <a:cubicBezTo>
                    <a:pt x="805" y="18631"/>
                    <a:pt x="21535" y="-735"/>
                    <a:pt x="46240" y="95"/>
                  </a:cubicBezTo>
                  <a:cubicBezTo>
                    <a:pt x="69787" y="884"/>
                    <a:pt x="88706" y="19795"/>
                    <a:pt x="89511" y="43349"/>
                  </a:cubicBezTo>
                  <a:cubicBezTo>
                    <a:pt x="88706" y="68067"/>
                    <a:pt x="67976" y="87433"/>
                    <a:pt x="43271" y="86604"/>
                  </a:cubicBezTo>
                  <a:cubicBezTo>
                    <a:pt x="19724" y="85814"/>
                    <a:pt x="805" y="66903"/>
                    <a:pt x="0" y="43349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7" name="í$ľîḓe"/>
            <p:cNvSpPr/>
            <p:nvPr/>
          </p:nvSpPr>
          <p:spPr>
            <a:xfrm>
              <a:off x="8328698" y="402434"/>
              <a:ext cx="89511" cy="86571"/>
            </a:xfrm>
            <a:custGeom>
              <a:avLst/>
              <a:gdLst>
                <a:gd name="connsiteX0" fmla="*/ 0 w 89511"/>
                <a:gd name="connsiteY0" fmla="*/ 43480 h 86571"/>
                <a:gd name="connsiteX1" fmla="*/ 46139 w 89511"/>
                <a:gd name="connsiteY1" fmla="*/ 90 h 86571"/>
                <a:gd name="connsiteX2" fmla="*/ 89511 w 89511"/>
                <a:gd name="connsiteY2" fmla="*/ 43229 h 86571"/>
                <a:gd name="connsiteX3" fmla="*/ 43372 w 89511"/>
                <a:gd name="connsiteY3" fmla="*/ 86619 h 86571"/>
                <a:gd name="connsiteX4" fmla="*/ 0 w 89511"/>
                <a:gd name="connsiteY4" fmla="*/ 43480 h 8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11" h="86571">
                  <a:moveTo>
                    <a:pt x="0" y="43480"/>
                  </a:moveTo>
                  <a:cubicBezTo>
                    <a:pt x="755" y="18760"/>
                    <a:pt x="21384" y="-667"/>
                    <a:pt x="46139" y="90"/>
                  </a:cubicBezTo>
                  <a:cubicBezTo>
                    <a:pt x="69687" y="811"/>
                    <a:pt x="88656" y="19673"/>
                    <a:pt x="89511" y="43229"/>
                  </a:cubicBezTo>
                  <a:cubicBezTo>
                    <a:pt x="88756" y="67949"/>
                    <a:pt x="68077" y="87376"/>
                    <a:pt x="43372" y="86619"/>
                  </a:cubicBezTo>
                  <a:cubicBezTo>
                    <a:pt x="19824" y="85898"/>
                    <a:pt x="855" y="67036"/>
                    <a:pt x="0" y="4348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8" name="işḻiďé"/>
            <p:cNvSpPr/>
            <p:nvPr/>
          </p:nvSpPr>
          <p:spPr>
            <a:xfrm>
              <a:off x="9366656" y="199843"/>
              <a:ext cx="89511" cy="86160"/>
            </a:xfrm>
            <a:custGeom>
              <a:avLst/>
              <a:gdLst>
                <a:gd name="connsiteX0" fmla="*/ 0 w 89511"/>
                <a:gd name="connsiteY0" fmla="*/ 43300 h 86160"/>
                <a:gd name="connsiteX1" fmla="*/ 44629 w 89511"/>
                <a:gd name="connsiteY1" fmla="*/ 79 h 86160"/>
                <a:gd name="connsiteX2" fmla="*/ 89511 w 89511"/>
                <a:gd name="connsiteY2" fmla="*/ 43048 h 86160"/>
                <a:gd name="connsiteX3" fmla="*/ 44881 w 89511"/>
                <a:gd name="connsiteY3" fmla="*/ 86219 h 86160"/>
                <a:gd name="connsiteX4" fmla="*/ 0 w 89511"/>
                <a:gd name="connsiteY4" fmla="*/ 43300 h 8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11" h="86160">
                  <a:moveTo>
                    <a:pt x="0" y="43300"/>
                  </a:moveTo>
                  <a:cubicBezTo>
                    <a:pt x="402" y="19051"/>
                    <a:pt x="20378" y="-286"/>
                    <a:pt x="44629" y="79"/>
                  </a:cubicBezTo>
                  <a:cubicBezTo>
                    <a:pt x="68882" y="-427"/>
                    <a:pt x="88958" y="18798"/>
                    <a:pt x="89511" y="43048"/>
                  </a:cubicBezTo>
                  <a:cubicBezTo>
                    <a:pt x="89108" y="67289"/>
                    <a:pt x="69133" y="86611"/>
                    <a:pt x="44881" y="86219"/>
                  </a:cubicBezTo>
                  <a:cubicBezTo>
                    <a:pt x="20629" y="86753"/>
                    <a:pt x="553" y="67542"/>
                    <a:pt x="0" y="4330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9" name="ïṡlidè"/>
            <p:cNvSpPr/>
            <p:nvPr/>
          </p:nvSpPr>
          <p:spPr>
            <a:xfrm>
              <a:off x="9158954" y="200444"/>
              <a:ext cx="89511" cy="86161"/>
            </a:xfrm>
            <a:custGeom>
              <a:avLst/>
              <a:gdLst>
                <a:gd name="connsiteX0" fmla="*/ 0 w 89511"/>
                <a:gd name="connsiteY0" fmla="*/ 43252 h 86161"/>
                <a:gd name="connsiteX1" fmla="*/ 44629 w 89511"/>
                <a:gd name="connsiteY1" fmla="*/ 81 h 86161"/>
                <a:gd name="connsiteX2" fmla="*/ 89511 w 89511"/>
                <a:gd name="connsiteY2" fmla="*/ 42928 h 86161"/>
                <a:gd name="connsiteX3" fmla="*/ 89511 w 89511"/>
                <a:gd name="connsiteY3" fmla="*/ 43000 h 86161"/>
                <a:gd name="connsiteX4" fmla="*/ 44881 w 89511"/>
                <a:gd name="connsiteY4" fmla="*/ 86221 h 86161"/>
                <a:gd name="connsiteX5" fmla="*/ 0 w 89511"/>
                <a:gd name="connsiteY5" fmla="*/ 43252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11" h="86161">
                  <a:moveTo>
                    <a:pt x="0" y="43252"/>
                  </a:moveTo>
                  <a:cubicBezTo>
                    <a:pt x="403" y="19011"/>
                    <a:pt x="20378" y="-312"/>
                    <a:pt x="44629" y="81"/>
                  </a:cubicBezTo>
                  <a:cubicBezTo>
                    <a:pt x="68832" y="-481"/>
                    <a:pt x="88958" y="18703"/>
                    <a:pt x="89511" y="42928"/>
                  </a:cubicBezTo>
                  <a:cubicBezTo>
                    <a:pt x="89511" y="42952"/>
                    <a:pt x="89511" y="42976"/>
                    <a:pt x="89511" y="43000"/>
                  </a:cubicBezTo>
                  <a:cubicBezTo>
                    <a:pt x="89109" y="67249"/>
                    <a:pt x="69133" y="86585"/>
                    <a:pt x="44881" y="86221"/>
                  </a:cubicBezTo>
                  <a:cubicBezTo>
                    <a:pt x="20630" y="86727"/>
                    <a:pt x="553" y="67501"/>
                    <a:pt x="0" y="4325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" name="ísliḓê"/>
            <p:cNvSpPr/>
            <p:nvPr/>
          </p:nvSpPr>
          <p:spPr>
            <a:xfrm>
              <a:off x="8951252" y="201000"/>
              <a:ext cx="89510" cy="86161"/>
            </a:xfrm>
            <a:custGeom>
              <a:avLst/>
              <a:gdLst>
                <a:gd name="connsiteX0" fmla="*/ 0 w 89510"/>
                <a:gd name="connsiteY0" fmla="*/ 43300 h 86161"/>
                <a:gd name="connsiteX1" fmla="*/ 44629 w 89510"/>
                <a:gd name="connsiteY1" fmla="*/ 79 h 86161"/>
                <a:gd name="connsiteX2" fmla="*/ 44629 w 89510"/>
                <a:gd name="connsiteY2" fmla="*/ 79 h 86161"/>
                <a:gd name="connsiteX3" fmla="*/ 89510 w 89510"/>
                <a:gd name="connsiteY3" fmla="*/ 43048 h 86161"/>
                <a:gd name="connsiteX4" fmla="*/ 44881 w 89510"/>
                <a:gd name="connsiteY4" fmla="*/ 86219 h 86161"/>
                <a:gd name="connsiteX5" fmla="*/ 0 w 89510"/>
                <a:gd name="connsiteY5" fmla="*/ 43372 h 86161"/>
                <a:gd name="connsiteX6" fmla="*/ 0 w 89510"/>
                <a:gd name="connsiteY6" fmla="*/ 43300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10" h="86161">
                  <a:moveTo>
                    <a:pt x="0" y="43300"/>
                  </a:moveTo>
                  <a:cubicBezTo>
                    <a:pt x="402" y="19043"/>
                    <a:pt x="20377" y="-307"/>
                    <a:pt x="44629" y="79"/>
                  </a:cubicBezTo>
                  <a:cubicBezTo>
                    <a:pt x="44629" y="79"/>
                    <a:pt x="44629" y="79"/>
                    <a:pt x="44629" y="79"/>
                  </a:cubicBezTo>
                  <a:cubicBezTo>
                    <a:pt x="68881" y="-427"/>
                    <a:pt x="88957" y="18798"/>
                    <a:pt x="89510" y="43048"/>
                  </a:cubicBezTo>
                  <a:cubicBezTo>
                    <a:pt x="89108" y="67289"/>
                    <a:pt x="69133" y="86611"/>
                    <a:pt x="44881" y="86219"/>
                  </a:cubicBezTo>
                  <a:cubicBezTo>
                    <a:pt x="20679" y="86780"/>
                    <a:pt x="553" y="67597"/>
                    <a:pt x="0" y="43372"/>
                  </a:cubicBezTo>
                  <a:cubicBezTo>
                    <a:pt x="0" y="43348"/>
                    <a:pt x="0" y="43324"/>
                    <a:pt x="0" y="4330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" name="ï$liḍê"/>
            <p:cNvSpPr/>
            <p:nvPr/>
          </p:nvSpPr>
          <p:spPr>
            <a:xfrm>
              <a:off x="8743449" y="201602"/>
              <a:ext cx="89511" cy="86162"/>
            </a:xfrm>
            <a:custGeom>
              <a:avLst/>
              <a:gdLst>
                <a:gd name="connsiteX0" fmla="*/ 0 w 89511"/>
                <a:gd name="connsiteY0" fmla="*/ 43252 h 86162"/>
                <a:gd name="connsiteX1" fmla="*/ 44579 w 89511"/>
                <a:gd name="connsiteY1" fmla="*/ 80 h 86162"/>
                <a:gd name="connsiteX2" fmla="*/ 44629 w 89511"/>
                <a:gd name="connsiteY2" fmla="*/ 81 h 86162"/>
                <a:gd name="connsiteX3" fmla="*/ 89511 w 89511"/>
                <a:gd name="connsiteY3" fmla="*/ 42928 h 86162"/>
                <a:gd name="connsiteX4" fmla="*/ 89511 w 89511"/>
                <a:gd name="connsiteY4" fmla="*/ 43000 h 86162"/>
                <a:gd name="connsiteX5" fmla="*/ 44881 w 89511"/>
                <a:gd name="connsiteY5" fmla="*/ 86221 h 86162"/>
                <a:gd name="connsiteX6" fmla="*/ 0 w 89511"/>
                <a:gd name="connsiteY6" fmla="*/ 43272 h 86162"/>
                <a:gd name="connsiteX7" fmla="*/ 0 w 89511"/>
                <a:gd name="connsiteY7" fmla="*/ 43252 h 8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1" h="86162">
                  <a:moveTo>
                    <a:pt x="0" y="43252"/>
                  </a:moveTo>
                  <a:cubicBezTo>
                    <a:pt x="402" y="19023"/>
                    <a:pt x="20327" y="-306"/>
                    <a:pt x="44579" y="80"/>
                  </a:cubicBezTo>
                  <a:cubicBezTo>
                    <a:pt x="44579" y="80"/>
                    <a:pt x="44629" y="80"/>
                    <a:pt x="44629" y="81"/>
                  </a:cubicBezTo>
                  <a:cubicBezTo>
                    <a:pt x="68832" y="-481"/>
                    <a:pt x="88958" y="18703"/>
                    <a:pt x="89511" y="42928"/>
                  </a:cubicBezTo>
                  <a:cubicBezTo>
                    <a:pt x="89511" y="42952"/>
                    <a:pt x="89511" y="42976"/>
                    <a:pt x="89511" y="43000"/>
                  </a:cubicBezTo>
                  <a:cubicBezTo>
                    <a:pt x="89108" y="67249"/>
                    <a:pt x="69133" y="86585"/>
                    <a:pt x="44881" y="86221"/>
                  </a:cubicBezTo>
                  <a:cubicBezTo>
                    <a:pt x="20629" y="86755"/>
                    <a:pt x="553" y="67526"/>
                    <a:pt x="0" y="43272"/>
                  </a:cubicBezTo>
                  <a:cubicBezTo>
                    <a:pt x="0" y="43266"/>
                    <a:pt x="0" y="43259"/>
                    <a:pt x="0" y="4325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" name="iṩľiḍe"/>
            <p:cNvSpPr/>
            <p:nvPr/>
          </p:nvSpPr>
          <p:spPr>
            <a:xfrm>
              <a:off x="8535847" y="202157"/>
              <a:ext cx="89511" cy="86161"/>
            </a:xfrm>
            <a:custGeom>
              <a:avLst/>
              <a:gdLst>
                <a:gd name="connsiteX0" fmla="*/ 0 w 89511"/>
                <a:gd name="connsiteY0" fmla="*/ 43300 h 86161"/>
                <a:gd name="connsiteX1" fmla="*/ 44629 w 89511"/>
                <a:gd name="connsiteY1" fmla="*/ 79 h 86161"/>
                <a:gd name="connsiteX2" fmla="*/ 89511 w 89511"/>
                <a:gd name="connsiteY2" fmla="*/ 43048 h 86161"/>
                <a:gd name="connsiteX3" fmla="*/ 44881 w 89511"/>
                <a:gd name="connsiteY3" fmla="*/ 86219 h 86161"/>
                <a:gd name="connsiteX4" fmla="*/ 0 w 89511"/>
                <a:gd name="connsiteY4" fmla="*/ 43372 h 86161"/>
                <a:gd name="connsiteX5" fmla="*/ 0 w 89511"/>
                <a:gd name="connsiteY5" fmla="*/ 43300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11" h="86161">
                  <a:moveTo>
                    <a:pt x="0" y="43300"/>
                  </a:moveTo>
                  <a:cubicBezTo>
                    <a:pt x="402" y="19051"/>
                    <a:pt x="20378" y="-286"/>
                    <a:pt x="44629" y="79"/>
                  </a:cubicBezTo>
                  <a:cubicBezTo>
                    <a:pt x="68882" y="-427"/>
                    <a:pt x="88958" y="18798"/>
                    <a:pt x="89511" y="43048"/>
                  </a:cubicBezTo>
                  <a:cubicBezTo>
                    <a:pt x="89108" y="67289"/>
                    <a:pt x="69133" y="86611"/>
                    <a:pt x="44881" y="86219"/>
                  </a:cubicBezTo>
                  <a:cubicBezTo>
                    <a:pt x="20679" y="86780"/>
                    <a:pt x="553" y="67597"/>
                    <a:pt x="0" y="43372"/>
                  </a:cubicBezTo>
                  <a:cubicBezTo>
                    <a:pt x="0" y="43348"/>
                    <a:pt x="0" y="43324"/>
                    <a:pt x="0" y="4330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3" name="ïš1ïde"/>
            <p:cNvSpPr/>
            <p:nvPr/>
          </p:nvSpPr>
          <p:spPr>
            <a:xfrm>
              <a:off x="8328144" y="202559"/>
              <a:ext cx="89511" cy="86161"/>
            </a:xfrm>
            <a:custGeom>
              <a:avLst/>
              <a:gdLst>
                <a:gd name="connsiteX0" fmla="*/ 0 w 89511"/>
                <a:gd name="connsiteY0" fmla="*/ 43250 h 86161"/>
                <a:gd name="connsiteX1" fmla="*/ 44579 w 89511"/>
                <a:gd name="connsiteY1" fmla="*/ 79 h 86161"/>
                <a:gd name="connsiteX2" fmla="*/ 44629 w 89511"/>
                <a:gd name="connsiteY2" fmla="*/ 80 h 86161"/>
                <a:gd name="connsiteX3" fmla="*/ 89511 w 89511"/>
                <a:gd name="connsiteY3" fmla="*/ 42999 h 86161"/>
                <a:gd name="connsiteX4" fmla="*/ 44881 w 89511"/>
                <a:gd name="connsiteY4" fmla="*/ 86220 h 86161"/>
                <a:gd name="connsiteX5" fmla="*/ 0 w 89511"/>
                <a:gd name="connsiteY5" fmla="*/ 43271 h 86161"/>
                <a:gd name="connsiteX6" fmla="*/ 0 w 89511"/>
                <a:gd name="connsiteY6" fmla="*/ 43250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11" h="86161">
                  <a:moveTo>
                    <a:pt x="0" y="43250"/>
                  </a:moveTo>
                  <a:cubicBezTo>
                    <a:pt x="403" y="19022"/>
                    <a:pt x="20327" y="-307"/>
                    <a:pt x="44579" y="79"/>
                  </a:cubicBezTo>
                  <a:cubicBezTo>
                    <a:pt x="44579" y="79"/>
                    <a:pt x="44629" y="79"/>
                    <a:pt x="44629" y="80"/>
                  </a:cubicBezTo>
                  <a:cubicBezTo>
                    <a:pt x="68882" y="-454"/>
                    <a:pt x="88958" y="18757"/>
                    <a:pt x="89511" y="42999"/>
                  </a:cubicBezTo>
                  <a:cubicBezTo>
                    <a:pt x="89109" y="67247"/>
                    <a:pt x="69133" y="86584"/>
                    <a:pt x="44881" y="86220"/>
                  </a:cubicBezTo>
                  <a:cubicBezTo>
                    <a:pt x="20630" y="86754"/>
                    <a:pt x="553" y="67525"/>
                    <a:pt x="0" y="43271"/>
                  </a:cubicBezTo>
                  <a:cubicBezTo>
                    <a:pt x="0" y="43264"/>
                    <a:pt x="0" y="43257"/>
                    <a:pt x="0" y="4325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4" name="íŝ1íḓé"/>
            <p:cNvSpPr/>
            <p:nvPr/>
          </p:nvSpPr>
          <p:spPr>
            <a:xfrm>
              <a:off x="9366103" y="-12"/>
              <a:ext cx="89511" cy="86162"/>
            </a:xfrm>
            <a:custGeom>
              <a:avLst/>
              <a:gdLst>
                <a:gd name="connsiteX0" fmla="*/ 0 w 89511"/>
                <a:gd name="connsiteY0" fmla="*/ 43252 h 86162"/>
                <a:gd name="connsiteX1" fmla="*/ 44579 w 89511"/>
                <a:gd name="connsiteY1" fmla="*/ 80 h 86162"/>
                <a:gd name="connsiteX2" fmla="*/ 44629 w 89511"/>
                <a:gd name="connsiteY2" fmla="*/ 81 h 86162"/>
                <a:gd name="connsiteX3" fmla="*/ 89511 w 89511"/>
                <a:gd name="connsiteY3" fmla="*/ 42927 h 86162"/>
                <a:gd name="connsiteX4" fmla="*/ 89511 w 89511"/>
                <a:gd name="connsiteY4" fmla="*/ 43000 h 86162"/>
                <a:gd name="connsiteX5" fmla="*/ 44881 w 89511"/>
                <a:gd name="connsiteY5" fmla="*/ 86221 h 86162"/>
                <a:gd name="connsiteX6" fmla="*/ 0 w 89511"/>
                <a:gd name="connsiteY6" fmla="*/ 43272 h 86162"/>
                <a:gd name="connsiteX7" fmla="*/ 0 w 89511"/>
                <a:gd name="connsiteY7" fmla="*/ 43252 h 8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1" h="86162">
                  <a:moveTo>
                    <a:pt x="0" y="43252"/>
                  </a:moveTo>
                  <a:cubicBezTo>
                    <a:pt x="402" y="19023"/>
                    <a:pt x="20327" y="-306"/>
                    <a:pt x="44579" y="80"/>
                  </a:cubicBezTo>
                  <a:cubicBezTo>
                    <a:pt x="44579" y="80"/>
                    <a:pt x="44629" y="80"/>
                    <a:pt x="44629" y="81"/>
                  </a:cubicBezTo>
                  <a:cubicBezTo>
                    <a:pt x="68832" y="-481"/>
                    <a:pt x="88958" y="18703"/>
                    <a:pt x="89511" y="42927"/>
                  </a:cubicBezTo>
                  <a:cubicBezTo>
                    <a:pt x="89511" y="42952"/>
                    <a:pt x="89511" y="42976"/>
                    <a:pt x="89511" y="43000"/>
                  </a:cubicBezTo>
                  <a:cubicBezTo>
                    <a:pt x="89108" y="67248"/>
                    <a:pt x="69133" y="86585"/>
                    <a:pt x="44881" y="86221"/>
                  </a:cubicBezTo>
                  <a:cubicBezTo>
                    <a:pt x="20629" y="86755"/>
                    <a:pt x="553" y="67526"/>
                    <a:pt x="0" y="43272"/>
                  </a:cubicBezTo>
                  <a:cubicBezTo>
                    <a:pt x="0" y="43266"/>
                    <a:pt x="0" y="43259"/>
                    <a:pt x="0" y="4325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5" name="îsľíḑe"/>
            <p:cNvSpPr/>
            <p:nvPr/>
          </p:nvSpPr>
          <p:spPr>
            <a:xfrm>
              <a:off x="9158400" y="543"/>
              <a:ext cx="89511" cy="86161"/>
            </a:xfrm>
            <a:custGeom>
              <a:avLst/>
              <a:gdLst>
                <a:gd name="connsiteX0" fmla="*/ 0 w 89511"/>
                <a:gd name="connsiteY0" fmla="*/ 43300 h 86161"/>
                <a:gd name="connsiteX1" fmla="*/ 44629 w 89511"/>
                <a:gd name="connsiteY1" fmla="*/ 79 h 86161"/>
                <a:gd name="connsiteX2" fmla="*/ 44629 w 89511"/>
                <a:gd name="connsiteY2" fmla="*/ 79 h 86161"/>
                <a:gd name="connsiteX3" fmla="*/ 89511 w 89511"/>
                <a:gd name="connsiteY3" fmla="*/ 43048 h 86161"/>
                <a:gd name="connsiteX4" fmla="*/ 44881 w 89511"/>
                <a:gd name="connsiteY4" fmla="*/ 86219 h 86161"/>
                <a:gd name="connsiteX5" fmla="*/ 0 w 89511"/>
                <a:gd name="connsiteY5" fmla="*/ 43372 h 86161"/>
                <a:gd name="connsiteX6" fmla="*/ 0 w 89511"/>
                <a:gd name="connsiteY6" fmla="*/ 43300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11" h="86161">
                  <a:moveTo>
                    <a:pt x="0" y="43300"/>
                  </a:moveTo>
                  <a:cubicBezTo>
                    <a:pt x="403" y="19044"/>
                    <a:pt x="20378" y="-307"/>
                    <a:pt x="44629" y="79"/>
                  </a:cubicBezTo>
                  <a:cubicBezTo>
                    <a:pt x="44629" y="79"/>
                    <a:pt x="44629" y="79"/>
                    <a:pt x="44629" y="79"/>
                  </a:cubicBezTo>
                  <a:cubicBezTo>
                    <a:pt x="68882" y="-427"/>
                    <a:pt x="88958" y="18798"/>
                    <a:pt x="89511" y="43048"/>
                  </a:cubicBezTo>
                  <a:cubicBezTo>
                    <a:pt x="89109" y="67289"/>
                    <a:pt x="69133" y="86611"/>
                    <a:pt x="44881" y="86219"/>
                  </a:cubicBezTo>
                  <a:cubicBezTo>
                    <a:pt x="20679" y="86780"/>
                    <a:pt x="553" y="67597"/>
                    <a:pt x="0" y="43372"/>
                  </a:cubicBezTo>
                  <a:cubicBezTo>
                    <a:pt x="0" y="43348"/>
                    <a:pt x="0" y="43324"/>
                    <a:pt x="0" y="4330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6" name="îSľîḓè"/>
            <p:cNvSpPr/>
            <p:nvPr/>
          </p:nvSpPr>
          <p:spPr>
            <a:xfrm>
              <a:off x="8950698" y="1296"/>
              <a:ext cx="89511" cy="86162"/>
            </a:xfrm>
            <a:custGeom>
              <a:avLst/>
              <a:gdLst>
                <a:gd name="connsiteX0" fmla="*/ 0 w 89511"/>
                <a:gd name="connsiteY0" fmla="*/ 43252 h 86162"/>
                <a:gd name="connsiteX1" fmla="*/ 44580 w 89511"/>
                <a:gd name="connsiteY1" fmla="*/ 80 h 86162"/>
                <a:gd name="connsiteX2" fmla="*/ 44630 w 89511"/>
                <a:gd name="connsiteY2" fmla="*/ 81 h 86162"/>
                <a:gd name="connsiteX3" fmla="*/ 89511 w 89511"/>
                <a:gd name="connsiteY3" fmla="*/ 42928 h 86162"/>
                <a:gd name="connsiteX4" fmla="*/ 89511 w 89511"/>
                <a:gd name="connsiteY4" fmla="*/ 43000 h 86162"/>
                <a:gd name="connsiteX5" fmla="*/ 44881 w 89511"/>
                <a:gd name="connsiteY5" fmla="*/ 86221 h 86162"/>
                <a:gd name="connsiteX6" fmla="*/ 0 w 89511"/>
                <a:gd name="connsiteY6" fmla="*/ 43272 h 86162"/>
                <a:gd name="connsiteX7" fmla="*/ 0 w 89511"/>
                <a:gd name="connsiteY7" fmla="*/ 43252 h 8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1" h="86162">
                  <a:moveTo>
                    <a:pt x="0" y="43252"/>
                  </a:moveTo>
                  <a:cubicBezTo>
                    <a:pt x="403" y="19023"/>
                    <a:pt x="20327" y="-306"/>
                    <a:pt x="44580" y="80"/>
                  </a:cubicBezTo>
                  <a:cubicBezTo>
                    <a:pt x="44580" y="80"/>
                    <a:pt x="44630" y="80"/>
                    <a:pt x="44630" y="81"/>
                  </a:cubicBezTo>
                  <a:cubicBezTo>
                    <a:pt x="68832" y="-481"/>
                    <a:pt x="88958" y="18703"/>
                    <a:pt x="89511" y="42928"/>
                  </a:cubicBezTo>
                  <a:cubicBezTo>
                    <a:pt x="89511" y="42952"/>
                    <a:pt x="89511" y="42976"/>
                    <a:pt x="89511" y="43000"/>
                  </a:cubicBezTo>
                  <a:cubicBezTo>
                    <a:pt x="89109" y="67249"/>
                    <a:pt x="69134" y="86585"/>
                    <a:pt x="44881" y="86221"/>
                  </a:cubicBezTo>
                  <a:cubicBezTo>
                    <a:pt x="20630" y="86754"/>
                    <a:pt x="554" y="67526"/>
                    <a:pt x="0" y="43272"/>
                  </a:cubicBezTo>
                  <a:cubicBezTo>
                    <a:pt x="0" y="43266"/>
                    <a:pt x="0" y="43259"/>
                    <a:pt x="0" y="43252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" name="ïşļïďè"/>
            <p:cNvSpPr/>
            <p:nvPr/>
          </p:nvSpPr>
          <p:spPr>
            <a:xfrm>
              <a:off x="8742996" y="1700"/>
              <a:ext cx="89510" cy="85960"/>
            </a:xfrm>
            <a:custGeom>
              <a:avLst/>
              <a:gdLst>
                <a:gd name="connsiteX0" fmla="*/ 0 w 89510"/>
                <a:gd name="connsiteY0" fmla="*/ 43300 h 85960"/>
                <a:gd name="connsiteX1" fmla="*/ 44629 w 89510"/>
                <a:gd name="connsiteY1" fmla="*/ 79 h 85960"/>
                <a:gd name="connsiteX2" fmla="*/ 89510 w 89510"/>
                <a:gd name="connsiteY2" fmla="*/ 42847 h 85960"/>
                <a:gd name="connsiteX3" fmla="*/ 44881 w 89510"/>
                <a:gd name="connsiteY3" fmla="*/ 86018 h 85960"/>
                <a:gd name="connsiteX4" fmla="*/ 0 w 89510"/>
                <a:gd name="connsiteY4" fmla="*/ 43300 h 8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10" h="85960">
                  <a:moveTo>
                    <a:pt x="0" y="43300"/>
                  </a:moveTo>
                  <a:cubicBezTo>
                    <a:pt x="402" y="19051"/>
                    <a:pt x="20377" y="-286"/>
                    <a:pt x="44629" y="79"/>
                  </a:cubicBezTo>
                  <a:cubicBezTo>
                    <a:pt x="68781" y="-428"/>
                    <a:pt x="88856" y="18676"/>
                    <a:pt x="89510" y="42847"/>
                  </a:cubicBezTo>
                  <a:cubicBezTo>
                    <a:pt x="89108" y="67088"/>
                    <a:pt x="69133" y="86410"/>
                    <a:pt x="44881" y="86018"/>
                  </a:cubicBezTo>
                  <a:cubicBezTo>
                    <a:pt x="20730" y="86581"/>
                    <a:pt x="654" y="67475"/>
                    <a:pt x="0" y="4330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8" name="iŝḻidè"/>
            <p:cNvSpPr/>
            <p:nvPr/>
          </p:nvSpPr>
          <p:spPr>
            <a:xfrm>
              <a:off x="8535293" y="2303"/>
              <a:ext cx="89511" cy="86161"/>
            </a:xfrm>
            <a:custGeom>
              <a:avLst/>
              <a:gdLst>
                <a:gd name="connsiteX0" fmla="*/ 0 w 89511"/>
                <a:gd name="connsiteY0" fmla="*/ 43250 h 86161"/>
                <a:gd name="connsiteX1" fmla="*/ 44629 w 89511"/>
                <a:gd name="connsiteY1" fmla="*/ 80 h 86161"/>
                <a:gd name="connsiteX2" fmla="*/ 89511 w 89511"/>
                <a:gd name="connsiteY2" fmla="*/ 42999 h 86161"/>
                <a:gd name="connsiteX3" fmla="*/ 44881 w 89511"/>
                <a:gd name="connsiteY3" fmla="*/ 86220 h 86161"/>
                <a:gd name="connsiteX4" fmla="*/ 0 w 89511"/>
                <a:gd name="connsiteY4" fmla="*/ 43271 h 86161"/>
                <a:gd name="connsiteX5" fmla="*/ 0 w 89511"/>
                <a:gd name="connsiteY5" fmla="*/ 43250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11" h="86161">
                  <a:moveTo>
                    <a:pt x="0" y="43250"/>
                  </a:moveTo>
                  <a:cubicBezTo>
                    <a:pt x="402" y="19009"/>
                    <a:pt x="20378" y="-313"/>
                    <a:pt x="44629" y="80"/>
                  </a:cubicBezTo>
                  <a:cubicBezTo>
                    <a:pt x="68881" y="-454"/>
                    <a:pt x="88958" y="18757"/>
                    <a:pt x="89511" y="42999"/>
                  </a:cubicBezTo>
                  <a:cubicBezTo>
                    <a:pt x="89108" y="67247"/>
                    <a:pt x="69133" y="86584"/>
                    <a:pt x="44881" y="86220"/>
                  </a:cubicBezTo>
                  <a:cubicBezTo>
                    <a:pt x="20629" y="86754"/>
                    <a:pt x="553" y="67525"/>
                    <a:pt x="0" y="43271"/>
                  </a:cubicBezTo>
                  <a:cubicBezTo>
                    <a:pt x="0" y="43264"/>
                    <a:pt x="0" y="43257"/>
                    <a:pt x="0" y="4325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9" name="íṡ1iďe"/>
            <p:cNvSpPr/>
            <p:nvPr/>
          </p:nvSpPr>
          <p:spPr>
            <a:xfrm>
              <a:off x="8327591" y="2858"/>
              <a:ext cx="89511" cy="86211"/>
            </a:xfrm>
            <a:custGeom>
              <a:avLst/>
              <a:gdLst>
                <a:gd name="connsiteX0" fmla="*/ 0 w 89511"/>
                <a:gd name="connsiteY0" fmla="*/ 43300 h 86211"/>
                <a:gd name="connsiteX1" fmla="*/ 44629 w 89511"/>
                <a:gd name="connsiteY1" fmla="*/ 79 h 86211"/>
                <a:gd name="connsiteX2" fmla="*/ 89511 w 89511"/>
                <a:gd name="connsiteY2" fmla="*/ 43048 h 86211"/>
                <a:gd name="connsiteX3" fmla="*/ 44881 w 89511"/>
                <a:gd name="connsiteY3" fmla="*/ 86269 h 86211"/>
                <a:gd name="connsiteX4" fmla="*/ 0 w 89511"/>
                <a:gd name="connsiteY4" fmla="*/ 43320 h 86211"/>
                <a:gd name="connsiteX5" fmla="*/ 0 w 89511"/>
                <a:gd name="connsiteY5" fmla="*/ 43300 h 8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11" h="86211">
                  <a:moveTo>
                    <a:pt x="0" y="43300"/>
                  </a:moveTo>
                  <a:cubicBezTo>
                    <a:pt x="403" y="19051"/>
                    <a:pt x="20378" y="-286"/>
                    <a:pt x="44629" y="79"/>
                  </a:cubicBezTo>
                  <a:cubicBezTo>
                    <a:pt x="68882" y="-427"/>
                    <a:pt x="88958" y="18798"/>
                    <a:pt x="89511" y="43048"/>
                  </a:cubicBezTo>
                  <a:cubicBezTo>
                    <a:pt x="89109" y="67297"/>
                    <a:pt x="69133" y="86633"/>
                    <a:pt x="44881" y="86269"/>
                  </a:cubicBezTo>
                  <a:cubicBezTo>
                    <a:pt x="20629" y="86803"/>
                    <a:pt x="553" y="67574"/>
                    <a:pt x="0" y="43320"/>
                  </a:cubicBezTo>
                  <a:cubicBezTo>
                    <a:pt x="0" y="43314"/>
                    <a:pt x="0" y="43307"/>
                    <a:pt x="0" y="4330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30" name="îṥľíḑe"/>
          <p:cNvSpPr/>
          <p:nvPr/>
        </p:nvSpPr>
        <p:spPr>
          <a:xfrm>
            <a:off x="5385873" y="1370434"/>
            <a:ext cx="5055499" cy="4161814"/>
          </a:xfrm>
          <a:custGeom>
            <a:avLst/>
            <a:gdLst>
              <a:gd name="connsiteX0" fmla="*/ 3064916 w 4326814"/>
              <a:gd name="connsiteY0" fmla="*/ 540547 h 3561942"/>
              <a:gd name="connsiteX1" fmla="*/ 1319825 w 4326814"/>
              <a:gd name="connsiteY1" fmla="*/ 166854 h 3561942"/>
              <a:gd name="connsiteX2" fmla="*/ 42466 w 4326814"/>
              <a:gd name="connsiteY2" fmla="*/ 810892 h 3561942"/>
              <a:gd name="connsiteX3" fmla="*/ 2064041 w 4326814"/>
              <a:gd name="connsiteY3" fmla="*/ 3545790 h 3561942"/>
              <a:gd name="connsiteX4" fmla="*/ 4323206 w 4326814"/>
              <a:gd name="connsiteY4" fmla="*/ 1867769 h 3561942"/>
              <a:gd name="connsiteX5" fmla="*/ 3064916 w 4326814"/>
              <a:gd name="connsiteY5" fmla="*/ 540547 h 356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814" h="3561942">
                <a:moveTo>
                  <a:pt x="3064916" y="540547"/>
                </a:moveTo>
                <a:cubicBezTo>
                  <a:pt x="1907660" y="635795"/>
                  <a:pt x="1682096" y="527365"/>
                  <a:pt x="1319825" y="166854"/>
                </a:cubicBezTo>
                <a:cubicBezTo>
                  <a:pt x="894105" y="-256752"/>
                  <a:pt x="150996" y="188238"/>
                  <a:pt x="42466" y="810892"/>
                </a:cubicBezTo>
                <a:cubicBezTo>
                  <a:pt x="-214697" y="2286696"/>
                  <a:pt x="725649" y="3405712"/>
                  <a:pt x="2064041" y="3545790"/>
                </a:cubicBezTo>
                <a:cubicBezTo>
                  <a:pt x="3507592" y="3696737"/>
                  <a:pt x="4267859" y="2767561"/>
                  <a:pt x="4323206" y="1867769"/>
                </a:cubicBezTo>
                <a:cubicBezTo>
                  <a:pt x="4372767" y="1066294"/>
                  <a:pt x="3909713" y="470961"/>
                  <a:pt x="3064916" y="54054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0000"/>
                </a:schemeClr>
              </a:gs>
              <a:gs pos="86000">
                <a:schemeClr val="bg1">
                  <a:alpha val="0"/>
                </a:schemeClr>
              </a:gs>
            </a:gsLst>
            <a:lin ang="2700000" scaled="1"/>
            <a:tileRect/>
          </a:gradFill>
          <a:ln w="50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72908" y="901838"/>
            <a:ext cx="6872677" cy="6154636"/>
            <a:chOff x="5772908" y="901838"/>
            <a:chExt cx="6872677" cy="6154636"/>
          </a:xfrm>
        </p:grpSpPr>
        <p:sp>
          <p:nvSpPr>
            <p:cNvPr id="1024" name="íŝḻíḑè"/>
            <p:cNvSpPr/>
            <p:nvPr/>
          </p:nvSpPr>
          <p:spPr>
            <a:xfrm>
              <a:off x="5915772" y="1050850"/>
              <a:ext cx="5529025" cy="5807150"/>
            </a:xfrm>
            <a:custGeom>
              <a:avLst/>
              <a:gdLst>
                <a:gd name="connsiteX0" fmla="*/ 3404339 w 5529025"/>
                <a:gd name="connsiteY0" fmla="*/ 1909 h 5807150"/>
                <a:gd name="connsiteX1" fmla="*/ 4196260 w 5529025"/>
                <a:gd name="connsiteY1" fmla="*/ 131563 h 5807150"/>
                <a:gd name="connsiteX2" fmla="*/ 5319385 w 5529025"/>
                <a:gd name="connsiteY2" fmla="*/ 2533943 h 5807150"/>
                <a:gd name="connsiteX3" fmla="*/ 4897430 w 5529025"/>
                <a:gd name="connsiteY3" fmla="*/ 5087233 h 5807150"/>
                <a:gd name="connsiteX4" fmla="*/ 4872608 w 5529025"/>
                <a:gd name="connsiteY4" fmla="*/ 5799058 h 5807150"/>
                <a:gd name="connsiteX5" fmla="*/ 4867694 w 5529025"/>
                <a:gd name="connsiteY5" fmla="*/ 5807150 h 5807150"/>
                <a:gd name="connsiteX6" fmla="*/ 1751143 w 5529025"/>
                <a:gd name="connsiteY6" fmla="*/ 5807150 h 5807150"/>
                <a:gd name="connsiteX7" fmla="*/ 1547736 w 5529025"/>
                <a:gd name="connsiteY7" fmla="*/ 5671244 h 5807150"/>
                <a:gd name="connsiteX8" fmla="*/ 97213 w 5529025"/>
                <a:gd name="connsiteY8" fmla="*/ 2228994 h 5807150"/>
                <a:gd name="connsiteX9" fmla="*/ 3404339 w 5529025"/>
                <a:gd name="connsiteY9" fmla="*/ 1909 h 580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9025" h="5807150">
                  <a:moveTo>
                    <a:pt x="3404339" y="1909"/>
                  </a:moveTo>
                  <a:cubicBezTo>
                    <a:pt x="3692985" y="11402"/>
                    <a:pt x="3963067" y="56120"/>
                    <a:pt x="4196260" y="131563"/>
                  </a:cubicBezTo>
                  <a:cubicBezTo>
                    <a:pt x="5304153" y="489949"/>
                    <a:pt x="5861662" y="1430841"/>
                    <a:pt x="5319385" y="2533943"/>
                  </a:cubicBezTo>
                  <a:cubicBezTo>
                    <a:pt x="4576572" y="4044875"/>
                    <a:pt x="4603228" y="4407254"/>
                    <a:pt x="4897430" y="5087233"/>
                  </a:cubicBezTo>
                  <a:cubicBezTo>
                    <a:pt x="5005452" y="5337021"/>
                    <a:pt x="4982556" y="5583641"/>
                    <a:pt x="4872608" y="5799058"/>
                  </a:cubicBezTo>
                  <a:lnTo>
                    <a:pt x="4867694" y="5807150"/>
                  </a:lnTo>
                  <a:lnTo>
                    <a:pt x="1751143" y="5807150"/>
                  </a:lnTo>
                  <a:lnTo>
                    <a:pt x="1547736" y="5671244"/>
                  </a:lnTo>
                  <a:cubicBezTo>
                    <a:pt x="404929" y="4835002"/>
                    <a:pt x="-261246" y="3521750"/>
                    <a:pt x="97213" y="2228994"/>
                  </a:cubicBezTo>
                  <a:cubicBezTo>
                    <a:pt x="554131" y="581073"/>
                    <a:pt x="2153537" y="-39231"/>
                    <a:pt x="3404339" y="1909"/>
                  </a:cubicBezTo>
                  <a:close/>
                </a:path>
              </a:pathLst>
            </a:custGeom>
            <a:blipFill dpi="0" rotWithShape="0">
              <a:blip r:embed="rId1"/>
              <a:srcRect/>
              <a:tile tx="0" ty="0" sx="100000" sy="100000" flip="none" algn="ctr"/>
            </a:blipFill>
            <a:ln w="50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25" name="îṡ1îďe"/>
            <p:cNvSpPr/>
            <p:nvPr/>
          </p:nvSpPr>
          <p:spPr>
            <a:xfrm>
              <a:off x="6945296" y="1010811"/>
              <a:ext cx="5108615" cy="4735958"/>
            </a:xfrm>
            <a:custGeom>
              <a:avLst/>
              <a:gdLst>
                <a:gd name="connsiteX0" fmla="*/ 973033 w 4184997"/>
                <a:gd name="connsiteY0" fmla="*/ 2819233 h 3879715"/>
                <a:gd name="connsiteX1" fmla="*/ 2565720 w 4184997"/>
                <a:gd name="connsiteY1" fmla="*/ 3602193 h 3879715"/>
                <a:gd name="connsiteX2" fmla="*/ 3953672 w 4184997"/>
                <a:gd name="connsiteY2" fmla="*/ 3290237 h 3879715"/>
                <a:gd name="connsiteX3" fmla="*/ 2666049 w 4184997"/>
                <a:gd name="connsiteY3" fmla="*/ 163129 h 3879715"/>
                <a:gd name="connsiteX4" fmla="*/ 80739 w 4184997"/>
                <a:gd name="connsiteY4" fmla="*/ 1234547 h 3879715"/>
                <a:gd name="connsiteX5" fmla="*/ 973033 w 4184997"/>
                <a:gd name="connsiteY5" fmla="*/ 2819233 h 387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997" h="3879715">
                  <a:moveTo>
                    <a:pt x="973033" y="2819233"/>
                  </a:moveTo>
                  <a:cubicBezTo>
                    <a:pt x="2112277" y="3007564"/>
                    <a:pt x="2303476" y="3166762"/>
                    <a:pt x="2565720" y="3602193"/>
                  </a:cubicBezTo>
                  <a:cubicBezTo>
                    <a:pt x="2873701" y="4113851"/>
                    <a:pt x="3698220" y="3864588"/>
                    <a:pt x="3953672" y="3290237"/>
                  </a:cubicBezTo>
                  <a:cubicBezTo>
                    <a:pt x="4559018" y="1929203"/>
                    <a:pt x="3922980" y="622258"/>
                    <a:pt x="2666049" y="163129"/>
                  </a:cubicBezTo>
                  <a:cubicBezTo>
                    <a:pt x="1310298" y="-332126"/>
                    <a:pt x="352241" y="380190"/>
                    <a:pt x="80739" y="1234547"/>
                  </a:cubicBezTo>
                  <a:cubicBezTo>
                    <a:pt x="-161077" y="1995519"/>
                    <a:pt x="141420" y="2681721"/>
                    <a:pt x="973033" y="281923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5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50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27" name="îṩḷîḋe"/>
            <p:cNvSpPr/>
            <p:nvPr/>
          </p:nvSpPr>
          <p:spPr>
            <a:xfrm>
              <a:off x="5772908" y="901838"/>
              <a:ext cx="6872677" cy="6154636"/>
            </a:xfrm>
            <a:custGeom>
              <a:avLst/>
              <a:gdLst>
                <a:gd name="connsiteX0" fmla="*/ 3008652 w 5630123"/>
                <a:gd name="connsiteY0" fmla="*/ 4432247 h 5041901"/>
                <a:gd name="connsiteX1" fmla="*/ 4865294 w 5630123"/>
                <a:gd name="connsiteY1" fmla="*/ 3127567 h 5041901"/>
                <a:gd name="connsiteX2" fmla="*/ 5384499 w 5630123"/>
                <a:gd name="connsiteY2" fmla="*/ 1387658 h 5041901"/>
                <a:gd name="connsiteX3" fmla="*/ 925290 w 5630123"/>
                <a:gd name="connsiteY3" fmla="*/ 664222 h 5041901"/>
                <a:gd name="connsiteX4" fmla="*/ 701839 w 5630123"/>
                <a:gd name="connsiteY4" fmla="*/ 4468173 h 5041901"/>
                <a:gd name="connsiteX5" fmla="*/ 3008652 w 5630123"/>
                <a:gd name="connsiteY5" fmla="*/ 4432247 h 50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0123" h="5041901">
                  <a:moveTo>
                    <a:pt x="3008652" y="4432247"/>
                  </a:moveTo>
                  <a:cubicBezTo>
                    <a:pt x="3926005" y="3273583"/>
                    <a:pt x="4221256" y="3156448"/>
                    <a:pt x="4865294" y="3127567"/>
                  </a:cubicBezTo>
                  <a:cubicBezTo>
                    <a:pt x="5622441" y="3093654"/>
                    <a:pt x="5860232" y="2021381"/>
                    <a:pt x="5384499" y="1387658"/>
                  </a:cubicBezTo>
                  <a:cubicBezTo>
                    <a:pt x="4257433" y="-113756"/>
                    <a:pt x="2215178" y="-461688"/>
                    <a:pt x="925290" y="664222"/>
                  </a:cubicBezTo>
                  <a:cubicBezTo>
                    <a:pt x="-465833" y="1878636"/>
                    <a:pt x="-73271" y="3647024"/>
                    <a:pt x="701839" y="4468173"/>
                  </a:cubicBezTo>
                  <a:cubicBezTo>
                    <a:pt x="1392318" y="5199911"/>
                    <a:pt x="2338903" y="5278252"/>
                    <a:pt x="3008652" y="4432247"/>
                  </a:cubicBezTo>
                  <a:close/>
                </a:path>
              </a:pathLst>
            </a:custGeom>
            <a:noFill/>
            <a:ln w="37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grpSp>
        <p:nvGrpSpPr>
          <p:cNvPr id="1028" name="组合 1027"/>
          <p:cNvGrpSpPr/>
          <p:nvPr/>
        </p:nvGrpSpPr>
        <p:grpSpPr>
          <a:xfrm>
            <a:off x="5327631" y="5068817"/>
            <a:ext cx="1424148" cy="1423862"/>
            <a:chOff x="5525671" y="3566427"/>
            <a:chExt cx="1424148" cy="1423862"/>
          </a:xfrm>
          <a:gradFill>
            <a:gsLst>
              <a:gs pos="0">
                <a:srgbClr val="FFFFFF"/>
              </a:gs>
              <a:gs pos="55000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</p:grpSpPr>
        <p:sp>
          <p:nvSpPr>
            <p:cNvPr id="1029" name="ïṡ1iďe"/>
            <p:cNvSpPr/>
            <p:nvPr/>
          </p:nvSpPr>
          <p:spPr>
            <a:xfrm>
              <a:off x="5570856" y="3622054"/>
              <a:ext cx="959782" cy="918732"/>
            </a:xfrm>
            <a:custGeom>
              <a:avLst/>
              <a:gdLst>
                <a:gd name="connsiteX0" fmla="*/ 959782 w 959782"/>
                <a:gd name="connsiteY0" fmla="*/ 5424 h 918732"/>
                <a:gd name="connsiteX1" fmla="*/ 954751 w 959782"/>
                <a:gd name="connsiteY1" fmla="*/ 3210 h 918732"/>
                <a:gd name="connsiteX2" fmla="*/ 913844 w 959782"/>
                <a:gd name="connsiteY2" fmla="*/ 10506 h 918732"/>
                <a:gd name="connsiteX3" fmla="*/ 11688 w 959782"/>
                <a:gd name="connsiteY3" fmla="*/ 873165 h 918732"/>
                <a:gd name="connsiteX4" fmla="*/ 2480 w 959782"/>
                <a:gd name="connsiteY4" fmla="*/ 913769 h 918732"/>
                <a:gd name="connsiteX5" fmla="*/ 4493 w 959782"/>
                <a:gd name="connsiteY5" fmla="*/ 918801 h 91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9782" h="918732">
                  <a:moveTo>
                    <a:pt x="959782" y="5424"/>
                  </a:moveTo>
                  <a:lnTo>
                    <a:pt x="954751" y="3210"/>
                  </a:lnTo>
                  <a:cubicBezTo>
                    <a:pt x="940894" y="-2858"/>
                    <a:pt x="924748" y="20"/>
                    <a:pt x="913844" y="10506"/>
                  </a:cubicBezTo>
                  <a:lnTo>
                    <a:pt x="11688" y="873165"/>
                  </a:lnTo>
                  <a:cubicBezTo>
                    <a:pt x="694" y="883595"/>
                    <a:pt x="-2939" y="899616"/>
                    <a:pt x="2480" y="913769"/>
                  </a:cubicBezTo>
                  <a:cubicBezTo>
                    <a:pt x="3134" y="915480"/>
                    <a:pt x="3788" y="917191"/>
                    <a:pt x="4493" y="918801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0" name="iṥlídè"/>
            <p:cNvSpPr/>
            <p:nvPr/>
          </p:nvSpPr>
          <p:spPr>
            <a:xfrm>
              <a:off x="5613782" y="3669411"/>
              <a:ext cx="1004858" cy="961540"/>
            </a:xfrm>
            <a:custGeom>
              <a:avLst/>
              <a:gdLst>
                <a:gd name="connsiteX0" fmla="*/ 1004858 w 1004858"/>
                <a:gd name="connsiteY0" fmla="*/ 5767 h 961540"/>
                <a:gd name="connsiteX1" fmla="*/ 1004858 w 1004858"/>
                <a:gd name="connsiteY1" fmla="*/ 5767 h 961540"/>
                <a:gd name="connsiteX2" fmla="*/ 960027 w 1004858"/>
                <a:gd name="connsiteY2" fmla="*/ 10194 h 961540"/>
                <a:gd name="connsiteX3" fmla="*/ 11328 w 1004858"/>
                <a:gd name="connsiteY3" fmla="*/ 916929 h 961540"/>
                <a:gd name="connsiteX4" fmla="*/ 4838 w 1004858"/>
                <a:gd name="connsiteY4" fmla="*/ 961610 h 961540"/>
                <a:gd name="connsiteX5" fmla="*/ 4838 w 1004858"/>
                <a:gd name="connsiteY5" fmla="*/ 961610 h 96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858" h="961540">
                  <a:moveTo>
                    <a:pt x="1004858" y="5767"/>
                  </a:moveTo>
                  <a:lnTo>
                    <a:pt x="1004858" y="5767"/>
                  </a:lnTo>
                  <a:cubicBezTo>
                    <a:pt x="990674" y="-3245"/>
                    <a:pt x="972173" y="-1419"/>
                    <a:pt x="960027" y="10194"/>
                  </a:cubicBezTo>
                  <a:lnTo>
                    <a:pt x="11328" y="916929"/>
                  </a:lnTo>
                  <a:cubicBezTo>
                    <a:pt x="-848" y="928562"/>
                    <a:pt x="-3525" y="946993"/>
                    <a:pt x="4838" y="961610"/>
                  </a:cubicBezTo>
                  <a:lnTo>
                    <a:pt x="4838" y="961610"/>
                  </a:ln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1" name="iṩľíḍè"/>
            <p:cNvSpPr/>
            <p:nvPr/>
          </p:nvSpPr>
          <p:spPr>
            <a:xfrm>
              <a:off x="5655501" y="3714606"/>
              <a:ext cx="1041027" cy="997202"/>
            </a:xfrm>
            <a:custGeom>
              <a:avLst/>
              <a:gdLst>
                <a:gd name="connsiteX0" fmla="*/ 1041027 w 1041027"/>
                <a:gd name="connsiteY0" fmla="*/ 17981 h 997202"/>
                <a:gd name="connsiteX1" fmla="*/ 1019140 w 1041027"/>
                <a:gd name="connsiteY1" fmla="*/ 69 h 997202"/>
                <a:gd name="connsiteX2" fmla="*/ 0 w 1041027"/>
                <a:gd name="connsiteY2" fmla="*/ 974529 h 997202"/>
                <a:gd name="connsiteX3" fmla="*/ 16805 w 1041027"/>
                <a:gd name="connsiteY3" fmla="*/ 997271 h 9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027" h="997202">
                  <a:moveTo>
                    <a:pt x="1041027" y="17981"/>
                  </a:moveTo>
                  <a:cubicBezTo>
                    <a:pt x="1033817" y="11908"/>
                    <a:pt x="1026521" y="5941"/>
                    <a:pt x="1019140" y="69"/>
                  </a:cubicBezTo>
                  <a:lnTo>
                    <a:pt x="0" y="974529"/>
                  </a:lnTo>
                  <a:cubicBezTo>
                    <a:pt x="5434" y="982227"/>
                    <a:pt x="11069" y="989623"/>
                    <a:pt x="16805" y="997271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2" name="îš1îḑé"/>
            <p:cNvSpPr/>
            <p:nvPr/>
          </p:nvSpPr>
          <p:spPr>
            <a:xfrm>
              <a:off x="5525671" y="3566708"/>
              <a:ext cx="790522" cy="756513"/>
            </a:xfrm>
            <a:custGeom>
              <a:avLst/>
              <a:gdLst>
                <a:gd name="connsiteX0" fmla="*/ 790522 w 790522"/>
                <a:gd name="connsiteY0" fmla="*/ 2152 h 756513"/>
                <a:gd name="connsiteX1" fmla="*/ 769742 w 790522"/>
                <a:gd name="connsiteY1" fmla="*/ 190 h 756513"/>
                <a:gd name="connsiteX2" fmla="*/ 741163 w 790522"/>
                <a:gd name="connsiteY2" fmla="*/ 10253 h 756513"/>
                <a:gd name="connsiteX3" fmla="*/ 11588 w 790522"/>
                <a:gd name="connsiteY3" fmla="*/ 707575 h 756513"/>
                <a:gd name="connsiteX4" fmla="*/ 16 w 790522"/>
                <a:gd name="connsiteY4" fmla="*/ 735651 h 756513"/>
                <a:gd name="connsiteX5" fmla="*/ 1022 w 790522"/>
                <a:gd name="connsiteY5" fmla="*/ 756583 h 75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522" h="756513">
                  <a:moveTo>
                    <a:pt x="790522" y="2152"/>
                  </a:moveTo>
                  <a:cubicBezTo>
                    <a:pt x="783629" y="1397"/>
                    <a:pt x="776686" y="743"/>
                    <a:pt x="769742" y="190"/>
                  </a:cubicBezTo>
                  <a:cubicBezTo>
                    <a:pt x="759221" y="-660"/>
                    <a:pt x="748831" y="2997"/>
                    <a:pt x="741163" y="10253"/>
                  </a:cubicBezTo>
                  <a:lnTo>
                    <a:pt x="11588" y="707575"/>
                  </a:lnTo>
                  <a:cubicBezTo>
                    <a:pt x="3910" y="714861"/>
                    <a:pt x="-296" y="725070"/>
                    <a:pt x="16" y="735651"/>
                  </a:cubicBezTo>
                  <a:cubicBezTo>
                    <a:pt x="16" y="742645"/>
                    <a:pt x="569" y="749639"/>
                    <a:pt x="1022" y="756583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3" name="iŝľïḍè"/>
            <p:cNvSpPr/>
            <p:nvPr/>
          </p:nvSpPr>
          <p:spPr>
            <a:xfrm>
              <a:off x="5576003" y="3603358"/>
              <a:ext cx="428285" cy="409467"/>
            </a:xfrm>
            <a:custGeom>
              <a:avLst/>
              <a:gdLst>
                <a:gd name="connsiteX0" fmla="*/ 428285 w 428285"/>
                <a:gd name="connsiteY0" fmla="*/ 69 h 409467"/>
                <a:gd name="connsiteX1" fmla="*/ 362875 w 428285"/>
                <a:gd name="connsiteY1" fmla="*/ 26635 h 409467"/>
                <a:gd name="connsiteX2" fmla="*/ 352510 w 428285"/>
                <a:gd name="connsiteY2" fmla="*/ 33730 h 409467"/>
                <a:gd name="connsiteX3" fmla="*/ 37082 w 428285"/>
                <a:gd name="connsiteY3" fmla="*/ 335220 h 409467"/>
                <a:gd name="connsiteX4" fmla="*/ 29484 w 428285"/>
                <a:gd name="connsiteY4" fmla="*/ 345283 h 409467"/>
                <a:gd name="connsiteX5" fmla="*/ 0 w 428285"/>
                <a:gd name="connsiteY5" fmla="*/ 409536 h 40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285" h="409467">
                  <a:moveTo>
                    <a:pt x="428285" y="69"/>
                  </a:moveTo>
                  <a:cubicBezTo>
                    <a:pt x="406051" y="7823"/>
                    <a:pt x="384219" y="16688"/>
                    <a:pt x="362875" y="26635"/>
                  </a:cubicBezTo>
                  <a:cubicBezTo>
                    <a:pt x="359046" y="28401"/>
                    <a:pt x="355544" y="30801"/>
                    <a:pt x="352510" y="33730"/>
                  </a:cubicBezTo>
                  <a:lnTo>
                    <a:pt x="37082" y="335220"/>
                  </a:lnTo>
                  <a:cubicBezTo>
                    <a:pt x="34008" y="338128"/>
                    <a:pt x="31442" y="341530"/>
                    <a:pt x="29484" y="345283"/>
                  </a:cubicBezTo>
                  <a:cubicBezTo>
                    <a:pt x="18667" y="366114"/>
                    <a:pt x="8755" y="387548"/>
                    <a:pt x="0" y="409536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4" name="íšlíḓè"/>
            <p:cNvSpPr/>
            <p:nvPr/>
          </p:nvSpPr>
          <p:spPr>
            <a:xfrm>
              <a:off x="5540236" y="3586629"/>
              <a:ext cx="890676" cy="852671"/>
            </a:xfrm>
            <a:custGeom>
              <a:avLst/>
              <a:gdLst>
                <a:gd name="connsiteX0" fmla="*/ 890677 w 890676"/>
                <a:gd name="connsiteY0" fmla="*/ 4421 h 852671"/>
                <a:gd name="connsiteX1" fmla="*/ 878853 w 890676"/>
                <a:gd name="connsiteY1" fmla="*/ 1201 h 852671"/>
                <a:gd name="connsiteX2" fmla="*/ 843632 w 890676"/>
                <a:gd name="connsiteY2" fmla="*/ 10610 h 852671"/>
                <a:gd name="connsiteX3" fmla="*/ 11766 w 890676"/>
                <a:gd name="connsiteY3" fmla="*/ 805896 h 852671"/>
                <a:gd name="connsiteX4" fmla="*/ 747 w 890676"/>
                <a:gd name="connsiteY4" fmla="*/ 840765 h 852671"/>
                <a:gd name="connsiteX5" fmla="*/ 3413 w 890676"/>
                <a:gd name="connsiteY5" fmla="*/ 852740 h 8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0676" h="852671">
                  <a:moveTo>
                    <a:pt x="890677" y="4421"/>
                  </a:moveTo>
                  <a:lnTo>
                    <a:pt x="878853" y="1201"/>
                  </a:lnTo>
                  <a:cubicBezTo>
                    <a:pt x="866274" y="-1959"/>
                    <a:pt x="852960" y="1598"/>
                    <a:pt x="843632" y="10610"/>
                  </a:cubicBezTo>
                  <a:lnTo>
                    <a:pt x="11766" y="805896"/>
                  </a:lnTo>
                  <a:cubicBezTo>
                    <a:pt x="2337" y="814847"/>
                    <a:pt x="-1824" y="828020"/>
                    <a:pt x="747" y="840765"/>
                  </a:cubicBezTo>
                  <a:cubicBezTo>
                    <a:pt x="1602" y="844790"/>
                    <a:pt x="2508" y="848765"/>
                    <a:pt x="3413" y="85274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5" name="iśḷîḋe"/>
            <p:cNvSpPr/>
            <p:nvPr/>
          </p:nvSpPr>
          <p:spPr>
            <a:xfrm>
              <a:off x="5531021" y="3566427"/>
              <a:ext cx="649773" cy="621295"/>
            </a:xfrm>
            <a:custGeom>
              <a:avLst/>
              <a:gdLst>
                <a:gd name="connsiteX0" fmla="*/ 649774 w 649773"/>
                <a:gd name="connsiteY0" fmla="*/ 69 h 621295"/>
                <a:gd name="connsiteX1" fmla="*/ 615660 w 649773"/>
                <a:gd name="connsiteY1" fmla="*/ 3742 h 621295"/>
                <a:gd name="connsiteX2" fmla="*/ 594728 w 649773"/>
                <a:gd name="connsiteY2" fmla="*/ 13805 h 621295"/>
                <a:gd name="connsiteX3" fmla="*/ 16100 w 649773"/>
                <a:gd name="connsiteY3" fmla="*/ 566923 h 621295"/>
                <a:gd name="connsiteX4" fmla="*/ 5031 w 649773"/>
                <a:gd name="connsiteY4" fmla="*/ 587402 h 621295"/>
                <a:gd name="connsiteX5" fmla="*/ 0 w 649773"/>
                <a:gd name="connsiteY5" fmla="*/ 621365 h 62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9773" h="621295">
                  <a:moveTo>
                    <a:pt x="649774" y="69"/>
                  </a:moveTo>
                  <a:cubicBezTo>
                    <a:pt x="638302" y="974"/>
                    <a:pt x="626981" y="2232"/>
                    <a:pt x="615660" y="3742"/>
                  </a:cubicBezTo>
                  <a:cubicBezTo>
                    <a:pt x="607790" y="4788"/>
                    <a:pt x="600460" y="8316"/>
                    <a:pt x="594728" y="13805"/>
                  </a:cubicBezTo>
                  <a:lnTo>
                    <a:pt x="16100" y="566923"/>
                  </a:lnTo>
                  <a:cubicBezTo>
                    <a:pt x="10334" y="572403"/>
                    <a:pt x="6455" y="579572"/>
                    <a:pt x="5031" y="587402"/>
                  </a:cubicBezTo>
                  <a:cubicBezTo>
                    <a:pt x="3018" y="598622"/>
                    <a:pt x="1207" y="609943"/>
                    <a:pt x="0" y="621365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6" name="iṡľïḑé"/>
            <p:cNvSpPr/>
            <p:nvPr/>
          </p:nvSpPr>
          <p:spPr>
            <a:xfrm>
              <a:off x="5785315" y="3850860"/>
              <a:ext cx="1039115" cy="995843"/>
            </a:xfrm>
            <a:custGeom>
              <a:avLst/>
              <a:gdLst>
                <a:gd name="connsiteX0" fmla="*/ 1039115 w 1039115"/>
                <a:gd name="connsiteY0" fmla="*/ 23113 h 995843"/>
                <a:gd name="connsiteX1" fmla="*/ 1022561 w 1039115"/>
                <a:gd name="connsiteY1" fmla="*/ 69 h 995843"/>
                <a:gd name="connsiteX2" fmla="*/ 0 w 1039115"/>
                <a:gd name="connsiteY2" fmla="*/ 978302 h 995843"/>
                <a:gd name="connsiteX3" fmla="*/ 22189 w 1039115"/>
                <a:gd name="connsiteY3" fmla="*/ 995913 h 99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115" h="995843">
                  <a:moveTo>
                    <a:pt x="1039115" y="23113"/>
                  </a:moveTo>
                  <a:cubicBezTo>
                    <a:pt x="1033782" y="15329"/>
                    <a:pt x="1028262" y="7651"/>
                    <a:pt x="1022561" y="69"/>
                  </a:cubicBezTo>
                  <a:lnTo>
                    <a:pt x="0" y="978302"/>
                  </a:lnTo>
                  <a:cubicBezTo>
                    <a:pt x="7280" y="984275"/>
                    <a:pt x="14677" y="990142"/>
                    <a:pt x="22189" y="995913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7" name="ïṡḻídè"/>
            <p:cNvSpPr/>
            <p:nvPr/>
          </p:nvSpPr>
          <p:spPr>
            <a:xfrm>
              <a:off x="6307539" y="4380934"/>
              <a:ext cx="635082" cy="607509"/>
            </a:xfrm>
            <a:custGeom>
              <a:avLst/>
              <a:gdLst>
                <a:gd name="connsiteX0" fmla="*/ 618126 w 635082"/>
                <a:gd name="connsiteY0" fmla="*/ 55416 h 607509"/>
                <a:gd name="connsiteX1" fmla="*/ 629145 w 635082"/>
                <a:gd name="connsiteY1" fmla="*/ 35290 h 607509"/>
                <a:gd name="connsiteX2" fmla="*/ 635082 w 635082"/>
                <a:gd name="connsiteY2" fmla="*/ 69 h 607509"/>
                <a:gd name="connsiteX3" fmla="*/ 0 w 635082"/>
                <a:gd name="connsiteY3" fmla="*/ 607578 h 607509"/>
                <a:gd name="connsiteX4" fmla="*/ 35221 w 635082"/>
                <a:gd name="connsiteY4" fmla="*/ 603352 h 607509"/>
                <a:gd name="connsiteX5" fmla="*/ 55649 w 635082"/>
                <a:gd name="connsiteY5" fmla="*/ 593289 h 60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082" h="607509">
                  <a:moveTo>
                    <a:pt x="618126" y="55416"/>
                  </a:moveTo>
                  <a:cubicBezTo>
                    <a:pt x="623816" y="50027"/>
                    <a:pt x="627670" y="42988"/>
                    <a:pt x="629145" y="35290"/>
                  </a:cubicBezTo>
                  <a:cubicBezTo>
                    <a:pt x="631394" y="23717"/>
                    <a:pt x="633371" y="11979"/>
                    <a:pt x="635082" y="69"/>
                  </a:cubicBezTo>
                  <a:lnTo>
                    <a:pt x="0" y="607578"/>
                  </a:lnTo>
                  <a:cubicBezTo>
                    <a:pt x="11824" y="606471"/>
                    <a:pt x="23598" y="605012"/>
                    <a:pt x="35221" y="603352"/>
                  </a:cubicBezTo>
                  <a:cubicBezTo>
                    <a:pt x="42904" y="602194"/>
                    <a:pt x="50038" y="598672"/>
                    <a:pt x="55649" y="593289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8" name="ïsḻíďè"/>
            <p:cNvSpPr/>
            <p:nvPr/>
          </p:nvSpPr>
          <p:spPr>
            <a:xfrm>
              <a:off x="6489732" y="4561767"/>
              <a:ext cx="401970" cy="384208"/>
            </a:xfrm>
            <a:custGeom>
              <a:avLst/>
              <a:gdLst>
                <a:gd name="connsiteX0" fmla="*/ 360359 w 401970"/>
                <a:gd name="connsiteY0" fmla="*/ 78712 h 384208"/>
                <a:gd name="connsiteX1" fmla="*/ 367353 w 401970"/>
                <a:gd name="connsiteY1" fmla="*/ 69756 h 384208"/>
                <a:gd name="connsiteX2" fmla="*/ 401970 w 401970"/>
                <a:gd name="connsiteY2" fmla="*/ 69 h 384208"/>
                <a:gd name="connsiteX3" fmla="*/ 0 w 401970"/>
                <a:gd name="connsiteY3" fmla="*/ 384278 h 384208"/>
                <a:gd name="connsiteX4" fmla="*/ 71146 w 401970"/>
                <a:gd name="connsiteY4" fmla="*/ 352881 h 384208"/>
                <a:gd name="connsiteX5" fmla="*/ 80353 w 401970"/>
                <a:gd name="connsiteY5" fmla="*/ 346290 h 38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970" h="384208">
                  <a:moveTo>
                    <a:pt x="360359" y="78712"/>
                  </a:moveTo>
                  <a:cubicBezTo>
                    <a:pt x="363132" y="76095"/>
                    <a:pt x="365486" y="73077"/>
                    <a:pt x="367353" y="69756"/>
                  </a:cubicBezTo>
                  <a:cubicBezTo>
                    <a:pt x="380153" y="47174"/>
                    <a:pt x="391711" y="23913"/>
                    <a:pt x="401970" y="69"/>
                  </a:cubicBezTo>
                  <a:lnTo>
                    <a:pt x="0" y="384278"/>
                  </a:lnTo>
                  <a:cubicBezTo>
                    <a:pt x="24267" y="375120"/>
                    <a:pt x="48021" y="364655"/>
                    <a:pt x="71146" y="352881"/>
                  </a:cubicBezTo>
                  <a:cubicBezTo>
                    <a:pt x="74522" y="351170"/>
                    <a:pt x="77626" y="348906"/>
                    <a:pt x="80353" y="34629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39" name="ïś1ïďe"/>
            <p:cNvSpPr/>
            <p:nvPr/>
          </p:nvSpPr>
          <p:spPr>
            <a:xfrm>
              <a:off x="6169625" y="4243220"/>
              <a:ext cx="780194" cy="747069"/>
            </a:xfrm>
            <a:custGeom>
              <a:avLst/>
              <a:gdLst>
                <a:gd name="connsiteX0" fmla="*/ 768518 w 780194"/>
                <a:gd name="connsiteY0" fmla="*/ 49378 h 747069"/>
                <a:gd name="connsiteX1" fmla="*/ 780192 w 780194"/>
                <a:gd name="connsiteY1" fmla="*/ 21805 h 747069"/>
                <a:gd name="connsiteX2" fmla="*/ 779437 w 780194"/>
                <a:gd name="connsiteY2" fmla="*/ 69 h 747069"/>
                <a:gd name="connsiteX3" fmla="*/ 0 w 780194"/>
                <a:gd name="connsiteY3" fmla="*/ 745342 h 747069"/>
                <a:gd name="connsiteX4" fmla="*/ 21635 w 780194"/>
                <a:gd name="connsiteY4" fmla="*/ 747053 h 747069"/>
                <a:gd name="connsiteX5" fmla="*/ 49661 w 780194"/>
                <a:gd name="connsiteY5" fmla="*/ 736990 h 7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0194" h="747069">
                  <a:moveTo>
                    <a:pt x="768518" y="49378"/>
                  </a:moveTo>
                  <a:cubicBezTo>
                    <a:pt x="776081" y="42213"/>
                    <a:pt x="780312" y="32221"/>
                    <a:pt x="780192" y="21805"/>
                  </a:cubicBezTo>
                  <a:cubicBezTo>
                    <a:pt x="780192" y="14560"/>
                    <a:pt x="779940" y="7314"/>
                    <a:pt x="779437" y="69"/>
                  </a:cubicBezTo>
                  <a:lnTo>
                    <a:pt x="0" y="745342"/>
                  </a:lnTo>
                  <a:cubicBezTo>
                    <a:pt x="7195" y="745996"/>
                    <a:pt x="14390" y="746600"/>
                    <a:pt x="21635" y="747053"/>
                  </a:cubicBezTo>
                  <a:cubicBezTo>
                    <a:pt x="31970" y="747757"/>
                    <a:pt x="42134" y="744084"/>
                    <a:pt x="49661" y="736990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40" name="ïṣḷide"/>
            <p:cNvSpPr/>
            <p:nvPr/>
          </p:nvSpPr>
          <p:spPr>
            <a:xfrm>
              <a:off x="5952715" y="4023291"/>
              <a:ext cx="954926" cy="914046"/>
            </a:xfrm>
            <a:custGeom>
              <a:avLst/>
              <a:gdLst>
                <a:gd name="connsiteX0" fmla="*/ 943113 w 954926"/>
                <a:gd name="connsiteY0" fmla="*/ 46108 h 914046"/>
                <a:gd name="connsiteX1" fmla="*/ 952622 w 954926"/>
                <a:gd name="connsiteY1" fmla="*/ 5855 h 914046"/>
                <a:gd name="connsiteX2" fmla="*/ 950409 w 954926"/>
                <a:gd name="connsiteY2" fmla="*/ 69 h 914046"/>
                <a:gd name="connsiteX3" fmla="*/ 0 w 954926"/>
                <a:gd name="connsiteY3" fmla="*/ 908767 h 914046"/>
                <a:gd name="connsiteX4" fmla="*/ 5685 w 954926"/>
                <a:gd name="connsiteY4" fmla="*/ 911232 h 914046"/>
                <a:gd name="connsiteX5" fmla="*/ 45938 w 954926"/>
                <a:gd name="connsiteY5" fmla="*/ 903634 h 9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926" h="914046">
                  <a:moveTo>
                    <a:pt x="943113" y="46108"/>
                  </a:moveTo>
                  <a:cubicBezTo>
                    <a:pt x="954067" y="35813"/>
                    <a:pt x="957810" y="19964"/>
                    <a:pt x="952622" y="5855"/>
                  </a:cubicBezTo>
                  <a:cubicBezTo>
                    <a:pt x="951868" y="3943"/>
                    <a:pt x="951163" y="1981"/>
                    <a:pt x="950409" y="69"/>
                  </a:cubicBezTo>
                  <a:lnTo>
                    <a:pt x="0" y="908767"/>
                  </a:lnTo>
                  <a:lnTo>
                    <a:pt x="5685" y="911232"/>
                  </a:lnTo>
                  <a:cubicBezTo>
                    <a:pt x="19416" y="916968"/>
                    <a:pt x="35246" y="913999"/>
                    <a:pt x="45938" y="903634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41" name="îšļiḑe"/>
            <p:cNvSpPr/>
            <p:nvPr/>
          </p:nvSpPr>
          <p:spPr>
            <a:xfrm>
              <a:off x="5863807" y="3932271"/>
              <a:ext cx="1001767" cy="958648"/>
            </a:xfrm>
            <a:custGeom>
              <a:avLst/>
              <a:gdLst>
                <a:gd name="connsiteX0" fmla="*/ 990410 w 1001767"/>
                <a:gd name="connsiteY0" fmla="*/ 45051 h 958648"/>
                <a:gd name="connsiteX1" fmla="*/ 997152 w 1001767"/>
                <a:gd name="connsiteY1" fmla="*/ 673 h 958648"/>
                <a:gd name="connsiteX2" fmla="*/ 996800 w 1001767"/>
                <a:gd name="connsiteY2" fmla="*/ 69 h 958648"/>
                <a:gd name="connsiteX3" fmla="*/ 0 w 1001767"/>
                <a:gd name="connsiteY3" fmla="*/ 953195 h 958648"/>
                <a:gd name="connsiteX4" fmla="*/ 0 w 1001767"/>
                <a:gd name="connsiteY4" fmla="*/ 953195 h 958648"/>
                <a:gd name="connsiteX5" fmla="*/ 45585 w 1001767"/>
                <a:gd name="connsiteY5" fmla="*/ 948163 h 95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767" h="958648">
                  <a:moveTo>
                    <a:pt x="990410" y="45051"/>
                  </a:moveTo>
                  <a:cubicBezTo>
                    <a:pt x="1002486" y="33513"/>
                    <a:pt x="1005258" y="15279"/>
                    <a:pt x="997152" y="673"/>
                  </a:cubicBezTo>
                  <a:lnTo>
                    <a:pt x="996800" y="69"/>
                  </a:lnTo>
                  <a:lnTo>
                    <a:pt x="0" y="953195"/>
                  </a:lnTo>
                  <a:lnTo>
                    <a:pt x="0" y="953195"/>
                  </a:lnTo>
                  <a:cubicBezTo>
                    <a:pt x="14561" y="962131"/>
                    <a:pt x="33324" y="960058"/>
                    <a:pt x="45585" y="948163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42" name="íṩ1ïde"/>
            <p:cNvSpPr/>
            <p:nvPr/>
          </p:nvSpPr>
          <p:spPr>
            <a:xfrm>
              <a:off x="5715729" y="3778355"/>
              <a:ext cx="1049128" cy="1005152"/>
            </a:xfrm>
            <a:custGeom>
              <a:avLst/>
              <a:gdLst>
                <a:gd name="connsiteX0" fmla="*/ 19271 w 1049128"/>
                <a:gd name="connsiteY0" fmla="*/ 1005221 h 1005152"/>
                <a:gd name="connsiteX1" fmla="*/ 1049128 w 1049128"/>
                <a:gd name="connsiteY1" fmla="*/ 20547 h 1005152"/>
                <a:gd name="connsiteX2" fmla="*/ 1029907 w 1049128"/>
                <a:gd name="connsiteY2" fmla="*/ 69 h 1005152"/>
                <a:gd name="connsiteX3" fmla="*/ 0 w 1049128"/>
                <a:gd name="connsiteY3" fmla="*/ 984994 h 1005152"/>
                <a:gd name="connsiteX4" fmla="*/ 19271 w 1049128"/>
                <a:gd name="connsiteY4" fmla="*/ 1005221 h 100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128" h="1005152">
                  <a:moveTo>
                    <a:pt x="19271" y="1005221"/>
                  </a:moveTo>
                  <a:lnTo>
                    <a:pt x="1049128" y="20547"/>
                  </a:lnTo>
                  <a:cubicBezTo>
                    <a:pt x="1042853" y="13604"/>
                    <a:pt x="1036448" y="6776"/>
                    <a:pt x="1029907" y="69"/>
                  </a:cubicBezTo>
                  <a:lnTo>
                    <a:pt x="0" y="984994"/>
                  </a:lnTo>
                  <a:cubicBezTo>
                    <a:pt x="6339" y="991888"/>
                    <a:pt x="12880" y="998580"/>
                    <a:pt x="19271" y="1005221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43" name="íşḷïḍé"/>
            <p:cNvSpPr/>
            <p:nvPr/>
          </p:nvSpPr>
          <p:spPr>
            <a:xfrm>
              <a:off x="6053597" y="4126136"/>
              <a:ext cx="883348" cy="845698"/>
            </a:xfrm>
            <a:custGeom>
              <a:avLst/>
              <a:gdLst>
                <a:gd name="connsiteX0" fmla="*/ 871615 w 883348"/>
                <a:gd name="connsiteY0" fmla="*/ 47013 h 845698"/>
                <a:gd name="connsiteX1" fmla="*/ 882684 w 883348"/>
                <a:gd name="connsiteY1" fmla="*/ 12598 h 845698"/>
                <a:gd name="connsiteX2" fmla="*/ 880068 w 883348"/>
                <a:gd name="connsiteY2" fmla="*/ 69 h 845698"/>
                <a:gd name="connsiteX3" fmla="*/ 0 w 883348"/>
                <a:gd name="connsiteY3" fmla="*/ 841495 h 845698"/>
                <a:gd name="connsiteX4" fmla="*/ 12377 w 883348"/>
                <a:gd name="connsiteY4" fmla="*/ 844715 h 845698"/>
                <a:gd name="connsiteX5" fmla="*/ 47196 w 883348"/>
                <a:gd name="connsiteY5" fmla="*/ 835205 h 84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348" h="845698">
                  <a:moveTo>
                    <a:pt x="871615" y="47013"/>
                  </a:moveTo>
                  <a:cubicBezTo>
                    <a:pt x="880908" y="38163"/>
                    <a:pt x="885079" y="25207"/>
                    <a:pt x="882684" y="12598"/>
                  </a:cubicBezTo>
                  <a:cubicBezTo>
                    <a:pt x="881879" y="8421"/>
                    <a:pt x="880973" y="4245"/>
                    <a:pt x="880068" y="69"/>
                  </a:cubicBezTo>
                  <a:lnTo>
                    <a:pt x="0" y="841495"/>
                  </a:lnTo>
                  <a:cubicBezTo>
                    <a:pt x="4126" y="842602"/>
                    <a:pt x="8251" y="843709"/>
                    <a:pt x="12377" y="844715"/>
                  </a:cubicBezTo>
                  <a:cubicBezTo>
                    <a:pt x="24845" y="847734"/>
                    <a:pt x="37993" y="844161"/>
                    <a:pt x="47196" y="835205"/>
                  </a:cubicBezTo>
                  <a:close/>
                </a:path>
              </a:pathLst>
            </a:custGeom>
            <a:grpFill/>
            <a:ln w="50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045" name="文本框 1044"/>
          <p:cNvSpPr txBox="1"/>
          <p:nvPr/>
        </p:nvSpPr>
        <p:spPr>
          <a:xfrm>
            <a:off x="53811" y="0"/>
            <a:ext cx="369332" cy="6883144"/>
          </a:xfrm>
          <a:prstGeom prst="rect">
            <a:avLst/>
          </a:prstGeom>
          <a:noFill/>
        </p:spPr>
        <p:txBody>
          <a:bodyPr vert="eaVert" wrap="square" lIns="0" tIns="0" rIns="0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CHEMICAL REACTIONS AND ELECTRICAL ENERGY</a:t>
            </a:r>
            <a:endParaRPr lang="zh-CN" altLang="en-US" sz="2400" b="1">
              <a:solidFill>
                <a:schemeClr val="bg1">
                  <a:alpha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grpSp>
        <p:nvGrpSpPr>
          <p:cNvPr id="1046" name="组合 1045"/>
          <p:cNvGrpSpPr/>
          <p:nvPr/>
        </p:nvGrpSpPr>
        <p:grpSpPr>
          <a:xfrm>
            <a:off x="1060290" y="330647"/>
            <a:ext cx="2807179" cy="645301"/>
            <a:chOff x="932770" y="330647"/>
            <a:chExt cx="2807179" cy="645301"/>
          </a:xfrm>
        </p:grpSpPr>
        <p:sp>
          <p:nvSpPr>
            <p:cNvPr id="1047" name="文本框 1046"/>
            <p:cNvSpPr txBox="1"/>
            <p:nvPr/>
          </p:nvSpPr>
          <p:spPr>
            <a:xfrm>
              <a:off x="932770" y="330647"/>
              <a:ext cx="2807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第四章 化学反应与电能</a:t>
              </a: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sp>
          <p:nvSpPr>
            <p:cNvPr id="1048" name="矩形 1047"/>
            <p:cNvSpPr/>
            <p:nvPr/>
          </p:nvSpPr>
          <p:spPr>
            <a:xfrm rot="5400000">
              <a:off x="1375260" y="593089"/>
              <a:ext cx="45719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049" name="文本框 1048"/>
          <p:cNvSpPr txBox="1"/>
          <p:nvPr/>
        </p:nvSpPr>
        <p:spPr>
          <a:xfrm>
            <a:off x="1103990" y="1716735"/>
            <a:ext cx="214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>
                <a:ln w="12700">
                  <a:solidFill>
                    <a:schemeClr val="bg1"/>
                  </a:solidFill>
                </a:ln>
                <a:noFill/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第二节</a:t>
            </a:r>
            <a:endParaRPr lang="zh-CN" altLang="en-US" sz="4800" b="1">
              <a:ln w="12700">
                <a:solidFill>
                  <a:schemeClr val="bg1"/>
                </a:solidFill>
              </a:ln>
              <a:noFill/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grpSp>
        <p:nvGrpSpPr>
          <p:cNvPr id="1064" name="组合 1063"/>
          <p:cNvGrpSpPr/>
          <p:nvPr/>
        </p:nvGrpSpPr>
        <p:grpSpPr>
          <a:xfrm>
            <a:off x="1103990" y="5774563"/>
            <a:ext cx="3573145" cy="460375"/>
            <a:chOff x="1054182" y="273353"/>
            <a:chExt cx="3573145" cy="460375"/>
          </a:xfrm>
        </p:grpSpPr>
        <p:sp>
          <p:nvSpPr>
            <p:cNvPr id="1065" name="文本框 1064"/>
            <p:cNvSpPr txBox="1"/>
            <p:nvPr/>
          </p:nvSpPr>
          <p:spPr>
            <a:xfrm>
              <a:off x="1537417" y="273353"/>
              <a:ext cx="308991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n w="0">
                    <a:noFill/>
                  </a:ln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授 课 老 师 ：</a:t>
              </a:r>
              <a:r>
                <a:rPr lang="zh-CN" altLang="en-US" sz="2400">
                  <a:ln w="0">
                    <a:noFill/>
                  </a:ln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蒲宇思</a:t>
              </a:r>
              <a:endParaRPr lang="zh-CN" altLang="en-US" sz="2400">
                <a:ln w="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grpSp>
          <p:nvGrpSpPr>
            <p:cNvPr id="1066" name="组合 1065"/>
            <p:cNvGrpSpPr/>
            <p:nvPr/>
          </p:nvGrpSpPr>
          <p:grpSpPr>
            <a:xfrm>
              <a:off x="1054182" y="344874"/>
              <a:ext cx="463036" cy="318623"/>
              <a:chOff x="997415" y="296056"/>
              <a:chExt cx="604917" cy="416257"/>
            </a:xfrm>
          </p:grpSpPr>
          <p:sp>
            <p:nvSpPr>
              <p:cNvPr id="1067" name="is-greater-than-mathematical-sign_43478"/>
              <p:cNvSpPr/>
              <p:nvPr/>
            </p:nvSpPr>
            <p:spPr>
              <a:xfrm>
                <a:off x="997415" y="296056"/>
                <a:ext cx="304843" cy="416257"/>
              </a:xfrm>
              <a:custGeom>
                <a:avLst/>
                <a:gdLst>
                  <a:gd name="T0" fmla="*/ 121763 h 600884"/>
                  <a:gd name="T1" fmla="*/ 121763 h 600884"/>
                  <a:gd name="T2" fmla="*/ 121763 h 600884"/>
                  <a:gd name="T3" fmla="*/ 121763 h 600884"/>
                  <a:gd name="T4" fmla="*/ 121763 h 600884"/>
                  <a:gd name="T5" fmla="*/ 121763 h 600884"/>
                  <a:gd name="T6" fmla="*/ 121763 h 600884"/>
                  <a:gd name="T7" fmla="*/ 121763 h 600884"/>
                  <a:gd name="T8" fmla="*/ 121763 h 600884"/>
                  <a:gd name="T9" fmla="*/ 121763 h 600884"/>
                  <a:gd name="T10" fmla="*/ 121763 h 600884"/>
                  <a:gd name="T11" fmla="*/ 121763 h 600884"/>
                  <a:gd name="T12" fmla="*/ 121763 h 600884"/>
                  <a:gd name="T13" fmla="*/ 121763 h 600884"/>
                  <a:gd name="T14" fmla="*/ 121763 h 600884"/>
                  <a:gd name="T15" fmla="*/ 121763 h 600884"/>
                  <a:gd name="T16" fmla="*/ 121763 h 600884"/>
                  <a:gd name="T17" fmla="*/ 121763 h 600884"/>
                  <a:gd name="T18" fmla="*/ 121763 h 600884"/>
                  <a:gd name="T19" fmla="*/ 121763 h 600884"/>
                  <a:gd name="T20" fmla="*/ 121763 h 600884"/>
                  <a:gd name="T21" fmla="*/ 121763 h 600884"/>
                  <a:gd name="T22" fmla="*/ 121763 h 600884"/>
                  <a:gd name="T23" fmla="*/ 121763 h 600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5" h="1198">
                    <a:moveTo>
                      <a:pt x="22" y="1141"/>
                    </a:moveTo>
                    <a:cubicBezTo>
                      <a:pt x="38" y="1177"/>
                      <a:pt x="73" y="1198"/>
                      <a:pt x="111" y="1198"/>
                    </a:cubicBezTo>
                    <a:cubicBezTo>
                      <a:pt x="124" y="1198"/>
                      <a:pt x="138" y="1195"/>
                      <a:pt x="151" y="1189"/>
                    </a:cubicBezTo>
                    <a:lnTo>
                      <a:pt x="1336" y="653"/>
                    </a:lnTo>
                    <a:cubicBezTo>
                      <a:pt x="1372" y="637"/>
                      <a:pt x="1395" y="601"/>
                      <a:pt x="1393" y="562"/>
                    </a:cubicBezTo>
                    <a:cubicBezTo>
                      <a:pt x="1392" y="522"/>
                      <a:pt x="1368" y="488"/>
                      <a:pt x="1331" y="474"/>
                    </a:cubicBezTo>
                    <a:lnTo>
                      <a:pt x="145" y="19"/>
                    </a:lnTo>
                    <a:cubicBezTo>
                      <a:pt x="95" y="0"/>
                      <a:pt x="39" y="25"/>
                      <a:pt x="20" y="75"/>
                    </a:cubicBezTo>
                    <a:cubicBezTo>
                      <a:pt x="0" y="125"/>
                      <a:pt x="25" y="182"/>
                      <a:pt x="76" y="201"/>
                    </a:cubicBezTo>
                    <a:lnTo>
                      <a:pt x="1043" y="572"/>
                    </a:lnTo>
                    <a:lnTo>
                      <a:pt x="70" y="1012"/>
                    </a:lnTo>
                    <a:cubicBezTo>
                      <a:pt x="21" y="1034"/>
                      <a:pt x="0" y="1092"/>
                      <a:pt x="22" y="11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68" name="is-greater-than-mathematical-sign_43478"/>
              <p:cNvSpPr/>
              <p:nvPr/>
            </p:nvSpPr>
            <p:spPr>
              <a:xfrm>
                <a:off x="1297490" y="296056"/>
                <a:ext cx="304842" cy="416257"/>
              </a:xfrm>
              <a:custGeom>
                <a:avLst/>
                <a:gdLst>
                  <a:gd name="T0" fmla="*/ 121763 h 600884"/>
                  <a:gd name="T1" fmla="*/ 121763 h 600884"/>
                  <a:gd name="T2" fmla="*/ 121763 h 600884"/>
                  <a:gd name="T3" fmla="*/ 121763 h 600884"/>
                  <a:gd name="T4" fmla="*/ 121763 h 600884"/>
                  <a:gd name="T5" fmla="*/ 121763 h 600884"/>
                  <a:gd name="T6" fmla="*/ 121763 h 600884"/>
                  <a:gd name="T7" fmla="*/ 121763 h 600884"/>
                  <a:gd name="T8" fmla="*/ 121763 h 600884"/>
                  <a:gd name="T9" fmla="*/ 121763 h 600884"/>
                  <a:gd name="T10" fmla="*/ 121763 h 600884"/>
                  <a:gd name="T11" fmla="*/ 121763 h 600884"/>
                  <a:gd name="T12" fmla="*/ 121763 h 600884"/>
                  <a:gd name="T13" fmla="*/ 121763 h 600884"/>
                  <a:gd name="T14" fmla="*/ 121763 h 600884"/>
                  <a:gd name="T15" fmla="*/ 121763 h 600884"/>
                  <a:gd name="T16" fmla="*/ 121763 h 600884"/>
                  <a:gd name="T17" fmla="*/ 121763 h 600884"/>
                  <a:gd name="T18" fmla="*/ 121763 h 600884"/>
                  <a:gd name="T19" fmla="*/ 121763 h 600884"/>
                  <a:gd name="T20" fmla="*/ 121763 h 600884"/>
                  <a:gd name="T21" fmla="*/ 121763 h 600884"/>
                  <a:gd name="T22" fmla="*/ 121763 h 600884"/>
                  <a:gd name="T23" fmla="*/ 121763 h 600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5" h="1198">
                    <a:moveTo>
                      <a:pt x="22" y="1141"/>
                    </a:moveTo>
                    <a:cubicBezTo>
                      <a:pt x="38" y="1177"/>
                      <a:pt x="73" y="1198"/>
                      <a:pt x="111" y="1198"/>
                    </a:cubicBezTo>
                    <a:cubicBezTo>
                      <a:pt x="124" y="1198"/>
                      <a:pt x="138" y="1195"/>
                      <a:pt x="151" y="1189"/>
                    </a:cubicBezTo>
                    <a:lnTo>
                      <a:pt x="1336" y="653"/>
                    </a:lnTo>
                    <a:cubicBezTo>
                      <a:pt x="1372" y="637"/>
                      <a:pt x="1395" y="601"/>
                      <a:pt x="1393" y="562"/>
                    </a:cubicBezTo>
                    <a:cubicBezTo>
                      <a:pt x="1392" y="522"/>
                      <a:pt x="1368" y="488"/>
                      <a:pt x="1331" y="474"/>
                    </a:cubicBezTo>
                    <a:lnTo>
                      <a:pt x="145" y="19"/>
                    </a:lnTo>
                    <a:cubicBezTo>
                      <a:pt x="95" y="0"/>
                      <a:pt x="39" y="25"/>
                      <a:pt x="20" y="75"/>
                    </a:cubicBezTo>
                    <a:cubicBezTo>
                      <a:pt x="0" y="125"/>
                      <a:pt x="25" y="182"/>
                      <a:pt x="76" y="201"/>
                    </a:cubicBezTo>
                    <a:lnTo>
                      <a:pt x="1043" y="572"/>
                    </a:lnTo>
                    <a:lnTo>
                      <a:pt x="70" y="1012"/>
                    </a:lnTo>
                    <a:cubicBezTo>
                      <a:pt x="21" y="1034"/>
                      <a:pt x="0" y="1092"/>
                      <a:pt x="22" y="11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069" name="组合 1068"/>
          <p:cNvGrpSpPr/>
          <p:nvPr/>
        </p:nvGrpSpPr>
        <p:grpSpPr>
          <a:xfrm>
            <a:off x="1103990" y="5053776"/>
            <a:ext cx="2943903" cy="461665"/>
            <a:chOff x="1054182" y="273353"/>
            <a:chExt cx="2943903" cy="461665"/>
          </a:xfrm>
        </p:grpSpPr>
        <p:sp>
          <p:nvSpPr>
            <p:cNvPr id="1070" name="文本框 1069"/>
            <p:cNvSpPr txBox="1"/>
            <p:nvPr/>
          </p:nvSpPr>
          <p:spPr>
            <a:xfrm>
              <a:off x="1537535" y="273353"/>
              <a:ext cx="2460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n w="0">
                    <a:noFill/>
                  </a:ln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第 </a:t>
              </a:r>
              <a:r>
                <a:rPr lang="en-US" altLang="zh-CN" sz="2400">
                  <a:ln w="0">
                    <a:noFill/>
                  </a:ln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1 </a:t>
              </a:r>
              <a:r>
                <a:rPr lang="zh-CN" altLang="en-US" sz="2400">
                  <a:ln w="0">
                    <a:noFill/>
                  </a:ln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课 时 </a:t>
              </a:r>
              <a:endParaRPr lang="zh-CN" altLang="en-US" sz="2400">
                <a:ln w="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grpSp>
          <p:nvGrpSpPr>
            <p:cNvPr id="1071" name="组合 1070"/>
            <p:cNvGrpSpPr/>
            <p:nvPr/>
          </p:nvGrpSpPr>
          <p:grpSpPr>
            <a:xfrm>
              <a:off x="1054182" y="344874"/>
              <a:ext cx="463036" cy="318623"/>
              <a:chOff x="997415" y="296056"/>
              <a:chExt cx="604917" cy="416257"/>
            </a:xfrm>
          </p:grpSpPr>
          <p:sp>
            <p:nvSpPr>
              <p:cNvPr id="1072" name="is-greater-than-mathematical-sign_43478"/>
              <p:cNvSpPr/>
              <p:nvPr/>
            </p:nvSpPr>
            <p:spPr>
              <a:xfrm>
                <a:off x="997415" y="296056"/>
                <a:ext cx="304843" cy="416257"/>
              </a:xfrm>
              <a:custGeom>
                <a:avLst/>
                <a:gdLst>
                  <a:gd name="T0" fmla="*/ 121763 h 600884"/>
                  <a:gd name="T1" fmla="*/ 121763 h 600884"/>
                  <a:gd name="T2" fmla="*/ 121763 h 600884"/>
                  <a:gd name="T3" fmla="*/ 121763 h 600884"/>
                  <a:gd name="T4" fmla="*/ 121763 h 600884"/>
                  <a:gd name="T5" fmla="*/ 121763 h 600884"/>
                  <a:gd name="T6" fmla="*/ 121763 h 600884"/>
                  <a:gd name="T7" fmla="*/ 121763 h 600884"/>
                  <a:gd name="T8" fmla="*/ 121763 h 600884"/>
                  <a:gd name="T9" fmla="*/ 121763 h 600884"/>
                  <a:gd name="T10" fmla="*/ 121763 h 600884"/>
                  <a:gd name="T11" fmla="*/ 121763 h 600884"/>
                  <a:gd name="T12" fmla="*/ 121763 h 600884"/>
                  <a:gd name="T13" fmla="*/ 121763 h 600884"/>
                  <a:gd name="T14" fmla="*/ 121763 h 600884"/>
                  <a:gd name="T15" fmla="*/ 121763 h 600884"/>
                  <a:gd name="T16" fmla="*/ 121763 h 600884"/>
                  <a:gd name="T17" fmla="*/ 121763 h 600884"/>
                  <a:gd name="T18" fmla="*/ 121763 h 600884"/>
                  <a:gd name="T19" fmla="*/ 121763 h 600884"/>
                  <a:gd name="T20" fmla="*/ 121763 h 600884"/>
                  <a:gd name="T21" fmla="*/ 121763 h 600884"/>
                  <a:gd name="T22" fmla="*/ 121763 h 600884"/>
                  <a:gd name="T23" fmla="*/ 121763 h 600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5" h="1198">
                    <a:moveTo>
                      <a:pt x="22" y="1141"/>
                    </a:moveTo>
                    <a:cubicBezTo>
                      <a:pt x="38" y="1177"/>
                      <a:pt x="73" y="1198"/>
                      <a:pt x="111" y="1198"/>
                    </a:cubicBezTo>
                    <a:cubicBezTo>
                      <a:pt x="124" y="1198"/>
                      <a:pt x="138" y="1195"/>
                      <a:pt x="151" y="1189"/>
                    </a:cubicBezTo>
                    <a:lnTo>
                      <a:pt x="1336" y="653"/>
                    </a:lnTo>
                    <a:cubicBezTo>
                      <a:pt x="1372" y="637"/>
                      <a:pt x="1395" y="601"/>
                      <a:pt x="1393" y="562"/>
                    </a:cubicBezTo>
                    <a:cubicBezTo>
                      <a:pt x="1392" y="522"/>
                      <a:pt x="1368" y="488"/>
                      <a:pt x="1331" y="474"/>
                    </a:cubicBezTo>
                    <a:lnTo>
                      <a:pt x="145" y="19"/>
                    </a:lnTo>
                    <a:cubicBezTo>
                      <a:pt x="95" y="0"/>
                      <a:pt x="39" y="25"/>
                      <a:pt x="20" y="75"/>
                    </a:cubicBezTo>
                    <a:cubicBezTo>
                      <a:pt x="0" y="125"/>
                      <a:pt x="25" y="182"/>
                      <a:pt x="76" y="201"/>
                    </a:cubicBezTo>
                    <a:lnTo>
                      <a:pt x="1043" y="572"/>
                    </a:lnTo>
                    <a:lnTo>
                      <a:pt x="70" y="1012"/>
                    </a:lnTo>
                    <a:cubicBezTo>
                      <a:pt x="21" y="1034"/>
                      <a:pt x="0" y="1092"/>
                      <a:pt x="22" y="11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73" name="is-greater-than-mathematical-sign_43478"/>
              <p:cNvSpPr/>
              <p:nvPr/>
            </p:nvSpPr>
            <p:spPr>
              <a:xfrm>
                <a:off x="1297490" y="296056"/>
                <a:ext cx="304842" cy="416257"/>
              </a:xfrm>
              <a:custGeom>
                <a:avLst/>
                <a:gdLst>
                  <a:gd name="T0" fmla="*/ 121763 h 600884"/>
                  <a:gd name="T1" fmla="*/ 121763 h 600884"/>
                  <a:gd name="T2" fmla="*/ 121763 h 600884"/>
                  <a:gd name="T3" fmla="*/ 121763 h 600884"/>
                  <a:gd name="T4" fmla="*/ 121763 h 600884"/>
                  <a:gd name="T5" fmla="*/ 121763 h 600884"/>
                  <a:gd name="T6" fmla="*/ 121763 h 600884"/>
                  <a:gd name="T7" fmla="*/ 121763 h 600884"/>
                  <a:gd name="T8" fmla="*/ 121763 h 600884"/>
                  <a:gd name="T9" fmla="*/ 121763 h 600884"/>
                  <a:gd name="T10" fmla="*/ 121763 h 600884"/>
                  <a:gd name="T11" fmla="*/ 121763 h 600884"/>
                  <a:gd name="T12" fmla="*/ 121763 h 600884"/>
                  <a:gd name="T13" fmla="*/ 121763 h 600884"/>
                  <a:gd name="T14" fmla="*/ 121763 h 600884"/>
                  <a:gd name="T15" fmla="*/ 121763 h 600884"/>
                  <a:gd name="T16" fmla="*/ 121763 h 600884"/>
                  <a:gd name="T17" fmla="*/ 121763 h 600884"/>
                  <a:gd name="T18" fmla="*/ 121763 h 600884"/>
                  <a:gd name="T19" fmla="*/ 121763 h 600884"/>
                  <a:gd name="T20" fmla="*/ 121763 h 600884"/>
                  <a:gd name="T21" fmla="*/ 121763 h 600884"/>
                  <a:gd name="T22" fmla="*/ 121763 h 600884"/>
                  <a:gd name="T23" fmla="*/ 121763 h 600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5" h="1198">
                    <a:moveTo>
                      <a:pt x="22" y="1141"/>
                    </a:moveTo>
                    <a:cubicBezTo>
                      <a:pt x="38" y="1177"/>
                      <a:pt x="73" y="1198"/>
                      <a:pt x="111" y="1198"/>
                    </a:cubicBezTo>
                    <a:cubicBezTo>
                      <a:pt x="124" y="1198"/>
                      <a:pt x="138" y="1195"/>
                      <a:pt x="151" y="1189"/>
                    </a:cubicBezTo>
                    <a:lnTo>
                      <a:pt x="1336" y="653"/>
                    </a:lnTo>
                    <a:cubicBezTo>
                      <a:pt x="1372" y="637"/>
                      <a:pt x="1395" y="601"/>
                      <a:pt x="1393" y="562"/>
                    </a:cubicBezTo>
                    <a:cubicBezTo>
                      <a:pt x="1392" y="522"/>
                      <a:pt x="1368" y="488"/>
                      <a:pt x="1331" y="474"/>
                    </a:cubicBezTo>
                    <a:lnTo>
                      <a:pt x="145" y="19"/>
                    </a:lnTo>
                    <a:cubicBezTo>
                      <a:pt x="95" y="0"/>
                      <a:pt x="39" y="25"/>
                      <a:pt x="20" y="75"/>
                    </a:cubicBezTo>
                    <a:cubicBezTo>
                      <a:pt x="0" y="125"/>
                      <a:pt x="25" y="182"/>
                      <a:pt x="76" y="201"/>
                    </a:cubicBezTo>
                    <a:lnTo>
                      <a:pt x="1043" y="572"/>
                    </a:lnTo>
                    <a:lnTo>
                      <a:pt x="70" y="1012"/>
                    </a:lnTo>
                    <a:cubicBezTo>
                      <a:pt x="21" y="1034"/>
                      <a:pt x="0" y="1092"/>
                      <a:pt x="22" y="11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1074" name="张宇桦 - 优美的小调 (V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31709" y="7070"/>
            <a:ext cx="487363" cy="487363"/>
          </a:xfrm>
          <a:prstGeom prst="rect">
            <a:avLst/>
          </a:prstGeom>
        </p:spPr>
      </p:pic>
      <p:sp>
        <p:nvSpPr>
          <p:cNvPr id="1075" name="文本框 1074"/>
          <p:cNvSpPr txBox="1"/>
          <p:nvPr/>
        </p:nvSpPr>
        <p:spPr>
          <a:xfrm>
            <a:off x="1012549" y="2719367"/>
            <a:ext cx="3297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电解池的工作原理</a:t>
            </a:r>
            <a:endParaRPr lang="zh-CN" altLang="en-US" sz="6000" b="1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4"/>
                </p:tgtEl>
              </p:cMediaNode>
            </p:audio>
          </p:childTnLst>
        </p:cTn>
      </p:par>
    </p:tnLst>
    <p:bldLst>
      <p:bldP spid="1049" grpId="0"/>
      <p:bldP spid="1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3】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判断电极产物并书写电极反应式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394912" y="1187273"/>
            <a:ext cx="2172442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254000" dist="254000" dir="7800000" algn="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【</a:t>
            </a: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思考交流</a:t>
            </a:r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】</a:t>
            </a:r>
            <a:endParaRPr lang="en-US" altLang="zh-CN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70" y="1903276"/>
            <a:ext cx="1078066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6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：以</a:t>
            </a:r>
            <a:r>
              <a:rPr lang="zh-CN" altLang="en-US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活泼电极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为阳极电解硫酸，请写出其电极反应和总反应。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8284994" y="2388871"/>
            <a:ext cx="3201336" cy="3505060"/>
            <a:chOff x="8094568" y="2017556"/>
            <a:chExt cx="3201336" cy="3505060"/>
          </a:xfrm>
        </p:grpSpPr>
        <p:sp>
          <p:nvSpPr>
            <p:cNvPr id="8" name="Rectangle"/>
            <p:cNvSpPr/>
            <p:nvPr>
              <p:custDataLst>
                <p:tags r:id="rId2"/>
              </p:custDataLst>
            </p:nvPr>
          </p:nvSpPr>
          <p:spPr>
            <a:xfrm>
              <a:off x="8974345" y="2896059"/>
              <a:ext cx="161213" cy="1755662"/>
            </a:xfrm>
            <a:custGeom>
              <a:avLst/>
              <a:gdLst>
                <a:gd name="connsiteX0" fmla="*/ 0 w 136800"/>
                <a:gd name="connsiteY0" fmla="*/ 824600 h 1649200"/>
                <a:gd name="connsiteX1" fmla="*/ 68400 w 136800"/>
                <a:gd name="connsiteY1" fmla="*/ 0 h 1649200"/>
                <a:gd name="connsiteX2" fmla="*/ 136800 w 136800"/>
                <a:gd name="connsiteY2" fmla="*/ 824600 h 1649200"/>
                <a:gd name="connsiteX3" fmla="*/ 68400 w 136800"/>
                <a:gd name="connsiteY3" fmla="*/ 1649200 h 164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800" h="1649200">
                  <a:moveTo>
                    <a:pt x="0" y="0"/>
                  </a:moveTo>
                  <a:lnTo>
                    <a:pt x="136800" y="0"/>
                  </a:lnTo>
                  <a:lnTo>
                    <a:pt x="136800" y="1649200"/>
                  </a:lnTo>
                  <a:lnTo>
                    <a:pt x="0" y="164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70"/>
            </a:solidFill>
            <a:ln w="7600" cap="flat">
              <a:solidFill>
                <a:srgbClr val="323232"/>
              </a:solidFill>
              <a:miter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9" name="Rectangle"/>
            <p:cNvSpPr/>
            <p:nvPr>
              <p:custDataLst>
                <p:tags r:id="rId3"/>
              </p:custDataLst>
            </p:nvPr>
          </p:nvSpPr>
          <p:spPr>
            <a:xfrm>
              <a:off x="10173087" y="2896059"/>
              <a:ext cx="161213" cy="1755662"/>
            </a:xfrm>
            <a:custGeom>
              <a:avLst/>
              <a:gdLst>
                <a:gd name="connsiteX0" fmla="*/ 0 w 136800"/>
                <a:gd name="connsiteY0" fmla="*/ 824600 h 1649200"/>
                <a:gd name="connsiteX1" fmla="*/ 68400 w 136800"/>
                <a:gd name="connsiteY1" fmla="*/ 0 h 1649200"/>
                <a:gd name="connsiteX2" fmla="*/ 136800 w 136800"/>
                <a:gd name="connsiteY2" fmla="*/ 824600 h 1649200"/>
                <a:gd name="connsiteX3" fmla="*/ 68400 w 136800"/>
                <a:gd name="connsiteY3" fmla="*/ 1649200 h 164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800" h="1649200">
                  <a:moveTo>
                    <a:pt x="0" y="0"/>
                  </a:moveTo>
                  <a:lnTo>
                    <a:pt x="136800" y="0"/>
                  </a:lnTo>
                  <a:lnTo>
                    <a:pt x="136800" y="1649200"/>
                  </a:lnTo>
                  <a:lnTo>
                    <a:pt x="0" y="164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70"/>
            </a:solidFill>
            <a:ln w="7600" cap="flat">
              <a:solidFill>
                <a:srgbClr val="323232"/>
              </a:solidFill>
              <a:miter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0" name="同侧圆角矩形 34"/>
            <p:cNvSpPr/>
            <p:nvPr>
              <p:custDataLst>
                <p:tags r:id="rId4"/>
              </p:custDataLst>
            </p:nvPr>
          </p:nvSpPr>
          <p:spPr>
            <a:xfrm flipV="1">
              <a:off x="8386678" y="3478262"/>
              <a:ext cx="2556850" cy="1562459"/>
            </a:xfrm>
            <a:prstGeom prst="round2SameRect">
              <a:avLst/>
            </a:prstGeom>
            <a:gradFill flip="none" rotWithShape="0">
              <a:gsLst>
                <a:gs pos="0">
                  <a:srgbClr val="00B4F0">
                    <a:alpha val="0"/>
                  </a:srgbClr>
                </a:gs>
                <a:gs pos="31000">
                  <a:srgbClr val="00B4F0">
                    <a:alpha val="0"/>
                  </a:srgbClr>
                </a:gs>
                <a:gs pos="32000">
                  <a:srgbClr val="00B4F0">
                    <a:alpha val="55000"/>
                  </a:srgbClr>
                </a:gs>
                <a:gs pos="100000">
                  <a:srgbClr val="00B4F0">
                    <a:alpha val="55000"/>
                  </a:srgbClr>
                </a:gs>
              </a:gsLst>
              <a:lin ang="5400000" scaled="0"/>
            </a:gradFill>
            <a:ln w="1905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ker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9067933" y="5123836"/>
              <a:ext cx="148991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H</a:t>
              </a:r>
              <a:r>
                <a:rPr lang="en-US" altLang="zh-CN" sz="2000" baseline="-25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2</a:t>
              </a:r>
              <a:r>
                <a:rPr lang="en-US" altLang="zh-CN"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SO</a:t>
              </a:r>
              <a:r>
                <a:rPr lang="en-US" altLang="zh-CN" sz="2000" baseline="-25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4</a:t>
              </a:r>
              <a:r>
                <a:rPr lang="zh-CN" altLang="zh-CN"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溶液</a:t>
              </a:r>
              <a:endParaRPr lang="zh-CN" altLang="zh-CN"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8094568" y="3029056"/>
              <a:ext cx="657826" cy="41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  <a:defRPr/>
              </a:pPr>
              <a:r>
                <a:rPr lang="zh-CN" altLang="en-US"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阴极</a:t>
              </a:r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7"/>
              </p:custDataLst>
            </p:nvPr>
          </p:nvGrpSpPr>
          <p:grpSpPr>
            <a:xfrm>
              <a:off x="9047943" y="2017556"/>
              <a:ext cx="1231908" cy="876339"/>
              <a:chOff x="5145756" y="2168587"/>
              <a:chExt cx="1231908" cy="876339"/>
            </a:xfrm>
          </p:grpSpPr>
          <p:cxnSp>
            <p:nvCxnSpPr>
              <p:cNvPr id="24" name="直接连接符 23"/>
              <p:cNvCxnSpPr/>
              <p:nvPr>
                <p:custDataLst>
                  <p:tags r:id="rId8"/>
                </p:custDataLst>
              </p:nvPr>
            </p:nvCxnSpPr>
            <p:spPr>
              <a:xfrm flipH="1" flipV="1">
                <a:off x="5145756" y="2675594"/>
                <a:ext cx="0" cy="3693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24"/>
              <p:cNvCxnSpPr/>
              <p:nvPr>
                <p:custDataLst>
                  <p:tags r:id="rId9"/>
                </p:custDataLst>
              </p:nvPr>
            </p:nvCxnSpPr>
            <p:spPr>
              <a:xfrm flipH="1" flipV="1">
                <a:off x="6351507" y="2675594"/>
                <a:ext cx="0" cy="3693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145756" y="2685439"/>
                <a:ext cx="216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6084540" y="2685439"/>
                <a:ext cx="26696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27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5938540" y="2569827"/>
                <a:ext cx="0" cy="231224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直接连接符 28"/>
              <p:cNvCxnSpPr/>
              <p:nvPr>
                <p:custDataLst>
                  <p:tags r:id="rId13"/>
                </p:custDataLst>
              </p:nvPr>
            </p:nvCxnSpPr>
            <p:spPr>
              <a:xfrm flipH="1" flipV="1">
                <a:off x="6067133" y="2443582"/>
                <a:ext cx="0" cy="483715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0" name="文本框 2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032440" y="2180995"/>
                <a:ext cx="345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+</a:t>
                </a:r>
                <a:endParaRPr lang="zh-CN" altLang="en-US" sz="2400" kern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633548" y="2168587"/>
                <a:ext cx="345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-</a:t>
                </a:r>
                <a:endParaRPr lang="zh-CN" altLang="en-US" sz="2400" kern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55173" y="2530888"/>
                <a:ext cx="324000" cy="324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ker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A</a:t>
                </a:r>
                <a:endParaRPr lang="zh-CN" altLang="en-US" kern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33" name="直接连接符 32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5665850" y="2685439"/>
                <a:ext cx="251711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4" name="组合 13"/>
            <p:cNvGrpSpPr/>
            <p:nvPr>
              <p:custDataLst>
                <p:tags r:id="rId18"/>
              </p:custDataLst>
            </p:nvPr>
          </p:nvGrpSpPr>
          <p:grpSpPr>
            <a:xfrm>
              <a:off x="8514075" y="4256299"/>
              <a:ext cx="2365224" cy="762637"/>
              <a:chOff x="4611888" y="4334178"/>
              <a:chExt cx="2365224" cy="762637"/>
            </a:xfrm>
          </p:grpSpPr>
          <p:sp>
            <p:nvSpPr>
              <p:cNvPr id="19" name="文本框 18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553563" y="4362946"/>
                <a:ext cx="456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H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+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068087" y="4709111"/>
                <a:ext cx="768728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SO</a:t>
                </a:r>
                <a:r>
                  <a:rPr lang="en-US" altLang="zh-CN" kern="0" baseline="-25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4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2-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480430" y="4360268"/>
                <a:ext cx="496682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H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+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917585" y="4727483"/>
                <a:ext cx="589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OH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-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611888" y="4334178"/>
                <a:ext cx="456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H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+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24"/>
              </p:custDataLst>
            </p:nvPr>
          </p:nvSpPr>
          <p:spPr>
            <a:xfrm>
              <a:off x="10599120" y="3029056"/>
              <a:ext cx="696784" cy="41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  <a:defRPr/>
              </a:pPr>
              <a:r>
                <a:rPr lang="zh-CN" altLang="en-US"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阳极</a:t>
              </a:r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25"/>
              </p:custDataLst>
            </p:nvPr>
          </p:nvCxnSpPr>
          <p:spPr>
            <a:xfrm flipH="1">
              <a:off x="9013168" y="2435293"/>
              <a:ext cx="1739168" cy="652479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7" name="直接连接符 16"/>
            <p:cNvCxnSpPr/>
            <p:nvPr>
              <p:custDataLst>
                <p:tags r:id="rId26"/>
              </p:custDataLst>
            </p:nvPr>
          </p:nvCxnSpPr>
          <p:spPr>
            <a:xfrm flipH="1">
              <a:off x="10218919" y="2435293"/>
              <a:ext cx="533417" cy="600036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18" name="文本框 17"/>
            <p:cNvSpPr txBox="1"/>
            <p:nvPr>
              <p:custDataLst>
                <p:tags r:id="rId27"/>
              </p:custDataLst>
            </p:nvPr>
          </p:nvSpPr>
          <p:spPr>
            <a:xfrm>
              <a:off x="10752337" y="2250627"/>
              <a:ext cx="387960" cy="44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2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铜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05670" y="2549183"/>
            <a:ext cx="6643820" cy="518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阳极（失电子，氧化反应，元素化合价升高）</a:t>
            </a:r>
            <a:endParaRPr lang="zh-CN" altLang="en-US" sz="240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5670" y="3101308"/>
            <a:ext cx="4906460" cy="5180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阴离子移向阳极：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SO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4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2- 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    OH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-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(H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O)</a:t>
            </a:r>
            <a:endParaRPr lang="en-US" altLang="zh-CN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05670" y="3619399"/>
            <a:ext cx="2556850" cy="591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Cu - 2e</a:t>
            </a:r>
            <a:r>
              <a:rPr lang="en-US" altLang="zh-CN" sz="2800" baseline="30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-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 =  Cu</a:t>
            </a:r>
            <a:r>
              <a:rPr lang="en-US" altLang="zh-CN" sz="2800" baseline="30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2+</a:t>
            </a:r>
            <a:endParaRPr lang="en-US" altLang="zh-CN" sz="2800" baseline="3000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5670" y="4305517"/>
            <a:ext cx="6643820" cy="518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阴极（得电子，还原反应，元素化合价降低）</a:t>
            </a:r>
            <a:endParaRPr lang="zh-CN" altLang="en-US" sz="2400">
              <a:solidFill>
                <a:srgbClr val="002060"/>
              </a:solidFill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05670" y="4857642"/>
            <a:ext cx="3100520" cy="5180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阳离子移向阴极：  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H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+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</a:t>
            </a:r>
            <a:endParaRPr lang="en-US" altLang="zh-CN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05670" y="5375733"/>
            <a:ext cx="2734760" cy="591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2H</a:t>
            </a:r>
            <a:r>
              <a:rPr lang="en-US" altLang="zh-CN" sz="2800" baseline="300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+</a:t>
            </a:r>
            <a:r>
              <a:rPr lang="en-US" altLang="zh-CN" sz="28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+ 2e</a:t>
            </a:r>
            <a:r>
              <a:rPr lang="en-US" altLang="zh-CN" sz="2800" baseline="300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-</a:t>
            </a:r>
            <a:r>
              <a:rPr lang="en-US" altLang="zh-CN" sz="28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 =  H</a:t>
            </a:r>
            <a:r>
              <a:rPr lang="en-US" altLang="zh-CN" sz="2800" baseline="-250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en-US" altLang="zh-CN" sz="28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↑</a:t>
            </a:r>
            <a:endParaRPr lang="en-US" altLang="zh-CN" sz="2800" baseline="30000">
              <a:solidFill>
                <a:srgbClr val="002060"/>
              </a:solidFill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45" name="矩形 44"/>
          <p:cNvSpPr/>
          <p:nvPr>
            <p:custDataLst>
              <p:tags r:id="rId28"/>
            </p:custDataLst>
          </p:nvPr>
        </p:nvSpPr>
        <p:spPr>
          <a:xfrm>
            <a:off x="2458084" y="1990483"/>
            <a:ext cx="1348105" cy="38989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29"/>
            </p:custDataLst>
          </p:nvPr>
        </p:nvSpPr>
        <p:spPr>
          <a:xfrm>
            <a:off x="3218612" y="4945763"/>
            <a:ext cx="587578" cy="38989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705671" y="6004701"/>
            <a:ext cx="10780659" cy="736173"/>
            <a:chOff x="705669" y="6061851"/>
            <a:chExt cx="10780659" cy="736173"/>
          </a:xfrm>
        </p:grpSpPr>
        <p:sp>
          <p:nvSpPr>
            <p:cNvPr id="47" name="矩形 46"/>
            <p:cNvSpPr/>
            <p:nvPr/>
          </p:nvSpPr>
          <p:spPr>
            <a:xfrm>
              <a:off x="705669" y="6061851"/>
              <a:ext cx="10780659" cy="736173"/>
            </a:xfrm>
            <a:prstGeom prst="rect">
              <a:avLst/>
            </a:prstGeom>
            <a:gradFill flip="none" rotWithShape="1">
              <a:gsLst>
                <a:gs pos="0">
                  <a:srgbClr val="002060">
                    <a:lumMod val="80000"/>
                    <a:lumOff val="20000"/>
                  </a:srgbClr>
                </a:gs>
                <a:gs pos="100000">
                  <a:srgbClr val="00206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总反应：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Cu +H</a:t>
              </a:r>
              <a:r>
                <a:rPr lang="en-US" altLang="zh-CN" sz="2800" baseline="-250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SO</a:t>
              </a:r>
              <a:r>
                <a:rPr lang="en-US" altLang="zh-CN" sz="2800" baseline="-250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4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===== CuSO</a:t>
              </a:r>
              <a:r>
                <a:rPr lang="en-US" altLang="zh-CN" sz="2800" baseline="-250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4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+ H</a:t>
              </a:r>
              <a:r>
                <a:rPr lang="en-US" altLang="zh-CN" sz="2800" baseline="-250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↑</a:t>
              </a:r>
              <a:endParaRPr lang="en-US" altLang="zh-CN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198868" y="6122160"/>
              <a:ext cx="5653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电解</a:t>
              </a:r>
              <a:endParaRPr lang="zh-CN" altLang="en-US" sz="1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4" grpId="0"/>
      <p:bldP spid="42" grpId="0" animBg="1"/>
      <p:bldP spid="43" grpId="0"/>
      <p:bldP spid="44" grpId="0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3】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判断电极产物并书写电极反应式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394912" y="1187273"/>
            <a:ext cx="2172442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254000" dist="254000" dir="7800000" algn="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【</a:t>
            </a: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思考交流</a:t>
            </a:r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】</a:t>
            </a:r>
            <a:endParaRPr lang="en-US" altLang="zh-CN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70" y="1903276"/>
            <a:ext cx="1078066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7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：以</a:t>
            </a:r>
            <a:r>
              <a:rPr lang="zh-CN" altLang="en-US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惰性电极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电解硫酸，请写出其电极反应和总反应。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8284994" y="2388871"/>
            <a:ext cx="3201336" cy="3505060"/>
            <a:chOff x="8094568" y="2017556"/>
            <a:chExt cx="3201336" cy="3505060"/>
          </a:xfrm>
        </p:grpSpPr>
        <p:sp>
          <p:nvSpPr>
            <p:cNvPr id="6" name="Rectangle"/>
            <p:cNvSpPr/>
            <p:nvPr>
              <p:custDataLst>
                <p:tags r:id="rId2"/>
              </p:custDataLst>
            </p:nvPr>
          </p:nvSpPr>
          <p:spPr>
            <a:xfrm>
              <a:off x="8974345" y="2896059"/>
              <a:ext cx="161213" cy="1755662"/>
            </a:xfrm>
            <a:custGeom>
              <a:avLst/>
              <a:gdLst>
                <a:gd name="connsiteX0" fmla="*/ 0 w 136800"/>
                <a:gd name="connsiteY0" fmla="*/ 824600 h 1649200"/>
                <a:gd name="connsiteX1" fmla="*/ 68400 w 136800"/>
                <a:gd name="connsiteY1" fmla="*/ 0 h 1649200"/>
                <a:gd name="connsiteX2" fmla="*/ 136800 w 136800"/>
                <a:gd name="connsiteY2" fmla="*/ 824600 h 1649200"/>
                <a:gd name="connsiteX3" fmla="*/ 68400 w 136800"/>
                <a:gd name="connsiteY3" fmla="*/ 1649200 h 164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800" h="1649200">
                  <a:moveTo>
                    <a:pt x="0" y="0"/>
                  </a:moveTo>
                  <a:lnTo>
                    <a:pt x="136800" y="0"/>
                  </a:lnTo>
                  <a:lnTo>
                    <a:pt x="136800" y="1649200"/>
                  </a:lnTo>
                  <a:lnTo>
                    <a:pt x="0" y="164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70"/>
            </a:solidFill>
            <a:ln w="7600" cap="flat">
              <a:solidFill>
                <a:srgbClr val="323232"/>
              </a:solidFill>
              <a:miter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" name="Rectangle"/>
            <p:cNvSpPr/>
            <p:nvPr>
              <p:custDataLst>
                <p:tags r:id="rId3"/>
              </p:custDataLst>
            </p:nvPr>
          </p:nvSpPr>
          <p:spPr>
            <a:xfrm>
              <a:off x="10173087" y="2896059"/>
              <a:ext cx="161213" cy="1755662"/>
            </a:xfrm>
            <a:custGeom>
              <a:avLst/>
              <a:gdLst>
                <a:gd name="connsiteX0" fmla="*/ 0 w 136800"/>
                <a:gd name="connsiteY0" fmla="*/ 824600 h 1649200"/>
                <a:gd name="connsiteX1" fmla="*/ 68400 w 136800"/>
                <a:gd name="connsiteY1" fmla="*/ 0 h 1649200"/>
                <a:gd name="connsiteX2" fmla="*/ 136800 w 136800"/>
                <a:gd name="connsiteY2" fmla="*/ 824600 h 1649200"/>
                <a:gd name="connsiteX3" fmla="*/ 68400 w 136800"/>
                <a:gd name="connsiteY3" fmla="*/ 1649200 h 164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800" h="1649200">
                  <a:moveTo>
                    <a:pt x="0" y="0"/>
                  </a:moveTo>
                  <a:lnTo>
                    <a:pt x="136800" y="0"/>
                  </a:lnTo>
                  <a:lnTo>
                    <a:pt x="136800" y="1649200"/>
                  </a:lnTo>
                  <a:lnTo>
                    <a:pt x="0" y="164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70"/>
            </a:solidFill>
            <a:ln w="7600" cap="flat">
              <a:solidFill>
                <a:srgbClr val="323232"/>
              </a:solidFill>
              <a:miter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同侧圆角矩形 34"/>
            <p:cNvSpPr/>
            <p:nvPr>
              <p:custDataLst>
                <p:tags r:id="rId4"/>
              </p:custDataLst>
            </p:nvPr>
          </p:nvSpPr>
          <p:spPr>
            <a:xfrm flipV="1">
              <a:off x="8386678" y="3478262"/>
              <a:ext cx="2556850" cy="1562459"/>
            </a:xfrm>
            <a:prstGeom prst="round2SameRect">
              <a:avLst/>
            </a:prstGeom>
            <a:gradFill flip="none" rotWithShape="0">
              <a:gsLst>
                <a:gs pos="0">
                  <a:srgbClr val="00B4F0">
                    <a:alpha val="0"/>
                  </a:srgbClr>
                </a:gs>
                <a:gs pos="31000">
                  <a:srgbClr val="00B4F0">
                    <a:alpha val="0"/>
                  </a:srgbClr>
                </a:gs>
                <a:gs pos="32000">
                  <a:srgbClr val="00B4F0">
                    <a:alpha val="55000"/>
                  </a:srgbClr>
                </a:gs>
                <a:gs pos="100000">
                  <a:srgbClr val="00B4F0">
                    <a:alpha val="55000"/>
                  </a:srgbClr>
                </a:gs>
              </a:gsLst>
              <a:lin ang="5400000" scaled="0"/>
            </a:gradFill>
            <a:ln w="1905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ker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5"/>
              </p:custDataLst>
            </p:nvPr>
          </p:nvSpPr>
          <p:spPr>
            <a:xfrm>
              <a:off x="9067933" y="5123836"/>
              <a:ext cx="148991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H</a:t>
              </a:r>
              <a:r>
                <a:rPr lang="en-US" altLang="zh-CN" sz="2000" baseline="-25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2</a:t>
              </a:r>
              <a:r>
                <a:rPr lang="en-US" altLang="zh-CN"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SO</a:t>
              </a:r>
              <a:r>
                <a:rPr lang="en-US" altLang="zh-CN" sz="2000" baseline="-25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4</a:t>
              </a:r>
              <a:r>
                <a:rPr lang="zh-CN" altLang="zh-CN"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溶液</a:t>
              </a:r>
              <a:endParaRPr lang="zh-CN" altLang="zh-CN"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8094568" y="3029056"/>
              <a:ext cx="657826" cy="41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  <a:defRPr/>
              </a:pPr>
              <a:r>
                <a:rPr lang="zh-CN" altLang="en-US"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阴极</a:t>
              </a:r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1" name="组合 10"/>
            <p:cNvGrpSpPr/>
            <p:nvPr>
              <p:custDataLst>
                <p:tags r:id="rId7"/>
              </p:custDataLst>
            </p:nvPr>
          </p:nvGrpSpPr>
          <p:grpSpPr>
            <a:xfrm>
              <a:off x="9047943" y="2017556"/>
              <a:ext cx="1231908" cy="876339"/>
              <a:chOff x="5145756" y="2168587"/>
              <a:chExt cx="1231908" cy="876339"/>
            </a:xfrm>
          </p:grpSpPr>
          <p:cxnSp>
            <p:nvCxnSpPr>
              <p:cNvPr id="22" name="直接连接符 21"/>
              <p:cNvCxnSpPr/>
              <p:nvPr>
                <p:custDataLst>
                  <p:tags r:id="rId8"/>
                </p:custDataLst>
              </p:nvPr>
            </p:nvCxnSpPr>
            <p:spPr>
              <a:xfrm flipH="1" flipV="1">
                <a:off x="5145756" y="2675594"/>
                <a:ext cx="0" cy="3693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直接连接符 22"/>
              <p:cNvCxnSpPr/>
              <p:nvPr>
                <p:custDataLst>
                  <p:tags r:id="rId9"/>
                </p:custDataLst>
              </p:nvPr>
            </p:nvCxnSpPr>
            <p:spPr>
              <a:xfrm flipH="1" flipV="1">
                <a:off x="6351507" y="2675594"/>
                <a:ext cx="0" cy="3693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直接连接符 23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145756" y="2685439"/>
                <a:ext cx="216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24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6084540" y="2685439"/>
                <a:ext cx="26696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5938540" y="2569827"/>
                <a:ext cx="0" cy="231224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/>
              <p:cNvCxnSpPr/>
              <p:nvPr>
                <p:custDataLst>
                  <p:tags r:id="rId13"/>
                </p:custDataLst>
              </p:nvPr>
            </p:nvCxnSpPr>
            <p:spPr>
              <a:xfrm flipH="1" flipV="1">
                <a:off x="6067133" y="2443582"/>
                <a:ext cx="0" cy="483715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8" name="文本框 2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032440" y="2180995"/>
                <a:ext cx="345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+</a:t>
                </a:r>
                <a:endParaRPr lang="zh-CN" altLang="en-US" sz="2400" kern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633548" y="2168587"/>
                <a:ext cx="345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-</a:t>
                </a:r>
                <a:endParaRPr lang="zh-CN" altLang="en-US" sz="2400" kern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55173" y="2530888"/>
                <a:ext cx="324000" cy="324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ker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A</a:t>
                </a:r>
                <a:endParaRPr lang="zh-CN" altLang="en-US" kern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31" name="直接连接符 30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5665850" y="2685439"/>
                <a:ext cx="251711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组合 11"/>
            <p:cNvGrpSpPr/>
            <p:nvPr>
              <p:custDataLst>
                <p:tags r:id="rId18"/>
              </p:custDataLst>
            </p:nvPr>
          </p:nvGrpSpPr>
          <p:grpSpPr>
            <a:xfrm>
              <a:off x="8514075" y="4256299"/>
              <a:ext cx="2365224" cy="762637"/>
              <a:chOff x="4611888" y="4334178"/>
              <a:chExt cx="2365224" cy="762637"/>
            </a:xfrm>
          </p:grpSpPr>
          <p:sp>
            <p:nvSpPr>
              <p:cNvPr id="17" name="文本框 1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553563" y="4362946"/>
                <a:ext cx="456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H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+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068087" y="4709111"/>
                <a:ext cx="768728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SO</a:t>
                </a:r>
                <a:r>
                  <a:rPr lang="en-US" altLang="zh-CN" kern="0" baseline="-25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4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2-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480430" y="4360268"/>
                <a:ext cx="496682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H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+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917585" y="4727483"/>
                <a:ext cx="589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OH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-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611888" y="4334178"/>
                <a:ext cx="456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H</a:t>
                </a:r>
                <a:r>
                  <a:rPr lang="en-US" altLang="zh-CN" kern="0" baseline="3000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+</a:t>
                </a:r>
                <a:endParaRPr lang="zh-CN" altLang="en-US" kern="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24"/>
              </p:custDataLst>
            </p:nvPr>
          </p:nvSpPr>
          <p:spPr>
            <a:xfrm>
              <a:off x="10599120" y="3029056"/>
              <a:ext cx="696784" cy="41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  <a:defRPr/>
              </a:pPr>
              <a:r>
                <a:rPr lang="zh-CN" altLang="en-US"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阳极</a:t>
              </a:r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25"/>
              </p:custDataLst>
            </p:nvPr>
          </p:nvSpPr>
          <p:spPr>
            <a:xfrm>
              <a:off x="10538068" y="2524563"/>
              <a:ext cx="387960" cy="44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2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C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26"/>
              </p:custDataLst>
            </p:nvPr>
          </p:nvSpPr>
          <p:spPr>
            <a:xfrm>
              <a:off x="8329243" y="2524563"/>
              <a:ext cx="387960" cy="44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2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C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5670" y="2549183"/>
            <a:ext cx="6643820" cy="518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阳极（失电子，氧化反应，元素化合价升高）</a:t>
            </a:r>
            <a:endParaRPr lang="zh-CN" altLang="en-US" sz="240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05670" y="3101308"/>
            <a:ext cx="4906460" cy="5180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阴离子移向阳极：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SO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4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2- 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    OH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-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(H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O)</a:t>
            </a:r>
            <a:endParaRPr lang="en-US" altLang="zh-CN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05670" y="3619399"/>
            <a:ext cx="3934910" cy="591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2H</a:t>
            </a:r>
            <a:r>
              <a:rPr lang="en-US" altLang="zh-CN" sz="2800" baseline="-25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O - 4e</a:t>
            </a:r>
            <a:r>
              <a:rPr lang="en-US" altLang="zh-CN" sz="2800" baseline="30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-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 = O</a:t>
            </a:r>
            <a:r>
              <a:rPr lang="en-US" altLang="zh-CN" sz="2800" baseline="-25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↑ + 4H</a:t>
            </a:r>
            <a:r>
              <a:rPr lang="en-US" altLang="zh-CN" sz="2800" baseline="30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+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</a:t>
            </a:r>
            <a:endParaRPr lang="en-US" altLang="zh-CN" sz="2800" baseline="3000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05670" y="4305517"/>
            <a:ext cx="6643820" cy="518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阴极（得电子，还原反应，元素化合价降低）</a:t>
            </a:r>
            <a:endParaRPr lang="zh-CN" altLang="en-US" sz="2400">
              <a:solidFill>
                <a:srgbClr val="002060"/>
              </a:solidFill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05670" y="4857642"/>
            <a:ext cx="3100520" cy="5180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阳离子移向阴极：  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H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+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</a:t>
            </a:r>
            <a:endParaRPr lang="en-US" altLang="zh-CN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05669" y="5375733"/>
            <a:ext cx="2909227" cy="591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4H</a:t>
            </a:r>
            <a:r>
              <a:rPr lang="en-US" altLang="zh-CN" sz="2800" baseline="300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+</a:t>
            </a:r>
            <a:r>
              <a:rPr lang="en-US" altLang="zh-CN" sz="28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+ 4e</a:t>
            </a:r>
            <a:r>
              <a:rPr lang="en-US" altLang="zh-CN" sz="2800" baseline="300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-</a:t>
            </a:r>
            <a:r>
              <a:rPr lang="en-US" altLang="zh-CN" sz="28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 =  2H</a:t>
            </a:r>
            <a:r>
              <a:rPr lang="en-US" altLang="zh-CN" sz="2800" baseline="-250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en-US" altLang="zh-CN" sz="280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↑</a:t>
            </a:r>
            <a:endParaRPr lang="en-US" altLang="zh-CN" sz="2800" baseline="30000">
              <a:solidFill>
                <a:srgbClr val="002060"/>
              </a:solidFill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40" name="矩形 39"/>
          <p:cNvSpPr/>
          <p:nvPr>
            <p:custDataLst>
              <p:tags r:id="rId27"/>
            </p:custDataLst>
          </p:nvPr>
        </p:nvSpPr>
        <p:spPr>
          <a:xfrm>
            <a:off x="3218612" y="4945763"/>
            <a:ext cx="587578" cy="38989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705671" y="6004701"/>
            <a:ext cx="5123629" cy="736173"/>
            <a:chOff x="705671" y="6004701"/>
            <a:chExt cx="5123629" cy="736173"/>
          </a:xfrm>
        </p:grpSpPr>
        <p:sp>
          <p:nvSpPr>
            <p:cNvPr id="42" name="矩形 41"/>
            <p:cNvSpPr/>
            <p:nvPr/>
          </p:nvSpPr>
          <p:spPr>
            <a:xfrm>
              <a:off x="705671" y="6004701"/>
              <a:ext cx="5123629" cy="736173"/>
            </a:xfrm>
            <a:prstGeom prst="rect">
              <a:avLst/>
            </a:prstGeom>
            <a:gradFill flip="none" rotWithShape="1">
              <a:gsLst>
                <a:gs pos="0">
                  <a:srgbClr val="002060">
                    <a:lumMod val="80000"/>
                    <a:lumOff val="20000"/>
                  </a:srgbClr>
                </a:gs>
                <a:gs pos="100000">
                  <a:srgbClr val="00206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总反应：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2H</a:t>
              </a:r>
              <a:r>
                <a:rPr lang="en-US" altLang="zh-CN" sz="2800" baseline="-250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O  === 2H</a:t>
              </a:r>
              <a:r>
                <a:rPr lang="en-US" altLang="zh-CN" sz="2800" baseline="-250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↑+O</a:t>
              </a:r>
              <a:r>
                <a:rPr lang="en-US" altLang="zh-CN" sz="2800" baseline="-250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↑</a:t>
              </a:r>
              <a:endPara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97846" y="6065010"/>
              <a:ext cx="5653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通电</a:t>
              </a:r>
              <a:endParaRPr lang="zh-CN" altLang="en-US" sz="1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45" name="矩形 44"/>
          <p:cNvSpPr/>
          <p:nvPr>
            <p:custDataLst>
              <p:tags r:id="rId28"/>
            </p:custDataLst>
          </p:nvPr>
        </p:nvSpPr>
        <p:spPr>
          <a:xfrm>
            <a:off x="4129684" y="3202526"/>
            <a:ext cx="1348105" cy="38989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946096" y="6004701"/>
            <a:ext cx="5540233" cy="7361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25000"/>
              </a:lnSpc>
            </a:pP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含氧酸</a:t>
            </a: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溶液的实质是电解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水</a:t>
            </a:r>
            <a:endParaRPr lang="zh-CN" altLang="en-US" sz="2400">
              <a:solidFill>
                <a:srgbClr val="FFFF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 animBg="1"/>
      <p:bldP spid="37" grpId="0"/>
      <p:bldP spid="38" grpId="0"/>
      <p:bldP spid="40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3】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判断电极产物并书写电极反应式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30447" y="950418"/>
            <a:ext cx="2172442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254000" dist="254000" dir="7800000" algn="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【</a:t>
            </a: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思考交流</a:t>
            </a:r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】</a:t>
            </a:r>
            <a:endParaRPr lang="en-US" altLang="zh-CN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0815" y="1522730"/>
            <a:ext cx="1133221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8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：试分析，用惰性电极电解，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NaOH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溶液、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Na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SO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4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溶液的电极反应及总反应。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50" name="矩形 49"/>
          <p:cNvSpPr/>
          <p:nvPr>
            <p:custDataLst>
              <p:tags r:id="rId2"/>
            </p:custDataLst>
          </p:nvPr>
        </p:nvSpPr>
        <p:spPr>
          <a:xfrm>
            <a:off x="607246" y="2011186"/>
            <a:ext cx="10780659" cy="736173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25000"/>
              </a:lnSpc>
            </a:pP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强碱溶液</a:t>
            </a: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、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活泼金属的含氧酸盐</a:t>
            </a: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溶液的实质是电解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水</a:t>
            </a:r>
            <a:endParaRPr lang="zh-CN" altLang="en-US" sz="2400">
              <a:solidFill>
                <a:srgbClr val="FFFF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38310" y="2747371"/>
            <a:ext cx="1078066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9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：试分析，用惰性电极电解，盐酸、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CuCl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溶液的电极反应及总反应。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546921" y="3301003"/>
            <a:ext cx="10780659" cy="736173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125000"/>
              </a:lnSpc>
            </a:pP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无氧酸溶液</a:t>
            </a: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、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不活泼金属无氧酸盐</a:t>
            </a: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溶液的实质是电解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溶质本身</a:t>
            </a:r>
            <a:endParaRPr lang="zh-CN" altLang="en-US" sz="2400">
              <a:solidFill>
                <a:srgbClr val="FFFF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546921" y="4701178"/>
            <a:ext cx="10780659" cy="736173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125000"/>
              </a:lnSpc>
            </a:pP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活泼金属无氧酸盐</a:t>
            </a: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溶液的实质是电解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溶质和水（放氢生碱）</a:t>
            </a:r>
            <a:endParaRPr lang="zh-CN" altLang="en-US" sz="2400">
              <a:solidFill>
                <a:srgbClr val="FFFF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30505" y="4092575"/>
            <a:ext cx="11376025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10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：试分析，用惰性电极电解，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NaCl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溶液、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CuSO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4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溶液的电极反应及总反应。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8125" y="5384800"/>
            <a:ext cx="1115949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11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：试分析，用惰性电极电解，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NaCl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溶液、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CuSO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4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 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溶液的电极反应及总反应。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556" y="5938158"/>
            <a:ext cx="10780659" cy="736173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125000"/>
              </a:lnSpc>
            </a:pP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不活泼金属含氧酸盐</a:t>
            </a: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溶液的实质是电解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溶质和水</a:t>
            </a: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（</a:t>
            </a:r>
            <a:r>
              <a:rPr lang="zh-CN" altLang="en-US" sz="240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charset="-122"/>
              </a:rPr>
              <a:t>放氧生酸</a:t>
            </a: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）</a:t>
            </a:r>
            <a:endParaRPr lang="zh-CN" altLang="en-US" sz="240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8" grpId="0" bldLvl="0" animBg="1"/>
      <p:bldP spid="19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3】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判断电极产物并书写电极反应式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05672" y="1322847"/>
            <a:ext cx="10780659" cy="736173"/>
            <a:chOff x="705669" y="1253397"/>
            <a:chExt cx="10780659" cy="736173"/>
          </a:xfrm>
        </p:grpSpPr>
        <p:sp>
          <p:nvSpPr>
            <p:cNvPr id="23" name="矩形 22"/>
            <p:cNvSpPr/>
            <p:nvPr/>
          </p:nvSpPr>
          <p:spPr>
            <a:xfrm>
              <a:off x="705669" y="1253397"/>
              <a:ext cx="10780659" cy="7361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05670" y="1253397"/>
              <a:ext cx="3681130" cy="736173"/>
            </a:xfrm>
            <a:prstGeom prst="rect">
              <a:avLst/>
            </a:prstGeom>
            <a:gradFill>
              <a:gsLst>
                <a:gs pos="0">
                  <a:srgbClr val="002060">
                    <a:lumMod val="80000"/>
                    <a:lumOff val="20000"/>
                  </a:srgbClr>
                </a:gs>
                <a:gs pos="100000">
                  <a:srgbClr val="00206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fontAlgn="auto">
                <a:lnSpc>
                  <a:spcPct val="125000"/>
                </a:lnSpc>
              </a:pPr>
              <a:r>
                <a:rPr lang="en-US" altLang="zh-CN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(1)</a:t>
              </a:r>
              <a:r>
                <a:rPr lang="zh-CN" altLang="zh-CN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判定是否为电解池</a:t>
              </a:r>
              <a:r>
                <a: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：</a:t>
              </a: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569105" y="1397896"/>
              <a:ext cx="6831955" cy="447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zh-CN" sz="2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有外接电源的为电解池装置。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5670" y="2287164"/>
            <a:ext cx="10780659" cy="945945"/>
            <a:chOff x="705669" y="2159720"/>
            <a:chExt cx="10780659" cy="945945"/>
          </a:xfrm>
        </p:grpSpPr>
        <p:sp>
          <p:nvSpPr>
            <p:cNvPr id="29" name="矩形 28"/>
            <p:cNvSpPr/>
            <p:nvPr/>
          </p:nvSpPr>
          <p:spPr>
            <a:xfrm>
              <a:off x="705669" y="2159720"/>
              <a:ext cx="10780659" cy="9459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05669" y="2159720"/>
              <a:ext cx="3681133" cy="945945"/>
            </a:xfrm>
            <a:prstGeom prst="rect">
              <a:avLst/>
            </a:prstGeom>
            <a:gradFill>
              <a:gsLst>
                <a:gs pos="0">
                  <a:srgbClr val="002060">
                    <a:lumMod val="80000"/>
                    <a:lumOff val="20000"/>
                  </a:srgbClr>
                </a:gs>
                <a:gs pos="100000">
                  <a:srgbClr val="00206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fontAlgn="auto"/>
              <a:r>
                <a:rPr lang="en-US" altLang="zh-CN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(2)</a:t>
              </a:r>
              <a:r>
                <a: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判断阴阳极、明确电极反应类型</a:t>
              </a:r>
              <a:r>
                <a:rPr lang="en-US" altLang="zh-CN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:</a:t>
              </a: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569107" y="2216745"/>
              <a:ext cx="6831955" cy="8318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阳极与电源正极相连（失电子，氧化反应）；阴极与电源负极相连（得电子，还原反应）。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5672" y="3461253"/>
            <a:ext cx="10780659" cy="736173"/>
            <a:chOff x="705669" y="1253397"/>
            <a:chExt cx="10780659" cy="736173"/>
          </a:xfrm>
        </p:grpSpPr>
        <p:sp>
          <p:nvSpPr>
            <p:cNvPr id="34" name="矩形 33"/>
            <p:cNvSpPr/>
            <p:nvPr/>
          </p:nvSpPr>
          <p:spPr>
            <a:xfrm>
              <a:off x="705669" y="1253397"/>
              <a:ext cx="10780659" cy="7361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05669" y="1253397"/>
              <a:ext cx="3681133" cy="736173"/>
            </a:xfrm>
            <a:prstGeom prst="rect">
              <a:avLst/>
            </a:prstGeom>
            <a:gradFill>
              <a:gsLst>
                <a:gs pos="0">
                  <a:srgbClr val="002060">
                    <a:lumMod val="80000"/>
                    <a:lumOff val="20000"/>
                  </a:srgbClr>
                </a:gs>
                <a:gs pos="100000">
                  <a:srgbClr val="00206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fontAlgn="auto"/>
              <a:r>
                <a:rPr lang="en-US" altLang="zh-CN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(3)</a:t>
              </a:r>
              <a:r>
                <a: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分析溶液中存在的离子：</a:t>
              </a: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69106" y="1397896"/>
              <a:ext cx="6831955" cy="447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包括溶质电离产生的离子和水电离产生的离子。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5672" y="4425570"/>
            <a:ext cx="10780659" cy="736173"/>
            <a:chOff x="705669" y="1253397"/>
            <a:chExt cx="10780659" cy="736173"/>
          </a:xfrm>
        </p:grpSpPr>
        <p:sp>
          <p:nvSpPr>
            <p:cNvPr id="38" name="矩形 37"/>
            <p:cNvSpPr/>
            <p:nvPr/>
          </p:nvSpPr>
          <p:spPr>
            <a:xfrm>
              <a:off x="705669" y="1253397"/>
              <a:ext cx="10780659" cy="7361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05669" y="1253397"/>
              <a:ext cx="3681133" cy="736173"/>
            </a:xfrm>
            <a:prstGeom prst="rect">
              <a:avLst/>
            </a:prstGeom>
            <a:gradFill>
              <a:gsLst>
                <a:gs pos="0">
                  <a:srgbClr val="002060">
                    <a:lumMod val="80000"/>
                    <a:lumOff val="20000"/>
                  </a:srgbClr>
                </a:gs>
                <a:gs pos="100000">
                  <a:srgbClr val="00206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fontAlgn="auto"/>
              <a:r>
                <a:rPr lang="en-US" altLang="zh-CN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(4)</a:t>
              </a:r>
              <a:r>
                <a: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分析哪种离子先放电：</a:t>
              </a: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569106" y="1397896"/>
              <a:ext cx="6831955" cy="447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根据离子（或物质）的放电顺序判断放电的离子。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5670" y="5389888"/>
            <a:ext cx="10780659" cy="945945"/>
            <a:chOff x="705669" y="2159720"/>
            <a:chExt cx="10780659" cy="945945"/>
          </a:xfrm>
        </p:grpSpPr>
        <p:sp>
          <p:nvSpPr>
            <p:cNvPr id="42" name="矩形 41"/>
            <p:cNvSpPr/>
            <p:nvPr/>
          </p:nvSpPr>
          <p:spPr>
            <a:xfrm>
              <a:off x="705669" y="2159720"/>
              <a:ext cx="10780659" cy="9459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05669" y="2159720"/>
              <a:ext cx="3681133" cy="945945"/>
            </a:xfrm>
            <a:prstGeom prst="rect">
              <a:avLst/>
            </a:prstGeom>
            <a:gradFill>
              <a:gsLst>
                <a:gs pos="0">
                  <a:srgbClr val="002060">
                    <a:lumMod val="80000"/>
                    <a:lumOff val="20000"/>
                  </a:srgbClr>
                </a:gs>
                <a:gs pos="100000">
                  <a:srgbClr val="00206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fontAlgn="auto"/>
              <a:r>
                <a:rPr lang="en-US" altLang="zh-CN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(5)</a:t>
              </a:r>
              <a:r>
                <a: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分析放电产物、书写电极反应</a:t>
              </a:r>
              <a:r>
                <a:rPr lang="en-US" altLang="zh-CN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:</a:t>
              </a: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569107" y="2216745"/>
              <a:ext cx="6831955" cy="8318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根据得失电子及化合价变化情况，判断放电产物、书写电极反应式。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课堂小结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】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495017" y="1283247"/>
            <a:ext cx="3162583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电解池的工作原理</a:t>
            </a:r>
            <a:endParaRPr lang="zh-CN" altLang="en-US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pic>
        <p:nvPicPr>
          <p:cNvPr id="3" name="Picture 1" descr="D:\胡香云\2021\全优\同步\（8.8）化学选择性必修1配人教版（146-244）\21HX158.TIF"/>
          <p:cNvPicPr>
            <a:picLocks noChangeAspect="1" noChangeArrowheads="1"/>
          </p:cNvPicPr>
          <p:nvPr/>
        </p:nvPicPr>
        <p:blipFill>
          <a:blip r:embed="rId1" r:link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15" y="1172060"/>
            <a:ext cx="6319777" cy="24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/>
          <p:cNvSpPr/>
          <p:nvPr/>
        </p:nvSpPr>
        <p:spPr>
          <a:xfrm>
            <a:off x="495018" y="3702356"/>
            <a:ext cx="4528396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溶液中阴阳离子的放电顺序</a:t>
            </a:r>
            <a:endParaRPr lang="zh-CN" altLang="en-US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495018" y="5104820"/>
            <a:ext cx="2028263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电解类型</a:t>
            </a:r>
            <a:endParaRPr lang="zh-CN" altLang="en-US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7" name="左大括号 6"/>
          <p:cNvSpPr/>
          <p:nvPr>
            <p:custDataLst>
              <p:tags r:id="rId3"/>
            </p:custDataLst>
          </p:nvPr>
        </p:nvSpPr>
        <p:spPr>
          <a:xfrm>
            <a:off x="2632979" y="4785754"/>
            <a:ext cx="357168" cy="1156292"/>
          </a:xfrm>
          <a:prstGeom prst="leftBrace">
            <a:avLst>
              <a:gd name="adj1" fmla="val 2384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99844" y="4526674"/>
            <a:ext cx="2386555" cy="51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rPr>
              <a:t>电解水型</a:t>
            </a:r>
            <a:endParaRPr lang="zh-CN" altLang="en-US" sz="24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99844" y="5104820"/>
            <a:ext cx="2386555" cy="51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rPr>
              <a:t>电解溶质型</a:t>
            </a:r>
            <a:endParaRPr lang="zh-CN" altLang="en-US" sz="24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99844" y="5682966"/>
            <a:ext cx="2386555" cy="51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rPr>
              <a:t>电解溶质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rPr>
              <a:t>水型</a:t>
            </a:r>
            <a:endParaRPr lang="zh-CN" altLang="en-US" sz="24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3" name="左大括号 12"/>
          <p:cNvSpPr/>
          <p:nvPr>
            <p:custDataLst>
              <p:tags r:id="rId4"/>
            </p:custDataLst>
          </p:nvPr>
        </p:nvSpPr>
        <p:spPr>
          <a:xfrm>
            <a:off x="5596096" y="5520341"/>
            <a:ext cx="357168" cy="843410"/>
          </a:xfrm>
          <a:prstGeom prst="leftBrace">
            <a:avLst>
              <a:gd name="adj1" fmla="val 2811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062961" y="5261261"/>
            <a:ext cx="1648479" cy="51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rPr>
              <a:t>放氢生碱</a:t>
            </a:r>
            <a:endParaRPr lang="zh-CN" altLang="en-US" sz="24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62961" y="6104671"/>
            <a:ext cx="1648479" cy="51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rPr>
              <a:t>放氧生酸</a:t>
            </a:r>
            <a:endParaRPr lang="zh-CN" altLang="en-US" sz="24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2927" y="207164"/>
            <a:ext cx="105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课堂练习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6684" y="1323650"/>
            <a:ext cx="1037863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tabLst>
                <a:tab pos="5257800" algn="l"/>
                <a:tab pos="9372600" algn="l"/>
              </a:tabLst>
            </a:pPr>
            <a:r>
              <a:rPr lang="en-US" altLang="zh-CN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1.</a:t>
            </a:r>
            <a:r>
              <a:rPr lang="zh-CN" altLang="en-US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用石墨作电极，在</a:t>
            </a:r>
            <a:r>
              <a:rPr lang="en-US" altLang="zh-CN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Na</a:t>
            </a:r>
            <a:r>
              <a:rPr lang="zh-CN" altLang="en-US" sz="2400" b="1" kern="1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＋</a:t>
            </a:r>
            <a:r>
              <a:rPr lang="zh-CN" altLang="en-US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、</a:t>
            </a:r>
            <a:r>
              <a:rPr lang="en-US" altLang="zh-CN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Cu</a:t>
            </a:r>
            <a:r>
              <a:rPr lang="en-US" altLang="zh-CN" sz="2400" b="1" kern="1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2</a:t>
            </a:r>
            <a:r>
              <a:rPr lang="zh-CN" altLang="en-US" sz="2400" b="1" kern="1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＋</a:t>
            </a:r>
            <a:r>
              <a:rPr lang="zh-CN" altLang="en-US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、</a:t>
            </a:r>
            <a:r>
              <a:rPr lang="en-US" altLang="zh-CN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Cl</a:t>
            </a:r>
            <a:r>
              <a:rPr lang="zh-CN" altLang="en-US" sz="2400" b="1" kern="1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－</a:t>
            </a:r>
            <a:r>
              <a:rPr lang="zh-CN" altLang="en-US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、</a:t>
            </a:r>
            <a:r>
              <a:rPr lang="en-US" altLang="zh-CN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SO</a:t>
            </a:r>
            <a:r>
              <a:rPr lang="en-US" altLang="zh-CN" sz="2400" b="1" kern="100" baseline="-25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4</a:t>
            </a:r>
            <a:r>
              <a:rPr lang="en-US" altLang="zh-CN" sz="2400" b="1" kern="1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2</a:t>
            </a:r>
            <a:r>
              <a:rPr lang="zh-CN" altLang="en-US" sz="2400" b="1" kern="1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－</a:t>
            </a:r>
            <a:r>
              <a:rPr lang="zh-CN" altLang="en-US" sz="2400" b="1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等离子中选出适当离子组成电解质，电解其溶液，写出符合条件的一种电解质的化学式：</a:t>
            </a:r>
            <a:endParaRPr lang="zh-CN" altLang="en-US" sz="2400" b="1" kern="1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6684" y="2609265"/>
            <a:ext cx="10378632" cy="3680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5257800" algn="l"/>
                <a:tab pos="9372600" algn="l"/>
              </a:tabLst>
            </a:pP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(1)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当阴极放出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H</a:t>
            </a:r>
            <a:r>
              <a:rPr lang="en-US" altLang="zh-CN" sz="2400" kern="100" baseline="-25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2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，阳极放出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O</a:t>
            </a:r>
            <a:r>
              <a:rPr lang="en-US" altLang="zh-CN" sz="2400" kern="100" baseline="-25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2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时，电解质是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__________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。</a:t>
            </a:r>
            <a:endParaRPr lang="zh-CN" altLang="en-US" sz="2400" kern="1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tabLst>
                <a:tab pos="5257800" algn="l"/>
                <a:tab pos="9372600" algn="l"/>
              </a:tabLst>
            </a:pP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(2)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当阴极析出金属，阳极放出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O</a:t>
            </a:r>
            <a:r>
              <a:rPr lang="en-US" altLang="zh-CN" sz="2400" kern="100" baseline="-25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2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时，电解质是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__________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。</a:t>
            </a:r>
            <a:endParaRPr lang="zh-CN" altLang="en-US" sz="2400" kern="1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tabLst>
                <a:tab pos="5257800" algn="l"/>
                <a:tab pos="9372600" algn="l"/>
              </a:tabLst>
            </a:pP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(3)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当阴极放出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H</a:t>
            </a:r>
            <a:r>
              <a:rPr lang="en-US" altLang="zh-CN" sz="2400" kern="100" baseline="-25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2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，阳极放出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Cl</a:t>
            </a:r>
            <a:r>
              <a:rPr lang="en-US" altLang="zh-CN" sz="2400" kern="100" baseline="-25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2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时，电解质是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__________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。</a:t>
            </a:r>
            <a:endParaRPr lang="zh-CN" altLang="en-US" sz="2400" kern="1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tabLst>
                <a:tab pos="5257800" algn="l"/>
                <a:tab pos="9372600" algn="l"/>
              </a:tabLst>
            </a:pP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(4)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通过电子的物质的量与阴极析出的金属的物质的量、阳极放出的气体的物质的量之比为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4∶2∶1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时，电解质是</a:t>
            </a:r>
            <a:r>
              <a:rPr lang="en-US" altLang="zh-CN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__________</a:t>
            </a:r>
            <a:r>
              <a:rPr lang="zh-CN" altLang="en-US" sz="2400" kern="1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。</a:t>
            </a:r>
            <a:endParaRPr lang="zh-CN" altLang="en-US" sz="2400" kern="1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76374" y="2785077"/>
            <a:ext cx="1161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Na</a:t>
            </a:r>
            <a:r>
              <a:rPr lang="en-US" altLang="zh-CN" sz="2400" baseline="-25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SO</a:t>
            </a:r>
            <a:r>
              <a:rPr lang="en-US" altLang="zh-CN" sz="2400" baseline="-25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4</a:t>
            </a:r>
            <a:endParaRPr lang="en-US" altLang="zh-CN" sz="2400" baseline="-2500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30704" y="3529742"/>
            <a:ext cx="1161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CuSO</a:t>
            </a:r>
            <a:r>
              <a:rPr lang="en-US" altLang="zh-CN" sz="2400" baseline="-25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4</a:t>
            </a:r>
            <a:endParaRPr lang="en-US" altLang="zh-CN" sz="2400" baseline="-2500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87804" y="4249419"/>
            <a:ext cx="1161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NaCl</a:t>
            </a:r>
            <a:endParaRPr lang="en-US" altLang="zh-CN" sz="240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14588" y="5727333"/>
            <a:ext cx="1161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CuSO</a:t>
            </a:r>
            <a:r>
              <a:rPr lang="en-US" altLang="zh-CN" sz="2400" baseline="-250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4</a:t>
            </a:r>
            <a:endParaRPr lang="en-US" altLang="zh-CN" sz="2400" baseline="-2500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1】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以电解氯化铜溶液为例，掌握电解池的工作原理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394912" y="1326169"/>
            <a:ext cx="2172442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254000" dist="254000" dir="7800000" algn="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【</a:t>
            </a: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思考交流</a:t>
            </a:r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】</a:t>
            </a:r>
            <a:endParaRPr lang="en-US" altLang="zh-CN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70" y="2045417"/>
            <a:ext cx="10780660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1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：如图所示，是电解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CuCl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溶液的装置示意图。观察并说明该装置由哪些部分组成？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744400" y="2779086"/>
            <a:ext cx="2741930" cy="3895993"/>
            <a:chOff x="8744400" y="2779086"/>
            <a:chExt cx="2741930" cy="3895993"/>
          </a:xfrm>
        </p:grpSpPr>
        <p:grpSp>
          <p:nvGrpSpPr>
            <p:cNvPr id="5" name="组合 4"/>
            <p:cNvGrpSpPr/>
            <p:nvPr/>
          </p:nvGrpSpPr>
          <p:grpSpPr>
            <a:xfrm>
              <a:off x="8744400" y="3160855"/>
              <a:ext cx="2741930" cy="3037840"/>
              <a:chOff x="13189" y="4544"/>
              <a:chExt cx="4318" cy="4784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189" y="4544"/>
                <a:ext cx="4318" cy="4784"/>
                <a:chOff x="4261" y="4254"/>
                <a:chExt cx="4318" cy="4784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4261" y="6628"/>
                  <a:ext cx="4319" cy="241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4901" y="5544"/>
                  <a:ext cx="366" cy="261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7465" y="5544"/>
                  <a:ext cx="366" cy="261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5084" y="4659"/>
                  <a:ext cx="0" cy="8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7648" y="4659"/>
                  <a:ext cx="0" cy="8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5084" y="4675"/>
                  <a:ext cx="10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6732" y="4675"/>
                  <a:ext cx="90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组合 14"/>
                <p:cNvGrpSpPr/>
                <p:nvPr/>
              </p:nvGrpSpPr>
              <p:grpSpPr>
                <a:xfrm>
                  <a:off x="6127" y="4254"/>
                  <a:ext cx="587" cy="790"/>
                  <a:chOff x="10290" y="4875"/>
                  <a:chExt cx="587" cy="790"/>
                </a:xfrm>
              </p:grpSpPr>
              <p:cxnSp>
                <p:nvCxnSpPr>
                  <p:cNvPr id="22" name="直接连接符 21"/>
                  <p:cNvCxnSpPr/>
                  <p:nvPr>
                    <p:custDataLst>
                      <p:tags r:id="rId1"/>
                    </p:custDataLst>
                  </p:nvPr>
                </p:nvCxnSpPr>
                <p:spPr>
                  <a:xfrm flipH="1" flipV="1">
                    <a:off x="10290" y="4875"/>
                    <a:ext cx="14" cy="7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>
                    <p:custDataLst>
                      <p:tags r:id="rId2"/>
                    </p:custDataLst>
                  </p:nvPr>
                </p:nvCxnSpPr>
                <p:spPr>
                  <a:xfrm flipH="1" flipV="1">
                    <a:off x="10481" y="5044"/>
                    <a:ext cx="14" cy="4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>
                    <p:custDataLst>
                      <p:tags r:id="rId3"/>
                    </p:custDataLst>
                  </p:nvPr>
                </p:nvCxnSpPr>
                <p:spPr>
                  <a:xfrm flipH="1" flipV="1">
                    <a:off x="10672" y="4875"/>
                    <a:ext cx="14" cy="7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>
                    <p:custDataLst>
                      <p:tags r:id="rId4"/>
                    </p:custDataLst>
                  </p:nvPr>
                </p:nvCxnSpPr>
                <p:spPr>
                  <a:xfrm flipH="1" flipV="1">
                    <a:off x="10863" y="5044"/>
                    <a:ext cx="14" cy="4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直接连接符 15"/>
                <p:cNvCxnSpPr/>
                <p:nvPr/>
              </p:nvCxnSpPr>
              <p:spPr>
                <a:xfrm>
                  <a:off x="4275" y="7544"/>
                  <a:ext cx="427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4333" y="7833"/>
                  <a:ext cx="4247" cy="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lgDashDotDot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4333" y="8057"/>
                  <a:ext cx="4247" cy="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lgDashDotDot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4333" y="8281"/>
                  <a:ext cx="4247" cy="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lgDashDotDot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4333" y="8505"/>
                  <a:ext cx="4247" cy="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lgDashDotDot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4333" y="8729"/>
                  <a:ext cx="4247" cy="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lgDashDotDot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矩形 6"/>
              <p:cNvSpPr/>
              <p:nvPr/>
            </p:nvSpPr>
            <p:spPr>
              <a:xfrm>
                <a:off x="13203" y="7848"/>
                <a:ext cx="4304" cy="1466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9332569" y="2779086"/>
              <a:ext cx="1565592" cy="447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ctr" fontAlgn="auto">
                <a:lnSpc>
                  <a:spcPct val="125000"/>
                </a:lnSpc>
                <a:tabLst>
                  <a:tab pos="5257800" algn="l"/>
                  <a:tab pos="9372600" algn="l"/>
                </a:tabLst>
              </a:pPr>
              <a:r>
                <a:rPr lang="zh-CN" altLang="en-US" sz="2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直流电源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337014" y="6227905"/>
              <a:ext cx="1556702" cy="447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ctr" fontAlgn="auto">
                <a:lnSpc>
                  <a:spcPct val="125000"/>
                </a:lnSpc>
                <a:tabLst>
                  <a:tab pos="5257800" algn="l"/>
                  <a:tab pos="9372600" algn="l"/>
                </a:tabLst>
              </a:pPr>
              <a:r>
                <a:rPr lang="en-US" altLang="zh-CN" sz="2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CuCl</a:t>
              </a:r>
              <a:r>
                <a:rPr lang="en-US" altLang="zh-CN" sz="2000" baseline="-25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2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溶液</a:t>
              </a:r>
              <a:endParaRPr lang="zh-CN" altLang="en-US" sz="2000">
                <a:latin typeface="Calibri" panose="020F0502020204030204" pitchFamily="34" charset="0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5670" y="4662362"/>
            <a:ext cx="6152330" cy="51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：该装置与原电池装置有什么不同？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705670" y="3136502"/>
            <a:ext cx="1548130" cy="56197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电源</a:t>
            </a:r>
            <a:endParaRPr kumimoji="1"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2351048" y="3136502"/>
            <a:ext cx="1548130" cy="56197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电极</a:t>
            </a:r>
            <a:endParaRPr kumimoji="1"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3996424" y="3136502"/>
            <a:ext cx="4296397" cy="56197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电解质溶液（离子导体）</a:t>
            </a:r>
            <a:endParaRPr kumimoji="1"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705670" y="3809969"/>
            <a:ext cx="7587151" cy="56197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用导线（电子导体）连成闭合回路</a:t>
            </a:r>
            <a:endParaRPr kumimoji="1"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701319" y="5356367"/>
            <a:ext cx="7587151" cy="561975"/>
          </a:xfrm>
          <a:prstGeom prst="roundRect">
            <a:avLst/>
          </a:prstGeom>
          <a:gradFill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该装置接有电源</a:t>
            </a:r>
            <a:endParaRPr kumimoji="1"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1】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以电解氯化铜</a:t>
            </a:r>
            <a:r>
              <a:rPr lang="zh-CN" altLang="en-US" sz="2800" b="1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溶液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为例，掌握电解池的工作原理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70" y="1953977"/>
            <a:ext cx="10780660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在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U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形管中注入质量分数为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25%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的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CuCl</a:t>
            </a:r>
            <a:r>
              <a:rPr lang="en-US" altLang="zh-CN" sz="2400" baseline="-25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溶液，插入两根石墨棒作电极。把湿润的碘化钾淀粉试纸放在与直流电源正极相连的石墨棒附近。接通直流电源，观察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U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形管内的现象和试纸颜色的变化。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5670" y="1264755"/>
            <a:ext cx="2254700" cy="556589"/>
            <a:chOff x="705670" y="1264755"/>
            <a:chExt cx="2254700" cy="556589"/>
          </a:xfrm>
        </p:grpSpPr>
        <p:sp>
          <p:nvSpPr>
            <p:cNvPr id="2" name="flask_91584"/>
            <p:cNvSpPr/>
            <p:nvPr/>
          </p:nvSpPr>
          <p:spPr>
            <a:xfrm>
              <a:off x="705670" y="1264755"/>
              <a:ext cx="609685" cy="556589"/>
            </a:xfrm>
            <a:custGeom>
              <a:avLst/>
              <a:gdLst>
                <a:gd name="connsiteX0" fmla="*/ 34067 w 606414"/>
                <a:gd name="connsiteY0" fmla="*/ 480211 h 553603"/>
                <a:gd name="connsiteX1" fmla="*/ 33793 w 606414"/>
                <a:gd name="connsiteY1" fmla="*/ 481034 h 553603"/>
                <a:gd name="connsiteX2" fmla="*/ 30223 w 606414"/>
                <a:gd name="connsiteY2" fmla="*/ 501602 h 553603"/>
                <a:gd name="connsiteX3" fmla="*/ 242242 w 606414"/>
                <a:gd name="connsiteY3" fmla="*/ 501327 h 553603"/>
                <a:gd name="connsiteX4" fmla="*/ 242242 w 606414"/>
                <a:gd name="connsiteY4" fmla="*/ 506538 h 553603"/>
                <a:gd name="connsiteX5" fmla="*/ 29948 w 606414"/>
                <a:gd name="connsiteY5" fmla="*/ 504070 h 553603"/>
                <a:gd name="connsiteX6" fmla="*/ 32420 w 606414"/>
                <a:gd name="connsiteY6" fmla="*/ 528203 h 553603"/>
                <a:gd name="connsiteX7" fmla="*/ 126071 w 606414"/>
                <a:gd name="connsiteY7" fmla="*/ 527654 h 553603"/>
                <a:gd name="connsiteX8" fmla="*/ 126071 w 606414"/>
                <a:gd name="connsiteY8" fmla="*/ 530671 h 553603"/>
                <a:gd name="connsiteX9" fmla="*/ 33244 w 606414"/>
                <a:gd name="connsiteY9" fmla="*/ 529848 h 553603"/>
                <a:gd name="connsiteX10" fmla="*/ 36814 w 606414"/>
                <a:gd name="connsiteY10" fmla="*/ 540818 h 553603"/>
                <a:gd name="connsiteX11" fmla="*/ 36814 w 606414"/>
                <a:gd name="connsiteY11" fmla="*/ 544109 h 553603"/>
                <a:gd name="connsiteX12" fmla="*/ 571531 w 606414"/>
                <a:gd name="connsiteY12" fmla="*/ 538075 h 553603"/>
                <a:gd name="connsiteX13" fmla="*/ 576199 w 606414"/>
                <a:gd name="connsiteY13" fmla="*/ 542463 h 553603"/>
                <a:gd name="connsiteX14" fmla="*/ 592952 w 606414"/>
                <a:gd name="connsiteY14" fmla="*/ 486244 h 553603"/>
                <a:gd name="connsiteX15" fmla="*/ 591030 w 606414"/>
                <a:gd name="connsiteY15" fmla="*/ 486793 h 553603"/>
                <a:gd name="connsiteX16" fmla="*/ 34067 w 606414"/>
                <a:gd name="connsiteY16" fmla="*/ 480211 h 553603"/>
                <a:gd name="connsiteX17" fmla="*/ 93389 w 606414"/>
                <a:gd name="connsiteY17" fmla="*/ 423718 h 553603"/>
                <a:gd name="connsiteX18" fmla="*/ 92290 w 606414"/>
                <a:gd name="connsiteY18" fmla="*/ 424266 h 553603"/>
                <a:gd name="connsiteX19" fmla="*/ 82403 w 606414"/>
                <a:gd name="connsiteY19" fmla="*/ 424540 h 553603"/>
                <a:gd name="connsiteX20" fmla="*/ 86248 w 606414"/>
                <a:gd name="connsiteY20" fmla="*/ 475275 h 553603"/>
                <a:gd name="connsiteX21" fmla="*/ 95037 w 606414"/>
                <a:gd name="connsiteY21" fmla="*/ 475549 h 553603"/>
                <a:gd name="connsiteX22" fmla="*/ 94213 w 606414"/>
                <a:gd name="connsiteY22" fmla="*/ 473629 h 553603"/>
                <a:gd name="connsiteX23" fmla="*/ 93664 w 606414"/>
                <a:gd name="connsiteY23" fmla="*/ 447576 h 553603"/>
                <a:gd name="connsiteX24" fmla="*/ 84875 w 606414"/>
                <a:gd name="connsiteY24" fmla="*/ 447576 h 553603"/>
                <a:gd name="connsiteX25" fmla="*/ 85424 w 606414"/>
                <a:gd name="connsiteY25" fmla="*/ 445931 h 553603"/>
                <a:gd name="connsiteX26" fmla="*/ 93664 w 606414"/>
                <a:gd name="connsiteY26" fmla="*/ 445657 h 553603"/>
                <a:gd name="connsiteX27" fmla="*/ 93389 w 606414"/>
                <a:gd name="connsiteY27" fmla="*/ 423718 h 553603"/>
                <a:gd name="connsiteX28" fmla="*/ 81580 w 606414"/>
                <a:gd name="connsiteY28" fmla="*/ 404246 h 553603"/>
                <a:gd name="connsiteX29" fmla="*/ 82403 w 606414"/>
                <a:gd name="connsiteY29" fmla="*/ 420975 h 553603"/>
                <a:gd name="connsiteX30" fmla="*/ 92290 w 606414"/>
                <a:gd name="connsiteY30" fmla="*/ 421249 h 553603"/>
                <a:gd name="connsiteX31" fmla="*/ 93389 w 606414"/>
                <a:gd name="connsiteY31" fmla="*/ 421798 h 553603"/>
                <a:gd name="connsiteX32" fmla="*/ 93114 w 606414"/>
                <a:gd name="connsiteY32" fmla="*/ 404521 h 553603"/>
                <a:gd name="connsiteX33" fmla="*/ 81580 w 606414"/>
                <a:gd name="connsiteY33" fmla="*/ 404246 h 553603"/>
                <a:gd name="connsiteX34" fmla="*/ 92016 w 606414"/>
                <a:gd name="connsiteY34" fmla="*/ 339800 h 553603"/>
                <a:gd name="connsiteX35" fmla="*/ 79108 w 606414"/>
                <a:gd name="connsiteY35" fmla="*/ 340897 h 553603"/>
                <a:gd name="connsiteX36" fmla="*/ 79657 w 606414"/>
                <a:gd name="connsiteY36" fmla="*/ 360368 h 553603"/>
                <a:gd name="connsiteX37" fmla="*/ 87347 w 606414"/>
                <a:gd name="connsiteY37" fmla="*/ 360368 h 553603"/>
                <a:gd name="connsiteX38" fmla="*/ 87347 w 606414"/>
                <a:gd name="connsiteY38" fmla="*/ 364208 h 553603"/>
                <a:gd name="connsiteX39" fmla="*/ 79932 w 606414"/>
                <a:gd name="connsiteY39" fmla="*/ 364208 h 553603"/>
                <a:gd name="connsiteX40" fmla="*/ 81305 w 606414"/>
                <a:gd name="connsiteY40" fmla="*/ 402601 h 553603"/>
                <a:gd name="connsiteX41" fmla="*/ 93114 w 606414"/>
                <a:gd name="connsiteY41" fmla="*/ 402327 h 553603"/>
                <a:gd name="connsiteX42" fmla="*/ 92016 w 606414"/>
                <a:gd name="connsiteY42" fmla="*/ 339800 h 553603"/>
                <a:gd name="connsiteX43" fmla="*/ 293306 w 606414"/>
                <a:gd name="connsiteY43" fmla="*/ 287148 h 553603"/>
                <a:gd name="connsiteX44" fmla="*/ 293306 w 606414"/>
                <a:gd name="connsiteY44" fmla="*/ 292088 h 553603"/>
                <a:gd name="connsiteX45" fmla="*/ 244740 w 606414"/>
                <a:gd name="connsiteY45" fmla="*/ 294009 h 553603"/>
                <a:gd name="connsiteX46" fmla="*/ 244740 w 606414"/>
                <a:gd name="connsiteY46" fmla="*/ 290441 h 553603"/>
                <a:gd name="connsiteX47" fmla="*/ 293306 w 606414"/>
                <a:gd name="connsiteY47" fmla="*/ 287148 h 553603"/>
                <a:gd name="connsiteX48" fmla="*/ 91741 w 606414"/>
                <a:gd name="connsiteY48" fmla="*/ 276999 h 553603"/>
                <a:gd name="connsiteX49" fmla="*/ 78284 w 606414"/>
                <a:gd name="connsiteY49" fmla="*/ 279193 h 553603"/>
                <a:gd name="connsiteX50" fmla="*/ 78559 w 606414"/>
                <a:gd name="connsiteY50" fmla="*/ 302778 h 553603"/>
                <a:gd name="connsiteX51" fmla="*/ 87896 w 606414"/>
                <a:gd name="connsiteY51" fmla="*/ 303052 h 553603"/>
                <a:gd name="connsiteX52" fmla="*/ 87347 w 606414"/>
                <a:gd name="connsiteY52" fmla="*/ 305794 h 553603"/>
                <a:gd name="connsiteX53" fmla="*/ 78559 w 606414"/>
                <a:gd name="connsiteY53" fmla="*/ 305794 h 553603"/>
                <a:gd name="connsiteX54" fmla="*/ 79108 w 606414"/>
                <a:gd name="connsiteY54" fmla="*/ 337332 h 553603"/>
                <a:gd name="connsiteX55" fmla="*/ 92016 w 606414"/>
                <a:gd name="connsiteY55" fmla="*/ 335961 h 553603"/>
                <a:gd name="connsiteX56" fmla="*/ 91741 w 606414"/>
                <a:gd name="connsiteY56" fmla="*/ 276999 h 553603"/>
                <a:gd name="connsiteX57" fmla="*/ 441628 w 606414"/>
                <a:gd name="connsiteY57" fmla="*/ 252043 h 553603"/>
                <a:gd name="connsiteX58" fmla="*/ 441078 w 606414"/>
                <a:gd name="connsiteY58" fmla="*/ 253689 h 553603"/>
                <a:gd name="connsiteX59" fmla="*/ 256523 w 606414"/>
                <a:gd name="connsiteY59" fmla="*/ 260271 h 553603"/>
                <a:gd name="connsiteX60" fmla="*/ 221919 w 606414"/>
                <a:gd name="connsiteY60" fmla="*/ 316490 h 553603"/>
                <a:gd name="connsiteX61" fmla="*/ 288381 w 606414"/>
                <a:gd name="connsiteY61" fmla="*/ 311554 h 553603"/>
                <a:gd name="connsiteX62" fmla="*/ 288381 w 606414"/>
                <a:gd name="connsiteY62" fmla="*/ 316216 h 553603"/>
                <a:gd name="connsiteX63" fmla="*/ 219722 w 606414"/>
                <a:gd name="connsiteY63" fmla="*/ 320329 h 553603"/>
                <a:gd name="connsiteX64" fmla="*/ 201596 w 606414"/>
                <a:gd name="connsiteY64" fmla="*/ 352689 h 553603"/>
                <a:gd name="connsiteX65" fmla="*/ 290852 w 606414"/>
                <a:gd name="connsiteY65" fmla="*/ 343091 h 553603"/>
                <a:gd name="connsiteX66" fmla="*/ 290852 w 606414"/>
                <a:gd name="connsiteY66" fmla="*/ 348027 h 553603"/>
                <a:gd name="connsiteX67" fmla="*/ 199948 w 606414"/>
                <a:gd name="connsiteY67" fmla="*/ 355432 h 553603"/>
                <a:gd name="connsiteX68" fmla="*/ 185117 w 606414"/>
                <a:gd name="connsiteY68" fmla="*/ 383953 h 553603"/>
                <a:gd name="connsiteX69" fmla="*/ 300465 w 606414"/>
                <a:gd name="connsiteY69" fmla="*/ 377371 h 553603"/>
                <a:gd name="connsiteX70" fmla="*/ 300465 w 606414"/>
                <a:gd name="connsiteY70" fmla="*/ 381210 h 553603"/>
                <a:gd name="connsiteX71" fmla="*/ 182920 w 606414"/>
                <a:gd name="connsiteY71" fmla="*/ 387792 h 553603"/>
                <a:gd name="connsiteX72" fmla="*/ 173033 w 606414"/>
                <a:gd name="connsiteY72" fmla="*/ 407263 h 553603"/>
                <a:gd name="connsiteX73" fmla="*/ 305408 w 606414"/>
                <a:gd name="connsiteY73" fmla="*/ 402053 h 553603"/>
                <a:gd name="connsiteX74" fmla="*/ 305408 w 606414"/>
                <a:gd name="connsiteY74" fmla="*/ 405343 h 553603"/>
                <a:gd name="connsiteX75" fmla="*/ 176878 w 606414"/>
                <a:gd name="connsiteY75" fmla="*/ 410554 h 553603"/>
                <a:gd name="connsiteX76" fmla="*/ 217250 w 606414"/>
                <a:gd name="connsiteY76" fmla="*/ 426734 h 553603"/>
                <a:gd name="connsiteX77" fmla="*/ 218074 w 606414"/>
                <a:gd name="connsiteY77" fmla="*/ 426186 h 553603"/>
                <a:gd name="connsiteX78" fmla="*/ 320239 w 606414"/>
                <a:gd name="connsiteY78" fmla="*/ 430848 h 553603"/>
                <a:gd name="connsiteX79" fmla="*/ 319964 w 606414"/>
                <a:gd name="connsiteY79" fmla="*/ 433864 h 553603"/>
                <a:gd name="connsiteX80" fmla="*/ 224116 w 606414"/>
                <a:gd name="connsiteY80" fmla="*/ 428928 h 553603"/>
                <a:gd name="connsiteX81" fmla="*/ 541321 w 606414"/>
                <a:gd name="connsiteY81" fmla="*/ 412748 h 553603"/>
                <a:gd name="connsiteX82" fmla="*/ 441628 w 606414"/>
                <a:gd name="connsiteY82" fmla="*/ 252043 h 553603"/>
                <a:gd name="connsiteX83" fmla="*/ 91741 w 606414"/>
                <a:gd name="connsiteY83" fmla="*/ 247656 h 553603"/>
                <a:gd name="connsiteX84" fmla="*/ 78009 w 606414"/>
                <a:gd name="connsiteY84" fmla="*/ 249027 h 553603"/>
                <a:gd name="connsiteX85" fmla="*/ 78009 w 606414"/>
                <a:gd name="connsiteY85" fmla="*/ 276177 h 553603"/>
                <a:gd name="connsiteX86" fmla="*/ 91741 w 606414"/>
                <a:gd name="connsiteY86" fmla="*/ 274257 h 553603"/>
                <a:gd name="connsiteX87" fmla="*/ 91741 w 606414"/>
                <a:gd name="connsiteY87" fmla="*/ 247656 h 553603"/>
                <a:gd name="connsiteX88" fmla="*/ 347530 w 606414"/>
                <a:gd name="connsiteY88" fmla="*/ 236960 h 553603"/>
                <a:gd name="connsiteX89" fmla="*/ 260368 w 606414"/>
                <a:gd name="connsiteY89" fmla="*/ 253963 h 553603"/>
                <a:gd name="connsiteX90" fmla="*/ 259544 w 606414"/>
                <a:gd name="connsiteY90" fmla="*/ 255334 h 553603"/>
                <a:gd name="connsiteX91" fmla="*/ 433663 w 606414"/>
                <a:gd name="connsiteY91" fmla="*/ 252043 h 553603"/>
                <a:gd name="connsiteX92" fmla="*/ 347530 w 606414"/>
                <a:gd name="connsiteY92" fmla="*/ 236960 h 553603"/>
                <a:gd name="connsiteX93" fmla="*/ 92016 w 606414"/>
                <a:gd name="connsiteY93" fmla="*/ 225442 h 553603"/>
                <a:gd name="connsiteX94" fmla="*/ 77735 w 606414"/>
                <a:gd name="connsiteY94" fmla="*/ 227910 h 553603"/>
                <a:gd name="connsiteX95" fmla="*/ 78009 w 606414"/>
                <a:gd name="connsiteY95" fmla="*/ 246559 h 553603"/>
                <a:gd name="connsiteX96" fmla="*/ 91741 w 606414"/>
                <a:gd name="connsiteY96" fmla="*/ 244365 h 553603"/>
                <a:gd name="connsiteX97" fmla="*/ 92016 w 606414"/>
                <a:gd name="connsiteY97" fmla="*/ 225442 h 553603"/>
                <a:gd name="connsiteX98" fmla="*/ 92290 w 606414"/>
                <a:gd name="connsiteY98" fmla="*/ 197744 h 553603"/>
                <a:gd name="connsiteX99" fmla="*/ 77460 w 606414"/>
                <a:gd name="connsiteY99" fmla="*/ 199938 h 553603"/>
                <a:gd name="connsiteX100" fmla="*/ 77735 w 606414"/>
                <a:gd name="connsiteY100" fmla="*/ 223797 h 553603"/>
                <a:gd name="connsiteX101" fmla="*/ 92016 w 606414"/>
                <a:gd name="connsiteY101" fmla="*/ 221054 h 553603"/>
                <a:gd name="connsiteX102" fmla="*/ 92290 w 606414"/>
                <a:gd name="connsiteY102" fmla="*/ 197744 h 553603"/>
                <a:gd name="connsiteX103" fmla="*/ 92565 w 606414"/>
                <a:gd name="connsiteY103" fmla="*/ 176353 h 553603"/>
                <a:gd name="connsiteX104" fmla="*/ 77735 w 606414"/>
                <a:gd name="connsiteY104" fmla="*/ 177725 h 553603"/>
                <a:gd name="connsiteX105" fmla="*/ 77460 w 606414"/>
                <a:gd name="connsiteY105" fmla="*/ 177725 h 553603"/>
                <a:gd name="connsiteX106" fmla="*/ 77460 w 606414"/>
                <a:gd name="connsiteY106" fmla="*/ 196099 h 553603"/>
                <a:gd name="connsiteX107" fmla="*/ 92016 w 606414"/>
                <a:gd name="connsiteY107" fmla="*/ 194179 h 553603"/>
                <a:gd name="connsiteX108" fmla="*/ 92290 w 606414"/>
                <a:gd name="connsiteY108" fmla="*/ 194179 h 553603"/>
                <a:gd name="connsiteX109" fmla="*/ 92565 w 606414"/>
                <a:gd name="connsiteY109" fmla="*/ 176353 h 553603"/>
                <a:gd name="connsiteX110" fmla="*/ 92840 w 606414"/>
                <a:gd name="connsiteY110" fmla="*/ 158802 h 553603"/>
                <a:gd name="connsiteX111" fmla="*/ 77185 w 606414"/>
                <a:gd name="connsiteY111" fmla="*/ 160447 h 553603"/>
                <a:gd name="connsiteX112" fmla="*/ 77460 w 606414"/>
                <a:gd name="connsiteY112" fmla="*/ 173337 h 553603"/>
                <a:gd name="connsiteX113" fmla="*/ 92565 w 606414"/>
                <a:gd name="connsiteY113" fmla="*/ 171417 h 553603"/>
                <a:gd name="connsiteX114" fmla="*/ 92840 w 606414"/>
                <a:gd name="connsiteY114" fmla="*/ 158802 h 553603"/>
                <a:gd name="connsiteX115" fmla="*/ 76911 w 606414"/>
                <a:gd name="connsiteY115" fmla="*/ 129184 h 553603"/>
                <a:gd name="connsiteX116" fmla="*/ 76911 w 606414"/>
                <a:gd name="connsiteY116" fmla="*/ 134669 h 553603"/>
                <a:gd name="connsiteX117" fmla="*/ 77735 w 606414"/>
                <a:gd name="connsiteY117" fmla="*/ 135217 h 553603"/>
                <a:gd name="connsiteX118" fmla="*/ 77735 w 606414"/>
                <a:gd name="connsiteY118" fmla="*/ 135492 h 553603"/>
                <a:gd name="connsiteX119" fmla="*/ 76911 w 606414"/>
                <a:gd name="connsiteY119" fmla="*/ 135217 h 553603"/>
                <a:gd name="connsiteX120" fmla="*/ 77185 w 606414"/>
                <a:gd name="connsiteY120" fmla="*/ 156334 h 553603"/>
                <a:gd name="connsiteX121" fmla="*/ 92840 w 606414"/>
                <a:gd name="connsiteY121" fmla="*/ 154414 h 553603"/>
                <a:gd name="connsiteX122" fmla="*/ 93389 w 606414"/>
                <a:gd name="connsiteY122" fmla="*/ 129184 h 553603"/>
                <a:gd name="connsiteX123" fmla="*/ 76911 w 606414"/>
                <a:gd name="connsiteY123" fmla="*/ 129184 h 553603"/>
                <a:gd name="connsiteX124" fmla="*/ 385327 w 606414"/>
                <a:gd name="connsiteY124" fmla="*/ 128910 h 553603"/>
                <a:gd name="connsiteX125" fmla="*/ 316943 w 606414"/>
                <a:gd name="connsiteY125" fmla="*/ 129733 h 553603"/>
                <a:gd name="connsiteX126" fmla="*/ 265586 w 606414"/>
                <a:gd name="connsiteY126" fmla="*/ 246559 h 553603"/>
                <a:gd name="connsiteX127" fmla="*/ 436684 w 606414"/>
                <a:gd name="connsiteY127" fmla="*/ 244091 h 553603"/>
                <a:gd name="connsiteX128" fmla="*/ 385327 w 606414"/>
                <a:gd name="connsiteY128" fmla="*/ 128910 h 553603"/>
                <a:gd name="connsiteX129" fmla="*/ 70045 w 606414"/>
                <a:gd name="connsiteY129" fmla="*/ 88871 h 553603"/>
                <a:gd name="connsiteX130" fmla="*/ 68122 w 606414"/>
                <a:gd name="connsiteY130" fmla="*/ 91339 h 553603"/>
                <a:gd name="connsiteX131" fmla="*/ 10174 w 606414"/>
                <a:gd name="connsiteY131" fmla="*/ 90791 h 553603"/>
                <a:gd name="connsiteX132" fmla="*/ 10174 w 606414"/>
                <a:gd name="connsiteY132" fmla="*/ 104503 h 553603"/>
                <a:gd name="connsiteX133" fmla="*/ 80206 w 606414"/>
                <a:gd name="connsiteY133" fmla="*/ 104503 h 553603"/>
                <a:gd name="connsiteX134" fmla="*/ 80206 w 606414"/>
                <a:gd name="connsiteY134" fmla="*/ 107793 h 553603"/>
                <a:gd name="connsiteX135" fmla="*/ 9899 w 606414"/>
                <a:gd name="connsiteY135" fmla="*/ 107793 h 553603"/>
                <a:gd name="connsiteX136" fmla="*/ 8801 w 606414"/>
                <a:gd name="connsiteY136" fmla="*/ 122328 h 553603"/>
                <a:gd name="connsiteX137" fmla="*/ 501498 w 606414"/>
                <a:gd name="connsiteY137" fmla="*/ 116569 h 553603"/>
                <a:gd name="connsiteX138" fmla="*/ 501773 w 606414"/>
                <a:gd name="connsiteY138" fmla="*/ 116569 h 553603"/>
                <a:gd name="connsiteX139" fmla="*/ 509188 w 606414"/>
                <a:gd name="connsiteY139" fmla="*/ 89694 h 553603"/>
                <a:gd name="connsiteX140" fmla="*/ 508639 w 606414"/>
                <a:gd name="connsiteY140" fmla="*/ 89968 h 553603"/>
                <a:gd name="connsiteX141" fmla="*/ 70045 w 606414"/>
                <a:gd name="connsiteY141" fmla="*/ 88871 h 553603"/>
                <a:gd name="connsiteX142" fmla="*/ 90917 w 606414"/>
                <a:gd name="connsiteY142" fmla="*/ 64738 h 553603"/>
                <a:gd name="connsiteX143" fmla="*/ 75812 w 606414"/>
                <a:gd name="connsiteY143" fmla="*/ 66932 h 553603"/>
                <a:gd name="connsiteX144" fmla="*/ 75538 w 606414"/>
                <a:gd name="connsiteY144" fmla="*/ 78998 h 553603"/>
                <a:gd name="connsiteX145" fmla="*/ 91466 w 606414"/>
                <a:gd name="connsiteY145" fmla="*/ 78450 h 553603"/>
                <a:gd name="connsiteX146" fmla="*/ 90917 w 606414"/>
                <a:gd name="connsiteY146" fmla="*/ 64738 h 553603"/>
                <a:gd name="connsiteX147" fmla="*/ 311999 w 606414"/>
                <a:gd name="connsiteY147" fmla="*/ 50752 h 553603"/>
                <a:gd name="connsiteX148" fmla="*/ 315844 w 606414"/>
                <a:gd name="connsiteY148" fmla="*/ 77627 h 553603"/>
                <a:gd name="connsiteX149" fmla="*/ 380658 w 606414"/>
                <a:gd name="connsiteY149" fmla="*/ 78998 h 553603"/>
                <a:gd name="connsiteX150" fmla="*/ 379285 w 606414"/>
                <a:gd name="connsiteY150" fmla="*/ 63915 h 553603"/>
                <a:gd name="connsiteX151" fmla="*/ 379285 w 606414"/>
                <a:gd name="connsiteY151" fmla="*/ 52123 h 553603"/>
                <a:gd name="connsiteX152" fmla="*/ 339738 w 606414"/>
                <a:gd name="connsiteY152" fmla="*/ 51300 h 553603"/>
                <a:gd name="connsiteX153" fmla="*/ 311999 w 606414"/>
                <a:gd name="connsiteY153" fmla="*/ 50752 h 553603"/>
                <a:gd name="connsiteX154" fmla="*/ 76911 w 606414"/>
                <a:gd name="connsiteY154" fmla="*/ 47461 h 553603"/>
                <a:gd name="connsiteX155" fmla="*/ 76361 w 606414"/>
                <a:gd name="connsiteY155" fmla="*/ 55414 h 553603"/>
                <a:gd name="connsiteX156" fmla="*/ 76087 w 606414"/>
                <a:gd name="connsiteY156" fmla="*/ 62818 h 553603"/>
                <a:gd name="connsiteX157" fmla="*/ 90643 w 606414"/>
                <a:gd name="connsiteY157" fmla="*/ 60624 h 553603"/>
                <a:gd name="connsiteX158" fmla="*/ 90368 w 606414"/>
                <a:gd name="connsiteY158" fmla="*/ 54317 h 553603"/>
                <a:gd name="connsiteX159" fmla="*/ 89819 w 606414"/>
                <a:gd name="connsiteY159" fmla="*/ 48558 h 553603"/>
                <a:gd name="connsiteX160" fmla="*/ 76911 w 606414"/>
                <a:gd name="connsiteY160" fmla="*/ 47461 h 553603"/>
                <a:gd name="connsiteX161" fmla="*/ 82129 w 606414"/>
                <a:gd name="connsiteY161" fmla="*/ 32652 h 553603"/>
                <a:gd name="connsiteX162" fmla="*/ 77185 w 606414"/>
                <a:gd name="connsiteY162" fmla="*/ 44170 h 553603"/>
                <a:gd name="connsiteX163" fmla="*/ 89269 w 606414"/>
                <a:gd name="connsiteY163" fmla="*/ 44718 h 553603"/>
                <a:gd name="connsiteX164" fmla="*/ 88171 w 606414"/>
                <a:gd name="connsiteY164" fmla="*/ 38411 h 553603"/>
                <a:gd name="connsiteX165" fmla="*/ 82129 w 606414"/>
                <a:gd name="connsiteY165" fmla="*/ 32652 h 553603"/>
                <a:gd name="connsiteX166" fmla="*/ 287831 w 606414"/>
                <a:gd name="connsiteY166" fmla="*/ 7147 h 553603"/>
                <a:gd name="connsiteX167" fmla="*/ 287831 w 606414"/>
                <a:gd name="connsiteY167" fmla="*/ 7422 h 553603"/>
                <a:gd name="connsiteX168" fmla="*/ 280966 w 606414"/>
                <a:gd name="connsiteY168" fmla="*/ 15100 h 553603"/>
                <a:gd name="connsiteX169" fmla="*/ 278219 w 606414"/>
                <a:gd name="connsiteY169" fmla="*/ 27167 h 553603"/>
                <a:gd name="connsiteX170" fmla="*/ 298268 w 606414"/>
                <a:gd name="connsiteY170" fmla="*/ 40879 h 553603"/>
                <a:gd name="connsiteX171" fmla="*/ 299092 w 606414"/>
                <a:gd name="connsiteY171" fmla="*/ 41427 h 553603"/>
                <a:gd name="connsiteX172" fmla="*/ 339738 w 606414"/>
                <a:gd name="connsiteY172" fmla="*/ 42250 h 553603"/>
                <a:gd name="connsiteX173" fmla="*/ 380658 w 606414"/>
                <a:gd name="connsiteY173" fmla="*/ 43621 h 553603"/>
                <a:gd name="connsiteX174" fmla="*/ 383130 w 606414"/>
                <a:gd name="connsiteY174" fmla="*/ 43896 h 553603"/>
                <a:gd name="connsiteX175" fmla="*/ 399608 w 606414"/>
                <a:gd name="connsiteY175" fmla="*/ 44444 h 553603"/>
                <a:gd name="connsiteX176" fmla="*/ 401531 w 606414"/>
                <a:gd name="connsiteY176" fmla="*/ 45541 h 553603"/>
                <a:gd name="connsiteX177" fmla="*/ 399883 w 606414"/>
                <a:gd name="connsiteY177" fmla="*/ 13181 h 553603"/>
                <a:gd name="connsiteX178" fmla="*/ 287831 w 606414"/>
                <a:gd name="connsiteY178" fmla="*/ 7147 h 553603"/>
                <a:gd name="connsiteX179" fmla="*/ 281240 w 606414"/>
                <a:gd name="connsiteY179" fmla="*/ 17 h 553603"/>
                <a:gd name="connsiteX180" fmla="*/ 400158 w 606414"/>
                <a:gd name="connsiteY180" fmla="*/ 6873 h 553603"/>
                <a:gd name="connsiteX181" fmla="*/ 404277 w 606414"/>
                <a:gd name="connsiteY181" fmla="*/ 7147 h 553603"/>
                <a:gd name="connsiteX182" fmla="*/ 404552 w 606414"/>
                <a:gd name="connsiteY182" fmla="*/ 48009 h 553603"/>
                <a:gd name="connsiteX183" fmla="*/ 403453 w 606414"/>
                <a:gd name="connsiteY183" fmla="*/ 48558 h 553603"/>
                <a:gd name="connsiteX184" fmla="*/ 399608 w 606414"/>
                <a:gd name="connsiteY184" fmla="*/ 52397 h 553603"/>
                <a:gd name="connsiteX185" fmla="*/ 384778 w 606414"/>
                <a:gd name="connsiteY185" fmla="*/ 52123 h 553603"/>
                <a:gd name="connsiteX186" fmla="*/ 386151 w 606414"/>
                <a:gd name="connsiteY186" fmla="*/ 62544 h 553603"/>
                <a:gd name="connsiteX187" fmla="*/ 386975 w 606414"/>
                <a:gd name="connsiteY187" fmla="*/ 78998 h 553603"/>
                <a:gd name="connsiteX188" fmla="*/ 508639 w 606414"/>
                <a:gd name="connsiteY188" fmla="*/ 81192 h 553603"/>
                <a:gd name="connsiteX189" fmla="*/ 511935 w 606414"/>
                <a:gd name="connsiteY189" fmla="*/ 88322 h 553603"/>
                <a:gd name="connsiteX190" fmla="*/ 515230 w 606414"/>
                <a:gd name="connsiteY190" fmla="*/ 90791 h 553603"/>
                <a:gd name="connsiteX191" fmla="*/ 507540 w 606414"/>
                <a:gd name="connsiteY191" fmla="*/ 121780 h 553603"/>
                <a:gd name="connsiteX192" fmla="*/ 506442 w 606414"/>
                <a:gd name="connsiteY192" fmla="*/ 123151 h 553603"/>
                <a:gd name="connsiteX193" fmla="*/ 501498 w 606414"/>
                <a:gd name="connsiteY193" fmla="*/ 127264 h 553603"/>
                <a:gd name="connsiteX194" fmla="*/ 391644 w 606414"/>
                <a:gd name="connsiteY194" fmla="*/ 128636 h 553603"/>
                <a:gd name="connsiteX195" fmla="*/ 549010 w 606414"/>
                <a:gd name="connsiteY195" fmla="*/ 410280 h 553603"/>
                <a:gd name="connsiteX196" fmla="*/ 547637 w 606414"/>
                <a:gd name="connsiteY196" fmla="*/ 415490 h 553603"/>
                <a:gd name="connsiteX197" fmla="*/ 545989 w 606414"/>
                <a:gd name="connsiteY197" fmla="*/ 418781 h 553603"/>
                <a:gd name="connsiteX198" fmla="*/ 167266 w 606414"/>
                <a:gd name="connsiteY198" fmla="*/ 414393 h 553603"/>
                <a:gd name="connsiteX199" fmla="*/ 162323 w 606414"/>
                <a:gd name="connsiteY199" fmla="*/ 407537 h 553603"/>
                <a:gd name="connsiteX200" fmla="*/ 231806 w 606414"/>
                <a:gd name="connsiteY200" fmla="*/ 280564 h 553603"/>
                <a:gd name="connsiteX201" fmla="*/ 311450 w 606414"/>
                <a:gd name="connsiteY201" fmla="*/ 129733 h 553603"/>
                <a:gd name="connsiteX202" fmla="*/ 97783 w 606414"/>
                <a:gd name="connsiteY202" fmla="*/ 129184 h 553603"/>
                <a:gd name="connsiteX203" fmla="*/ 99156 w 606414"/>
                <a:gd name="connsiteY203" fmla="*/ 172788 h 553603"/>
                <a:gd name="connsiteX204" fmla="*/ 99156 w 606414"/>
                <a:gd name="connsiteY204" fmla="*/ 173611 h 553603"/>
                <a:gd name="connsiteX205" fmla="*/ 101079 w 606414"/>
                <a:gd name="connsiteY205" fmla="*/ 473629 h 553603"/>
                <a:gd name="connsiteX206" fmla="*/ 100255 w 606414"/>
                <a:gd name="connsiteY206" fmla="*/ 475549 h 553603"/>
                <a:gd name="connsiteX207" fmla="*/ 591030 w 606414"/>
                <a:gd name="connsiteY207" fmla="*/ 477468 h 553603"/>
                <a:gd name="connsiteX208" fmla="*/ 592952 w 606414"/>
                <a:gd name="connsiteY208" fmla="*/ 478017 h 553603"/>
                <a:gd name="connsiteX209" fmla="*/ 601466 w 606414"/>
                <a:gd name="connsiteY209" fmla="*/ 479388 h 553603"/>
                <a:gd name="connsiteX210" fmla="*/ 602015 w 606414"/>
                <a:gd name="connsiteY210" fmla="*/ 530397 h 553603"/>
                <a:gd name="connsiteX211" fmla="*/ 570981 w 606414"/>
                <a:gd name="connsiteY211" fmla="*/ 548497 h 553603"/>
                <a:gd name="connsiteX212" fmla="*/ 569334 w 606414"/>
                <a:gd name="connsiteY212" fmla="*/ 547400 h 553603"/>
                <a:gd name="connsiteX213" fmla="*/ 29399 w 606414"/>
                <a:gd name="connsiteY213" fmla="*/ 549594 h 553603"/>
                <a:gd name="connsiteX214" fmla="*/ 28300 w 606414"/>
                <a:gd name="connsiteY214" fmla="*/ 544931 h 553603"/>
                <a:gd name="connsiteX215" fmla="*/ 25554 w 606414"/>
                <a:gd name="connsiteY215" fmla="*/ 478840 h 553603"/>
                <a:gd name="connsiteX216" fmla="*/ 26652 w 606414"/>
                <a:gd name="connsiteY216" fmla="*/ 477194 h 553603"/>
                <a:gd name="connsiteX217" fmla="*/ 29399 w 606414"/>
                <a:gd name="connsiteY217" fmla="*/ 474452 h 553603"/>
                <a:gd name="connsiteX218" fmla="*/ 78833 w 606414"/>
                <a:gd name="connsiteY218" fmla="*/ 475275 h 553603"/>
                <a:gd name="connsiteX219" fmla="*/ 74164 w 606414"/>
                <a:gd name="connsiteY219" fmla="*/ 424266 h 553603"/>
                <a:gd name="connsiteX220" fmla="*/ 72791 w 606414"/>
                <a:gd name="connsiteY220" fmla="*/ 424266 h 553603"/>
                <a:gd name="connsiteX221" fmla="*/ 72791 w 606414"/>
                <a:gd name="connsiteY221" fmla="*/ 421249 h 553603"/>
                <a:gd name="connsiteX222" fmla="*/ 73890 w 606414"/>
                <a:gd name="connsiteY222" fmla="*/ 421249 h 553603"/>
                <a:gd name="connsiteX223" fmla="*/ 70045 w 606414"/>
                <a:gd name="connsiteY223" fmla="*/ 364208 h 553603"/>
                <a:gd name="connsiteX224" fmla="*/ 65651 w 606414"/>
                <a:gd name="connsiteY224" fmla="*/ 363933 h 553603"/>
                <a:gd name="connsiteX225" fmla="*/ 65651 w 606414"/>
                <a:gd name="connsiteY225" fmla="*/ 360642 h 553603"/>
                <a:gd name="connsiteX226" fmla="*/ 69770 w 606414"/>
                <a:gd name="connsiteY226" fmla="*/ 360368 h 553603"/>
                <a:gd name="connsiteX227" fmla="*/ 68946 w 606414"/>
                <a:gd name="connsiteY227" fmla="*/ 341446 h 553603"/>
                <a:gd name="connsiteX228" fmla="*/ 68122 w 606414"/>
                <a:gd name="connsiteY228" fmla="*/ 341446 h 553603"/>
                <a:gd name="connsiteX229" fmla="*/ 68122 w 606414"/>
                <a:gd name="connsiteY229" fmla="*/ 338977 h 553603"/>
                <a:gd name="connsiteX230" fmla="*/ 68946 w 606414"/>
                <a:gd name="connsiteY230" fmla="*/ 338977 h 553603"/>
                <a:gd name="connsiteX231" fmla="*/ 67573 w 606414"/>
                <a:gd name="connsiteY231" fmla="*/ 307714 h 553603"/>
                <a:gd name="connsiteX232" fmla="*/ 67573 w 606414"/>
                <a:gd name="connsiteY232" fmla="*/ 305520 h 553603"/>
                <a:gd name="connsiteX233" fmla="*/ 70869 w 606414"/>
                <a:gd name="connsiteY233" fmla="*/ 134943 h 553603"/>
                <a:gd name="connsiteX234" fmla="*/ 70045 w 606414"/>
                <a:gd name="connsiteY234" fmla="*/ 133572 h 553603"/>
                <a:gd name="connsiteX235" fmla="*/ 69221 w 606414"/>
                <a:gd name="connsiteY235" fmla="*/ 128910 h 553603"/>
                <a:gd name="connsiteX236" fmla="*/ 5231 w 606414"/>
                <a:gd name="connsiteY236" fmla="*/ 127264 h 553603"/>
                <a:gd name="connsiteX237" fmla="*/ 3308 w 606414"/>
                <a:gd name="connsiteY237" fmla="*/ 126167 h 553603"/>
                <a:gd name="connsiteX238" fmla="*/ 1660 w 606414"/>
                <a:gd name="connsiteY238" fmla="*/ 123974 h 553603"/>
                <a:gd name="connsiteX239" fmla="*/ 13 w 606414"/>
                <a:gd name="connsiteY239" fmla="*/ 86677 h 553603"/>
                <a:gd name="connsiteX240" fmla="*/ 836 w 606414"/>
                <a:gd name="connsiteY240" fmla="*/ 83935 h 553603"/>
                <a:gd name="connsiteX241" fmla="*/ 2759 w 606414"/>
                <a:gd name="connsiteY241" fmla="*/ 81741 h 553603"/>
                <a:gd name="connsiteX242" fmla="*/ 70594 w 606414"/>
                <a:gd name="connsiteY242" fmla="*/ 78998 h 553603"/>
                <a:gd name="connsiteX243" fmla="*/ 83777 w 606414"/>
                <a:gd name="connsiteY243" fmla="*/ 21956 h 553603"/>
                <a:gd name="connsiteX244" fmla="*/ 95586 w 606414"/>
                <a:gd name="connsiteY244" fmla="*/ 38685 h 553603"/>
                <a:gd name="connsiteX245" fmla="*/ 96685 w 606414"/>
                <a:gd name="connsiteY245" fmla="*/ 45815 h 553603"/>
                <a:gd name="connsiteX246" fmla="*/ 99980 w 606414"/>
                <a:gd name="connsiteY246" fmla="*/ 46364 h 553603"/>
                <a:gd name="connsiteX247" fmla="*/ 99156 w 606414"/>
                <a:gd name="connsiteY247" fmla="*/ 49929 h 553603"/>
                <a:gd name="connsiteX248" fmla="*/ 97234 w 606414"/>
                <a:gd name="connsiteY248" fmla="*/ 49655 h 553603"/>
                <a:gd name="connsiteX249" fmla="*/ 98332 w 606414"/>
                <a:gd name="connsiteY249" fmla="*/ 61173 h 553603"/>
                <a:gd name="connsiteX250" fmla="*/ 98332 w 606414"/>
                <a:gd name="connsiteY250" fmla="*/ 64189 h 553603"/>
                <a:gd name="connsiteX251" fmla="*/ 97783 w 606414"/>
                <a:gd name="connsiteY251" fmla="*/ 78450 h 553603"/>
                <a:gd name="connsiteX252" fmla="*/ 307880 w 606414"/>
                <a:gd name="connsiteY252" fmla="*/ 77627 h 553603"/>
                <a:gd name="connsiteX253" fmla="*/ 306507 w 606414"/>
                <a:gd name="connsiteY253" fmla="*/ 50203 h 553603"/>
                <a:gd name="connsiteX254" fmla="*/ 287831 w 606414"/>
                <a:gd name="connsiteY254" fmla="*/ 46912 h 553603"/>
                <a:gd name="connsiteX255" fmla="*/ 286733 w 606414"/>
                <a:gd name="connsiteY255" fmla="*/ 45541 h 553603"/>
                <a:gd name="connsiteX256" fmla="*/ 280416 w 606414"/>
                <a:gd name="connsiteY256" fmla="*/ 43347 h 553603"/>
                <a:gd name="connsiteX257" fmla="*/ 269705 w 606414"/>
                <a:gd name="connsiteY257" fmla="*/ 28812 h 553603"/>
                <a:gd name="connsiteX258" fmla="*/ 278768 w 606414"/>
                <a:gd name="connsiteY258" fmla="*/ 4405 h 553603"/>
                <a:gd name="connsiteX259" fmla="*/ 281240 w 606414"/>
                <a:gd name="connsiteY259" fmla="*/ 17 h 5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606414" h="553603">
                  <a:moveTo>
                    <a:pt x="34067" y="480211"/>
                  </a:moveTo>
                  <a:cubicBezTo>
                    <a:pt x="34067" y="480485"/>
                    <a:pt x="34067" y="480759"/>
                    <a:pt x="33793" y="481034"/>
                  </a:cubicBezTo>
                  <a:cubicBezTo>
                    <a:pt x="31870" y="487890"/>
                    <a:pt x="30772" y="494746"/>
                    <a:pt x="30223" y="501602"/>
                  </a:cubicBezTo>
                  <a:cubicBezTo>
                    <a:pt x="100804" y="501053"/>
                    <a:pt x="171660" y="499682"/>
                    <a:pt x="242242" y="501327"/>
                  </a:cubicBezTo>
                  <a:cubicBezTo>
                    <a:pt x="245812" y="501327"/>
                    <a:pt x="245812" y="506538"/>
                    <a:pt x="242242" y="506538"/>
                  </a:cubicBezTo>
                  <a:cubicBezTo>
                    <a:pt x="171660" y="507635"/>
                    <a:pt x="100804" y="505441"/>
                    <a:pt x="29948" y="504070"/>
                  </a:cubicBezTo>
                  <a:cubicBezTo>
                    <a:pt x="29673" y="512297"/>
                    <a:pt x="30497" y="520250"/>
                    <a:pt x="32420" y="528203"/>
                  </a:cubicBezTo>
                  <a:cubicBezTo>
                    <a:pt x="63728" y="527929"/>
                    <a:pt x="95037" y="527929"/>
                    <a:pt x="126071" y="527654"/>
                  </a:cubicBezTo>
                  <a:cubicBezTo>
                    <a:pt x="127993" y="527654"/>
                    <a:pt x="127993" y="530671"/>
                    <a:pt x="126071" y="530671"/>
                  </a:cubicBezTo>
                  <a:cubicBezTo>
                    <a:pt x="95037" y="530397"/>
                    <a:pt x="64003" y="530397"/>
                    <a:pt x="33244" y="529848"/>
                  </a:cubicBezTo>
                  <a:cubicBezTo>
                    <a:pt x="34067" y="533688"/>
                    <a:pt x="35166" y="537253"/>
                    <a:pt x="36814" y="540818"/>
                  </a:cubicBezTo>
                  <a:cubicBezTo>
                    <a:pt x="37088" y="541915"/>
                    <a:pt x="37088" y="543286"/>
                    <a:pt x="36814" y="544109"/>
                  </a:cubicBezTo>
                  <a:cubicBezTo>
                    <a:pt x="213954" y="534236"/>
                    <a:pt x="394390" y="535333"/>
                    <a:pt x="571531" y="538075"/>
                  </a:cubicBezTo>
                  <a:cubicBezTo>
                    <a:pt x="574552" y="538075"/>
                    <a:pt x="575925" y="540269"/>
                    <a:pt x="576199" y="542463"/>
                  </a:cubicBezTo>
                  <a:cubicBezTo>
                    <a:pt x="599269" y="536156"/>
                    <a:pt x="596523" y="505989"/>
                    <a:pt x="592952" y="486244"/>
                  </a:cubicBezTo>
                  <a:cubicBezTo>
                    <a:pt x="592403" y="486518"/>
                    <a:pt x="591854" y="486793"/>
                    <a:pt x="591030" y="486793"/>
                  </a:cubicBezTo>
                  <a:cubicBezTo>
                    <a:pt x="405376" y="489535"/>
                    <a:pt x="219447" y="489535"/>
                    <a:pt x="34067" y="480211"/>
                  </a:cubicBezTo>
                  <a:close/>
                  <a:moveTo>
                    <a:pt x="93389" y="423718"/>
                  </a:moveTo>
                  <a:cubicBezTo>
                    <a:pt x="93114" y="423992"/>
                    <a:pt x="92840" y="424266"/>
                    <a:pt x="92290" y="424266"/>
                  </a:cubicBezTo>
                  <a:cubicBezTo>
                    <a:pt x="88995" y="424540"/>
                    <a:pt x="85699" y="424540"/>
                    <a:pt x="82403" y="424540"/>
                  </a:cubicBezTo>
                  <a:cubicBezTo>
                    <a:pt x="83502" y="441543"/>
                    <a:pt x="84875" y="458546"/>
                    <a:pt x="86248" y="475275"/>
                  </a:cubicBezTo>
                  <a:cubicBezTo>
                    <a:pt x="89269" y="475549"/>
                    <a:pt x="92290" y="475549"/>
                    <a:pt x="95037" y="475549"/>
                  </a:cubicBezTo>
                  <a:cubicBezTo>
                    <a:pt x="94762" y="475000"/>
                    <a:pt x="94213" y="474452"/>
                    <a:pt x="94213" y="473629"/>
                  </a:cubicBezTo>
                  <a:cubicBezTo>
                    <a:pt x="93938" y="464853"/>
                    <a:pt x="93938" y="456078"/>
                    <a:pt x="93664" y="447576"/>
                  </a:cubicBezTo>
                  <a:cubicBezTo>
                    <a:pt x="90917" y="448399"/>
                    <a:pt x="88171" y="448399"/>
                    <a:pt x="84875" y="447576"/>
                  </a:cubicBezTo>
                  <a:cubicBezTo>
                    <a:pt x="83777" y="447302"/>
                    <a:pt x="84326" y="445382"/>
                    <a:pt x="85424" y="445931"/>
                  </a:cubicBezTo>
                  <a:cubicBezTo>
                    <a:pt x="88445" y="446754"/>
                    <a:pt x="90917" y="446479"/>
                    <a:pt x="93664" y="445657"/>
                  </a:cubicBezTo>
                  <a:cubicBezTo>
                    <a:pt x="93664" y="438252"/>
                    <a:pt x="93389" y="431122"/>
                    <a:pt x="93389" y="423718"/>
                  </a:cubicBezTo>
                  <a:close/>
                  <a:moveTo>
                    <a:pt x="81580" y="404246"/>
                  </a:moveTo>
                  <a:cubicBezTo>
                    <a:pt x="81854" y="410006"/>
                    <a:pt x="81854" y="415490"/>
                    <a:pt x="82403" y="420975"/>
                  </a:cubicBezTo>
                  <a:cubicBezTo>
                    <a:pt x="85699" y="420975"/>
                    <a:pt x="88995" y="420975"/>
                    <a:pt x="92290" y="421249"/>
                  </a:cubicBezTo>
                  <a:cubicBezTo>
                    <a:pt x="92840" y="421249"/>
                    <a:pt x="93114" y="421524"/>
                    <a:pt x="93389" y="421798"/>
                  </a:cubicBezTo>
                  <a:cubicBezTo>
                    <a:pt x="93114" y="416039"/>
                    <a:pt x="93114" y="410280"/>
                    <a:pt x="93114" y="404521"/>
                  </a:cubicBezTo>
                  <a:cubicBezTo>
                    <a:pt x="89269" y="404521"/>
                    <a:pt x="85424" y="404521"/>
                    <a:pt x="81580" y="404246"/>
                  </a:cubicBezTo>
                  <a:close/>
                  <a:moveTo>
                    <a:pt x="92016" y="339800"/>
                  </a:moveTo>
                  <a:cubicBezTo>
                    <a:pt x="87896" y="340349"/>
                    <a:pt x="83502" y="340623"/>
                    <a:pt x="79108" y="340897"/>
                  </a:cubicBezTo>
                  <a:cubicBezTo>
                    <a:pt x="79382" y="347479"/>
                    <a:pt x="79382" y="353786"/>
                    <a:pt x="79657" y="360368"/>
                  </a:cubicBezTo>
                  <a:cubicBezTo>
                    <a:pt x="82403" y="360368"/>
                    <a:pt x="84875" y="360368"/>
                    <a:pt x="87347" y="360368"/>
                  </a:cubicBezTo>
                  <a:cubicBezTo>
                    <a:pt x="89819" y="360642"/>
                    <a:pt x="89819" y="364208"/>
                    <a:pt x="87347" y="364208"/>
                  </a:cubicBezTo>
                  <a:cubicBezTo>
                    <a:pt x="84875" y="364482"/>
                    <a:pt x="82403" y="364208"/>
                    <a:pt x="79932" y="364208"/>
                  </a:cubicBezTo>
                  <a:cubicBezTo>
                    <a:pt x="80481" y="377097"/>
                    <a:pt x="80756" y="389712"/>
                    <a:pt x="81305" y="402601"/>
                  </a:cubicBezTo>
                  <a:cubicBezTo>
                    <a:pt x="85150" y="402601"/>
                    <a:pt x="88995" y="402327"/>
                    <a:pt x="93114" y="402327"/>
                  </a:cubicBezTo>
                  <a:cubicBezTo>
                    <a:pt x="92565" y="381485"/>
                    <a:pt x="92290" y="360642"/>
                    <a:pt x="92016" y="339800"/>
                  </a:cubicBezTo>
                  <a:close/>
                  <a:moveTo>
                    <a:pt x="293306" y="287148"/>
                  </a:moveTo>
                  <a:cubicBezTo>
                    <a:pt x="296324" y="286874"/>
                    <a:pt x="296324" y="291813"/>
                    <a:pt x="293306" y="292088"/>
                  </a:cubicBezTo>
                  <a:cubicBezTo>
                    <a:pt x="277117" y="293185"/>
                    <a:pt x="260929" y="293460"/>
                    <a:pt x="244740" y="294009"/>
                  </a:cubicBezTo>
                  <a:cubicBezTo>
                    <a:pt x="242271" y="294283"/>
                    <a:pt x="242545" y="290441"/>
                    <a:pt x="244740" y="290441"/>
                  </a:cubicBezTo>
                  <a:cubicBezTo>
                    <a:pt x="260929" y="289344"/>
                    <a:pt x="277117" y="287697"/>
                    <a:pt x="293306" y="287148"/>
                  </a:cubicBezTo>
                  <a:close/>
                  <a:moveTo>
                    <a:pt x="91741" y="276999"/>
                  </a:moveTo>
                  <a:cubicBezTo>
                    <a:pt x="87347" y="278096"/>
                    <a:pt x="82678" y="278370"/>
                    <a:pt x="78284" y="279193"/>
                  </a:cubicBezTo>
                  <a:cubicBezTo>
                    <a:pt x="78284" y="286872"/>
                    <a:pt x="78284" y="294825"/>
                    <a:pt x="78559" y="302778"/>
                  </a:cubicBezTo>
                  <a:cubicBezTo>
                    <a:pt x="81580" y="302504"/>
                    <a:pt x="84601" y="302504"/>
                    <a:pt x="87896" y="303052"/>
                  </a:cubicBezTo>
                  <a:cubicBezTo>
                    <a:pt x="89544" y="303326"/>
                    <a:pt x="88995" y="306069"/>
                    <a:pt x="87347" y="305794"/>
                  </a:cubicBezTo>
                  <a:cubicBezTo>
                    <a:pt x="84326" y="305794"/>
                    <a:pt x="81580" y="305794"/>
                    <a:pt x="78559" y="305794"/>
                  </a:cubicBezTo>
                  <a:cubicBezTo>
                    <a:pt x="78833" y="316490"/>
                    <a:pt x="78833" y="326911"/>
                    <a:pt x="79108" y="337332"/>
                  </a:cubicBezTo>
                  <a:cubicBezTo>
                    <a:pt x="83502" y="336784"/>
                    <a:pt x="87622" y="336235"/>
                    <a:pt x="92016" y="335961"/>
                  </a:cubicBezTo>
                  <a:cubicBezTo>
                    <a:pt x="91741" y="316490"/>
                    <a:pt x="91741" y="296745"/>
                    <a:pt x="91741" y="276999"/>
                  </a:cubicBezTo>
                  <a:close/>
                  <a:moveTo>
                    <a:pt x="441628" y="252043"/>
                  </a:moveTo>
                  <a:cubicBezTo>
                    <a:pt x="441353" y="252592"/>
                    <a:pt x="441353" y="253140"/>
                    <a:pt x="441078" y="253689"/>
                  </a:cubicBezTo>
                  <a:cubicBezTo>
                    <a:pt x="399883" y="297019"/>
                    <a:pt x="303211" y="296745"/>
                    <a:pt x="256523" y="260271"/>
                  </a:cubicBezTo>
                  <a:cubicBezTo>
                    <a:pt x="244164" y="278645"/>
                    <a:pt x="232904" y="297567"/>
                    <a:pt x="221919" y="316490"/>
                  </a:cubicBezTo>
                  <a:cubicBezTo>
                    <a:pt x="243890" y="314570"/>
                    <a:pt x="266135" y="312102"/>
                    <a:pt x="288381" y="311554"/>
                  </a:cubicBezTo>
                  <a:cubicBezTo>
                    <a:pt x="291402" y="311554"/>
                    <a:pt x="291127" y="315941"/>
                    <a:pt x="288381" y="316216"/>
                  </a:cubicBezTo>
                  <a:cubicBezTo>
                    <a:pt x="265586" y="318958"/>
                    <a:pt x="242516" y="319232"/>
                    <a:pt x="219722" y="320329"/>
                  </a:cubicBezTo>
                  <a:cubicBezTo>
                    <a:pt x="213680" y="331025"/>
                    <a:pt x="207363" y="341720"/>
                    <a:pt x="201596" y="352689"/>
                  </a:cubicBezTo>
                  <a:cubicBezTo>
                    <a:pt x="230707" y="346656"/>
                    <a:pt x="261192" y="344462"/>
                    <a:pt x="290852" y="343091"/>
                  </a:cubicBezTo>
                  <a:cubicBezTo>
                    <a:pt x="293873" y="343091"/>
                    <a:pt x="293873" y="347753"/>
                    <a:pt x="290852" y="348027"/>
                  </a:cubicBezTo>
                  <a:cubicBezTo>
                    <a:pt x="260642" y="350770"/>
                    <a:pt x="230158" y="354335"/>
                    <a:pt x="199948" y="355432"/>
                  </a:cubicBezTo>
                  <a:cubicBezTo>
                    <a:pt x="195004" y="365030"/>
                    <a:pt x="190061" y="374354"/>
                    <a:pt x="185117" y="383953"/>
                  </a:cubicBezTo>
                  <a:cubicBezTo>
                    <a:pt x="223566" y="380113"/>
                    <a:pt x="261741" y="377645"/>
                    <a:pt x="300465" y="377371"/>
                  </a:cubicBezTo>
                  <a:cubicBezTo>
                    <a:pt x="302936" y="377371"/>
                    <a:pt x="302936" y="380936"/>
                    <a:pt x="300465" y="381210"/>
                  </a:cubicBezTo>
                  <a:cubicBezTo>
                    <a:pt x="261192" y="382582"/>
                    <a:pt x="222193" y="384776"/>
                    <a:pt x="182920" y="387792"/>
                  </a:cubicBezTo>
                  <a:cubicBezTo>
                    <a:pt x="179625" y="394374"/>
                    <a:pt x="176329" y="400681"/>
                    <a:pt x="173033" y="407263"/>
                  </a:cubicBezTo>
                  <a:cubicBezTo>
                    <a:pt x="217250" y="406715"/>
                    <a:pt x="261192" y="404521"/>
                    <a:pt x="305408" y="402053"/>
                  </a:cubicBezTo>
                  <a:cubicBezTo>
                    <a:pt x="307605" y="401778"/>
                    <a:pt x="307605" y="405069"/>
                    <a:pt x="305408" y="405343"/>
                  </a:cubicBezTo>
                  <a:cubicBezTo>
                    <a:pt x="262565" y="409183"/>
                    <a:pt x="219722" y="410280"/>
                    <a:pt x="176878" y="410554"/>
                  </a:cubicBezTo>
                  <a:cubicBezTo>
                    <a:pt x="189512" y="416862"/>
                    <a:pt x="202969" y="422346"/>
                    <a:pt x="217250" y="426734"/>
                  </a:cubicBezTo>
                  <a:cubicBezTo>
                    <a:pt x="217250" y="426460"/>
                    <a:pt x="217799" y="426186"/>
                    <a:pt x="218074" y="426186"/>
                  </a:cubicBezTo>
                  <a:cubicBezTo>
                    <a:pt x="252403" y="425089"/>
                    <a:pt x="286458" y="425637"/>
                    <a:pt x="320239" y="430848"/>
                  </a:cubicBezTo>
                  <a:cubicBezTo>
                    <a:pt x="321886" y="431122"/>
                    <a:pt x="321612" y="434139"/>
                    <a:pt x="319964" y="433864"/>
                  </a:cubicBezTo>
                  <a:cubicBezTo>
                    <a:pt x="287831" y="430848"/>
                    <a:pt x="255974" y="428380"/>
                    <a:pt x="224116" y="428928"/>
                  </a:cubicBezTo>
                  <a:cubicBezTo>
                    <a:pt x="324358" y="459643"/>
                    <a:pt x="451515" y="451142"/>
                    <a:pt x="541321" y="412748"/>
                  </a:cubicBezTo>
                  <a:cubicBezTo>
                    <a:pt x="506167" y="360642"/>
                    <a:pt x="474584" y="305794"/>
                    <a:pt x="441628" y="252043"/>
                  </a:cubicBezTo>
                  <a:close/>
                  <a:moveTo>
                    <a:pt x="91741" y="247656"/>
                  </a:moveTo>
                  <a:cubicBezTo>
                    <a:pt x="87347" y="248478"/>
                    <a:pt x="82678" y="248753"/>
                    <a:pt x="78009" y="249027"/>
                  </a:cubicBezTo>
                  <a:cubicBezTo>
                    <a:pt x="78009" y="258077"/>
                    <a:pt x="78009" y="267127"/>
                    <a:pt x="78009" y="276177"/>
                  </a:cubicBezTo>
                  <a:cubicBezTo>
                    <a:pt x="82678" y="275354"/>
                    <a:pt x="87347" y="274531"/>
                    <a:pt x="91741" y="274257"/>
                  </a:cubicBezTo>
                  <a:cubicBezTo>
                    <a:pt x="91741" y="265481"/>
                    <a:pt x="91741" y="256431"/>
                    <a:pt x="91741" y="247656"/>
                  </a:cubicBezTo>
                  <a:close/>
                  <a:moveTo>
                    <a:pt x="347530" y="236960"/>
                  </a:moveTo>
                  <a:cubicBezTo>
                    <a:pt x="318453" y="239017"/>
                    <a:pt x="289205" y="246422"/>
                    <a:pt x="260368" y="253963"/>
                  </a:cubicBezTo>
                  <a:cubicBezTo>
                    <a:pt x="260093" y="254512"/>
                    <a:pt x="259819" y="255060"/>
                    <a:pt x="259544" y="255334"/>
                  </a:cubicBezTo>
                  <a:cubicBezTo>
                    <a:pt x="305683" y="283307"/>
                    <a:pt x="390271" y="287146"/>
                    <a:pt x="433663" y="252043"/>
                  </a:cubicBezTo>
                  <a:cubicBezTo>
                    <a:pt x="405513" y="238194"/>
                    <a:pt x="376608" y="234903"/>
                    <a:pt x="347530" y="236960"/>
                  </a:cubicBezTo>
                  <a:close/>
                  <a:moveTo>
                    <a:pt x="92016" y="225442"/>
                  </a:moveTo>
                  <a:cubicBezTo>
                    <a:pt x="87347" y="226265"/>
                    <a:pt x="82403" y="227088"/>
                    <a:pt x="77735" y="227910"/>
                  </a:cubicBezTo>
                  <a:cubicBezTo>
                    <a:pt x="77735" y="233944"/>
                    <a:pt x="77735" y="240251"/>
                    <a:pt x="78009" y="246559"/>
                  </a:cubicBezTo>
                  <a:cubicBezTo>
                    <a:pt x="82678" y="245736"/>
                    <a:pt x="87072" y="244639"/>
                    <a:pt x="91741" y="244365"/>
                  </a:cubicBezTo>
                  <a:cubicBezTo>
                    <a:pt x="91741" y="238057"/>
                    <a:pt x="92016" y="231750"/>
                    <a:pt x="92016" y="225442"/>
                  </a:cubicBezTo>
                  <a:close/>
                  <a:moveTo>
                    <a:pt x="92290" y="197744"/>
                  </a:moveTo>
                  <a:cubicBezTo>
                    <a:pt x="87347" y="200212"/>
                    <a:pt x="82678" y="200761"/>
                    <a:pt x="77460" y="199938"/>
                  </a:cubicBezTo>
                  <a:cubicBezTo>
                    <a:pt x="77735" y="207891"/>
                    <a:pt x="77735" y="215844"/>
                    <a:pt x="77735" y="223797"/>
                  </a:cubicBezTo>
                  <a:cubicBezTo>
                    <a:pt x="82403" y="222700"/>
                    <a:pt x="87347" y="221877"/>
                    <a:pt x="92016" y="221054"/>
                  </a:cubicBezTo>
                  <a:cubicBezTo>
                    <a:pt x="92016" y="213376"/>
                    <a:pt x="92016" y="205697"/>
                    <a:pt x="92290" y="197744"/>
                  </a:cubicBezTo>
                  <a:close/>
                  <a:moveTo>
                    <a:pt x="92565" y="176353"/>
                  </a:moveTo>
                  <a:cubicBezTo>
                    <a:pt x="87622" y="176902"/>
                    <a:pt x="82678" y="177450"/>
                    <a:pt x="77735" y="177725"/>
                  </a:cubicBezTo>
                  <a:cubicBezTo>
                    <a:pt x="77460" y="177725"/>
                    <a:pt x="77460" y="177725"/>
                    <a:pt x="77460" y="177725"/>
                  </a:cubicBezTo>
                  <a:cubicBezTo>
                    <a:pt x="77460" y="183758"/>
                    <a:pt x="77460" y="189791"/>
                    <a:pt x="77460" y="196099"/>
                  </a:cubicBezTo>
                  <a:cubicBezTo>
                    <a:pt x="82403" y="196373"/>
                    <a:pt x="87347" y="195824"/>
                    <a:pt x="92016" y="194179"/>
                  </a:cubicBezTo>
                  <a:cubicBezTo>
                    <a:pt x="92016" y="194179"/>
                    <a:pt x="92016" y="194453"/>
                    <a:pt x="92290" y="194179"/>
                  </a:cubicBezTo>
                  <a:cubicBezTo>
                    <a:pt x="92290" y="188420"/>
                    <a:pt x="92565" y="182387"/>
                    <a:pt x="92565" y="176353"/>
                  </a:cubicBezTo>
                  <a:close/>
                  <a:moveTo>
                    <a:pt x="92840" y="158802"/>
                  </a:moveTo>
                  <a:cubicBezTo>
                    <a:pt x="87622" y="159350"/>
                    <a:pt x="82403" y="160173"/>
                    <a:pt x="77185" y="160447"/>
                  </a:cubicBezTo>
                  <a:cubicBezTo>
                    <a:pt x="77185" y="164835"/>
                    <a:pt x="77185" y="169223"/>
                    <a:pt x="77460" y="173337"/>
                  </a:cubicBezTo>
                  <a:cubicBezTo>
                    <a:pt x="82403" y="172788"/>
                    <a:pt x="87622" y="171966"/>
                    <a:pt x="92565" y="171417"/>
                  </a:cubicBezTo>
                  <a:cubicBezTo>
                    <a:pt x="92565" y="167303"/>
                    <a:pt x="92840" y="162916"/>
                    <a:pt x="92840" y="158802"/>
                  </a:cubicBezTo>
                  <a:close/>
                  <a:moveTo>
                    <a:pt x="76911" y="129184"/>
                  </a:moveTo>
                  <a:cubicBezTo>
                    <a:pt x="76911" y="130830"/>
                    <a:pt x="76911" y="132749"/>
                    <a:pt x="76911" y="134669"/>
                  </a:cubicBezTo>
                  <a:cubicBezTo>
                    <a:pt x="77185" y="134943"/>
                    <a:pt x="77460" y="134943"/>
                    <a:pt x="77735" y="135217"/>
                  </a:cubicBezTo>
                  <a:cubicBezTo>
                    <a:pt x="78009" y="135217"/>
                    <a:pt x="77735" y="135492"/>
                    <a:pt x="77735" y="135492"/>
                  </a:cubicBezTo>
                  <a:cubicBezTo>
                    <a:pt x="77460" y="135492"/>
                    <a:pt x="77185" y="135217"/>
                    <a:pt x="76911" y="135217"/>
                  </a:cubicBezTo>
                  <a:cubicBezTo>
                    <a:pt x="76911" y="142073"/>
                    <a:pt x="77185" y="149204"/>
                    <a:pt x="77185" y="156334"/>
                  </a:cubicBezTo>
                  <a:cubicBezTo>
                    <a:pt x="82403" y="155511"/>
                    <a:pt x="87622" y="154963"/>
                    <a:pt x="92840" y="154414"/>
                  </a:cubicBezTo>
                  <a:cubicBezTo>
                    <a:pt x="93114" y="146187"/>
                    <a:pt x="93114" y="137686"/>
                    <a:pt x="93389" y="129184"/>
                  </a:cubicBezTo>
                  <a:cubicBezTo>
                    <a:pt x="87896" y="129184"/>
                    <a:pt x="82403" y="129184"/>
                    <a:pt x="76911" y="129184"/>
                  </a:cubicBezTo>
                  <a:close/>
                  <a:moveTo>
                    <a:pt x="385327" y="128910"/>
                  </a:moveTo>
                  <a:cubicBezTo>
                    <a:pt x="362532" y="129184"/>
                    <a:pt x="340012" y="129458"/>
                    <a:pt x="316943" y="129733"/>
                  </a:cubicBezTo>
                  <a:cubicBezTo>
                    <a:pt x="320239" y="176079"/>
                    <a:pt x="291402" y="209811"/>
                    <a:pt x="265586" y="246559"/>
                  </a:cubicBezTo>
                  <a:cubicBezTo>
                    <a:pt x="322161" y="229007"/>
                    <a:pt x="381482" y="215570"/>
                    <a:pt x="436684" y="244091"/>
                  </a:cubicBezTo>
                  <a:cubicBezTo>
                    <a:pt x="414164" y="207342"/>
                    <a:pt x="393017" y="171691"/>
                    <a:pt x="385327" y="128910"/>
                  </a:cubicBezTo>
                  <a:close/>
                  <a:moveTo>
                    <a:pt x="70045" y="88871"/>
                  </a:moveTo>
                  <a:cubicBezTo>
                    <a:pt x="70319" y="89968"/>
                    <a:pt x="69496" y="91339"/>
                    <a:pt x="68122" y="91339"/>
                  </a:cubicBezTo>
                  <a:cubicBezTo>
                    <a:pt x="48898" y="91613"/>
                    <a:pt x="29399" y="91065"/>
                    <a:pt x="10174" y="90791"/>
                  </a:cubicBezTo>
                  <a:cubicBezTo>
                    <a:pt x="10174" y="95453"/>
                    <a:pt x="10174" y="99840"/>
                    <a:pt x="10174" y="104503"/>
                  </a:cubicBezTo>
                  <a:cubicBezTo>
                    <a:pt x="33518" y="104228"/>
                    <a:pt x="56862" y="103680"/>
                    <a:pt x="80206" y="104503"/>
                  </a:cubicBezTo>
                  <a:cubicBezTo>
                    <a:pt x="82129" y="104503"/>
                    <a:pt x="82129" y="107519"/>
                    <a:pt x="80206" y="107793"/>
                  </a:cubicBezTo>
                  <a:cubicBezTo>
                    <a:pt x="56862" y="108342"/>
                    <a:pt x="33518" y="108068"/>
                    <a:pt x="9899" y="107793"/>
                  </a:cubicBezTo>
                  <a:cubicBezTo>
                    <a:pt x="9899" y="112730"/>
                    <a:pt x="9625" y="117392"/>
                    <a:pt x="8801" y="122328"/>
                  </a:cubicBezTo>
                  <a:cubicBezTo>
                    <a:pt x="172484" y="114924"/>
                    <a:pt x="337541" y="116021"/>
                    <a:pt x="501498" y="116569"/>
                  </a:cubicBezTo>
                  <a:cubicBezTo>
                    <a:pt x="501498" y="116569"/>
                    <a:pt x="501773" y="116569"/>
                    <a:pt x="501773" y="116569"/>
                  </a:cubicBezTo>
                  <a:cubicBezTo>
                    <a:pt x="502872" y="107793"/>
                    <a:pt x="503696" y="96275"/>
                    <a:pt x="509188" y="89694"/>
                  </a:cubicBezTo>
                  <a:cubicBezTo>
                    <a:pt x="508914" y="89694"/>
                    <a:pt x="508914" y="89968"/>
                    <a:pt x="508639" y="89968"/>
                  </a:cubicBezTo>
                  <a:cubicBezTo>
                    <a:pt x="363356" y="91613"/>
                    <a:pt x="215877" y="94356"/>
                    <a:pt x="70045" y="88871"/>
                  </a:cubicBezTo>
                  <a:close/>
                  <a:moveTo>
                    <a:pt x="90917" y="64738"/>
                  </a:moveTo>
                  <a:cubicBezTo>
                    <a:pt x="85974" y="65012"/>
                    <a:pt x="80756" y="65561"/>
                    <a:pt x="75812" y="66932"/>
                  </a:cubicBezTo>
                  <a:cubicBezTo>
                    <a:pt x="75812" y="71045"/>
                    <a:pt x="75538" y="74885"/>
                    <a:pt x="75538" y="78998"/>
                  </a:cubicBezTo>
                  <a:cubicBezTo>
                    <a:pt x="80756" y="78724"/>
                    <a:pt x="86248" y="78724"/>
                    <a:pt x="91466" y="78450"/>
                  </a:cubicBezTo>
                  <a:cubicBezTo>
                    <a:pt x="91192" y="74062"/>
                    <a:pt x="91192" y="69400"/>
                    <a:pt x="90917" y="64738"/>
                  </a:cubicBezTo>
                  <a:close/>
                  <a:moveTo>
                    <a:pt x="311999" y="50752"/>
                  </a:moveTo>
                  <a:cubicBezTo>
                    <a:pt x="312823" y="59801"/>
                    <a:pt x="314471" y="68851"/>
                    <a:pt x="315844" y="77627"/>
                  </a:cubicBezTo>
                  <a:cubicBezTo>
                    <a:pt x="337541" y="77901"/>
                    <a:pt x="358962" y="78450"/>
                    <a:pt x="380658" y="78998"/>
                  </a:cubicBezTo>
                  <a:cubicBezTo>
                    <a:pt x="379011" y="74062"/>
                    <a:pt x="379285" y="68851"/>
                    <a:pt x="379285" y="63915"/>
                  </a:cubicBezTo>
                  <a:cubicBezTo>
                    <a:pt x="379285" y="60076"/>
                    <a:pt x="379285" y="56236"/>
                    <a:pt x="379285" y="52123"/>
                  </a:cubicBezTo>
                  <a:cubicBezTo>
                    <a:pt x="366103" y="51849"/>
                    <a:pt x="352920" y="51574"/>
                    <a:pt x="339738" y="51300"/>
                  </a:cubicBezTo>
                  <a:cubicBezTo>
                    <a:pt x="330675" y="51026"/>
                    <a:pt x="321337" y="51300"/>
                    <a:pt x="311999" y="50752"/>
                  </a:cubicBezTo>
                  <a:close/>
                  <a:moveTo>
                    <a:pt x="76911" y="47461"/>
                  </a:moveTo>
                  <a:cubicBezTo>
                    <a:pt x="76636" y="49929"/>
                    <a:pt x="76361" y="52671"/>
                    <a:pt x="76361" y="55414"/>
                  </a:cubicBezTo>
                  <a:cubicBezTo>
                    <a:pt x="76087" y="57882"/>
                    <a:pt x="76087" y="60350"/>
                    <a:pt x="76087" y="62818"/>
                  </a:cubicBezTo>
                  <a:cubicBezTo>
                    <a:pt x="81030" y="61173"/>
                    <a:pt x="85699" y="60624"/>
                    <a:pt x="90643" y="60624"/>
                  </a:cubicBezTo>
                  <a:cubicBezTo>
                    <a:pt x="90643" y="58430"/>
                    <a:pt x="90643" y="56236"/>
                    <a:pt x="90368" y="54317"/>
                  </a:cubicBezTo>
                  <a:cubicBezTo>
                    <a:pt x="90093" y="52397"/>
                    <a:pt x="90093" y="50477"/>
                    <a:pt x="89819" y="48558"/>
                  </a:cubicBezTo>
                  <a:cubicBezTo>
                    <a:pt x="85424" y="48009"/>
                    <a:pt x="81305" y="47461"/>
                    <a:pt x="76911" y="47461"/>
                  </a:cubicBezTo>
                  <a:close/>
                  <a:moveTo>
                    <a:pt x="82129" y="32652"/>
                  </a:moveTo>
                  <a:cubicBezTo>
                    <a:pt x="76087" y="33749"/>
                    <a:pt x="77735" y="38411"/>
                    <a:pt x="77185" y="44170"/>
                  </a:cubicBezTo>
                  <a:cubicBezTo>
                    <a:pt x="81030" y="44170"/>
                    <a:pt x="85150" y="44170"/>
                    <a:pt x="89269" y="44718"/>
                  </a:cubicBezTo>
                  <a:cubicBezTo>
                    <a:pt x="88995" y="42524"/>
                    <a:pt x="88720" y="40330"/>
                    <a:pt x="88171" y="38411"/>
                  </a:cubicBezTo>
                  <a:cubicBezTo>
                    <a:pt x="87072" y="34023"/>
                    <a:pt x="87622" y="31555"/>
                    <a:pt x="82129" y="32652"/>
                  </a:cubicBezTo>
                  <a:close/>
                  <a:moveTo>
                    <a:pt x="287831" y="7147"/>
                  </a:moveTo>
                  <a:cubicBezTo>
                    <a:pt x="287831" y="7147"/>
                    <a:pt x="288106" y="7422"/>
                    <a:pt x="287831" y="7422"/>
                  </a:cubicBezTo>
                  <a:cubicBezTo>
                    <a:pt x="286458" y="10713"/>
                    <a:pt x="283163" y="12084"/>
                    <a:pt x="280966" y="15100"/>
                  </a:cubicBezTo>
                  <a:cubicBezTo>
                    <a:pt x="278768" y="18391"/>
                    <a:pt x="277395" y="23053"/>
                    <a:pt x="278219" y="27167"/>
                  </a:cubicBezTo>
                  <a:cubicBezTo>
                    <a:pt x="280142" y="34571"/>
                    <a:pt x="290852" y="41702"/>
                    <a:pt x="298268" y="40879"/>
                  </a:cubicBezTo>
                  <a:cubicBezTo>
                    <a:pt x="298817" y="40605"/>
                    <a:pt x="299092" y="41153"/>
                    <a:pt x="299092" y="41427"/>
                  </a:cubicBezTo>
                  <a:cubicBezTo>
                    <a:pt x="312549" y="40056"/>
                    <a:pt x="326555" y="41702"/>
                    <a:pt x="339738" y="42250"/>
                  </a:cubicBezTo>
                  <a:cubicBezTo>
                    <a:pt x="353470" y="42524"/>
                    <a:pt x="366927" y="43073"/>
                    <a:pt x="380658" y="43621"/>
                  </a:cubicBezTo>
                  <a:cubicBezTo>
                    <a:pt x="381482" y="43347"/>
                    <a:pt x="382306" y="43347"/>
                    <a:pt x="383130" y="43896"/>
                  </a:cubicBezTo>
                  <a:cubicBezTo>
                    <a:pt x="388623" y="43896"/>
                    <a:pt x="394116" y="44170"/>
                    <a:pt x="399608" y="44444"/>
                  </a:cubicBezTo>
                  <a:cubicBezTo>
                    <a:pt x="400432" y="44718"/>
                    <a:pt x="400982" y="44993"/>
                    <a:pt x="401531" y="45541"/>
                  </a:cubicBezTo>
                  <a:cubicBezTo>
                    <a:pt x="408671" y="34846"/>
                    <a:pt x="407024" y="23053"/>
                    <a:pt x="399883" y="13181"/>
                  </a:cubicBezTo>
                  <a:cubicBezTo>
                    <a:pt x="363082" y="17294"/>
                    <a:pt x="324358" y="14003"/>
                    <a:pt x="287831" y="7147"/>
                  </a:cubicBezTo>
                  <a:close/>
                  <a:moveTo>
                    <a:pt x="281240" y="17"/>
                  </a:moveTo>
                  <a:cubicBezTo>
                    <a:pt x="321062" y="3582"/>
                    <a:pt x="360610" y="4131"/>
                    <a:pt x="400158" y="6873"/>
                  </a:cubicBezTo>
                  <a:cubicBezTo>
                    <a:pt x="401256" y="6325"/>
                    <a:pt x="402904" y="6051"/>
                    <a:pt x="404277" y="7147"/>
                  </a:cubicBezTo>
                  <a:cubicBezTo>
                    <a:pt x="416910" y="17020"/>
                    <a:pt x="415537" y="37862"/>
                    <a:pt x="404552" y="48009"/>
                  </a:cubicBezTo>
                  <a:cubicBezTo>
                    <a:pt x="404277" y="48283"/>
                    <a:pt x="404003" y="48558"/>
                    <a:pt x="403453" y="48558"/>
                  </a:cubicBezTo>
                  <a:cubicBezTo>
                    <a:pt x="403453" y="50477"/>
                    <a:pt x="402355" y="52397"/>
                    <a:pt x="399608" y="52397"/>
                  </a:cubicBezTo>
                  <a:cubicBezTo>
                    <a:pt x="394665" y="52397"/>
                    <a:pt x="389721" y="52397"/>
                    <a:pt x="384778" y="52123"/>
                  </a:cubicBezTo>
                  <a:cubicBezTo>
                    <a:pt x="385327" y="55688"/>
                    <a:pt x="385877" y="59253"/>
                    <a:pt x="386151" y="62544"/>
                  </a:cubicBezTo>
                  <a:cubicBezTo>
                    <a:pt x="386700" y="68029"/>
                    <a:pt x="388074" y="73513"/>
                    <a:pt x="386975" y="78998"/>
                  </a:cubicBezTo>
                  <a:cubicBezTo>
                    <a:pt x="427621" y="79821"/>
                    <a:pt x="468267" y="80369"/>
                    <a:pt x="508639" y="81192"/>
                  </a:cubicBezTo>
                  <a:cubicBezTo>
                    <a:pt x="512758" y="81192"/>
                    <a:pt x="513857" y="85854"/>
                    <a:pt x="511935" y="88322"/>
                  </a:cubicBezTo>
                  <a:cubicBezTo>
                    <a:pt x="513308" y="88597"/>
                    <a:pt x="514956" y="89419"/>
                    <a:pt x="515230" y="90791"/>
                  </a:cubicBezTo>
                  <a:cubicBezTo>
                    <a:pt x="517427" y="100389"/>
                    <a:pt x="510836" y="112730"/>
                    <a:pt x="507540" y="121780"/>
                  </a:cubicBezTo>
                  <a:cubicBezTo>
                    <a:pt x="507266" y="122328"/>
                    <a:pt x="506991" y="122877"/>
                    <a:pt x="506442" y="123151"/>
                  </a:cubicBezTo>
                  <a:cubicBezTo>
                    <a:pt x="505893" y="125345"/>
                    <a:pt x="504245" y="127264"/>
                    <a:pt x="501498" y="127264"/>
                  </a:cubicBezTo>
                  <a:cubicBezTo>
                    <a:pt x="464972" y="127813"/>
                    <a:pt x="428171" y="128361"/>
                    <a:pt x="391644" y="128636"/>
                  </a:cubicBezTo>
                  <a:cubicBezTo>
                    <a:pt x="418009" y="230653"/>
                    <a:pt x="497928" y="319781"/>
                    <a:pt x="549010" y="410280"/>
                  </a:cubicBezTo>
                  <a:cubicBezTo>
                    <a:pt x="550384" y="412474"/>
                    <a:pt x="549285" y="414668"/>
                    <a:pt x="547637" y="415490"/>
                  </a:cubicBezTo>
                  <a:cubicBezTo>
                    <a:pt x="547637" y="416587"/>
                    <a:pt x="547363" y="417958"/>
                    <a:pt x="545989" y="418781"/>
                  </a:cubicBezTo>
                  <a:cubicBezTo>
                    <a:pt x="446571" y="476097"/>
                    <a:pt x="265861" y="475823"/>
                    <a:pt x="167266" y="414393"/>
                  </a:cubicBezTo>
                  <a:cubicBezTo>
                    <a:pt x="164245" y="414942"/>
                    <a:pt x="160675" y="411377"/>
                    <a:pt x="162323" y="407537"/>
                  </a:cubicBezTo>
                  <a:cubicBezTo>
                    <a:pt x="181822" y="363385"/>
                    <a:pt x="205715" y="321152"/>
                    <a:pt x="231806" y="280564"/>
                  </a:cubicBezTo>
                  <a:cubicBezTo>
                    <a:pt x="262016" y="233669"/>
                    <a:pt x="309528" y="188420"/>
                    <a:pt x="311450" y="129733"/>
                  </a:cubicBezTo>
                  <a:cubicBezTo>
                    <a:pt x="240045" y="130281"/>
                    <a:pt x="168914" y="130555"/>
                    <a:pt x="97783" y="129184"/>
                  </a:cubicBezTo>
                  <a:cubicBezTo>
                    <a:pt x="98332" y="143719"/>
                    <a:pt x="98607" y="158254"/>
                    <a:pt x="99156" y="172788"/>
                  </a:cubicBezTo>
                  <a:cubicBezTo>
                    <a:pt x="99156" y="173062"/>
                    <a:pt x="99156" y="173337"/>
                    <a:pt x="99156" y="173611"/>
                  </a:cubicBezTo>
                  <a:cubicBezTo>
                    <a:pt x="102177" y="273434"/>
                    <a:pt x="101903" y="373806"/>
                    <a:pt x="101079" y="473629"/>
                  </a:cubicBezTo>
                  <a:cubicBezTo>
                    <a:pt x="101079" y="474452"/>
                    <a:pt x="100804" y="475000"/>
                    <a:pt x="100255" y="475549"/>
                  </a:cubicBezTo>
                  <a:cubicBezTo>
                    <a:pt x="263938" y="478291"/>
                    <a:pt x="427347" y="480485"/>
                    <a:pt x="591030" y="477468"/>
                  </a:cubicBezTo>
                  <a:cubicBezTo>
                    <a:pt x="591854" y="477468"/>
                    <a:pt x="592403" y="477743"/>
                    <a:pt x="592952" y="478017"/>
                  </a:cubicBezTo>
                  <a:cubicBezTo>
                    <a:pt x="595149" y="475000"/>
                    <a:pt x="600367" y="474726"/>
                    <a:pt x="601466" y="479388"/>
                  </a:cubicBezTo>
                  <a:cubicBezTo>
                    <a:pt x="605860" y="495568"/>
                    <a:pt x="609705" y="514765"/>
                    <a:pt x="602015" y="530397"/>
                  </a:cubicBezTo>
                  <a:cubicBezTo>
                    <a:pt x="595973" y="542463"/>
                    <a:pt x="584439" y="550142"/>
                    <a:pt x="570981" y="548497"/>
                  </a:cubicBezTo>
                  <a:cubicBezTo>
                    <a:pt x="570157" y="548222"/>
                    <a:pt x="569608" y="547948"/>
                    <a:pt x="569334" y="547400"/>
                  </a:cubicBezTo>
                  <a:cubicBezTo>
                    <a:pt x="390271" y="552884"/>
                    <a:pt x="208187" y="556998"/>
                    <a:pt x="29399" y="549594"/>
                  </a:cubicBezTo>
                  <a:cubicBezTo>
                    <a:pt x="26652" y="549319"/>
                    <a:pt x="26378" y="546028"/>
                    <a:pt x="28300" y="544931"/>
                  </a:cubicBezTo>
                  <a:cubicBezTo>
                    <a:pt x="18139" y="523815"/>
                    <a:pt x="16491" y="500779"/>
                    <a:pt x="25554" y="478840"/>
                  </a:cubicBezTo>
                  <a:cubicBezTo>
                    <a:pt x="25828" y="478017"/>
                    <a:pt x="26103" y="477468"/>
                    <a:pt x="26652" y="477194"/>
                  </a:cubicBezTo>
                  <a:cubicBezTo>
                    <a:pt x="26652" y="475823"/>
                    <a:pt x="27476" y="474452"/>
                    <a:pt x="29399" y="474452"/>
                  </a:cubicBezTo>
                  <a:cubicBezTo>
                    <a:pt x="45877" y="474726"/>
                    <a:pt x="62355" y="475000"/>
                    <a:pt x="78833" y="475275"/>
                  </a:cubicBezTo>
                  <a:cubicBezTo>
                    <a:pt x="77185" y="458272"/>
                    <a:pt x="75538" y="441269"/>
                    <a:pt x="74164" y="424266"/>
                  </a:cubicBezTo>
                  <a:cubicBezTo>
                    <a:pt x="73890" y="424266"/>
                    <a:pt x="73340" y="424266"/>
                    <a:pt x="72791" y="424266"/>
                  </a:cubicBezTo>
                  <a:cubicBezTo>
                    <a:pt x="71143" y="423992"/>
                    <a:pt x="71143" y="421524"/>
                    <a:pt x="72791" y="421249"/>
                  </a:cubicBezTo>
                  <a:cubicBezTo>
                    <a:pt x="73340" y="421249"/>
                    <a:pt x="73615" y="421249"/>
                    <a:pt x="73890" y="421249"/>
                  </a:cubicBezTo>
                  <a:cubicBezTo>
                    <a:pt x="72517" y="402327"/>
                    <a:pt x="71143" y="383130"/>
                    <a:pt x="70045" y="364208"/>
                  </a:cubicBezTo>
                  <a:cubicBezTo>
                    <a:pt x="68672" y="364208"/>
                    <a:pt x="67024" y="364208"/>
                    <a:pt x="65651" y="363933"/>
                  </a:cubicBezTo>
                  <a:cubicBezTo>
                    <a:pt x="63454" y="363933"/>
                    <a:pt x="63454" y="360642"/>
                    <a:pt x="65651" y="360642"/>
                  </a:cubicBezTo>
                  <a:cubicBezTo>
                    <a:pt x="67024" y="360642"/>
                    <a:pt x="68397" y="360642"/>
                    <a:pt x="69770" y="360368"/>
                  </a:cubicBezTo>
                  <a:cubicBezTo>
                    <a:pt x="69496" y="354061"/>
                    <a:pt x="69221" y="347753"/>
                    <a:pt x="68946" y="341446"/>
                  </a:cubicBezTo>
                  <a:cubicBezTo>
                    <a:pt x="68672" y="341446"/>
                    <a:pt x="68397" y="341446"/>
                    <a:pt x="68122" y="341446"/>
                  </a:cubicBezTo>
                  <a:cubicBezTo>
                    <a:pt x="66475" y="341720"/>
                    <a:pt x="66475" y="339252"/>
                    <a:pt x="68122" y="338977"/>
                  </a:cubicBezTo>
                  <a:cubicBezTo>
                    <a:pt x="68397" y="338977"/>
                    <a:pt x="68672" y="338977"/>
                    <a:pt x="68946" y="338977"/>
                  </a:cubicBezTo>
                  <a:cubicBezTo>
                    <a:pt x="68397" y="328556"/>
                    <a:pt x="68122" y="318135"/>
                    <a:pt x="67573" y="307714"/>
                  </a:cubicBezTo>
                  <a:cubicBezTo>
                    <a:pt x="66749" y="307440"/>
                    <a:pt x="66749" y="306069"/>
                    <a:pt x="67573" y="305520"/>
                  </a:cubicBezTo>
                  <a:cubicBezTo>
                    <a:pt x="65651" y="248478"/>
                    <a:pt x="66200" y="191437"/>
                    <a:pt x="70869" y="134943"/>
                  </a:cubicBezTo>
                  <a:cubicBezTo>
                    <a:pt x="70594" y="134669"/>
                    <a:pt x="70319" y="134120"/>
                    <a:pt x="70045" y="133572"/>
                  </a:cubicBezTo>
                  <a:cubicBezTo>
                    <a:pt x="69770" y="131927"/>
                    <a:pt x="69496" y="130555"/>
                    <a:pt x="69221" y="128910"/>
                  </a:cubicBezTo>
                  <a:cubicBezTo>
                    <a:pt x="47799" y="128361"/>
                    <a:pt x="26378" y="127813"/>
                    <a:pt x="5231" y="127264"/>
                  </a:cubicBezTo>
                  <a:cubicBezTo>
                    <a:pt x="4132" y="126990"/>
                    <a:pt x="3583" y="126716"/>
                    <a:pt x="3308" y="126167"/>
                  </a:cubicBezTo>
                  <a:cubicBezTo>
                    <a:pt x="2484" y="125619"/>
                    <a:pt x="1935" y="125071"/>
                    <a:pt x="1660" y="123974"/>
                  </a:cubicBezTo>
                  <a:cubicBezTo>
                    <a:pt x="-262" y="111907"/>
                    <a:pt x="13" y="99018"/>
                    <a:pt x="13" y="86677"/>
                  </a:cubicBezTo>
                  <a:cubicBezTo>
                    <a:pt x="13" y="85580"/>
                    <a:pt x="287" y="84757"/>
                    <a:pt x="836" y="83935"/>
                  </a:cubicBezTo>
                  <a:cubicBezTo>
                    <a:pt x="836" y="82838"/>
                    <a:pt x="1386" y="81741"/>
                    <a:pt x="2759" y="81741"/>
                  </a:cubicBezTo>
                  <a:cubicBezTo>
                    <a:pt x="25279" y="80644"/>
                    <a:pt x="47799" y="79821"/>
                    <a:pt x="70594" y="78998"/>
                  </a:cubicBezTo>
                  <a:cubicBezTo>
                    <a:pt x="68672" y="64464"/>
                    <a:pt x="63454" y="18940"/>
                    <a:pt x="83777" y="21956"/>
                  </a:cubicBezTo>
                  <a:cubicBezTo>
                    <a:pt x="91466" y="23053"/>
                    <a:pt x="94213" y="32103"/>
                    <a:pt x="95586" y="38685"/>
                  </a:cubicBezTo>
                  <a:cubicBezTo>
                    <a:pt x="95861" y="40879"/>
                    <a:pt x="96135" y="43347"/>
                    <a:pt x="96685" y="45815"/>
                  </a:cubicBezTo>
                  <a:cubicBezTo>
                    <a:pt x="97783" y="46090"/>
                    <a:pt x="98882" y="46090"/>
                    <a:pt x="99980" y="46364"/>
                  </a:cubicBezTo>
                  <a:cubicBezTo>
                    <a:pt x="102452" y="46912"/>
                    <a:pt x="101353" y="50477"/>
                    <a:pt x="99156" y="49929"/>
                  </a:cubicBezTo>
                  <a:cubicBezTo>
                    <a:pt x="98332" y="49655"/>
                    <a:pt x="97783" y="49655"/>
                    <a:pt x="97234" y="49655"/>
                  </a:cubicBezTo>
                  <a:cubicBezTo>
                    <a:pt x="97783" y="53494"/>
                    <a:pt x="98058" y="57333"/>
                    <a:pt x="98332" y="61173"/>
                  </a:cubicBezTo>
                  <a:cubicBezTo>
                    <a:pt x="99156" y="61995"/>
                    <a:pt x="99156" y="63367"/>
                    <a:pt x="98332" y="64189"/>
                  </a:cubicBezTo>
                  <a:cubicBezTo>
                    <a:pt x="98607" y="68851"/>
                    <a:pt x="98607" y="73788"/>
                    <a:pt x="97783" y="78450"/>
                  </a:cubicBezTo>
                  <a:cubicBezTo>
                    <a:pt x="167815" y="76804"/>
                    <a:pt x="237848" y="76804"/>
                    <a:pt x="307880" y="77627"/>
                  </a:cubicBezTo>
                  <a:cubicBezTo>
                    <a:pt x="306232" y="68577"/>
                    <a:pt x="305957" y="59253"/>
                    <a:pt x="306507" y="50203"/>
                  </a:cubicBezTo>
                  <a:cubicBezTo>
                    <a:pt x="300190" y="49655"/>
                    <a:pt x="293873" y="48832"/>
                    <a:pt x="287831" y="46912"/>
                  </a:cubicBezTo>
                  <a:cubicBezTo>
                    <a:pt x="287282" y="46638"/>
                    <a:pt x="287008" y="46090"/>
                    <a:pt x="286733" y="45541"/>
                  </a:cubicBezTo>
                  <a:cubicBezTo>
                    <a:pt x="284536" y="44993"/>
                    <a:pt x="282339" y="44444"/>
                    <a:pt x="280416" y="43347"/>
                  </a:cubicBezTo>
                  <a:cubicBezTo>
                    <a:pt x="274924" y="40330"/>
                    <a:pt x="271079" y="34846"/>
                    <a:pt x="269705" y="28812"/>
                  </a:cubicBezTo>
                  <a:cubicBezTo>
                    <a:pt x="268332" y="22231"/>
                    <a:pt x="271628" y="8793"/>
                    <a:pt x="278768" y="4405"/>
                  </a:cubicBezTo>
                  <a:cubicBezTo>
                    <a:pt x="277945" y="2760"/>
                    <a:pt x="278768" y="-257"/>
                    <a:pt x="281240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25868" y="1284004"/>
              <a:ext cx="1734502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just" fontAlgn="auto">
                <a:lnSpc>
                  <a:spcPct val="125000"/>
                </a:lnSpc>
                <a:tabLst>
                  <a:tab pos="5257800" algn="l"/>
                  <a:tab pos="9372600" algn="l"/>
                </a:tabLst>
              </a:pPr>
              <a:r>
                <a:rPr lang="en-US" altLang="zh-CN" sz="2400" b="1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【实验4-2】</a:t>
              </a:r>
              <a:endParaRPr lang="en-US" altLang="zh-CN" sz="2400" b="1">
                <a:latin typeface="Calibri" panose="020F0502020204030204" pitchFamily="34" charset="0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087915" y="3076963"/>
            <a:ext cx="2008710" cy="3449813"/>
            <a:chOff x="9067003" y="2847340"/>
            <a:chExt cx="2008710" cy="3449813"/>
          </a:xfrm>
        </p:grpSpPr>
        <p:grpSp>
          <p:nvGrpSpPr>
            <p:cNvPr id="8" name="组合 7"/>
            <p:cNvGrpSpPr/>
            <p:nvPr/>
          </p:nvGrpSpPr>
          <p:grpSpPr>
            <a:xfrm>
              <a:off x="9067003" y="2847340"/>
              <a:ext cx="2008710" cy="3449813"/>
              <a:chOff x="12775" y="2635"/>
              <a:chExt cx="4072" cy="6992"/>
            </a:xfrm>
          </p:grpSpPr>
          <p:pic>
            <p:nvPicPr>
              <p:cNvPr id="9" name="图片 6" descr="3b32303034333032353b55d0cdcad4b9dc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801" y="5776"/>
                <a:ext cx="3851" cy="3851"/>
              </a:xfrm>
              <a:prstGeom prst="rect">
                <a:avLst/>
              </a:prstGeom>
            </p:spPr>
          </p:pic>
          <p:cxnSp>
            <p:nvCxnSpPr>
              <p:cNvPr id="10" name="直接连接符 9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13721" y="5267"/>
                <a:ext cx="0" cy="2891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15766" y="5267"/>
                <a:ext cx="0" cy="2891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grpSp>
            <p:nvGrpSpPr>
              <p:cNvPr id="12" name="组合 11"/>
              <p:cNvGrpSpPr/>
              <p:nvPr/>
            </p:nvGrpSpPr>
            <p:grpSpPr>
              <a:xfrm>
                <a:off x="12775" y="2987"/>
                <a:ext cx="3953" cy="2280"/>
                <a:chOff x="12775" y="2987"/>
                <a:chExt cx="3953" cy="2280"/>
              </a:xfrm>
            </p:grpSpPr>
            <p:cxnSp>
              <p:nvCxnSpPr>
                <p:cNvPr id="17" name="直接连接符 16"/>
                <p:cNvCxnSpPr/>
                <p:nvPr>
                  <p:custDataLst>
                    <p:tags r:id="rId6"/>
                  </p:custDataLst>
                </p:nvPr>
              </p:nvCxnSpPr>
              <p:spPr>
                <a:xfrm flipV="1">
                  <a:off x="13722" y="4641"/>
                  <a:ext cx="0" cy="62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>
                  <p:custDataLst>
                    <p:tags r:id="rId7"/>
                  </p:custDataLst>
                </p:nvPr>
              </p:nvCxnSpPr>
              <p:spPr>
                <a:xfrm flipV="1">
                  <a:off x="15781" y="4641"/>
                  <a:ext cx="0" cy="62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>
                  <p:custDataLst>
                    <p:tags r:id="rId8"/>
                  </p:custDataLst>
                </p:nvPr>
              </p:nvCxnSpPr>
              <p:spPr>
                <a:xfrm flipH="1" flipV="1">
                  <a:off x="12775" y="4642"/>
                  <a:ext cx="947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>
                  <p:custDataLst>
                    <p:tags r:id="rId9"/>
                  </p:custDataLst>
                </p:nvPr>
              </p:nvCxnSpPr>
              <p:spPr>
                <a:xfrm flipH="1" flipV="1">
                  <a:off x="15781" y="4627"/>
                  <a:ext cx="947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>
                  <p:custDataLst>
                    <p:tags r:id="rId10"/>
                  </p:custDataLst>
                </p:nvPr>
              </p:nvCxnSpPr>
              <p:spPr>
                <a:xfrm flipV="1">
                  <a:off x="12806" y="3390"/>
                  <a:ext cx="0" cy="1282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>
                  <p:custDataLst>
                    <p:tags r:id="rId11"/>
                  </p:custDataLst>
                </p:nvPr>
              </p:nvCxnSpPr>
              <p:spPr>
                <a:xfrm flipH="1" flipV="1">
                  <a:off x="16728" y="3390"/>
                  <a:ext cx="1" cy="1254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 flipV="1">
                  <a:off x="12775" y="3375"/>
                  <a:ext cx="947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 flipV="1">
                  <a:off x="15781" y="3390"/>
                  <a:ext cx="947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组合 24"/>
                <p:cNvGrpSpPr/>
                <p:nvPr/>
              </p:nvGrpSpPr>
              <p:grpSpPr>
                <a:xfrm>
                  <a:off x="15179" y="2987"/>
                  <a:ext cx="587" cy="790"/>
                  <a:chOff x="7981" y="3405"/>
                  <a:chExt cx="587" cy="790"/>
                </a:xfrm>
              </p:grpSpPr>
              <p:cxnSp>
                <p:nvCxnSpPr>
                  <p:cNvPr id="28" name="直接连接符 27"/>
                  <p:cNvCxnSpPr/>
                  <p:nvPr>
                    <p:custDataLst>
                      <p:tags r:id="rId14"/>
                    </p:custDataLst>
                  </p:nvPr>
                </p:nvCxnSpPr>
                <p:spPr>
                  <a:xfrm flipH="1" flipV="1">
                    <a:off x="8172" y="3405"/>
                    <a:ext cx="14" cy="79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>
                    <p:custDataLst>
                      <p:tags r:id="rId15"/>
                    </p:custDataLst>
                  </p:nvPr>
                </p:nvCxnSpPr>
                <p:spPr>
                  <a:xfrm flipH="1" flipV="1">
                    <a:off x="7981" y="3574"/>
                    <a:ext cx="14" cy="45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/>
                  <p:cNvCxnSpPr/>
                  <p:nvPr>
                    <p:custDataLst>
                      <p:tags r:id="rId16"/>
                    </p:custDataLst>
                  </p:nvPr>
                </p:nvCxnSpPr>
                <p:spPr>
                  <a:xfrm flipH="1" flipV="1">
                    <a:off x="8554" y="3405"/>
                    <a:ext cx="14" cy="79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 flipH="1" flipV="1">
                    <a:off x="8363" y="3574"/>
                    <a:ext cx="14" cy="45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6" name="图片 25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753" y="3116"/>
                  <a:ext cx="654" cy="540"/>
                </a:xfrm>
                <a:prstGeom prst="rect">
                  <a:avLst/>
                </a:prstGeom>
              </p:spPr>
            </p:pic>
            <p:cxnSp>
              <p:nvCxnSpPr>
                <p:cNvPr id="27" name="直接连接符 26"/>
                <p:cNvCxnSpPr/>
                <p:nvPr>
                  <p:custDataLst>
                    <p:tags r:id="rId20"/>
                  </p:custDataLst>
                </p:nvPr>
              </p:nvCxnSpPr>
              <p:spPr>
                <a:xfrm flipH="1" flipV="1">
                  <a:off x="14330" y="3390"/>
                  <a:ext cx="850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文本框 12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5853" y="2635"/>
                <a:ext cx="994" cy="9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indent="0" algn="just" fontAlgn="auto">
                  <a:tabLst>
                    <a:tab pos="5257800" algn="l"/>
                    <a:tab pos="9372600" algn="l"/>
                  </a:tabLst>
                </a:pP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</a:t>
                </a:r>
                <a:endParaRPr lang="en-US" altLang="zh-CN" sz="2400" kern="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4412" y="2650"/>
                <a:ext cx="994" cy="9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indent="0" algn="just" fontAlgn="auto">
                  <a:tabLst>
                    <a:tab pos="5257800" algn="l"/>
                    <a:tab pos="9372600" algn="l"/>
                  </a:tabLst>
                </a:pPr>
                <a:r>
                  <a:rPr lang="en-US" altLang="zh-CN" sz="2400" kern="1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endParaRPr lang="en-US" altLang="zh-CN" sz="2400" kern="1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9657715" y="3937000"/>
              <a:ext cx="26162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just" fontAlgn="auto">
                <a:tabLst>
                  <a:tab pos="5257800" algn="l"/>
                  <a:tab pos="9372600" algn="l"/>
                </a:tabLst>
              </a:pPr>
              <a:r>
                <a:rPr lang="en-US" altLang="zh-CN" sz="2400" kern="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400" kern="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191115" y="3937000"/>
              <a:ext cx="26162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just" fontAlgn="auto">
                <a:tabLst>
                  <a:tab pos="5257800" algn="l"/>
                  <a:tab pos="9372600" algn="l"/>
                </a:tabLst>
              </a:pPr>
              <a:r>
                <a:rPr lang="en-US" altLang="zh-CN" sz="2400" kern="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400" kern="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35" name="电解氯化铜溶液视频">
            <a:hlinkClick r:id="" action="ppaction://media"/>
          </p:cNvPr>
          <p:cNvPicPr>
            <a:picLocks noChangeAspect="1"/>
          </p:cNvPicPr>
          <p:nvPr>
            <a:vide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832209" y="3558022"/>
            <a:ext cx="5475879" cy="308077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custDataLst>
      <p:tags r:id="rId2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1】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以电解氯化铜</a:t>
            </a:r>
            <a:r>
              <a:rPr lang="zh-CN" altLang="en-US" sz="2800" b="1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溶液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为例，掌握电解池的工作原理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5670" y="1264755"/>
            <a:ext cx="2254700" cy="556589"/>
            <a:chOff x="705670" y="1264755"/>
            <a:chExt cx="2254700" cy="556589"/>
          </a:xfrm>
        </p:grpSpPr>
        <p:sp>
          <p:nvSpPr>
            <p:cNvPr id="8" name="flask_91584"/>
            <p:cNvSpPr/>
            <p:nvPr/>
          </p:nvSpPr>
          <p:spPr>
            <a:xfrm>
              <a:off x="705670" y="1264755"/>
              <a:ext cx="609685" cy="556589"/>
            </a:xfrm>
            <a:custGeom>
              <a:avLst/>
              <a:gdLst>
                <a:gd name="connsiteX0" fmla="*/ 34067 w 606414"/>
                <a:gd name="connsiteY0" fmla="*/ 480211 h 553603"/>
                <a:gd name="connsiteX1" fmla="*/ 33793 w 606414"/>
                <a:gd name="connsiteY1" fmla="*/ 481034 h 553603"/>
                <a:gd name="connsiteX2" fmla="*/ 30223 w 606414"/>
                <a:gd name="connsiteY2" fmla="*/ 501602 h 553603"/>
                <a:gd name="connsiteX3" fmla="*/ 242242 w 606414"/>
                <a:gd name="connsiteY3" fmla="*/ 501327 h 553603"/>
                <a:gd name="connsiteX4" fmla="*/ 242242 w 606414"/>
                <a:gd name="connsiteY4" fmla="*/ 506538 h 553603"/>
                <a:gd name="connsiteX5" fmla="*/ 29948 w 606414"/>
                <a:gd name="connsiteY5" fmla="*/ 504070 h 553603"/>
                <a:gd name="connsiteX6" fmla="*/ 32420 w 606414"/>
                <a:gd name="connsiteY6" fmla="*/ 528203 h 553603"/>
                <a:gd name="connsiteX7" fmla="*/ 126071 w 606414"/>
                <a:gd name="connsiteY7" fmla="*/ 527654 h 553603"/>
                <a:gd name="connsiteX8" fmla="*/ 126071 w 606414"/>
                <a:gd name="connsiteY8" fmla="*/ 530671 h 553603"/>
                <a:gd name="connsiteX9" fmla="*/ 33244 w 606414"/>
                <a:gd name="connsiteY9" fmla="*/ 529848 h 553603"/>
                <a:gd name="connsiteX10" fmla="*/ 36814 w 606414"/>
                <a:gd name="connsiteY10" fmla="*/ 540818 h 553603"/>
                <a:gd name="connsiteX11" fmla="*/ 36814 w 606414"/>
                <a:gd name="connsiteY11" fmla="*/ 544109 h 553603"/>
                <a:gd name="connsiteX12" fmla="*/ 571531 w 606414"/>
                <a:gd name="connsiteY12" fmla="*/ 538075 h 553603"/>
                <a:gd name="connsiteX13" fmla="*/ 576199 w 606414"/>
                <a:gd name="connsiteY13" fmla="*/ 542463 h 553603"/>
                <a:gd name="connsiteX14" fmla="*/ 592952 w 606414"/>
                <a:gd name="connsiteY14" fmla="*/ 486244 h 553603"/>
                <a:gd name="connsiteX15" fmla="*/ 591030 w 606414"/>
                <a:gd name="connsiteY15" fmla="*/ 486793 h 553603"/>
                <a:gd name="connsiteX16" fmla="*/ 34067 w 606414"/>
                <a:gd name="connsiteY16" fmla="*/ 480211 h 553603"/>
                <a:gd name="connsiteX17" fmla="*/ 93389 w 606414"/>
                <a:gd name="connsiteY17" fmla="*/ 423718 h 553603"/>
                <a:gd name="connsiteX18" fmla="*/ 92290 w 606414"/>
                <a:gd name="connsiteY18" fmla="*/ 424266 h 553603"/>
                <a:gd name="connsiteX19" fmla="*/ 82403 w 606414"/>
                <a:gd name="connsiteY19" fmla="*/ 424540 h 553603"/>
                <a:gd name="connsiteX20" fmla="*/ 86248 w 606414"/>
                <a:gd name="connsiteY20" fmla="*/ 475275 h 553603"/>
                <a:gd name="connsiteX21" fmla="*/ 95037 w 606414"/>
                <a:gd name="connsiteY21" fmla="*/ 475549 h 553603"/>
                <a:gd name="connsiteX22" fmla="*/ 94213 w 606414"/>
                <a:gd name="connsiteY22" fmla="*/ 473629 h 553603"/>
                <a:gd name="connsiteX23" fmla="*/ 93664 w 606414"/>
                <a:gd name="connsiteY23" fmla="*/ 447576 h 553603"/>
                <a:gd name="connsiteX24" fmla="*/ 84875 w 606414"/>
                <a:gd name="connsiteY24" fmla="*/ 447576 h 553603"/>
                <a:gd name="connsiteX25" fmla="*/ 85424 w 606414"/>
                <a:gd name="connsiteY25" fmla="*/ 445931 h 553603"/>
                <a:gd name="connsiteX26" fmla="*/ 93664 w 606414"/>
                <a:gd name="connsiteY26" fmla="*/ 445657 h 553603"/>
                <a:gd name="connsiteX27" fmla="*/ 93389 w 606414"/>
                <a:gd name="connsiteY27" fmla="*/ 423718 h 553603"/>
                <a:gd name="connsiteX28" fmla="*/ 81580 w 606414"/>
                <a:gd name="connsiteY28" fmla="*/ 404246 h 553603"/>
                <a:gd name="connsiteX29" fmla="*/ 82403 w 606414"/>
                <a:gd name="connsiteY29" fmla="*/ 420975 h 553603"/>
                <a:gd name="connsiteX30" fmla="*/ 92290 w 606414"/>
                <a:gd name="connsiteY30" fmla="*/ 421249 h 553603"/>
                <a:gd name="connsiteX31" fmla="*/ 93389 w 606414"/>
                <a:gd name="connsiteY31" fmla="*/ 421798 h 553603"/>
                <a:gd name="connsiteX32" fmla="*/ 93114 w 606414"/>
                <a:gd name="connsiteY32" fmla="*/ 404521 h 553603"/>
                <a:gd name="connsiteX33" fmla="*/ 81580 w 606414"/>
                <a:gd name="connsiteY33" fmla="*/ 404246 h 553603"/>
                <a:gd name="connsiteX34" fmla="*/ 92016 w 606414"/>
                <a:gd name="connsiteY34" fmla="*/ 339800 h 553603"/>
                <a:gd name="connsiteX35" fmla="*/ 79108 w 606414"/>
                <a:gd name="connsiteY35" fmla="*/ 340897 h 553603"/>
                <a:gd name="connsiteX36" fmla="*/ 79657 w 606414"/>
                <a:gd name="connsiteY36" fmla="*/ 360368 h 553603"/>
                <a:gd name="connsiteX37" fmla="*/ 87347 w 606414"/>
                <a:gd name="connsiteY37" fmla="*/ 360368 h 553603"/>
                <a:gd name="connsiteX38" fmla="*/ 87347 w 606414"/>
                <a:gd name="connsiteY38" fmla="*/ 364208 h 553603"/>
                <a:gd name="connsiteX39" fmla="*/ 79932 w 606414"/>
                <a:gd name="connsiteY39" fmla="*/ 364208 h 553603"/>
                <a:gd name="connsiteX40" fmla="*/ 81305 w 606414"/>
                <a:gd name="connsiteY40" fmla="*/ 402601 h 553603"/>
                <a:gd name="connsiteX41" fmla="*/ 93114 w 606414"/>
                <a:gd name="connsiteY41" fmla="*/ 402327 h 553603"/>
                <a:gd name="connsiteX42" fmla="*/ 92016 w 606414"/>
                <a:gd name="connsiteY42" fmla="*/ 339800 h 553603"/>
                <a:gd name="connsiteX43" fmla="*/ 293306 w 606414"/>
                <a:gd name="connsiteY43" fmla="*/ 287148 h 553603"/>
                <a:gd name="connsiteX44" fmla="*/ 293306 w 606414"/>
                <a:gd name="connsiteY44" fmla="*/ 292088 h 553603"/>
                <a:gd name="connsiteX45" fmla="*/ 244740 w 606414"/>
                <a:gd name="connsiteY45" fmla="*/ 294009 h 553603"/>
                <a:gd name="connsiteX46" fmla="*/ 244740 w 606414"/>
                <a:gd name="connsiteY46" fmla="*/ 290441 h 553603"/>
                <a:gd name="connsiteX47" fmla="*/ 293306 w 606414"/>
                <a:gd name="connsiteY47" fmla="*/ 287148 h 553603"/>
                <a:gd name="connsiteX48" fmla="*/ 91741 w 606414"/>
                <a:gd name="connsiteY48" fmla="*/ 276999 h 553603"/>
                <a:gd name="connsiteX49" fmla="*/ 78284 w 606414"/>
                <a:gd name="connsiteY49" fmla="*/ 279193 h 553603"/>
                <a:gd name="connsiteX50" fmla="*/ 78559 w 606414"/>
                <a:gd name="connsiteY50" fmla="*/ 302778 h 553603"/>
                <a:gd name="connsiteX51" fmla="*/ 87896 w 606414"/>
                <a:gd name="connsiteY51" fmla="*/ 303052 h 553603"/>
                <a:gd name="connsiteX52" fmla="*/ 87347 w 606414"/>
                <a:gd name="connsiteY52" fmla="*/ 305794 h 553603"/>
                <a:gd name="connsiteX53" fmla="*/ 78559 w 606414"/>
                <a:gd name="connsiteY53" fmla="*/ 305794 h 553603"/>
                <a:gd name="connsiteX54" fmla="*/ 79108 w 606414"/>
                <a:gd name="connsiteY54" fmla="*/ 337332 h 553603"/>
                <a:gd name="connsiteX55" fmla="*/ 92016 w 606414"/>
                <a:gd name="connsiteY55" fmla="*/ 335961 h 553603"/>
                <a:gd name="connsiteX56" fmla="*/ 91741 w 606414"/>
                <a:gd name="connsiteY56" fmla="*/ 276999 h 553603"/>
                <a:gd name="connsiteX57" fmla="*/ 441628 w 606414"/>
                <a:gd name="connsiteY57" fmla="*/ 252043 h 553603"/>
                <a:gd name="connsiteX58" fmla="*/ 441078 w 606414"/>
                <a:gd name="connsiteY58" fmla="*/ 253689 h 553603"/>
                <a:gd name="connsiteX59" fmla="*/ 256523 w 606414"/>
                <a:gd name="connsiteY59" fmla="*/ 260271 h 553603"/>
                <a:gd name="connsiteX60" fmla="*/ 221919 w 606414"/>
                <a:gd name="connsiteY60" fmla="*/ 316490 h 553603"/>
                <a:gd name="connsiteX61" fmla="*/ 288381 w 606414"/>
                <a:gd name="connsiteY61" fmla="*/ 311554 h 553603"/>
                <a:gd name="connsiteX62" fmla="*/ 288381 w 606414"/>
                <a:gd name="connsiteY62" fmla="*/ 316216 h 553603"/>
                <a:gd name="connsiteX63" fmla="*/ 219722 w 606414"/>
                <a:gd name="connsiteY63" fmla="*/ 320329 h 553603"/>
                <a:gd name="connsiteX64" fmla="*/ 201596 w 606414"/>
                <a:gd name="connsiteY64" fmla="*/ 352689 h 553603"/>
                <a:gd name="connsiteX65" fmla="*/ 290852 w 606414"/>
                <a:gd name="connsiteY65" fmla="*/ 343091 h 553603"/>
                <a:gd name="connsiteX66" fmla="*/ 290852 w 606414"/>
                <a:gd name="connsiteY66" fmla="*/ 348027 h 553603"/>
                <a:gd name="connsiteX67" fmla="*/ 199948 w 606414"/>
                <a:gd name="connsiteY67" fmla="*/ 355432 h 553603"/>
                <a:gd name="connsiteX68" fmla="*/ 185117 w 606414"/>
                <a:gd name="connsiteY68" fmla="*/ 383953 h 553603"/>
                <a:gd name="connsiteX69" fmla="*/ 300465 w 606414"/>
                <a:gd name="connsiteY69" fmla="*/ 377371 h 553603"/>
                <a:gd name="connsiteX70" fmla="*/ 300465 w 606414"/>
                <a:gd name="connsiteY70" fmla="*/ 381210 h 553603"/>
                <a:gd name="connsiteX71" fmla="*/ 182920 w 606414"/>
                <a:gd name="connsiteY71" fmla="*/ 387792 h 553603"/>
                <a:gd name="connsiteX72" fmla="*/ 173033 w 606414"/>
                <a:gd name="connsiteY72" fmla="*/ 407263 h 553603"/>
                <a:gd name="connsiteX73" fmla="*/ 305408 w 606414"/>
                <a:gd name="connsiteY73" fmla="*/ 402053 h 553603"/>
                <a:gd name="connsiteX74" fmla="*/ 305408 w 606414"/>
                <a:gd name="connsiteY74" fmla="*/ 405343 h 553603"/>
                <a:gd name="connsiteX75" fmla="*/ 176878 w 606414"/>
                <a:gd name="connsiteY75" fmla="*/ 410554 h 553603"/>
                <a:gd name="connsiteX76" fmla="*/ 217250 w 606414"/>
                <a:gd name="connsiteY76" fmla="*/ 426734 h 553603"/>
                <a:gd name="connsiteX77" fmla="*/ 218074 w 606414"/>
                <a:gd name="connsiteY77" fmla="*/ 426186 h 553603"/>
                <a:gd name="connsiteX78" fmla="*/ 320239 w 606414"/>
                <a:gd name="connsiteY78" fmla="*/ 430848 h 553603"/>
                <a:gd name="connsiteX79" fmla="*/ 319964 w 606414"/>
                <a:gd name="connsiteY79" fmla="*/ 433864 h 553603"/>
                <a:gd name="connsiteX80" fmla="*/ 224116 w 606414"/>
                <a:gd name="connsiteY80" fmla="*/ 428928 h 553603"/>
                <a:gd name="connsiteX81" fmla="*/ 541321 w 606414"/>
                <a:gd name="connsiteY81" fmla="*/ 412748 h 553603"/>
                <a:gd name="connsiteX82" fmla="*/ 441628 w 606414"/>
                <a:gd name="connsiteY82" fmla="*/ 252043 h 553603"/>
                <a:gd name="connsiteX83" fmla="*/ 91741 w 606414"/>
                <a:gd name="connsiteY83" fmla="*/ 247656 h 553603"/>
                <a:gd name="connsiteX84" fmla="*/ 78009 w 606414"/>
                <a:gd name="connsiteY84" fmla="*/ 249027 h 553603"/>
                <a:gd name="connsiteX85" fmla="*/ 78009 w 606414"/>
                <a:gd name="connsiteY85" fmla="*/ 276177 h 553603"/>
                <a:gd name="connsiteX86" fmla="*/ 91741 w 606414"/>
                <a:gd name="connsiteY86" fmla="*/ 274257 h 553603"/>
                <a:gd name="connsiteX87" fmla="*/ 91741 w 606414"/>
                <a:gd name="connsiteY87" fmla="*/ 247656 h 553603"/>
                <a:gd name="connsiteX88" fmla="*/ 347530 w 606414"/>
                <a:gd name="connsiteY88" fmla="*/ 236960 h 553603"/>
                <a:gd name="connsiteX89" fmla="*/ 260368 w 606414"/>
                <a:gd name="connsiteY89" fmla="*/ 253963 h 553603"/>
                <a:gd name="connsiteX90" fmla="*/ 259544 w 606414"/>
                <a:gd name="connsiteY90" fmla="*/ 255334 h 553603"/>
                <a:gd name="connsiteX91" fmla="*/ 433663 w 606414"/>
                <a:gd name="connsiteY91" fmla="*/ 252043 h 553603"/>
                <a:gd name="connsiteX92" fmla="*/ 347530 w 606414"/>
                <a:gd name="connsiteY92" fmla="*/ 236960 h 553603"/>
                <a:gd name="connsiteX93" fmla="*/ 92016 w 606414"/>
                <a:gd name="connsiteY93" fmla="*/ 225442 h 553603"/>
                <a:gd name="connsiteX94" fmla="*/ 77735 w 606414"/>
                <a:gd name="connsiteY94" fmla="*/ 227910 h 553603"/>
                <a:gd name="connsiteX95" fmla="*/ 78009 w 606414"/>
                <a:gd name="connsiteY95" fmla="*/ 246559 h 553603"/>
                <a:gd name="connsiteX96" fmla="*/ 91741 w 606414"/>
                <a:gd name="connsiteY96" fmla="*/ 244365 h 553603"/>
                <a:gd name="connsiteX97" fmla="*/ 92016 w 606414"/>
                <a:gd name="connsiteY97" fmla="*/ 225442 h 553603"/>
                <a:gd name="connsiteX98" fmla="*/ 92290 w 606414"/>
                <a:gd name="connsiteY98" fmla="*/ 197744 h 553603"/>
                <a:gd name="connsiteX99" fmla="*/ 77460 w 606414"/>
                <a:gd name="connsiteY99" fmla="*/ 199938 h 553603"/>
                <a:gd name="connsiteX100" fmla="*/ 77735 w 606414"/>
                <a:gd name="connsiteY100" fmla="*/ 223797 h 553603"/>
                <a:gd name="connsiteX101" fmla="*/ 92016 w 606414"/>
                <a:gd name="connsiteY101" fmla="*/ 221054 h 553603"/>
                <a:gd name="connsiteX102" fmla="*/ 92290 w 606414"/>
                <a:gd name="connsiteY102" fmla="*/ 197744 h 553603"/>
                <a:gd name="connsiteX103" fmla="*/ 92565 w 606414"/>
                <a:gd name="connsiteY103" fmla="*/ 176353 h 553603"/>
                <a:gd name="connsiteX104" fmla="*/ 77735 w 606414"/>
                <a:gd name="connsiteY104" fmla="*/ 177725 h 553603"/>
                <a:gd name="connsiteX105" fmla="*/ 77460 w 606414"/>
                <a:gd name="connsiteY105" fmla="*/ 177725 h 553603"/>
                <a:gd name="connsiteX106" fmla="*/ 77460 w 606414"/>
                <a:gd name="connsiteY106" fmla="*/ 196099 h 553603"/>
                <a:gd name="connsiteX107" fmla="*/ 92016 w 606414"/>
                <a:gd name="connsiteY107" fmla="*/ 194179 h 553603"/>
                <a:gd name="connsiteX108" fmla="*/ 92290 w 606414"/>
                <a:gd name="connsiteY108" fmla="*/ 194179 h 553603"/>
                <a:gd name="connsiteX109" fmla="*/ 92565 w 606414"/>
                <a:gd name="connsiteY109" fmla="*/ 176353 h 553603"/>
                <a:gd name="connsiteX110" fmla="*/ 92840 w 606414"/>
                <a:gd name="connsiteY110" fmla="*/ 158802 h 553603"/>
                <a:gd name="connsiteX111" fmla="*/ 77185 w 606414"/>
                <a:gd name="connsiteY111" fmla="*/ 160447 h 553603"/>
                <a:gd name="connsiteX112" fmla="*/ 77460 w 606414"/>
                <a:gd name="connsiteY112" fmla="*/ 173337 h 553603"/>
                <a:gd name="connsiteX113" fmla="*/ 92565 w 606414"/>
                <a:gd name="connsiteY113" fmla="*/ 171417 h 553603"/>
                <a:gd name="connsiteX114" fmla="*/ 92840 w 606414"/>
                <a:gd name="connsiteY114" fmla="*/ 158802 h 553603"/>
                <a:gd name="connsiteX115" fmla="*/ 76911 w 606414"/>
                <a:gd name="connsiteY115" fmla="*/ 129184 h 553603"/>
                <a:gd name="connsiteX116" fmla="*/ 76911 w 606414"/>
                <a:gd name="connsiteY116" fmla="*/ 134669 h 553603"/>
                <a:gd name="connsiteX117" fmla="*/ 77735 w 606414"/>
                <a:gd name="connsiteY117" fmla="*/ 135217 h 553603"/>
                <a:gd name="connsiteX118" fmla="*/ 77735 w 606414"/>
                <a:gd name="connsiteY118" fmla="*/ 135492 h 553603"/>
                <a:gd name="connsiteX119" fmla="*/ 76911 w 606414"/>
                <a:gd name="connsiteY119" fmla="*/ 135217 h 553603"/>
                <a:gd name="connsiteX120" fmla="*/ 77185 w 606414"/>
                <a:gd name="connsiteY120" fmla="*/ 156334 h 553603"/>
                <a:gd name="connsiteX121" fmla="*/ 92840 w 606414"/>
                <a:gd name="connsiteY121" fmla="*/ 154414 h 553603"/>
                <a:gd name="connsiteX122" fmla="*/ 93389 w 606414"/>
                <a:gd name="connsiteY122" fmla="*/ 129184 h 553603"/>
                <a:gd name="connsiteX123" fmla="*/ 76911 w 606414"/>
                <a:gd name="connsiteY123" fmla="*/ 129184 h 553603"/>
                <a:gd name="connsiteX124" fmla="*/ 385327 w 606414"/>
                <a:gd name="connsiteY124" fmla="*/ 128910 h 553603"/>
                <a:gd name="connsiteX125" fmla="*/ 316943 w 606414"/>
                <a:gd name="connsiteY125" fmla="*/ 129733 h 553603"/>
                <a:gd name="connsiteX126" fmla="*/ 265586 w 606414"/>
                <a:gd name="connsiteY126" fmla="*/ 246559 h 553603"/>
                <a:gd name="connsiteX127" fmla="*/ 436684 w 606414"/>
                <a:gd name="connsiteY127" fmla="*/ 244091 h 553603"/>
                <a:gd name="connsiteX128" fmla="*/ 385327 w 606414"/>
                <a:gd name="connsiteY128" fmla="*/ 128910 h 553603"/>
                <a:gd name="connsiteX129" fmla="*/ 70045 w 606414"/>
                <a:gd name="connsiteY129" fmla="*/ 88871 h 553603"/>
                <a:gd name="connsiteX130" fmla="*/ 68122 w 606414"/>
                <a:gd name="connsiteY130" fmla="*/ 91339 h 553603"/>
                <a:gd name="connsiteX131" fmla="*/ 10174 w 606414"/>
                <a:gd name="connsiteY131" fmla="*/ 90791 h 553603"/>
                <a:gd name="connsiteX132" fmla="*/ 10174 w 606414"/>
                <a:gd name="connsiteY132" fmla="*/ 104503 h 553603"/>
                <a:gd name="connsiteX133" fmla="*/ 80206 w 606414"/>
                <a:gd name="connsiteY133" fmla="*/ 104503 h 553603"/>
                <a:gd name="connsiteX134" fmla="*/ 80206 w 606414"/>
                <a:gd name="connsiteY134" fmla="*/ 107793 h 553603"/>
                <a:gd name="connsiteX135" fmla="*/ 9899 w 606414"/>
                <a:gd name="connsiteY135" fmla="*/ 107793 h 553603"/>
                <a:gd name="connsiteX136" fmla="*/ 8801 w 606414"/>
                <a:gd name="connsiteY136" fmla="*/ 122328 h 553603"/>
                <a:gd name="connsiteX137" fmla="*/ 501498 w 606414"/>
                <a:gd name="connsiteY137" fmla="*/ 116569 h 553603"/>
                <a:gd name="connsiteX138" fmla="*/ 501773 w 606414"/>
                <a:gd name="connsiteY138" fmla="*/ 116569 h 553603"/>
                <a:gd name="connsiteX139" fmla="*/ 509188 w 606414"/>
                <a:gd name="connsiteY139" fmla="*/ 89694 h 553603"/>
                <a:gd name="connsiteX140" fmla="*/ 508639 w 606414"/>
                <a:gd name="connsiteY140" fmla="*/ 89968 h 553603"/>
                <a:gd name="connsiteX141" fmla="*/ 70045 w 606414"/>
                <a:gd name="connsiteY141" fmla="*/ 88871 h 553603"/>
                <a:gd name="connsiteX142" fmla="*/ 90917 w 606414"/>
                <a:gd name="connsiteY142" fmla="*/ 64738 h 553603"/>
                <a:gd name="connsiteX143" fmla="*/ 75812 w 606414"/>
                <a:gd name="connsiteY143" fmla="*/ 66932 h 553603"/>
                <a:gd name="connsiteX144" fmla="*/ 75538 w 606414"/>
                <a:gd name="connsiteY144" fmla="*/ 78998 h 553603"/>
                <a:gd name="connsiteX145" fmla="*/ 91466 w 606414"/>
                <a:gd name="connsiteY145" fmla="*/ 78450 h 553603"/>
                <a:gd name="connsiteX146" fmla="*/ 90917 w 606414"/>
                <a:gd name="connsiteY146" fmla="*/ 64738 h 553603"/>
                <a:gd name="connsiteX147" fmla="*/ 311999 w 606414"/>
                <a:gd name="connsiteY147" fmla="*/ 50752 h 553603"/>
                <a:gd name="connsiteX148" fmla="*/ 315844 w 606414"/>
                <a:gd name="connsiteY148" fmla="*/ 77627 h 553603"/>
                <a:gd name="connsiteX149" fmla="*/ 380658 w 606414"/>
                <a:gd name="connsiteY149" fmla="*/ 78998 h 553603"/>
                <a:gd name="connsiteX150" fmla="*/ 379285 w 606414"/>
                <a:gd name="connsiteY150" fmla="*/ 63915 h 553603"/>
                <a:gd name="connsiteX151" fmla="*/ 379285 w 606414"/>
                <a:gd name="connsiteY151" fmla="*/ 52123 h 553603"/>
                <a:gd name="connsiteX152" fmla="*/ 339738 w 606414"/>
                <a:gd name="connsiteY152" fmla="*/ 51300 h 553603"/>
                <a:gd name="connsiteX153" fmla="*/ 311999 w 606414"/>
                <a:gd name="connsiteY153" fmla="*/ 50752 h 553603"/>
                <a:gd name="connsiteX154" fmla="*/ 76911 w 606414"/>
                <a:gd name="connsiteY154" fmla="*/ 47461 h 553603"/>
                <a:gd name="connsiteX155" fmla="*/ 76361 w 606414"/>
                <a:gd name="connsiteY155" fmla="*/ 55414 h 553603"/>
                <a:gd name="connsiteX156" fmla="*/ 76087 w 606414"/>
                <a:gd name="connsiteY156" fmla="*/ 62818 h 553603"/>
                <a:gd name="connsiteX157" fmla="*/ 90643 w 606414"/>
                <a:gd name="connsiteY157" fmla="*/ 60624 h 553603"/>
                <a:gd name="connsiteX158" fmla="*/ 90368 w 606414"/>
                <a:gd name="connsiteY158" fmla="*/ 54317 h 553603"/>
                <a:gd name="connsiteX159" fmla="*/ 89819 w 606414"/>
                <a:gd name="connsiteY159" fmla="*/ 48558 h 553603"/>
                <a:gd name="connsiteX160" fmla="*/ 76911 w 606414"/>
                <a:gd name="connsiteY160" fmla="*/ 47461 h 553603"/>
                <a:gd name="connsiteX161" fmla="*/ 82129 w 606414"/>
                <a:gd name="connsiteY161" fmla="*/ 32652 h 553603"/>
                <a:gd name="connsiteX162" fmla="*/ 77185 w 606414"/>
                <a:gd name="connsiteY162" fmla="*/ 44170 h 553603"/>
                <a:gd name="connsiteX163" fmla="*/ 89269 w 606414"/>
                <a:gd name="connsiteY163" fmla="*/ 44718 h 553603"/>
                <a:gd name="connsiteX164" fmla="*/ 88171 w 606414"/>
                <a:gd name="connsiteY164" fmla="*/ 38411 h 553603"/>
                <a:gd name="connsiteX165" fmla="*/ 82129 w 606414"/>
                <a:gd name="connsiteY165" fmla="*/ 32652 h 553603"/>
                <a:gd name="connsiteX166" fmla="*/ 287831 w 606414"/>
                <a:gd name="connsiteY166" fmla="*/ 7147 h 553603"/>
                <a:gd name="connsiteX167" fmla="*/ 287831 w 606414"/>
                <a:gd name="connsiteY167" fmla="*/ 7422 h 553603"/>
                <a:gd name="connsiteX168" fmla="*/ 280966 w 606414"/>
                <a:gd name="connsiteY168" fmla="*/ 15100 h 553603"/>
                <a:gd name="connsiteX169" fmla="*/ 278219 w 606414"/>
                <a:gd name="connsiteY169" fmla="*/ 27167 h 553603"/>
                <a:gd name="connsiteX170" fmla="*/ 298268 w 606414"/>
                <a:gd name="connsiteY170" fmla="*/ 40879 h 553603"/>
                <a:gd name="connsiteX171" fmla="*/ 299092 w 606414"/>
                <a:gd name="connsiteY171" fmla="*/ 41427 h 553603"/>
                <a:gd name="connsiteX172" fmla="*/ 339738 w 606414"/>
                <a:gd name="connsiteY172" fmla="*/ 42250 h 553603"/>
                <a:gd name="connsiteX173" fmla="*/ 380658 w 606414"/>
                <a:gd name="connsiteY173" fmla="*/ 43621 h 553603"/>
                <a:gd name="connsiteX174" fmla="*/ 383130 w 606414"/>
                <a:gd name="connsiteY174" fmla="*/ 43896 h 553603"/>
                <a:gd name="connsiteX175" fmla="*/ 399608 w 606414"/>
                <a:gd name="connsiteY175" fmla="*/ 44444 h 553603"/>
                <a:gd name="connsiteX176" fmla="*/ 401531 w 606414"/>
                <a:gd name="connsiteY176" fmla="*/ 45541 h 553603"/>
                <a:gd name="connsiteX177" fmla="*/ 399883 w 606414"/>
                <a:gd name="connsiteY177" fmla="*/ 13181 h 553603"/>
                <a:gd name="connsiteX178" fmla="*/ 287831 w 606414"/>
                <a:gd name="connsiteY178" fmla="*/ 7147 h 553603"/>
                <a:gd name="connsiteX179" fmla="*/ 281240 w 606414"/>
                <a:gd name="connsiteY179" fmla="*/ 17 h 553603"/>
                <a:gd name="connsiteX180" fmla="*/ 400158 w 606414"/>
                <a:gd name="connsiteY180" fmla="*/ 6873 h 553603"/>
                <a:gd name="connsiteX181" fmla="*/ 404277 w 606414"/>
                <a:gd name="connsiteY181" fmla="*/ 7147 h 553603"/>
                <a:gd name="connsiteX182" fmla="*/ 404552 w 606414"/>
                <a:gd name="connsiteY182" fmla="*/ 48009 h 553603"/>
                <a:gd name="connsiteX183" fmla="*/ 403453 w 606414"/>
                <a:gd name="connsiteY183" fmla="*/ 48558 h 553603"/>
                <a:gd name="connsiteX184" fmla="*/ 399608 w 606414"/>
                <a:gd name="connsiteY184" fmla="*/ 52397 h 553603"/>
                <a:gd name="connsiteX185" fmla="*/ 384778 w 606414"/>
                <a:gd name="connsiteY185" fmla="*/ 52123 h 553603"/>
                <a:gd name="connsiteX186" fmla="*/ 386151 w 606414"/>
                <a:gd name="connsiteY186" fmla="*/ 62544 h 553603"/>
                <a:gd name="connsiteX187" fmla="*/ 386975 w 606414"/>
                <a:gd name="connsiteY187" fmla="*/ 78998 h 553603"/>
                <a:gd name="connsiteX188" fmla="*/ 508639 w 606414"/>
                <a:gd name="connsiteY188" fmla="*/ 81192 h 553603"/>
                <a:gd name="connsiteX189" fmla="*/ 511935 w 606414"/>
                <a:gd name="connsiteY189" fmla="*/ 88322 h 553603"/>
                <a:gd name="connsiteX190" fmla="*/ 515230 w 606414"/>
                <a:gd name="connsiteY190" fmla="*/ 90791 h 553603"/>
                <a:gd name="connsiteX191" fmla="*/ 507540 w 606414"/>
                <a:gd name="connsiteY191" fmla="*/ 121780 h 553603"/>
                <a:gd name="connsiteX192" fmla="*/ 506442 w 606414"/>
                <a:gd name="connsiteY192" fmla="*/ 123151 h 553603"/>
                <a:gd name="connsiteX193" fmla="*/ 501498 w 606414"/>
                <a:gd name="connsiteY193" fmla="*/ 127264 h 553603"/>
                <a:gd name="connsiteX194" fmla="*/ 391644 w 606414"/>
                <a:gd name="connsiteY194" fmla="*/ 128636 h 553603"/>
                <a:gd name="connsiteX195" fmla="*/ 549010 w 606414"/>
                <a:gd name="connsiteY195" fmla="*/ 410280 h 553603"/>
                <a:gd name="connsiteX196" fmla="*/ 547637 w 606414"/>
                <a:gd name="connsiteY196" fmla="*/ 415490 h 553603"/>
                <a:gd name="connsiteX197" fmla="*/ 545989 w 606414"/>
                <a:gd name="connsiteY197" fmla="*/ 418781 h 553603"/>
                <a:gd name="connsiteX198" fmla="*/ 167266 w 606414"/>
                <a:gd name="connsiteY198" fmla="*/ 414393 h 553603"/>
                <a:gd name="connsiteX199" fmla="*/ 162323 w 606414"/>
                <a:gd name="connsiteY199" fmla="*/ 407537 h 553603"/>
                <a:gd name="connsiteX200" fmla="*/ 231806 w 606414"/>
                <a:gd name="connsiteY200" fmla="*/ 280564 h 553603"/>
                <a:gd name="connsiteX201" fmla="*/ 311450 w 606414"/>
                <a:gd name="connsiteY201" fmla="*/ 129733 h 553603"/>
                <a:gd name="connsiteX202" fmla="*/ 97783 w 606414"/>
                <a:gd name="connsiteY202" fmla="*/ 129184 h 553603"/>
                <a:gd name="connsiteX203" fmla="*/ 99156 w 606414"/>
                <a:gd name="connsiteY203" fmla="*/ 172788 h 553603"/>
                <a:gd name="connsiteX204" fmla="*/ 99156 w 606414"/>
                <a:gd name="connsiteY204" fmla="*/ 173611 h 553603"/>
                <a:gd name="connsiteX205" fmla="*/ 101079 w 606414"/>
                <a:gd name="connsiteY205" fmla="*/ 473629 h 553603"/>
                <a:gd name="connsiteX206" fmla="*/ 100255 w 606414"/>
                <a:gd name="connsiteY206" fmla="*/ 475549 h 553603"/>
                <a:gd name="connsiteX207" fmla="*/ 591030 w 606414"/>
                <a:gd name="connsiteY207" fmla="*/ 477468 h 553603"/>
                <a:gd name="connsiteX208" fmla="*/ 592952 w 606414"/>
                <a:gd name="connsiteY208" fmla="*/ 478017 h 553603"/>
                <a:gd name="connsiteX209" fmla="*/ 601466 w 606414"/>
                <a:gd name="connsiteY209" fmla="*/ 479388 h 553603"/>
                <a:gd name="connsiteX210" fmla="*/ 602015 w 606414"/>
                <a:gd name="connsiteY210" fmla="*/ 530397 h 553603"/>
                <a:gd name="connsiteX211" fmla="*/ 570981 w 606414"/>
                <a:gd name="connsiteY211" fmla="*/ 548497 h 553603"/>
                <a:gd name="connsiteX212" fmla="*/ 569334 w 606414"/>
                <a:gd name="connsiteY212" fmla="*/ 547400 h 553603"/>
                <a:gd name="connsiteX213" fmla="*/ 29399 w 606414"/>
                <a:gd name="connsiteY213" fmla="*/ 549594 h 553603"/>
                <a:gd name="connsiteX214" fmla="*/ 28300 w 606414"/>
                <a:gd name="connsiteY214" fmla="*/ 544931 h 553603"/>
                <a:gd name="connsiteX215" fmla="*/ 25554 w 606414"/>
                <a:gd name="connsiteY215" fmla="*/ 478840 h 553603"/>
                <a:gd name="connsiteX216" fmla="*/ 26652 w 606414"/>
                <a:gd name="connsiteY216" fmla="*/ 477194 h 553603"/>
                <a:gd name="connsiteX217" fmla="*/ 29399 w 606414"/>
                <a:gd name="connsiteY217" fmla="*/ 474452 h 553603"/>
                <a:gd name="connsiteX218" fmla="*/ 78833 w 606414"/>
                <a:gd name="connsiteY218" fmla="*/ 475275 h 553603"/>
                <a:gd name="connsiteX219" fmla="*/ 74164 w 606414"/>
                <a:gd name="connsiteY219" fmla="*/ 424266 h 553603"/>
                <a:gd name="connsiteX220" fmla="*/ 72791 w 606414"/>
                <a:gd name="connsiteY220" fmla="*/ 424266 h 553603"/>
                <a:gd name="connsiteX221" fmla="*/ 72791 w 606414"/>
                <a:gd name="connsiteY221" fmla="*/ 421249 h 553603"/>
                <a:gd name="connsiteX222" fmla="*/ 73890 w 606414"/>
                <a:gd name="connsiteY222" fmla="*/ 421249 h 553603"/>
                <a:gd name="connsiteX223" fmla="*/ 70045 w 606414"/>
                <a:gd name="connsiteY223" fmla="*/ 364208 h 553603"/>
                <a:gd name="connsiteX224" fmla="*/ 65651 w 606414"/>
                <a:gd name="connsiteY224" fmla="*/ 363933 h 553603"/>
                <a:gd name="connsiteX225" fmla="*/ 65651 w 606414"/>
                <a:gd name="connsiteY225" fmla="*/ 360642 h 553603"/>
                <a:gd name="connsiteX226" fmla="*/ 69770 w 606414"/>
                <a:gd name="connsiteY226" fmla="*/ 360368 h 553603"/>
                <a:gd name="connsiteX227" fmla="*/ 68946 w 606414"/>
                <a:gd name="connsiteY227" fmla="*/ 341446 h 553603"/>
                <a:gd name="connsiteX228" fmla="*/ 68122 w 606414"/>
                <a:gd name="connsiteY228" fmla="*/ 341446 h 553603"/>
                <a:gd name="connsiteX229" fmla="*/ 68122 w 606414"/>
                <a:gd name="connsiteY229" fmla="*/ 338977 h 553603"/>
                <a:gd name="connsiteX230" fmla="*/ 68946 w 606414"/>
                <a:gd name="connsiteY230" fmla="*/ 338977 h 553603"/>
                <a:gd name="connsiteX231" fmla="*/ 67573 w 606414"/>
                <a:gd name="connsiteY231" fmla="*/ 307714 h 553603"/>
                <a:gd name="connsiteX232" fmla="*/ 67573 w 606414"/>
                <a:gd name="connsiteY232" fmla="*/ 305520 h 553603"/>
                <a:gd name="connsiteX233" fmla="*/ 70869 w 606414"/>
                <a:gd name="connsiteY233" fmla="*/ 134943 h 553603"/>
                <a:gd name="connsiteX234" fmla="*/ 70045 w 606414"/>
                <a:gd name="connsiteY234" fmla="*/ 133572 h 553603"/>
                <a:gd name="connsiteX235" fmla="*/ 69221 w 606414"/>
                <a:gd name="connsiteY235" fmla="*/ 128910 h 553603"/>
                <a:gd name="connsiteX236" fmla="*/ 5231 w 606414"/>
                <a:gd name="connsiteY236" fmla="*/ 127264 h 553603"/>
                <a:gd name="connsiteX237" fmla="*/ 3308 w 606414"/>
                <a:gd name="connsiteY237" fmla="*/ 126167 h 553603"/>
                <a:gd name="connsiteX238" fmla="*/ 1660 w 606414"/>
                <a:gd name="connsiteY238" fmla="*/ 123974 h 553603"/>
                <a:gd name="connsiteX239" fmla="*/ 13 w 606414"/>
                <a:gd name="connsiteY239" fmla="*/ 86677 h 553603"/>
                <a:gd name="connsiteX240" fmla="*/ 836 w 606414"/>
                <a:gd name="connsiteY240" fmla="*/ 83935 h 553603"/>
                <a:gd name="connsiteX241" fmla="*/ 2759 w 606414"/>
                <a:gd name="connsiteY241" fmla="*/ 81741 h 553603"/>
                <a:gd name="connsiteX242" fmla="*/ 70594 w 606414"/>
                <a:gd name="connsiteY242" fmla="*/ 78998 h 553603"/>
                <a:gd name="connsiteX243" fmla="*/ 83777 w 606414"/>
                <a:gd name="connsiteY243" fmla="*/ 21956 h 553603"/>
                <a:gd name="connsiteX244" fmla="*/ 95586 w 606414"/>
                <a:gd name="connsiteY244" fmla="*/ 38685 h 553603"/>
                <a:gd name="connsiteX245" fmla="*/ 96685 w 606414"/>
                <a:gd name="connsiteY245" fmla="*/ 45815 h 553603"/>
                <a:gd name="connsiteX246" fmla="*/ 99980 w 606414"/>
                <a:gd name="connsiteY246" fmla="*/ 46364 h 553603"/>
                <a:gd name="connsiteX247" fmla="*/ 99156 w 606414"/>
                <a:gd name="connsiteY247" fmla="*/ 49929 h 553603"/>
                <a:gd name="connsiteX248" fmla="*/ 97234 w 606414"/>
                <a:gd name="connsiteY248" fmla="*/ 49655 h 553603"/>
                <a:gd name="connsiteX249" fmla="*/ 98332 w 606414"/>
                <a:gd name="connsiteY249" fmla="*/ 61173 h 553603"/>
                <a:gd name="connsiteX250" fmla="*/ 98332 w 606414"/>
                <a:gd name="connsiteY250" fmla="*/ 64189 h 553603"/>
                <a:gd name="connsiteX251" fmla="*/ 97783 w 606414"/>
                <a:gd name="connsiteY251" fmla="*/ 78450 h 553603"/>
                <a:gd name="connsiteX252" fmla="*/ 307880 w 606414"/>
                <a:gd name="connsiteY252" fmla="*/ 77627 h 553603"/>
                <a:gd name="connsiteX253" fmla="*/ 306507 w 606414"/>
                <a:gd name="connsiteY253" fmla="*/ 50203 h 553603"/>
                <a:gd name="connsiteX254" fmla="*/ 287831 w 606414"/>
                <a:gd name="connsiteY254" fmla="*/ 46912 h 553603"/>
                <a:gd name="connsiteX255" fmla="*/ 286733 w 606414"/>
                <a:gd name="connsiteY255" fmla="*/ 45541 h 553603"/>
                <a:gd name="connsiteX256" fmla="*/ 280416 w 606414"/>
                <a:gd name="connsiteY256" fmla="*/ 43347 h 553603"/>
                <a:gd name="connsiteX257" fmla="*/ 269705 w 606414"/>
                <a:gd name="connsiteY257" fmla="*/ 28812 h 553603"/>
                <a:gd name="connsiteX258" fmla="*/ 278768 w 606414"/>
                <a:gd name="connsiteY258" fmla="*/ 4405 h 553603"/>
                <a:gd name="connsiteX259" fmla="*/ 281240 w 606414"/>
                <a:gd name="connsiteY259" fmla="*/ 17 h 5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606414" h="553603">
                  <a:moveTo>
                    <a:pt x="34067" y="480211"/>
                  </a:moveTo>
                  <a:cubicBezTo>
                    <a:pt x="34067" y="480485"/>
                    <a:pt x="34067" y="480759"/>
                    <a:pt x="33793" y="481034"/>
                  </a:cubicBezTo>
                  <a:cubicBezTo>
                    <a:pt x="31870" y="487890"/>
                    <a:pt x="30772" y="494746"/>
                    <a:pt x="30223" y="501602"/>
                  </a:cubicBezTo>
                  <a:cubicBezTo>
                    <a:pt x="100804" y="501053"/>
                    <a:pt x="171660" y="499682"/>
                    <a:pt x="242242" y="501327"/>
                  </a:cubicBezTo>
                  <a:cubicBezTo>
                    <a:pt x="245812" y="501327"/>
                    <a:pt x="245812" y="506538"/>
                    <a:pt x="242242" y="506538"/>
                  </a:cubicBezTo>
                  <a:cubicBezTo>
                    <a:pt x="171660" y="507635"/>
                    <a:pt x="100804" y="505441"/>
                    <a:pt x="29948" y="504070"/>
                  </a:cubicBezTo>
                  <a:cubicBezTo>
                    <a:pt x="29673" y="512297"/>
                    <a:pt x="30497" y="520250"/>
                    <a:pt x="32420" y="528203"/>
                  </a:cubicBezTo>
                  <a:cubicBezTo>
                    <a:pt x="63728" y="527929"/>
                    <a:pt x="95037" y="527929"/>
                    <a:pt x="126071" y="527654"/>
                  </a:cubicBezTo>
                  <a:cubicBezTo>
                    <a:pt x="127993" y="527654"/>
                    <a:pt x="127993" y="530671"/>
                    <a:pt x="126071" y="530671"/>
                  </a:cubicBezTo>
                  <a:cubicBezTo>
                    <a:pt x="95037" y="530397"/>
                    <a:pt x="64003" y="530397"/>
                    <a:pt x="33244" y="529848"/>
                  </a:cubicBezTo>
                  <a:cubicBezTo>
                    <a:pt x="34067" y="533688"/>
                    <a:pt x="35166" y="537253"/>
                    <a:pt x="36814" y="540818"/>
                  </a:cubicBezTo>
                  <a:cubicBezTo>
                    <a:pt x="37088" y="541915"/>
                    <a:pt x="37088" y="543286"/>
                    <a:pt x="36814" y="544109"/>
                  </a:cubicBezTo>
                  <a:cubicBezTo>
                    <a:pt x="213954" y="534236"/>
                    <a:pt x="394390" y="535333"/>
                    <a:pt x="571531" y="538075"/>
                  </a:cubicBezTo>
                  <a:cubicBezTo>
                    <a:pt x="574552" y="538075"/>
                    <a:pt x="575925" y="540269"/>
                    <a:pt x="576199" y="542463"/>
                  </a:cubicBezTo>
                  <a:cubicBezTo>
                    <a:pt x="599269" y="536156"/>
                    <a:pt x="596523" y="505989"/>
                    <a:pt x="592952" y="486244"/>
                  </a:cubicBezTo>
                  <a:cubicBezTo>
                    <a:pt x="592403" y="486518"/>
                    <a:pt x="591854" y="486793"/>
                    <a:pt x="591030" y="486793"/>
                  </a:cubicBezTo>
                  <a:cubicBezTo>
                    <a:pt x="405376" y="489535"/>
                    <a:pt x="219447" y="489535"/>
                    <a:pt x="34067" y="480211"/>
                  </a:cubicBezTo>
                  <a:close/>
                  <a:moveTo>
                    <a:pt x="93389" y="423718"/>
                  </a:moveTo>
                  <a:cubicBezTo>
                    <a:pt x="93114" y="423992"/>
                    <a:pt x="92840" y="424266"/>
                    <a:pt x="92290" y="424266"/>
                  </a:cubicBezTo>
                  <a:cubicBezTo>
                    <a:pt x="88995" y="424540"/>
                    <a:pt x="85699" y="424540"/>
                    <a:pt x="82403" y="424540"/>
                  </a:cubicBezTo>
                  <a:cubicBezTo>
                    <a:pt x="83502" y="441543"/>
                    <a:pt x="84875" y="458546"/>
                    <a:pt x="86248" y="475275"/>
                  </a:cubicBezTo>
                  <a:cubicBezTo>
                    <a:pt x="89269" y="475549"/>
                    <a:pt x="92290" y="475549"/>
                    <a:pt x="95037" y="475549"/>
                  </a:cubicBezTo>
                  <a:cubicBezTo>
                    <a:pt x="94762" y="475000"/>
                    <a:pt x="94213" y="474452"/>
                    <a:pt x="94213" y="473629"/>
                  </a:cubicBezTo>
                  <a:cubicBezTo>
                    <a:pt x="93938" y="464853"/>
                    <a:pt x="93938" y="456078"/>
                    <a:pt x="93664" y="447576"/>
                  </a:cubicBezTo>
                  <a:cubicBezTo>
                    <a:pt x="90917" y="448399"/>
                    <a:pt x="88171" y="448399"/>
                    <a:pt x="84875" y="447576"/>
                  </a:cubicBezTo>
                  <a:cubicBezTo>
                    <a:pt x="83777" y="447302"/>
                    <a:pt x="84326" y="445382"/>
                    <a:pt x="85424" y="445931"/>
                  </a:cubicBezTo>
                  <a:cubicBezTo>
                    <a:pt x="88445" y="446754"/>
                    <a:pt x="90917" y="446479"/>
                    <a:pt x="93664" y="445657"/>
                  </a:cubicBezTo>
                  <a:cubicBezTo>
                    <a:pt x="93664" y="438252"/>
                    <a:pt x="93389" y="431122"/>
                    <a:pt x="93389" y="423718"/>
                  </a:cubicBezTo>
                  <a:close/>
                  <a:moveTo>
                    <a:pt x="81580" y="404246"/>
                  </a:moveTo>
                  <a:cubicBezTo>
                    <a:pt x="81854" y="410006"/>
                    <a:pt x="81854" y="415490"/>
                    <a:pt x="82403" y="420975"/>
                  </a:cubicBezTo>
                  <a:cubicBezTo>
                    <a:pt x="85699" y="420975"/>
                    <a:pt x="88995" y="420975"/>
                    <a:pt x="92290" y="421249"/>
                  </a:cubicBezTo>
                  <a:cubicBezTo>
                    <a:pt x="92840" y="421249"/>
                    <a:pt x="93114" y="421524"/>
                    <a:pt x="93389" y="421798"/>
                  </a:cubicBezTo>
                  <a:cubicBezTo>
                    <a:pt x="93114" y="416039"/>
                    <a:pt x="93114" y="410280"/>
                    <a:pt x="93114" y="404521"/>
                  </a:cubicBezTo>
                  <a:cubicBezTo>
                    <a:pt x="89269" y="404521"/>
                    <a:pt x="85424" y="404521"/>
                    <a:pt x="81580" y="404246"/>
                  </a:cubicBezTo>
                  <a:close/>
                  <a:moveTo>
                    <a:pt x="92016" y="339800"/>
                  </a:moveTo>
                  <a:cubicBezTo>
                    <a:pt x="87896" y="340349"/>
                    <a:pt x="83502" y="340623"/>
                    <a:pt x="79108" y="340897"/>
                  </a:cubicBezTo>
                  <a:cubicBezTo>
                    <a:pt x="79382" y="347479"/>
                    <a:pt x="79382" y="353786"/>
                    <a:pt x="79657" y="360368"/>
                  </a:cubicBezTo>
                  <a:cubicBezTo>
                    <a:pt x="82403" y="360368"/>
                    <a:pt x="84875" y="360368"/>
                    <a:pt x="87347" y="360368"/>
                  </a:cubicBezTo>
                  <a:cubicBezTo>
                    <a:pt x="89819" y="360642"/>
                    <a:pt x="89819" y="364208"/>
                    <a:pt x="87347" y="364208"/>
                  </a:cubicBezTo>
                  <a:cubicBezTo>
                    <a:pt x="84875" y="364482"/>
                    <a:pt x="82403" y="364208"/>
                    <a:pt x="79932" y="364208"/>
                  </a:cubicBezTo>
                  <a:cubicBezTo>
                    <a:pt x="80481" y="377097"/>
                    <a:pt x="80756" y="389712"/>
                    <a:pt x="81305" y="402601"/>
                  </a:cubicBezTo>
                  <a:cubicBezTo>
                    <a:pt x="85150" y="402601"/>
                    <a:pt x="88995" y="402327"/>
                    <a:pt x="93114" y="402327"/>
                  </a:cubicBezTo>
                  <a:cubicBezTo>
                    <a:pt x="92565" y="381485"/>
                    <a:pt x="92290" y="360642"/>
                    <a:pt x="92016" y="339800"/>
                  </a:cubicBezTo>
                  <a:close/>
                  <a:moveTo>
                    <a:pt x="293306" y="287148"/>
                  </a:moveTo>
                  <a:cubicBezTo>
                    <a:pt x="296324" y="286874"/>
                    <a:pt x="296324" y="291813"/>
                    <a:pt x="293306" y="292088"/>
                  </a:cubicBezTo>
                  <a:cubicBezTo>
                    <a:pt x="277117" y="293185"/>
                    <a:pt x="260929" y="293460"/>
                    <a:pt x="244740" y="294009"/>
                  </a:cubicBezTo>
                  <a:cubicBezTo>
                    <a:pt x="242271" y="294283"/>
                    <a:pt x="242545" y="290441"/>
                    <a:pt x="244740" y="290441"/>
                  </a:cubicBezTo>
                  <a:cubicBezTo>
                    <a:pt x="260929" y="289344"/>
                    <a:pt x="277117" y="287697"/>
                    <a:pt x="293306" y="287148"/>
                  </a:cubicBezTo>
                  <a:close/>
                  <a:moveTo>
                    <a:pt x="91741" y="276999"/>
                  </a:moveTo>
                  <a:cubicBezTo>
                    <a:pt x="87347" y="278096"/>
                    <a:pt x="82678" y="278370"/>
                    <a:pt x="78284" y="279193"/>
                  </a:cubicBezTo>
                  <a:cubicBezTo>
                    <a:pt x="78284" y="286872"/>
                    <a:pt x="78284" y="294825"/>
                    <a:pt x="78559" y="302778"/>
                  </a:cubicBezTo>
                  <a:cubicBezTo>
                    <a:pt x="81580" y="302504"/>
                    <a:pt x="84601" y="302504"/>
                    <a:pt x="87896" y="303052"/>
                  </a:cubicBezTo>
                  <a:cubicBezTo>
                    <a:pt x="89544" y="303326"/>
                    <a:pt x="88995" y="306069"/>
                    <a:pt x="87347" y="305794"/>
                  </a:cubicBezTo>
                  <a:cubicBezTo>
                    <a:pt x="84326" y="305794"/>
                    <a:pt x="81580" y="305794"/>
                    <a:pt x="78559" y="305794"/>
                  </a:cubicBezTo>
                  <a:cubicBezTo>
                    <a:pt x="78833" y="316490"/>
                    <a:pt x="78833" y="326911"/>
                    <a:pt x="79108" y="337332"/>
                  </a:cubicBezTo>
                  <a:cubicBezTo>
                    <a:pt x="83502" y="336784"/>
                    <a:pt x="87622" y="336235"/>
                    <a:pt x="92016" y="335961"/>
                  </a:cubicBezTo>
                  <a:cubicBezTo>
                    <a:pt x="91741" y="316490"/>
                    <a:pt x="91741" y="296745"/>
                    <a:pt x="91741" y="276999"/>
                  </a:cubicBezTo>
                  <a:close/>
                  <a:moveTo>
                    <a:pt x="441628" y="252043"/>
                  </a:moveTo>
                  <a:cubicBezTo>
                    <a:pt x="441353" y="252592"/>
                    <a:pt x="441353" y="253140"/>
                    <a:pt x="441078" y="253689"/>
                  </a:cubicBezTo>
                  <a:cubicBezTo>
                    <a:pt x="399883" y="297019"/>
                    <a:pt x="303211" y="296745"/>
                    <a:pt x="256523" y="260271"/>
                  </a:cubicBezTo>
                  <a:cubicBezTo>
                    <a:pt x="244164" y="278645"/>
                    <a:pt x="232904" y="297567"/>
                    <a:pt x="221919" y="316490"/>
                  </a:cubicBezTo>
                  <a:cubicBezTo>
                    <a:pt x="243890" y="314570"/>
                    <a:pt x="266135" y="312102"/>
                    <a:pt x="288381" y="311554"/>
                  </a:cubicBezTo>
                  <a:cubicBezTo>
                    <a:pt x="291402" y="311554"/>
                    <a:pt x="291127" y="315941"/>
                    <a:pt x="288381" y="316216"/>
                  </a:cubicBezTo>
                  <a:cubicBezTo>
                    <a:pt x="265586" y="318958"/>
                    <a:pt x="242516" y="319232"/>
                    <a:pt x="219722" y="320329"/>
                  </a:cubicBezTo>
                  <a:cubicBezTo>
                    <a:pt x="213680" y="331025"/>
                    <a:pt x="207363" y="341720"/>
                    <a:pt x="201596" y="352689"/>
                  </a:cubicBezTo>
                  <a:cubicBezTo>
                    <a:pt x="230707" y="346656"/>
                    <a:pt x="261192" y="344462"/>
                    <a:pt x="290852" y="343091"/>
                  </a:cubicBezTo>
                  <a:cubicBezTo>
                    <a:pt x="293873" y="343091"/>
                    <a:pt x="293873" y="347753"/>
                    <a:pt x="290852" y="348027"/>
                  </a:cubicBezTo>
                  <a:cubicBezTo>
                    <a:pt x="260642" y="350770"/>
                    <a:pt x="230158" y="354335"/>
                    <a:pt x="199948" y="355432"/>
                  </a:cubicBezTo>
                  <a:cubicBezTo>
                    <a:pt x="195004" y="365030"/>
                    <a:pt x="190061" y="374354"/>
                    <a:pt x="185117" y="383953"/>
                  </a:cubicBezTo>
                  <a:cubicBezTo>
                    <a:pt x="223566" y="380113"/>
                    <a:pt x="261741" y="377645"/>
                    <a:pt x="300465" y="377371"/>
                  </a:cubicBezTo>
                  <a:cubicBezTo>
                    <a:pt x="302936" y="377371"/>
                    <a:pt x="302936" y="380936"/>
                    <a:pt x="300465" y="381210"/>
                  </a:cubicBezTo>
                  <a:cubicBezTo>
                    <a:pt x="261192" y="382582"/>
                    <a:pt x="222193" y="384776"/>
                    <a:pt x="182920" y="387792"/>
                  </a:cubicBezTo>
                  <a:cubicBezTo>
                    <a:pt x="179625" y="394374"/>
                    <a:pt x="176329" y="400681"/>
                    <a:pt x="173033" y="407263"/>
                  </a:cubicBezTo>
                  <a:cubicBezTo>
                    <a:pt x="217250" y="406715"/>
                    <a:pt x="261192" y="404521"/>
                    <a:pt x="305408" y="402053"/>
                  </a:cubicBezTo>
                  <a:cubicBezTo>
                    <a:pt x="307605" y="401778"/>
                    <a:pt x="307605" y="405069"/>
                    <a:pt x="305408" y="405343"/>
                  </a:cubicBezTo>
                  <a:cubicBezTo>
                    <a:pt x="262565" y="409183"/>
                    <a:pt x="219722" y="410280"/>
                    <a:pt x="176878" y="410554"/>
                  </a:cubicBezTo>
                  <a:cubicBezTo>
                    <a:pt x="189512" y="416862"/>
                    <a:pt x="202969" y="422346"/>
                    <a:pt x="217250" y="426734"/>
                  </a:cubicBezTo>
                  <a:cubicBezTo>
                    <a:pt x="217250" y="426460"/>
                    <a:pt x="217799" y="426186"/>
                    <a:pt x="218074" y="426186"/>
                  </a:cubicBezTo>
                  <a:cubicBezTo>
                    <a:pt x="252403" y="425089"/>
                    <a:pt x="286458" y="425637"/>
                    <a:pt x="320239" y="430848"/>
                  </a:cubicBezTo>
                  <a:cubicBezTo>
                    <a:pt x="321886" y="431122"/>
                    <a:pt x="321612" y="434139"/>
                    <a:pt x="319964" y="433864"/>
                  </a:cubicBezTo>
                  <a:cubicBezTo>
                    <a:pt x="287831" y="430848"/>
                    <a:pt x="255974" y="428380"/>
                    <a:pt x="224116" y="428928"/>
                  </a:cubicBezTo>
                  <a:cubicBezTo>
                    <a:pt x="324358" y="459643"/>
                    <a:pt x="451515" y="451142"/>
                    <a:pt x="541321" y="412748"/>
                  </a:cubicBezTo>
                  <a:cubicBezTo>
                    <a:pt x="506167" y="360642"/>
                    <a:pt x="474584" y="305794"/>
                    <a:pt x="441628" y="252043"/>
                  </a:cubicBezTo>
                  <a:close/>
                  <a:moveTo>
                    <a:pt x="91741" y="247656"/>
                  </a:moveTo>
                  <a:cubicBezTo>
                    <a:pt x="87347" y="248478"/>
                    <a:pt x="82678" y="248753"/>
                    <a:pt x="78009" y="249027"/>
                  </a:cubicBezTo>
                  <a:cubicBezTo>
                    <a:pt x="78009" y="258077"/>
                    <a:pt x="78009" y="267127"/>
                    <a:pt x="78009" y="276177"/>
                  </a:cubicBezTo>
                  <a:cubicBezTo>
                    <a:pt x="82678" y="275354"/>
                    <a:pt x="87347" y="274531"/>
                    <a:pt x="91741" y="274257"/>
                  </a:cubicBezTo>
                  <a:cubicBezTo>
                    <a:pt x="91741" y="265481"/>
                    <a:pt x="91741" y="256431"/>
                    <a:pt x="91741" y="247656"/>
                  </a:cubicBezTo>
                  <a:close/>
                  <a:moveTo>
                    <a:pt x="347530" y="236960"/>
                  </a:moveTo>
                  <a:cubicBezTo>
                    <a:pt x="318453" y="239017"/>
                    <a:pt x="289205" y="246422"/>
                    <a:pt x="260368" y="253963"/>
                  </a:cubicBezTo>
                  <a:cubicBezTo>
                    <a:pt x="260093" y="254512"/>
                    <a:pt x="259819" y="255060"/>
                    <a:pt x="259544" y="255334"/>
                  </a:cubicBezTo>
                  <a:cubicBezTo>
                    <a:pt x="305683" y="283307"/>
                    <a:pt x="390271" y="287146"/>
                    <a:pt x="433663" y="252043"/>
                  </a:cubicBezTo>
                  <a:cubicBezTo>
                    <a:pt x="405513" y="238194"/>
                    <a:pt x="376608" y="234903"/>
                    <a:pt x="347530" y="236960"/>
                  </a:cubicBezTo>
                  <a:close/>
                  <a:moveTo>
                    <a:pt x="92016" y="225442"/>
                  </a:moveTo>
                  <a:cubicBezTo>
                    <a:pt x="87347" y="226265"/>
                    <a:pt x="82403" y="227088"/>
                    <a:pt x="77735" y="227910"/>
                  </a:cubicBezTo>
                  <a:cubicBezTo>
                    <a:pt x="77735" y="233944"/>
                    <a:pt x="77735" y="240251"/>
                    <a:pt x="78009" y="246559"/>
                  </a:cubicBezTo>
                  <a:cubicBezTo>
                    <a:pt x="82678" y="245736"/>
                    <a:pt x="87072" y="244639"/>
                    <a:pt x="91741" y="244365"/>
                  </a:cubicBezTo>
                  <a:cubicBezTo>
                    <a:pt x="91741" y="238057"/>
                    <a:pt x="92016" y="231750"/>
                    <a:pt x="92016" y="225442"/>
                  </a:cubicBezTo>
                  <a:close/>
                  <a:moveTo>
                    <a:pt x="92290" y="197744"/>
                  </a:moveTo>
                  <a:cubicBezTo>
                    <a:pt x="87347" y="200212"/>
                    <a:pt x="82678" y="200761"/>
                    <a:pt x="77460" y="199938"/>
                  </a:cubicBezTo>
                  <a:cubicBezTo>
                    <a:pt x="77735" y="207891"/>
                    <a:pt x="77735" y="215844"/>
                    <a:pt x="77735" y="223797"/>
                  </a:cubicBezTo>
                  <a:cubicBezTo>
                    <a:pt x="82403" y="222700"/>
                    <a:pt x="87347" y="221877"/>
                    <a:pt x="92016" y="221054"/>
                  </a:cubicBezTo>
                  <a:cubicBezTo>
                    <a:pt x="92016" y="213376"/>
                    <a:pt x="92016" y="205697"/>
                    <a:pt x="92290" y="197744"/>
                  </a:cubicBezTo>
                  <a:close/>
                  <a:moveTo>
                    <a:pt x="92565" y="176353"/>
                  </a:moveTo>
                  <a:cubicBezTo>
                    <a:pt x="87622" y="176902"/>
                    <a:pt x="82678" y="177450"/>
                    <a:pt x="77735" y="177725"/>
                  </a:cubicBezTo>
                  <a:cubicBezTo>
                    <a:pt x="77460" y="177725"/>
                    <a:pt x="77460" y="177725"/>
                    <a:pt x="77460" y="177725"/>
                  </a:cubicBezTo>
                  <a:cubicBezTo>
                    <a:pt x="77460" y="183758"/>
                    <a:pt x="77460" y="189791"/>
                    <a:pt x="77460" y="196099"/>
                  </a:cubicBezTo>
                  <a:cubicBezTo>
                    <a:pt x="82403" y="196373"/>
                    <a:pt x="87347" y="195824"/>
                    <a:pt x="92016" y="194179"/>
                  </a:cubicBezTo>
                  <a:cubicBezTo>
                    <a:pt x="92016" y="194179"/>
                    <a:pt x="92016" y="194453"/>
                    <a:pt x="92290" y="194179"/>
                  </a:cubicBezTo>
                  <a:cubicBezTo>
                    <a:pt x="92290" y="188420"/>
                    <a:pt x="92565" y="182387"/>
                    <a:pt x="92565" y="176353"/>
                  </a:cubicBezTo>
                  <a:close/>
                  <a:moveTo>
                    <a:pt x="92840" y="158802"/>
                  </a:moveTo>
                  <a:cubicBezTo>
                    <a:pt x="87622" y="159350"/>
                    <a:pt x="82403" y="160173"/>
                    <a:pt x="77185" y="160447"/>
                  </a:cubicBezTo>
                  <a:cubicBezTo>
                    <a:pt x="77185" y="164835"/>
                    <a:pt x="77185" y="169223"/>
                    <a:pt x="77460" y="173337"/>
                  </a:cubicBezTo>
                  <a:cubicBezTo>
                    <a:pt x="82403" y="172788"/>
                    <a:pt x="87622" y="171966"/>
                    <a:pt x="92565" y="171417"/>
                  </a:cubicBezTo>
                  <a:cubicBezTo>
                    <a:pt x="92565" y="167303"/>
                    <a:pt x="92840" y="162916"/>
                    <a:pt x="92840" y="158802"/>
                  </a:cubicBezTo>
                  <a:close/>
                  <a:moveTo>
                    <a:pt x="76911" y="129184"/>
                  </a:moveTo>
                  <a:cubicBezTo>
                    <a:pt x="76911" y="130830"/>
                    <a:pt x="76911" y="132749"/>
                    <a:pt x="76911" y="134669"/>
                  </a:cubicBezTo>
                  <a:cubicBezTo>
                    <a:pt x="77185" y="134943"/>
                    <a:pt x="77460" y="134943"/>
                    <a:pt x="77735" y="135217"/>
                  </a:cubicBezTo>
                  <a:cubicBezTo>
                    <a:pt x="78009" y="135217"/>
                    <a:pt x="77735" y="135492"/>
                    <a:pt x="77735" y="135492"/>
                  </a:cubicBezTo>
                  <a:cubicBezTo>
                    <a:pt x="77460" y="135492"/>
                    <a:pt x="77185" y="135217"/>
                    <a:pt x="76911" y="135217"/>
                  </a:cubicBezTo>
                  <a:cubicBezTo>
                    <a:pt x="76911" y="142073"/>
                    <a:pt x="77185" y="149204"/>
                    <a:pt x="77185" y="156334"/>
                  </a:cubicBezTo>
                  <a:cubicBezTo>
                    <a:pt x="82403" y="155511"/>
                    <a:pt x="87622" y="154963"/>
                    <a:pt x="92840" y="154414"/>
                  </a:cubicBezTo>
                  <a:cubicBezTo>
                    <a:pt x="93114" y="146187"/>
                    <a:pt x="93114" y="137686"/>
                    <a:pt x="93389" y="129184"/>
                  </a:cubicBezTo>
                  <a:cubicBezTo>
                    <a:pt x="87896" y="129184"/>
                    <a:pt x="82403" y="129184"/>
                    <a:pt x="76911" y="129184"/>
                  </a:cubicBezTo>
                  <a:close/>
                  <a:moveTo>
                    <a:pt x="385327" y="128910"/>
                  </a:moveTo>
                  <a:cubicBezTo>
                    <a:pt x="362532" y="129184"/>
                    <a:pt x="340012" y="129458"/>
                    <a:pt x="316943" y="129733"/>
                  </a:cubicBezTo>
                  <a:cubicBezTo>
                    <a:pt x="320239" y="176079"/>
                    <a:pt x="291402" y="209811"/>
                    <a:pt x="265586" y="246559"/>
                  </a:cubicBezTo>
                  <a:cubicBezTo>
                    <a:pt x="322161" y="229007"/>
                    <a:pt x="381482" y="215570"/>
                    <a:pt x="436684" y="244091"/>
                  </a:cubicBezTo>
                  <a:cubicBezTo>
                    <a:pt x="414164" y="207342"/>
                    <a:pt x="393017" y="171691"/>
                    <a:pt x="385327" y="128910"/>
                  </a:cubicBezTo>
                  <a:close/>
                  <a:moveTo>
                    <a:pt x="70045" y="88871"/>
                  </a:moveTo>
                  <a:cubicBezTo>
                    <a:pt x="70319" y="89968"/>
                    <a:pt x="69496" y="91339"/>
                    <a:pt x="68122" y="91339"/>
                  </a:cubicBezTo>
                  <a:cubicBezTo>
                    <a:pt x="48898" y="91613"/>
                    <a:pt x="29399" y="91065"/>
                    <a:pt x="10174" y="90791"/>
                  </a:cubicBezTo>
                  <a:cubicBezTo>
                    <a:pt x="10174" y="95453"/>
                    <a:pt x="10174" y="99840"/>
                    <a:pt x="10174" y="104503"/>
                  </a:cubicBezTo>
                  <a:cubicBezTo>
                    <a:pt x="33518" y="104228"/>
                    <a:pt x="56862" y="103680"/>
                    <a:pt x="80206" y="104503"/>
                  </a:cubicBezTo>
                  <a:cubicBezTo>
                    <a:pt x="82129" y="104503"/>
                    <a:pt x="82129" y="107519"/>
                    <a:pt x="80206" y="107793"/>
                  </a:cubicBezTo>
                  <a:cubicBezTo>
                    <a:pt x="56862" y="108342"/>
                    <a:pt x="33518" y="108068"/>
                    <a:pt x="9899" y="107793"/>
                  </a:cubicBezTo>
                  <a:cubicBezTo>
                    <a:pt x="9899" y="112730"/>
                    <a:pt x="9625" y="117392"/>
                    <a:pt x="8801" y="122328"/>
                  </a:cubicBezTo>
                  <a:cubicBezTo>
                    <a:pt x="172484" y="114924"/>
                    <a:pt x="337541" y="116021"/>
                    <a:pt x="501498" y="116569"/>
                  </a:cubicBezTo>
                  <a:cubicBezTo>
                    <a:pt x="501498" y="116569"/>
                    <a:pt x="501773" y="116569"/>
                    <a:pt x="501773" y="116569"/>
                  </a:cubicBezTo>
                  <a:cubicBezTo>
                    <a:pt x="502872" y="107793"/>
                    <a:pt x="503696" y="96275"/>
                    <a:pt x="509188" y="89694"/>
                  </a:cubicBezTo>
                  <a:cubicBezTo>
                    <a:pt x="508914" y="89694"/>
                    <a:pt x="508914" y="89968"/>
                    <a:pt x="508639" y="89968"/>
                  </a:cubicBezTo>
                  <a:cubicBezTo>
                    <a:pt x="363356" y="91613"/>
                    <a:pt x="215877" y="94356"/>
                    <a:pt x="70045" y="88871"/>
                  </a:cubicBezTo>
                  <a:close/>
                  <a:moveTo>
                    <a:pt x="90917" y="64738"/>
                  </a:moveTo>
                  <a:cubicBezTo>
                    <a:pt x="85974" y="65012"/>
                    <a:pt x="80756" y="65561"/>
                    <a:pt x="75812" y="66932"/>
                  </a:cubicBezTo>
                  <a:cubicBezTo>
                    <a:pt x="75812" y="71045"/>
                    <a:pt x="75538" y="74885"/>
                    <a:pt x="75538" y="78998"/>
                  </a:cubicBezTo>
                  <a:cubicBezTo>
                    <a:pt x="80756" y="78724"/>
                    <a:pt x="86248" y="78724"/>
                    <a:pt x="91466" y="78450"/>
                  </a:cubicBezTo>
                  <a:cubicBezTo>
                    <a:pt x="91192" y="74062"/>
                    <a:pt x="91192" y="69400"/>
                    <a:pt x="90917" y="64738"/>
                  </a:cubicBezTo>
                  <a:close/>
                  <a:moveTo>
                    <a:pt x="311999" y="50752"/>
                  </a:moveTo>
                  <a:cubicBezTo>
                    <a:pt x="312823" y="59801"/>
                    <a:pt x="314471" y="68851"/>
                    <a:pt x="315844" y="77627"/>
                  </a:cubicBezTo>
                  <a:cubicBezTo>
                    <a:pt x="337541" y="77901"/>
                    <a:pt x="358962" y="78450"/>
                    <a:pt x="380658" y="78998"/>
                  </a:cubicBezTo>
                  <a:cubicBezTo>
                    <a:pt x="379011" y="74062"/>
                    <a:pt x="379285" y="68851"/>
                    <a:pt x="379285" y="63915"/>
                  </a:cubicBezTo>
                  <a:cubicBezTo>
                    <a:pt x="379285" y="60076"/>
                    <a:pt x="379285" y="56236"/>
                    <a:pt x="379285" y="52123"/>
                  </a:cubicBezTo>
                  <a:cubicBezTo>
                    <a:pt x="366103" y="51849"/>
                    <a:pt x="352920" y="51574"/>
                    <a:pt x="339738" y="51300"/>
                  </a:cubicBezTo>
                  <a:cubicBezTo>
                    <a:pt x="330675" y="51026"/>
                    <a:pt x="321337" y="51300"/>
                    <a:pt x="311999" y="50752"/>
                  </a:cubicBezTo>
                  <a:close/>
                  <a:moveTo>
                    <a:pt x="76911" y="47461"/>
                  </a:moveTo>
                  <a:cubicBezTo>
                    <a:pt x="76636" y="49929"/>
                    <a:pt x="76361" y="52671"/>
                    <a:pt x="76361" y="55414"/>
                  </a:cubicBezTo>
                  <a:cubicBezTo>
                    <a:pt x="76087" y="57882"/>
                    <a:pt x="76087" y="60350"/>
                    <a:pt x="76087" y="62818"/>
                  </a:cubicBezTo>
                  <a:cubicBezTo>
                    <a:pt x="81030" y="61173"/>
                    <a:pt x="85699" y="60624"/>
                    <a:pt x="90643" y="60624"/>
                  </a:cubicBezTo>
                  <a:cubicBezTo>
                    <a:pt x="90643" y="58430"/>
                    <a:pt x="90643" y="56236"/>
                    <a:pt x="90368" y="54317"/>
                  </a:cubicBezTo>
                  <a:cubicBezTo>
                    <a:pt x="90093" y="52397"/>
                    <a:pt x="90093" y="50477"/>
                    <a:pt x="89819" y="48558"/>
                  </a:cubicBezTo>
                  <a:cubicBezTo>
                    <a:pt x="85424" y="48009"/>
                    <a:pt x="81305" y="47461"/>
                    <a:pt x="76911" y="47461"/>
                  </a:cubicBezTo>
                  <a:close/>
                  <a:moveTo>
                    <a:pt x="82129" y="32652"/>
                  </a:moveTo>
                  <a:cubicBezTo>
                    <a:pt x="76087" y="33749"/>
                    <a:pt x="77735" y="38411"/>
                    <a:pt x="77185" y="44170"/>
                  </a:cubicBezTo>
                  <a:cubicBezTo>
                    <a:pt x="81030" y="44170"/>
                    <a:pt x="85150" y="44170"/>
                    <a:pt x="89269" y="44718"/>
                  </a:cubicBezTo>
                  <a:cubicBezTo>
                    <a:pt x="88995" y="42524"/>
                    <a:pt x="88720" y="40330"/>
                    <a:pt x="88171" y="38411"/>
                  </a:cubicBezTo>
                  <a:cubicBezTo>
                    <a:pt x="87072" y="34023"/>
                    <a:pt x="87622" y="31555"/>
                    <a:pt x="82129" y="32652"/>
                  </a:cubicBezTo>
                  <a:close/>
                  <a:moveTo>
                    <a:pt x="287831" y="7147"/>
                  </a:moveTo>
                  <a:cubicBezTo>
                    <a:pt x="287831" y="7147"/>
                    <a:pt x="288106" y="7422"/>
                    <a:pt x="287831" y="7422"/>
                  </a:cubicBezTo>
                  <a:cubicBezTo>
                    <a:pt x="286458" y="10713"/>
                    <a:pt x="283163" y="12084"/>
                    <a:pt x="280966" y="15100"/>
                  </a:cubicBezTo>
                  <a:cubicBezTo>
                    <a:pt x="278768" y="18391"/>
                    <a:pt x="277395" y="23053"/>
                    <a:pt x="278219" y="27167"/>
                  </a:cubicBezTo>
                  <a:cubicBezTo>
                    <a:pt x="280142" y="34571"/>
                    <a:pt x="290852" y="41702"/>
                    <a:pt x="298268" y="40879"/>
                  </a:cubicBezTo>
                  <a:cubicBezTo>
                    <a:pt x="298817" y="40605"/>
                    <a:pt x="299092" y="41153"/>
                    <a:pt x="299092" y="41427"/>
                  </a:cubicBezTo>
                  <a:cubicBezTo>
                    <a:pt x="312549" y="40056"/>
                    <a:pt x="326555" y="41702"/>
                    <a:pt x="339738" y="42250"/>
                  </a:cubicBezTo>
                  <a:cubicBezTo>
                    <a:pt x="353470" y="42524"/>
                    <a:pt x="366927" y="43073"/>
                    <a:pt x="380658" y="43621"/>
                  </a:cubicBezTo>
                  <a:cubicBezTo>
                    <a:pt x="381482" y="43347"/>
                    <a:pt x="382306" y="43347"/>
                    <a:pt x="383130" y="43896"/>
                  </a:cubicBezTo>
                  <a:cubicBezTo>
                    <a:pt x="388623" y="43896"/>
                    <a:pt x="394116" y="44170"/>
                    <a:pt x="399608" y="44444"/>
                  </a:cubicBezTo>
                  <a:cubicBezTo>
                    <a:pt x="400432" y="44718"/>
                    <a:pt x="400982" y="44993"/>
                    <a:pt x="401531" y="45541"/>
                  </a:cubicBezTo>
                  <a:cubicBezTo>
                    <a:pt x="408671" y="34846"/>
                    <a:pt x="407024" y="23053"/>
                    <a:pt x="399883" y="13181"/>
                  </a:cubicBezTo>
                  <a:cubicBezTo>
                    <a:pt x="363082" y="17294"/>
                    <a:pt x="324358" y="14003"/>
                    <a:pt x="287831" y="7147"/>
                  </a:cubicBezTo>
                  <a:close/>
                  <a:moveTo>
                    <a:pt x="281240" y="17"/>
                  </a:moveTo>
                  <a:cubicBezTo>
                    <a:pt x="321062" y="3582"/>
                    <a:pt x="360610" y="4131"/>
                    <a:pt x="400158" y="6873"/>
                  </a:cubicBezTo>
                  <a:cubicBezTo>
                    <a:pt x="401256" y="6325"/>
                    <a:pt x="402904" y="6051"/>
                    <a:pt x="404277" y="7147"/>
                  </a:cubicBezTo>
                  <a:cubicBezTo>
                    <a:pt x="416910" y="17020"/>
                    <a:pt x="415537" y="37862"/>
                    <a:pt x="404552" y="48009"/>
                  </a:cubicBezTo>
                  <a:cubicBezTo>
                    <a:pt x="404277" y="48283"/>
                    <a:pt x="404003" y="48558"/>
                    <a:pt x="403453" y="48558"/>
                  </a:cubicBezTo>
                  <a:cubicBezTo>
                    <a:pt x="403453" y="50477"/>
                    <a:pt x="402355" y="52397"/>
                    <a:pt x="399608" y="52397"/>
                  </a:cubicBezTo>
                  <a:cubicBezTo>
                    <a:pt x="394665" y="52397"/>
                    <a:pt x="389721" y="52397"/>
                    <a:pt x="384778" y="52123"/>
                  </a:cubicBezTo>
                  <a:cubicBezTo>
                    <a:pt x="385327" y="55688"/>
                    <a:pt x="385877" y="59253"/>
                    <a:pt x="386151" y="62544"/>
                  </a:cubicBezTo>
                  <a:cubicBezTo>
                    <a:pt x="386700" y="68029"/>
                    <a:pt x="388074" y="73513"/>
                    <a:pt x="386975" y="78998"/>
                  </a:cubicBezTo>
                  <a:cubicBezTo>
                    <a:pt x="427621" y="79821"/>
                    <a:pt x="468267" y="80369"/>
                    <a:pt x="508639" y="81192"/>
                  </a:cubicBezTo>
                  <a:cubicBezTo>
                    <a:pt x="512758" y="81192"/>
                    <a:pt x="513857" y="85854"/>
                    <a:pt x="511935" y="88322"/>
                  </a:cubicBezTo>
                  <a:cubicBezTo>
                    <a:pt x="513308" y="88597"/>
                    <a:pt x="514956" y="89419"/>
                    <a:pt x="515230" y="90791"/>
                  </a:cubicBezTo>
                  <a:cubicBezTo>
                    <a:pt x="517427" y="100389"/>
                    <a:pt x="510836" y="112730"/>
                    <a:pt x="507540" y="121780"/>
                  </a:cubicBezTo>
                  <a:cubicBezTo>
                    <a:pt x="507266" y="122328"/>
                    <a:pt x="506991" y="122877"/>
                    <a:pt x="506442" y="123151"/>
                  </a:cubicBezTo>
                  <a:cubicBezTo>
                    <a:pt x="505893" y="125345"/>
                    <a:pt x="504245" y="127264"/>
                    <a:pt x="501498" y="127264"/>
                  </a:cubicBezTo>
                  <a:cubicBezTo>
                    <a:pt x="464972" y="127813"/>
                    <a:pt x="428171" y="128361"/>
                    <a:pt x="391644" y="128636"/>
                  </a:cubicBezTo>
                  <a:cubicBezTo>
                    <a:pt x="418009" y="230653"/>
                    <a:pt x="497928" y="319781"/>
                    <a:pt x="549010" y="410280"/>
                  </a:cubicBezTo>
                  <a:cubicBezTo>
                    <a:pt x="550384" y="412474"/>
                    <a:pt x="549285" y="414668"/>
                    <a:pt x="547637" y="415490"/>
                  </a:cubicBezTo>
                  <a:cubicBezTo>
                    <a:pt x="547637" y="416587"/>
                    <a:pt x="547363" y="417958"/>
                    <a:pt x="545989" y="418781"/>
                  </a:cubicBezTo>
                  <a:cubicBezTo>
                    <a:pt x="446571" y="476097"/>
                    <a:pt x="265861" y="475823"/>
                    <a:pt x="167266" y="414393"/>
                  </a:cubicBezTo>
                  <a:cubicBezTo>
                    <a:pt x="164245" y="414942"/>
                    <a:pt x="160675" y="411377"/>
                    <a:pt x="162323" y="407537"/>
                  </a:cubicBezTo>
                  <a:cubicBezTo>
                    <a:pt x="181822" y="363385"/>
                    <a:pt x="205715" y="321152"/>
                    <a:pt x="231806" y="280564"/>
                  </a:cubicBezTo>
                  <a:cubicBezTo>
                    <a:pt x="262016" y="233669"/>
                    <a:pt x="309528" y="188420"/>
                    <a:pt x="311450" y="129733"/>
                  </a:cubicBezTo>
                  <a:cubicBezTo>
                    <a:pt x="240045" y="130281"/>
                    <a:pt x="168914" y="130555"/>
                    <a:pt x="97783" y="129184"/>
                  </a:cubicBezTo>
                  <a:cubicBezTo>
                    <a:pt x="98332" y="143719"/>
                    <a:pt x="98607" y="158254"/>
                    <a:pt x="99156" y="172788"/>
                  </a:cubicBezTo>
                  <a:cubicBezTo>
                    <a:pt x="99156" y="173062"/>
                    <a:pt x="99156" y="173337"/>
                    <a:pt x="99156" y="173611"/>
                  </a:cubicBezTo>
                  <a:cubicBezTo>
                    <a:pt x="102177" y="273434"/>
                    <a:pt x="101903" y="373806"/>
                    <a:pt x="101079" y="473629"/>
                  </a:cubicBezTo>
                  <a:cubicBezTo>
                    <a:pt x="101079" y="474452"/>
                    <a:pt x="100804" y="475000"/>
                    <a:pt x="100255" y="475549"/>
                  </a:cubicBezTo>
                  <a:cubicBezTo>
                    <a:pt x="263938" y="478291"/>
                    <a:pt x="427347" y="480485"/>
                    <a:pt x="591030" y="477468"/>
                  </a:cubicBezTo>
                  <a:cubicBezTo>
                    <a:pt x="591854" y="477468"/>
                    <a:pt x="592403" y="477743"/>
                    <a:pt x="592952" y="478017"/>
                  </a:cubicBezTo>
                  <a:cubicBezTo>
                    <a:pt x="595149" y="475000"/>
                    <a:pt x="600367" y="474726"/>
                    <a:pt x="601466" y="479388"/>
                  </a:cubicBezTo>
                  <a:cubicBezTo>
                    <a:pt x="605860" y="495568"/>
                    <a:pt x="609705" y="514765"/>
                    <a:pt x="602015" y="530397"/>
                  </a:cubicBezTo>
                  <a:cubicBezTo>
                    <a:pt x="595973" y="542463"/>
                    <a:pt x="584439" y="550142"/>
                    <a:pt x="570981" y="548497"/>
                  </a:cubicBezTo>
                  <a:cubicBezTo>
                    <a:pt x="570157" y="548222"/>
                    <a:pt x="569608" y="547948"/>
                    <a:pt x="569334" y="547400"/>
                  </a:cubicBezTo>
                  <a:cubicBezTo>
                    <a:pt x="390271" y="552884"/>
                    <a:pt x="208187" y="556998"/>
                    <a:pt x="29399" y="549594"/>
                  </a:cubicBezTo>
                  <a:cubicBezTo>
                    <a:pt x="26652" y="549319"/>
                    <a:pt x="26378" y="546028"/>
                    <a:pt x="28300" y="544931"/>
                  </a:cubicBezTo>
                  <a:cubicBezTo>
                    <a:pt x="18139" y="523815"/>
                    <a:pt x="16491" y="500779"/>
                    <a:pt x="25554" y="478840"/>
                  </a:cubicBezTo>
                  <a:cubicBezTo>
                    <a:pt x="25828" y="478017"/>
                    <a:pt x="26103" y="477468"/>
                    <a:pt x="26652" y="477194"/>
                  </a:cubicBezTo>
                  <a:cubicBezTo>
                    <a:pt x="26652" y="475823"/>
                    <a:pt x="27476" y="474452"/>
                    <a:pt x="29399" y="474452"/>
                  </a:cubicBezTo>
                  <a:cubicBezTo>
                    <a:pt x="45877" y="474726"/>
                    <a:pt x="62355" y="475000"/>
                    <a:pt x="78833" y="475275"/>
                  </a:cubicBezTo>
                  <a:cubicBezTo>
                    <a:pt x="77185" y="458272"/>
                    <a:pt x="75538" y="441269"/>
                    <a:pt x="74164" y="424266"/>
                  </a:cubicBezTo>
                  <a:cubicBezTo>
                    <a:pt x="73890" y="424266"/>
                    <a:pt x="73340" y="424266"/>
                    <a:pt x="72791" y="424266"/>
                  </a:cubicBezTo>
                  <a:cubicBezTo>
                    <a:pt x="71143" y="423992"/>
                    <a:pt x="71143" y="421524"/>
                    <a:pt x="72791" y="421249"/>
                  </a:cubicBezTo>
                  <a:cubicBezTo>
                    <a:pt x="73340" y="421249"/>
                    <a:pt x="73615" y="421249"/>
                    <a:pt x="73890" y="421249"/>
                  </a:cubicBezTo>
                  <a:cubicBezTo>
                    <a:pt x="72517" y="402327"/>
                    <a:pt x="71143" y="383130"/>
                    <a:pt x="70045" y="364208"/>
                  </a:cubicBezTo>
                  <a:cubicBezTo>
                    <a:pt x="68672" y="364208"/>
                    <a:pt x="67024" y="364208"/>
                    <a:pt x="65651" y="363933"/>
                  </a:cubicBezTo>
                  <a:cubicBezTo>
                    <a:pt x="63454" y="363933"/>
                    <a:pt x="63454" y="360642"/>
                    <a:pt x="65651" y="360642"/>
                  </a:cubicBezTo>
                  <a:cubicBezTo>
                    <a:pt x="67024" y="360642"/>
                    <a:pt x="68397" y="360642"/>
                    <a:pt x="69770" y="360368"/>
                  </a:cubicBezTo>
                  <a:cubicBezTo>
                    <a:pt x="69496" y="354061"/>
                    <a:pt x="69221" y="347753"/>
                    <a:pt x="68946" y="341446"/>
                  </a:cubicBezTo>
                  <a:cubicBezTo>
                    <a:pt x="68672" y="341446"/>
                    <a:pt x="68397" y="341446"/>
                    <a:pt x="68122" y="341446"/>
                  </a:cubicBezTo>
                  <a:cubicBezTo>
                    <a:pt x="66475" y="341720"/>
                    <a:pt x="66475" y="339252"/>
                    <a:pt x="68122" y="338977"/>
                  </a:cubicBezTo>
                  <a:cubicBezTo>
                    <a:pt x="68397" y="338977"/>
                    <a:pt x="68672" y="338977"/>
                    <a:pt x="68946" y="338977"/>
                  </a:cubicBezTo>
                  <a:cubicBezTo>
                    <a:pt x="68397" y="328556"/>
                    <a:pt x="68122" y="318135"/>
                    <a:pt x="67573" y="307714"/>
                  </a:cubicBezTo>
                  <a:cubicBezTo>
                    <a:pt x="66749" y="307440"/>
                    <a:pt x="66749" y="306069"/>
                    <a:pt x="67573" y="305520"/>
                  </a:cubicBezTo>
                  <a:cubicBezTo>
                    <a:pt x="65651" y="248478"/>
                    <a:pt x="66200" y="191437"/>
                    <a:pt x="70869" y="134943"/>
                  </a:cubicBezTo>
                  <a:cubicBezTo>
                    <a:pt x="70594" y="134669"/>
                    <a:pt x="70319" y="134120"/>
                    <a:pt x="70045" y="133572"/>
                  </a:cubicBezTo>
                  <a:cubicBezTo>
                    <a:pt x="69770" y="131927"/>
                    <a:pt x="69496" y="130555"/>
                    <a:pt x="69221" y="128910"/>
                  </a:cubicBezTo>
                  <a:cubicBezTo>
                    <a:pt x="47799" y="128361"/>
                    <a:pt x="26378" y="127813"/>
                    <a:pt x="5231" y="127264"/>
                  </a:cubicBezTo>
                  <a:cubicBezTo>
                    <a:pt x="4132" y="126990"/>
                    <a:pt x="3583" y="126716"/>
                    <a:pt x="3308" y="126167"/>
                  </a:cubicBezTo>
                  <a:cubicBezTo>
                    <a:pt x="2484" y="125619"/>
                    <a:pt x="1935" y="125071"/>
                    <a:pt x="1660" y="123974"/>
                  </a:cubicBezTo>
                  <a:cubicBezTo>
                    <a:pt x="-262" y="111907"/>
                    <a:pt x="13" y="99018"/>
                    <a:pt x="13" y="86677"/>
                  </a:cubicBezTo>
                  <a:cubicBezTo>
                    <a:pt x="13" y="85580"/>
                    <a:pt x="287" y="84757"/>
                    <a:pt x="836" y="83935"/>
                  </a:cubicBezTo>
                  <a:cubicBezTo>
                    <a:pt x="836" y="82838"/>
                    <a:pt x="1386" y="81741"/>
                    <a:pt x="2759" y="81741"/>
                  </a:cubicBezTo>
                  <a:cubicBezTo>
                    <a:pt x="25279" y="80644"/>
                    <a:pt x="47799" y="79821"/>
                    <a:pt x="70594" y="78998"/>
                  </a:cubicBezTo>
                  <a:cubicBezTo>
                    <a:pt x="68672" y="64464"/>
                    <a:pt x="63454" y="18940"/>
                    <a:pt x="83777" y="21956"/>
                  </a:cubicBezTo>
                  <a:cubicBezTo>
                    <a:pt x="91466" y="23053"/>
                    <a:pt x="94213" y="32103"/>
                    <a:pt x="95586" y="38685"/>
                  </a:cubicBezTo>
                  <a:cubicBezTo>
                    <a:pt x="95861" y="40879"/>
                    <a:pt x="96135" y="43347"/>
                    <a:pt x="96685" y="45815"/>
                  </a:cubicBezTo>
                  <a:cubicBezTo>
                    <a:pt x="97783" y="46090"/>
                    <a:pt x="98882" y="46090"/>
                    <a:pt x="99980" y="46364"/>
                  </a:cubicBezTo>
                  <a:cubicBezTo>
                    <a:pt x="102452" y="46912"/>
                    <a:pt x="101353" y="50477"/>
                    <a:pt x="99156" y="49929"/>
                  </a:cubicBezTo>
                  <a:cubicBezTo>
                    <a:pt x="98332" y="49655"/>
                    <a:pt x="97783" y="49655"/>
                    <a:pt x="97234" y="49655"/>
                  </a:cubicBezTo>
                  <a:cubicBezTo>
                    <a:pt x="97783" y="53494"/>
                    <a:pt x="98058" y="57333"/>
                    <a:pt x="98332" y="61173"/>
                  </a:cubicBezTo>
                  <a:cubicBezTo>
                    <a:pt x="99156" y="61995"/>
                    <a:pt x="99156" y="63367"/>
                    <a:pt x="98332" y="64189"/>
                  </a:cubicBezTo>
                  <a:cubicBezTo>
                    <a:pt x="98607" y="68851"/>
                    <a:pt x="98607" y="73788"/>
                    <a:pt x="97783" y="78450"/>
                  </a:cubicBezTo>
                  <a:cubicBezTo>
                    <a:pt x="167815" y="76804"/>
                    <a:pt x="237848" y="76804"/>
                    <a:pt x="307880" y="77627"/>
                  </a:cubicBezTo>
                  <a:cubicBezTo>
                    <a:pt x="306232" y="68577"/>
                    <a:pt x="305957" y="59253"/>
                    <a:pt x="306507" y="50203"/>
                  </a:cubicBezTo>
                  <a:cubicBezTo>
                    <a:pt x="300190" y="49655"/>
                    <a:pt x="293873" y="48832"/>
                    <a:pt x="287831" y="46912"/>
                  </a:cubicBezTo>
                  <a:cubicBezTo>
                    <a:pt x="287282" y="46638"/>
                    <a:pt x="287008" y="46090"/>
                    <a:pt x="286733" y="45541"/>
                  </a:cubicBezTo>
                  <a:cubicBezTo>
                    <a:pt x="284536" y="44993"/>
                    <a:pt x="282339" y="44444"/>
                    <a:pt x="280416" y="43347"/>
                  </a:cubicBezTo>
                  <a:cubicBezTo>
                    <a:pt x="274924" y="40330"/>
                    <a:pt x="271079" y="34846"/>
                    <a:pt x="269705" y="28812"/>
                  </a:cubicBezTo>
                  <a:cubicBezTo>
                    <a:pt x="268332" y="22231"/>
                    <a:pt x="271628" y="8793"/>
                    <a:pt x="278768" y="4405"/>
                  </a:cubicBezTo>
                  <a:cubicBezTo>
                    <a:pt x="277945" y="2760"/>
                    <a:pt x="278768" y="-257"/>
                    <a:pt x="281240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25868" y="1284004"/>
              <a:ext cx="1734502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just" fontAlgn="auto">
                <a:lnSpc>
                  <a:spcPct val="125000"/>
                </a:lnSpc>
                <a:tabLst>
                  <a:tab pos="5257800" algn="l"/>
                  <a:tab pos="9372600" algn="l"/>
                </a:tabLst>
              </a:pPr>
              <a:r>
                <a:rPr lang="en-US" altLang="zh-CN" sz="2400" b="1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【</a:t>
              </a:r>
              <a:r>
                <a:rPr lang="zh-CN" altLang="en-US" sz="2400" b="1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实验现象</a:t>
              </a:r>
              <a:r>
                <a:rPr lang="en-US" altLang="zh-CN" sz="2400" b="1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】</a:t>
              </a:r>
              <a:endParaRPr lang="en-US" altLang="zh-CN" sz="2400" b="1">
                <a:latin typeface="Calibri" panose="020F0502020204030204" pitchFamily="34" charset="0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5670" y="4090383"/>
            <a:ext cx="2254700" cy="556589"/>
            <a:chOff x="705670" y="1264755"/>
            <a:chExt cx="2254700" cy="556589"/>
          </a:xfrm>
        </p:grpSpPr>
        <p:sp>
          <p:nvSpPr>
            <p:cNvPr id="15" name="flask_91584"/>
            <p:cNvSpPr/>
            <p:nvPr/>
          </p:nvSpPr>
          <p:spPr>
            <a:xfrm>
              <a:off x="705670" y="1264755"/>
              <a:ext cx="609685" cy="556589"/>
            </a:xfrm>
            <a:custGeom>
              <a:avLst/>
              <a:gdLst>
                <a:gd name="connsiteX0" fmla="*/ 34067 w 606414"/>
                <a:gd name="connsiteY0" fmla="*/ 480211 h 553603"/>
                <a:gd name="connsiteX1" fmla="*/ 33793 w 606414"/>
                <a:gd name="connsiteY1" fmla="*/ 481034 h 553603"/>
                <a:gd name="connsiteX2" fmla="*/ 30223 w 606414"/>
                <a:gd name="connsiteY2" fmla="*/ 501602 h 553603"/>
                <a:gd name="connsiteX3" fmla="*/ 242242 w 606414"/>
                <a:gd name="connsiteY3" fmla="*/ 501327 h 553603"/>
                <a:gd name="connsiteX4" fmla="*/ 242242 w 606414"/>
                <a:gd name="connsiteY4" fmla="*/ 506538 h 553603"/>
                <a:gd name="connsiteX5" fmla="*/ 29948 w 606414"/>
                <a:gd name="connsiteY5" fmla="*/ 504070 h 553603"/>
                <a:gd name="connsiteX6" fmla="*/ 32420 w 606414"/>
                <a:gd name="connsiteY6" fmla="*/ 528203 h 553603"/>
                <a:gd name="connsiteX7" fmla="*/ 126071 w 606414"/>
                <a:gd name="connsiteY7" fmla="*/ 527654 h 553603"/>
                <a:gd name="connsiteX8" fmla="*/ 126071 w 606414"/>
                <a:gd name="connsiteY8" fmla="*/ 530671 h 553603"/>
                <a:gd name="connsiteX9" fmla="*/ 33244 w 606414"/>
                <a:gd name="connsiteY9" fmla="*/ 529848 h 553603"/>
                <a:gd name="connsiteX10" fmla="*/ 36814 w 606414"/>
                <a:gd name="connsiteY10" fmla="*/ 540818 h 553603"/>
                <a:gd name="connsiteX11" fmla="*/ 36814 w 606414"/>
                <a:gd name="connsiteY11" fmla="*/ 544109 h 553603"/>
                <a:gd name="connsiteX12" fmla="*/ 571531 w 606414"/>
                <a:gd name="connsiteY12" fmla="*/ 538075 h 553603"/>
                <a:gd name="connsiteX13" fmla="*/ 576199 w 606414"/>
                <a:gd name="connsiteY13" fmla="*/ 542463 h 553603"/>
                <a:gd name="connsiteX14" fmla="*/ 592952 w 606414"/>
                <a:gd name="connsiteY14" fmla="*/ 486244 h 553603"/>
                <a:gd name="connsiteX15" fmla="*/ 591030 w 606414"/>
                <a:gd name="connsiteY15" fmla="*/ 486793 h 553603"/>
                <a:gd name="connsiteX16" fmla="*/ 34067 w 606414"/>
                <a:gd name="connsiteY16" fmla="*/ 480211 h 553603"/>
                <a:gd name="connsiteX17" fmla="*/ 93389 w 606414"/>
                <a:gd name="connsiteY17" fmla="*/ 423718 h 553603"/>
                <a:gd name="connsiteX18" fmla="*/ 92290 w 606414"/>
                <a:gd name="connsiteY18" fmla="*/ 424266 h 553603"/>
                <a:gd name="connsiteX19" fmla="*/ 82403 w 606414"/>
                <a:gd name="connsiteY19" fmla="*/ 424540 h 553603"/>
                <a:gd name="connsiteX20" fmla="*/ 86248 w 606414"/>
                <a:gd name="connsiteY20" fmla="*/ 475275 h 553603"/>
                <a:gd name="connsiteX21" fmla="*/ 95037 w 606414"/>
                <a:gd name="connsiteY21" fmla="*/ 475549 h 553603"/>
                <a:gd name="connsiteX22" fmla="*/ 94213 w 606414"/>
                <a:gd name="connsiteY22" fmla="*/ 473629 h 553603"/>
                <a:gd name="connsiteX23" fmla="*/ 93664 w 606414"/>
                <a:gd name="connsiteY23" fmla="*/ 447576 h 553603"/>
                <a:gd name="connsiteX24" fmla="*/ 84875 w 606414"/>
                <a:gd name="connsiteY24" fmla="*/ 447576 h 553603"/>
                <a:gd name="connsiteX25" fmla="*/ 85424 w 606414"/>
                <a:gd name="connsiteY25" fmla="*/ 445931 h 553603"/>
                <a:gd name="connsiteX26" fmla="*/ 93664 w 606414"/>
                <a:gd name="connsiteY26" fmla="*/ 445657 h 553603"/>
                <a:gd name="connsiteX27" fmla="*/ 93389 w 606414"/>
                <a:gd name="connsiteY27" fmla="*/ 423718 h 553603"/>
                <a:gd name="connsiteX28" fmla="*/ 81580 w 606414"/>
                <a:gd name="connsiteY28" fmla="*/ 404246 h 553603"/>
                <a:gd name="connsiteX29" fmla="*/ 82403 w 606414"/>
                <a:gd name="connsiteY29" fmla="*/ 420975 h 553603"/>
                <a:gd name="connsiteX30" fmla="*/ 92290 w 606414"/>
                <a:gd name="connsiteY30" fmla="*/ 421249 h 553603"/>
                <a:gd name="connsiteX31" fmla="*/ 93389 w 606414"/>
                <a:gd name="connsiteY31" fmla="*/ 421798 h 553603"/>
                <a:gd name="connsiteX32" fmla="*/ 93114 w 606414"/>
                <a:gd name="connsiteY32" fmla="*/ 404521 h 553603"/>
                <a:gd name="connsiteX33" fmla="*/ 81580 w 606414"/>
                <a:gd name="connsiteY33" fmla="*/ 404246 h 553603"/>
                <a:gd name="connsiteX34" fmla="*/ 92016 w 606414"/>
                <a:gd name="connsiteY34" fmla="*/ 339800 h 553603"/>
                <a:gd name="connsiteX35" fmla="*/ 79108 w 606414"/>
                <a:gd name="connsiteY35" fmla="*/ 340897 h 553603"/>
                <a:gd name="connsiteX36" fmla="*/ 79657 w 606414"/>
                <a:gd name="connsiteY36" fmla="*/ 360368 h 553603"/>
                <a:gd name="connsiteX37" fmla="*/ 87347 w 606414"/>
                <a:gd name="connsiteY37" fmla="*/ 360368 h 553603"/>
                <a:gd name="connsiteX38" fmla="*/ 87347 w 606414"/>
                <a:gd name="connsiteY38" fmla="*/ 364208 h 553603"/>
                <a:gd name="connsiteX39" fmla="*/ 79932 w 606414"/>
                <a:gd name="connsiteY39" fmla="*/ 364208 h 553603"/>
                <a:gd name="connsiteX40" fmla="*/ 81305 w 606414"/>
                <a:gd name="connsiteY40" fmla="*/ 402601 h 553603"/>
                <a:gd name="connsiteX41" fmla="*/ 93114 w 606414"/>
                <a:gd name="connsiteY41" fmla="*/ 402327 h 553603"/>
                <a:gd name="connsiteX42" fmla="*/ 92016 w 606414"/>
                <a:gd name="connsiteY42" fmla="*/ 339800 h 553603"/>
                <a:gd name="connsiteX43" fmla="*/ 293306 w 606414"/>
                <a:gd name="connsiteY43" fmla="*/ 287148 h 553603"/>
                <a:gd name="connsiteX44" fmla="*/ 293306 w 606414"/>
                <a:gd name="connsiteY44" fmla="*/ 292088 h 553603"/>
                <a:gd name="connsiteX45" fmla="*/ 244740 w 606414"/>
                <a:gd name="connsiteY45" fmla="*/ 294009 h 553603"/>
                <a:gd name="connsiteX46" fmla="*/ 244740 w 606414"/>
                <a:gd name="connsiteY46" fmla="*/ 290441 h 553603"/>
                <a:gd name="connsiteX47" fmla="*/ 293306 w 606414"/>
                <a:gd name="connsiteY47" fmla="*/ 287148 h 553603"/>
                <a:gd name="connsiteX48" fmla="*/ 91741 w 606414"/>
                <a:gd name="connsiteY48" fmla="*/ 276999 h 553603"/>
                <a:gd name="connsiteX49" fmla="*/ 78284 w 606414"/>
                <a:gd name="connsiteY49" fmla="*/ 279193 h 553603"/>
                <a:gd name="connsiteX50" fmla="*/ 78559 w 606414"/>
                <a:gd name="connsiteY50" fmla="*/ 302778 h 553603"/>
                <a:gd name="connsiteX51" fmla="*/ 87896 w 606414"/>
                <a:gd name="connsiteY51" fmla="*/ 303052 h 553603"/>
                <a:gd name="connsiteX52" fmla="*/ 87347 w 606414"/>
                <a:gd name="connsiteY52" fmla="*/ 305794 h 553603"/>
                <a:gd name="connsiteX53" fmla="*/ 78559 w 606414"/>
                <a:gd name="connsiteY53" fmla="*/ 305794 h 553603"/>
                <a:gd name="connsiteX54" fmla="*/ 79108 w 606414"/>
                <a:gd name="connsiteY54" fmla="*/ 337332 h 553603"/>
                <a:gd name="connsiteX55" fmla="*/ 92016 w 606414"/>
                <a:gd name="connsiteY55" fmla="*/ 335961 h 553603"/>
                <a:gd name="connsiteX56" fmla="*/ 91741 w 606414"/>
                <a:gd name="connsiteY56" fmla="*/ 276999 h 553603"/>
                <a:gd name="connsiteX57" fmla="*/ 441628 w 606414"/>
                <a:gd name="connsiteY57" fmla="*/ 252043 h 553603"/>
                <a:gd name="connsiteX58" fmla="*/ 441078 w 606414"/>
                <a:gd name="connsiteY58" fmla="*/ 253689 h 553603"/>
                <a:gd name="connsiteX59" fmla="*/ 256523 w 606414"/>
                <a:gd name="connsiteY59" fmla="*/ 260271 h 553603"/>
                <a:gd name="connsiteX60" fmla="*/ 221919 w 606414"/>
                <a:gd name="connsiteY60" fmla="*/ 316490 h 553603"/>
                <a:gd name="connsiteX61" fmla="*/ 288381 w 606414"/>
                <a:gd name="connsiteY61" fmla="*/ 311554 h 553603"/>
                <a:gd name="connsiteX62" fmla="*/ 288381 w 606414"/>
                <a:gd name="connsiteY62" fmla="*/ 316216 h 553603"/>
                <a:gd name="connsiteX63" fmla="*/ 219722 w 606414"/>
                <a:gd name="connsiteY63" fmla="*/ 320329 h 553603"/>
                <a:gd name="connsiteX64" fmla="*/ 201596 w 606414"/>
                <a:gd name="connsiteY64" fmla="*/ 352689 h 553603"/>
                <a:gd name="connsiteX65" fmla="*/ 290852 w 606414"/>
                <a:gd name="connsiteY65" fmla="*/ 343091 h 553603"/>
                <a:gd name="connsiteX66" fmla="*/ 290852 w 606414"/>
                <a:gd name="connsiteY66" fmla="*/ 348027 h 553603"/>
                <a:gd name="connsiteX67" fmla="*/ 199948 w 606414"/>
                <a:gd name="connsiteY67" fmla="*/ 355432 h 553603"/>
                <a:gd name="connsiteX68" fmla="*/ 185117 w 606414"/>
                <a:gd name="connsiteY68" fmla="*/ 383953 h 553603"/>
                <a:gd name="connsiteX69" fmla="*/ 300465 w 606414"/>
                <a:gd name="connsiteY69" fmla="*/ 377371 h 553603"/>
                <a:gd name="connsiteX70" fmla="*/ 300465 w 606414"/>
                <a:gd name="connsiteY70" fmla="*/ 381210 h 553603"/>
                <a:gd name="connsiteX71" fmla="*/ 182920 w 606414"/>
                <a:gd name="connsiteY71" fmla="*/ 387792 h 553603"/>
                <a:gd name="connsiteX72" fmla="*/ 173033 w 606414"/>
                <a:gd name="connsiteY72" fmla="*/ 407263 h 553603"/>
                <a:gd name="connsiteX73" fmla="*/ 305408 w 606414"/>
                <a:gd name="connsiteY73" fmla="*/ 402053 h 553603"/>
                <a:gd name="connsiteX74" fmla="*/ 305408 w 606414"/>
                <a:gd name="connsiteY74" fmla="*/ 405343 h 553603"/>
                <a:gd name="connsiteX75" fmla="*/ 176878 w 606414"/>
                <a:gd name="connsiteY75" fmla="*/ 410554 h 553603"/>
                <a:gd name="connsiteX76" fmla="*/ 217250 w 606414"/>
                <a:gd name="connsiteY76" fmla="*/ 426734 h 553603"/>
                <a:gd name="connsiteX77" fmla="*/ 218074 w 606414"/>
                <a:gd name="connsiteY77" fmla="*/ 426186 h 553603"/>
                <a:gd name="connsiteX78" fmla="*/ 320239 w 606414"/>
                <a:gd name="connsiteY78" fmla="*/ 430848 h 553603"/>
                <a:gd name="connsiteX79" fmla="*/ 319964 w 606414"/>
                <a:gd name="connsiteY79" fmla="*/ 433864 h 553603"/>
                <a:gd name="connsiteX80" fmla="*/ 224116 w 606414"/>
                <a:gd name="connsiteY80" fmla="*/ 428928 h 553603"/>
                <a:gd name="connsiteX81" fmla="*/ 541321 w 606414"/>
                <a:gd name="connsiteY81" fmla="*/ 412748 h 553603"/>
                <a:gd name="connsiteX82" fmla="*/ 441628 w 606414"/>
                <a:gd name="connsiteY82" fmla="*/ 252043 h 553603"/>
                <a:gd name="connsiteX83" fmla="*/ 91741 w 606414"/>
                <a:gd name="connsiteY83" fmla="*/ 247656 h 553603"/>
                <a:gd name="connsiteX84" fmla="*/ 78009 w 606414"/>
                <a:gd name="connsiteY84" fmla="*/ 249027 h 553603"/>
                <a:gd name="connsiteX85" fmla="*/ 78009 w 606414"/>
                <a:gd name="connsiteY85" fmla="*/ 276177 h 553603"/>
                <a:gd name="connsiteX86" fmla="*/ 91741 w 606414"/>
                <a:gd name="connsiteY86" fmla="*/ 274257 h 553603"/>
                <a:gd name="connsiteX87" fmla="*/ 91741 w 606414"/>
                <a:gd name="connsiteY87" fmla="*/ 247656 h 553603"/>
                <a:gd name="connsiteX88" fmla="*/ 347530 w 606414"/>
                <a:gd name="connsiteY88" fmla="*/ 236960 h 553603"/>
                <a:gd name="connsiteX89" fmla="*/ 260368 w 606414"/>
                <a:gd name="connsiteY89" fmla="*/ 253963 h 553603"/>
                <a:gd name="connsiteX90" fmla="*/ 259544 w 606414"/>
                <a:gd name="connsiteY90" fmla="*/ 255334 h 553603"/>
                <a:gd name="connsiteX91" fmla="*/ 433663 w 606414"/>
                <a:gd name="connsiteY91" fmla="*/ 252043 h 553603"/>
                <a:gd name="connsiteX92" fmla="*/ 347530 w 606414"/>
                <a:gd name="connsiteY92" fmla="*/ 236960 h 553603"/>
                <a:gd name="connsiteX93" fmla="*/ 92016 w 606414"/>
                <a:gd name="connsiteY93" fmla="*/ 225442 h 553603"/>
                <a:gd name="connsiteX94" fmla="*/ 77735 w 606414"/>
                <a:gd name="connsiteY94" fmla="*/ 227910 h 553603"/>
                <a:gd name="connsiteX95" fmla="*/ 78009 w 606414"/>
                <a:gd name="connsiteY95" fmla="*/ 246559 h 553603"/>
                <a:gd name="connsiteX96" fmla="*/ 91741 w 606414"/>
                <a:gd name="connsiteY96" fmla="*/ 244365 h 553603"/>
                <a:gd name="connsiteX97" fmla="*/ 92016 w 606414"/>
                <a:gd name="connsiteY97" fmla="*/ 225442 h 553603"/>
                <a:gd name="connsiteX98" fmla="*/ 92290 w 606414"/>
                <a:gd name="connsiteY98" fmla="*/ 197744 h 553603"/>
                <a:gd name="connsiteX99" fmla="*/ 77460 w 606414"/>
                <a:gd name="connsiteY99" fmla="*/ 199938 h 553603"/>
                <a:gd name="connsiteX100" fmla="*/ 77735 w 606414"/>
                <a:gd name="connsiteY100" fmla="*/ 223797 h 553603"/>
                <a:gd name="connsiteX101" fmla="*/ 92016 w 606414"/>
                <a:gd name="connsiteY101" fmla="*/ 221054 h 553603"/>
                <a:gd name="connsiteX102" fmla="*/ 92290 w 606414"/>
                <a:gd name="connsiteY102" fmla="*/ 197744 h 553603"/>
                <a:gd name="connsiteX103" fmla="*/ 92565 w 606414"/>
                <a:gd name="connsiteY103" fmla="*/ 176353 h 553603"/>
                <a:gd name="connsiteX104" fmla="*/ 77735 w 606414"/>
                <a:gd name="connsiteY104" fmla="*/ 177725 h 553603"/>
                <a:gd name="connsiteX105" fmla="*/ 77460 w 606414"/>
                <a:gd name="connsiteY105" fmla="*/ 177725 h 553603"/>
                <a:gd name="connsiteX106" fmla="*/ 77460 w 606414"/>
                <a:gd name="connsiteY106" fmla="*/ 196099 h 553603"/>
                <a:gd name="connsiteX107" fmla="*/ 92016 w 606414"/>
                <a:gd name="connsiteY107" fmla="*/ 194179 h 553603"/>
                <a:gd name="connsiteX108" fmla="*/ 92290 w 606414"/>
                <a:gd name="connsiteY108" fmla="*/ 194179 h 553603"/>
                <a:gd name="connsiteX109" fmla="*/ 92565 w 606414"/>
                <a:gd name="connsiteY109" fmla="*/ 176353 h 553603"/>
                <a:gd name="connsiteX110" fmla="*/ 92840 w 606414"/>
                <a:gd name="connsiteY110" fmla="*/ 158802 h 553603"/>
                <a:gd name="connsiteX111" fmla="*/ 77185 w 606414"/>
                <a:gd name="connsiteY111" fmla="*/ 160447 h 553603"/>
                <a:gd name="connsiteX112" fmla="*/ 77460 w 606414"/>
                <a:gd name="connsiteY112" fmla="*/ 173337 h 553603"/>
                <a:gd name="connsiteX113" fmla="*/ 92565 w 606414"/>
                <a:gd name="connsiteY113" fmla="*/ 171417 h 553603"/>
                <a:gd name="connsiteX114" fmla="*/ 92840 w 606414"/>
                <a:gd name="connsiteY114" fmla="*/ 158802 h 553603"/>
                <a:gd name="connsiteX115" fmla="*/ 76911 w 606414"/>
                <a:gd name="connsiteY115" fmla="*/ 129184 h 553603"/>
                <a:gd name="connsiteX116" fmla="*/ 76911 w 606414"/>
                <a:gd name="connsiteY116" fmla="*/ 134669 h 553603"/>
                <a:gd name="connsiteX117" fmla="*/ 77735 w 606414"/>
                <a:gd name="connsiteY117" fmla="*/ 135217 h 553603"/>
                <a:gd name="connsiteX118" fmla="*/ 77735 w 606414"/>
                <a:gd name="connsiteY118" fmla="*/ 135492 h 553603"/>
                <a:gd name="connsiteX119" fmla="*/ 76911 w 606414"/>
                <a:gd name="connsiteY119" fmla="*/ 135217 h 553603"/>
                <a:gd name="connsiteX120" fmla="*/ 77185 w 606414"/>
                <a:gd name="connsiteY120" fmla="*/ 156334 h 553603"/>
                <a:gd name="connsiteX121" fmla="*/ 92840 w 606414"/>
                <a:gd name="connsiteY121" fmla="*/ 154414 h 553603"/>
                <a:gd name="connsiteX122" fmla="*/ 93389 w 606414"/>
                <a:gd name="connsiteY122" fmla="*/ 129184 h 553603"/>
                <a:gd name="connsiteX123" fmla="*/ 76911 w 606414"/>
                <a:gd name="connsiteY123" fmla="*/ 129184 h 553603"/>
                <a:gd name="connsiteX124" fmla="*/ 385327 w 606414"/>
                <a:gd name="connsiteY124" fmla="*/ 128910 h 553603"/>
                <a:gd name="connsiteX125" fmla="*/ 316943 w 606414"/>
                <a:gd name="connsiteY125" fmla="*/ 129733 h 553603"/>
                <a:gd name="connsiteX126" fmla="*/ 265586 w 606414"/>
                <a:gd name="connsiteY126" fmla="*/ 246559 h 553603"/>
                <a:gd name="connsiteX127" fmla="*/ 436684 w 606414"/>
                <a:gd name="connsiteY127" fmla="*/ 244091 h 553603"/>
                <a:gd name="connsiteX128" fmla="*/ 385327 w 606414"/>
                <a:gd name="connsiteY128" fmla="*/ 128910 h 553603"/>
                <a:gd name="connsiteX129" fmla="*/ 70045 w 606414"/>
                <a:gd name="connsiteY129" fmla="*/ 88871 h 553603"/>
                <a:gd name="connsiteX130" fmla="*/ 68122 w 606414"/>
                <a:gd name="connsiteY130" fmla="*/ 91339 h 553603"/>
                <a:gd name="connsiteX131" fmla="*/ 10174 w 606414"/>
                <a:gd name="connsiteY131" fmla="*/ 90791 h 553603"/>
                <a:gd name="connsiteX132" fmla="*/ 10174 w 606414"/>
                <a:gd name="connsiteY132" fmla="*/ 104503 h 553603"/>
                <a:gd name="connsiteX133" fmla="*/ 80206 w 606414"/>
                <a:gd name="connsiteY133" fmla="*/ 104503 h 553603"/>
                <a:gd name="connsiteX134" fmla="*/ 80206 w 606414"/>
                <a:gd name="connsiteY134" fmla="*/ 107793 h 553603"/>
                <a:gd name="connsiteX135" fmla="*/ 9899 w 606414"/>
                <a:gd name="connsiteY135" fmla="*/ 107793 h 553603"/>
                <a:gd name="connsiteX136" fmla="*/ 8801 w 606414"/>
                <a:gd name="connsiteY136" fmla="*/ 122328 h 553603"/>
                <a:gd name="connsiteX137" fmla="*/ 501498 w 606414"/>
                <a:gd name="connsiteY137" fmla="*/ 116569 h 553603"/>
                <a:gd name="connsiteX138" fmla="*/ 501773 w 606414"/>
                <a:gd name="connsiteY138" fmla="*/ 116569 h 553603"/>
                <a:gd name="connsiteX139" fmla="*/ 509188 w 606414"/>
                <a:gd name="connsiteY139" fmla="*/ 89694 h 553603"/>
                <a:gd name="connsiteX140" fmla="*/ 508639 w 606414"/>
                <a:gd name="connsiteY140" fmla="*/ 89968 h 553603"/>
                <a:gd name="connsiteX141" fmla="*/ 70045 w 606414"/>
                <a:gd name="connsiteY141" fmla="*/ 88871 h 553603"/>
                <a:gd name="connsiteX142" fmla="*/ 90917 w 606414"/>
                <a:gd name="connsiteY142" fmla="*/ 64738 h 553603"/>
                <a:gd name="connsiteX143" fmla="*/ 75812 w 606414"/>
                <a:gd name="connsiteY143" fmla="*/ 66932 h 553603"/>
                <a:gd name="connsiteX144" fmla="*/ 75538 w 606414"/>
                <a:gd name="connsiteY144" fmla="*/ 78998 h 553603"/>
                <a:gd name="connsiteX145" fmla="*/ 91466 w 606414"/>
                <a:gd name="connsiteY145" fmla="*/ 78450 h 553603"/>
                <a:gd name="connsiteX146" fmla="*/ 90917 w 606414"/>
                <a:gd name="connsiteY146" fmla="*/ 64738 h 553603"/>
                <a:gd name="connsiteX147" fmla="*/ 311999 w 606414"/>
                <a:gd name="connsiteY147" fmla="*/ 50752 h 553603"/>
                <a:gd name="connsiteX148" fmla="*/ 315844 w 606414"/>
                <a:gd name="connsiteY148" fmla="*/ 77627 h 553603"/>
                <a:gd name="connsiteX149" fmla="*/ 380658 w 606414"/>
                <a:gd name="connsiteY149" fmla="*/ 78998 h 553603"/>
                <a:gd name="connsiteX150" fmla="*/ 379285 w 606414"/>
                <a:gd name="connsiteY150" fmla="*/ 63915 h 553603"/>
                <a:gd name="connsiteX151" fmla="*/ 379285 w 606414"/>
                <a:gd name="connsiteY151" fmla="*/ 52123 h 553603"/>
                <a:gd name="connsiteX152" fmla="*/ 339738 w 606414"/>
                <a:gd name="connsiteY152" fmla="*/ 51300 h 553603"/>
                <a:gd name="connsiteX153" fmla="*/ 311999 w 606414"/>
                <a:gd name="connsiteY153" fmla="*/ 50752 h 553603"/>
                <a:gd name="connsiteX154" fmla="*/ 76911 w 606414"/>
                <a:gd name="connsiteY154" fmla="*/ 47461 h 553603"/>
                <a:gd name="connsiteX155" fmla="*/ 76361 w 606414"/>
                <a:gd name="connsiteY155" fmla="*/ 55414 h 553603"/>
                <a:gd name="connsiteX156" fmla="*/ 76087 w 606414"/>
                <a:gd name="connsiteY156" fmla="*/ 62818 h 553603"/>
                <a:gd name="connsiteX157" fmla="*/ 90643 w 606414"/>
                <a:gd name="connsiteY157" fmla="*/ 60624 h 553603"/>
                <a:gd name="connsiteX158" fmla="*/ 90368 w 606414"/>
                <a:gd name="connsiteY158" fmla="*/ 54317 h 553603"/>
                <a:gd name="connsiteX159" fmla="*/ 89819 w 606414"/>
                <a:gd name="connsiteY159" fmla="*/ 48558 h 553603"/>
                <a:gd name="connsiteX160" fmla="*/ 76911 w 606414"/>
                <a:gd name="connsiteY160" fmla="*/ 47461 h 553603"/>
                <a:gd name="connsiteX161" fmla="*/ 82129 w 606414"/>
                <a:gd name="connsiteY161" fmla="*/ 32652 h 553603"/>
                <a:gd name="connsiteX162" fmla="*/ 77185 w 606414"/>
                <a:gd name="connsiteY162" fmla="*/ 44170 h 553603"/>
                <a:gd name="connsiteX163" fmla="*/ 89269 w 606414"/>
                <a:gd name="connsiteY163" fmla="*/ 44718 h 553603"/>
                <a:gd name="connsiteX164" fmla="*/ 88171 w 606414"/>
                <a:gd name="connsiteY164" fmla="*/ 38411 h 553603"/>
                <a:gd name="connsiteX165" fmla="*/ 82129 w 606414"/>
                <a:gd name="connsiteY165" fmla="*/ 32652 h 553603"/>
                <a:gd name="connsiteX166" fmla="*/ 287831 w 606414"/>
                <a:gd name="connsiteY166" fmla="*/ 7147 h 553603"/>
                <a:gd name="connsiteX167" fmla="*/ 287831 w 606414"/>
                <a:gd name="connsiteY167" fmla="*/ 7422 h 553603"/>
                <a:gd name="connsiteX168" fmla="*/ 280966 w 606414"/>
                <a:gd name="connsiteY168" fmla="*/ 15100 h 553603"/>
                <a:gd name="connsiteX169" fmla="*/ 278219 w 606414"/>
                <a:gd name="connsiteY169" fmla="*/ 27167 h 553603"/>
                <a:gd name="connsiteX170" fmla="*/ 298268 w 606414"/>
                <a:gd name="connsiteY170" fmla="*/ 40879 h 553603"/>
                <a:gd name="connsiteX171" fmla="*/ 299092 w 606414"/>
                <a:gd name="connsiteY171" fmla="*/ 41427 h 553603"/>
                <a:gd name="connsiteX172" fmla="*/ 339738 w 606414"/>
                <a:gd name="connsiteY172" fmla="*/ 42250 h 553603"/>
                <a:gd name="connsiteX173" fmla="*/ 380658 w 606414"/>
                <a:gd name="connsiteY173" fmla="*/ 43621 h 553603"/>
                <a:gd name="connsiteX174" fmla="*/ 383130 w 606414"/>
                <a:gd name="connsiteY174" fmla="*/ 43896 h 553603"/>
                <a:gd name="connsiteX175" fmla="*/ 399608 w 606414"/>
                <a:gd name="connsiteY175" fmla="*/ 44444 h 553603"/>
                <a:gd name="connsiteX176" fmla="*/ 401531 w 606414"/>
                <a:gd name="connsiteY176" fmla="*/ 45541 h 553603"/>
                <a:gd name="connsiteX177" fmla="*/ 399883 w 606414"/>
                <a:gd name="connsiteY177" fmla="*/ 13181 h 553603"/>
                <a:gd name="connsiteX178" fmla="*/ 287831 w 606414"/>
                <a:gd name="connsiteY178" fmla="*/ 7147 h 553603"/>
                <a:gd name="connsiteX179" fmla="*/ 281240 w 606414"/>
                <a:gd name="connsiteY179" fmla="*/ 17 h 553603"/>
                <a:gd name="connsiteX180" fmla="*/ 400158 w 606414"/>
                <a:gd name="connsiteY180" fmla="*/ 6873 h 553603"/>
                <a:gd name="connsiteX181" fmla="*/ 404277 w 606414"/>
                <a:gd name="connsiteY181" fmla="*/ 7147 h 553603"/>
                <a:gd name="connsiteX182" fmla="*/ 404552 w 606414"/>
                <a:gd name="connsiteY182" fmla="*/ 48009 h 553603"/>
                <a:gd name="connsiteX183" fmla="*/ 403453 w 606414"/>
                <a:gd name="connsiteY183" fmla="*/ 48558 h 553603"/>
                <a:gd name="connsiteX184" fmla="*/ 399608 w 606414"/>
                <a:gd name="connsiteY184" fmla="*/ 52397 h 553603"/>
                <a:gd name="connsiteX185" fmla="*/ 384778 w 606414"/>
                <a:gd name="connsiteY185" fmla="*/ 52123 h 553603"/>
                <a:gd name="connsiteX186" fmla="*/ 386151 w 606414"/>
                <a:gd name="connsiteY186" fmla="*/ 62544 h 553603"/>
                <a:gd name="connsiteX187" fmla="*/ 386975 w 606414"/>
                <a:gd name="connsiteY187" fmla="*/ 78998 h 553603"/>
                <a:gd name="connsiteX188" fmla="*/ 508639 w 606414"/>
                <a:gd name="connsiteY188" fmla="*/ 81192 h 553603"/>
                <a:gd name="connsiteX189" fmla="*/ 511935 w 606414"/>
                <a:gd name="connsiteY189" fmla="*/ 88322 h 553603"/>
                <a:gd name="connsiteX190" fmla="*/ 515230 w 606414"/>
                <a:gd name="connsiteY190" fmla="*/ 90791 h 553603"/>
                <a:gd name="connsiteX191" fmla="*/ 507540 w 606414"/>
                <a:gd name="connsiteY191" fmla="*/ 121780 h 553603"/>
                <a:gd name="connsiteX192" fmla="*/ 506442 w 606414"/>
                <a:gd name="connsiteY192" fmla="*/ 123151 h 553603"/>
                <a:gd name="connsiteX193" fmla="*/ 501498 w 606414"/>
                <a:gd name="connsiteY193" fmla="*/ 127264 h 553603"/>
                <a:gd name="connsiteX194" fmla="*/ 391644 w 606414"/>
                <a:gd name="connsiteY194" fmla="*/ 128636 h 553603"/>
                <a:gd name="connsiteX195" fmla="*/ 549010 w 606414"/>
                <a:gd name="connsiteY195" fmla="*/ 410280 h 553603"/>
                <a:gd name="connsiteX196" fmla="*/ 547637 w 606414"/>
                <a:gd name="connsiteY196" fmla="*/ 415490 h 553603"/>
                <a:gd name="connsiteX197" fmla="*/ 545989 w 606414"/>
                <a:gd name="connsiteY197" fmla="*/ 418781 h 553603"/>
                <a:gd name="connsiteX198" fmla="*/ 167266 w 606414"/>
                <a:gd name="connsiteY198" fmla="*/ 414393 h 553603"/>
                <a:gd name="connsiteX199" fmla="*/ 162323 w 606414"/>
                <a:gd name="connsiteY199" fmla="*/ 407537 h 553603"/>
                <a:gd name="connsiteX200" fmla="*/ 231806 w 606414"/>
                <a:gd name="connsiteY200" fmla="*/ 280564 h 553603"/>
                <a:gd name="connsiteX201" fmla="*/ 311450 w 606414"/>
                <a:gd name="connsiteY201" fmla="*/ 129733 h 553603"/>
                <a:gd name="connsiteX202" fmla="*/ 97783 w 606414"/>
                <a:gd name="connsiteY202" fmla="*/ 129184 h 553603"/>
                <a:gd name="connsiteX203" fmla="*/ 99156 w 606414"/>
                <a:gd name="connsiteY203" fmla="*/ 172788 h 553603"/>
                <a:gd name="connsiteX204" fmla="*/ 99156 w 606414"/>
                <a:gd name="connsiteY204" fmla="*/ 173611 h 553603"/>
                <a:gd name="connsiteX205" fmla="*/ 101079 w 606414"/>
                <a:gd name="connsiteY205" fmla="*/ 473629 h 553603"/>
                <a:gd name="connsiteX206" fmla="*/ 100255 w 606414"/>
                <a:gd name="connsiteY206" fmla="*/ 475549 h 553603"/>
                <a:gd name="connsiteX207" fmla="*/ 591030 w 606414"/>
                <a:gd name="connsiteY207" fmla="*/ 477468 h 553603"/>
                <a:gd name="connsiteX208" fmla="*/ 592952 w 606414"/>
                <a:gd name="connsiteY208" fmla="*/ 478017 h 553603"/>
                <a:gd name="connsiteX209" fmla="*/ 601466 w 606414"/>
                <a:gd name="connsiteY209" fmla="*/ 479388 h 553603"/>
                <a:gd name="connsiteX210" fmla="*/ 602015 w 606414"/>
                <a:gd name="connsiteY210" fmla="*/ 530397 h 553603"/>
                <a:gd name="connsiteX211" fmla="*/ 570981 w 606414"/>
                <a:gd name="connsiteY211" fmla="*/ 548497 h 553603"/>
                <a:gd name="connsiteX212" fmla="*/ 569334 w 606414"/>
                <a:gd name="connsiteY212" fmla="*/ 547400 h 553603"/>
                <a:gd name="connsiteX213" fmla="*/ 29399 w 606414"/>
                <a:gd name="connsiteY213" fmla="*/ 549594 h 553603"/>
                <a:gd name="connsiteX214" fmla="*/ 28300 w 606414"/>
                <a:gd name="connsiteY214" fmla="*/ 544931 h 553603"/>
                <a:gd name="connsiteX215" fmla="*/ 25554 w 606414"/>
                <a:gd name="connsiteY215" fmla="*/ 478840 h 553603"/>
                <a:gd name="connsiteX216" fmla="*/ 26652 w 606414"/>
                <a:gd name="connsiteY216" fmla="*/ 477194 h 553603"/>
                <a:gd name="connsiteX217" fmla="*/ 29399 w 606414"/>
                <a:gd name="connsiteY217" fmla="*/ 474452 h 553603"/>
                <a:gd name="connsiteX218" fmla="*/ 78833 w 606414"/>
                <a:gd name="connsiteY218" fmla="*/ 475275 h 553603"/>
                <a:gd name="connsiteX219" fmla="*/ 74164 w 606414"/>
                <a:gd name="connsiteY219" fmla="*/ 424266 h 553603"/>
                <a:gd name="connsiteX220" fmla="*/ 72791 w 606414"/>
                <a:gd name="connsiteY220" fmla="*/ 424266 h 553603"/>
                <a:gd name="connsiteX221" fmla="*/ 72791 w 606414"/>
                <a:gd name="connsiteY221" fmla="*/ 421249 h 553603"/>
                <a:gd name="connsiteX222" fmla="*/ 73890 w 606414"/>
                <a:gd name="connsiteY222" fmla="*/ 421249 h 553603"/>
                <a:gd name="connsiteX223" fmla="*/ 70045 w 606414"/>
                <a:gd name="connsiteY223" fmla="*/ 364208 h 553603"/>
                <a:gd name="connsiteX224" fmla="*/ 65651 w 606414"/>
                <a:gd name="connsiteY224" fmla="*/ 363933 h 553603"/>
                <a:gd name="connsiteX225" fmla="*/ 65651 w 606414"/>
                <a:gd name="connsiteY225" fmla="*/ 360642 h 553603"/>
                <a:gd name="connsiteX226" fmla="*/ 69770 w 606414"/>
                <a:gd name="connsiteY226" fmla="*/ 360368 h 553603"/>
                <a:gd name="connsiteX227" fmla="*/ 68946 w 606414"/>
                <a:gd name="connsiteY227" fmla="*/ 341446 h 553603"/>
                <a:gd name="connsiteX228" fmla="*/ 68122 w 606414"/>
                <a:gd name="connsiteY228" fmla="*/ 341446 h 553603"/>
                <a:gd name="connsiteX229" fmla="*/ 68122 w 606414"/>
                <a:gd name="connsiteY229" fmla="*/ 338977 h 553603"/>
                <a:gd name="connsiteX230" fmla="*/ 68946 w 606414"/>
                <a:gd name="connsiteY230" fmla="*/ 338977 h 553603"/>
                <a:gd name="connsiteX231" fmla="*/ 67573 w 606414"/>
                <a:gd name="connsiteY231" fmla="*/ 307714 h 553603"/>
                <a:gd name="connsiteX232" fmla="*/ 67573 w 606414"/>
                <a:gd name="connsiteY232" fmla="*/ 305520 h 553603"/>
                <a:gd name="connsiteX233" fmla="*/ 70869 w 606414"/>
                <a:gd name="connsiteY233" fmla="*/ 134943 h 553603"/>
                <a:gd name="connsiteX234" fmla="*/ 70045 w 606414"/>
                <a:gd name="connsiteY234" fmla="*/ 133572 h 553603"/>
                <a:gd name="connsiteX235" fmla="*/ 69221 w 606414"/>
                <a:gd name="connsiteY235" fmla="*/ 128910 h 553603"/>
                <a:gd name="connsiteX236" fmla="*/ 5231 w 606414"/>
                <a:gd name="connsiteY236" fmla="*/ 127264 h 553603"/>
                <a:gd name="connsiteX237" fmla="*/ 3308 w 606414"/>
                <a:gd name="connsiteY237" fmla="*/ 126167 h 553603"/>
                <a:gd name="connsiteX238" fmla="*/ 1660 w 606414"/>
                <a:gd name="connsiteY238" fmla="*/ 123974 h 553603"/>
                <a:gd name="connsiteX239" fmla="*/ 13 w 606414"/>
                <a:gd name="connsiteY239" fmla="*/ 86677 h 553603"/>
                <a:gd name="connsiteX240" fmla="*/ 836 w 606414"/>
                <a:gd name="connsiteY240" fmla="*/ 83935 h 553603"/>
                <a:gd name="connsiteX241" fmla="*/ 2759 w 606414"/>
                <a:gd name="connsiteY241" fmla="*/ 81741 h 553603"/>
                <a:gd name="connsiteX242" fmla="*/ 70594 w 606414"/>
                <a:gd name="connsiteY242" fmla="*/ 78998 h 553603"/>
                <a:gd name="connsiteX243" fmla="*/ 83777 w 606414"/>
                <a:gd name="connsiteY243" fmla="*/ 21956 h 553603"/>
                <a:gd name="connsiteX244" fmla="*/ 95586 w 606414"/>
                <a:gd name="connsiteY244" fmla="*/ 38685 h 553603"/>
                <a:gd name="connsiteX245" fmla="*/ 96685 w 606414"/>
                <a:gd name="connsiteY245" fmla="*/ 45815 h 553603"/>
                <a:gd name="connsiteX246" fmla="*/ 99980 w 606414"/>
                <a:gd name="connsiteY246" fmla="*/ 46364 h 553603"/>
                <a:gd name="connsiteX247" fmla="*/ 99156 w 606414"/>
                <a:gd name="connsiteY247" fmla="*/ 49929 h 553603"/>
                <a:gd name="connsiteX248" fmla="*/ 97234 w 606414"/>
                <a:gd name="connsiteY248" fmla="*/ 49655 h 553603"/>
                <a:gd name="connsiteX249" fmla="*/ 98332 w 606414"/>
                <a:gd name="connsiteY249" fmla="*/ 61173 h 553603"/>
                <a:gd name="connsiteX250" fmla="*/ 98332 w 606414"/>
                <a:gd name="connsiteY250" fmla="*/ 64189 h 553603"/>
                <a:gd name="connsiteX251" fmla="*/ 97783 w 606414"/>
                <a:gd name="connsiteY251" fmla="*/ 78450 h 553603"/>
                <a:gd name="connsiteX252" fmla="*/ 307880 w 606414"/>
                <a:gd name="connsiteY252" fmla="*/ 77627 h 553603"/>
                <a:gd name="connsiteX253" fmla="*/ 306507 w 606414"/>
                <a:gd name="connsiteY253" fmla="*/ 50203 h 553603"/>
                <a:gd name="connsiteX254" fmla="*/ 287831 w 606414"/>
                <a:gd name="connsiteY254" fmla="*/ 46912 h 553603"/>
                <a:gd name="connsiteX255" fmla="*/ 286733 w 606414"/>
                <a:gd name="connsiteY255" fmla="*/ 45541 h 553603"/>
                <a:gd name="connsiteX256" fmla="*/ 280416 w 606414"/>
                <a:gd name="connsiteY256" fmla="*/ 43347 h 553603"/>
                <a:gd name="connsiteX257" fmla="*/ 269705 w 606414"/>
                <a:gd name="connsiteY257" fmla="*/ 28812 h 553603"/>
                <a:gd name="connsiteX258" fmla="*/ 278768 w 606414"/>
                <a:gd name="connsiteY258" fmla="*/ 4405 h 553603"/>
                <a:gd name="connsiteX259" fmla="*/ 281240 w 606414"/>
                <a:gd name="connsiteY259" fmla="*/ 17 h 5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606414" h="553603">
                  <a:moveTo>
                    <a:pt x="34067" y="480211"/>
                  </a:moveTo>
                  <a:cubicBezTo>
                    <a:pt x="34067" y="480485"/>
                    <a:pt x="34067" y="480759"/>
                    <a:pt x="33793" y="481034"/>
                  </a:cubicBezTo>
                  <a:cubicBezTo>
                    <a:pt x="31870" y="487890"/>
                    <a:pt x="30772" y="494746"/>
                    <a:pt x="30223" y="501602"/>
                  </a:cubicBezTo>
                  <a:cubicBezTo>
                    <a:pt x="100804" y="501053"/>
                    <a:pt x="171660" y="499682"/>
                    <a:pt x="242242" y="501327"/>
                  </a:cubicBezTo>
                  <a:cubicBezTo>
                    <a:pt x="245812" y="501327"/>
                    <a:pt x="245812" y="506538"/>
                    <a:pt x="242242" y="506538"/>
                  </a:cubicBezTo>
                  <a:cubicBezTo>
                    <a:pt x="171660" y="507635"/>
                    <a:pt x="100804" y="505441"/>
                    <a:pt x="29948" y="504070"/>
                  </a:cubicBezTo>
                  <a:cubicBezTo>
                    <a:pt x="29673" y="512297"/>
                    <a:pt x="30497" y="520250"/>
                    <a:pt x="32420" y="528203"/>
                  </a:cubicBezTo>
                  <a:cubicBezTo>
                    <a:pt x="63728" y="527929"/>
                    <a:pt x="95037" y="527929"/>
                    <a:pt x="126071" y="527654"/>
                  </a:cubicBezTo>
                  <a:cubicBezTo>
                    <a:pt x="127993" y="527654"/>
                    <a:pt x="127993" y="530671"/>
                    <a:pt x="126071" y="530671"/>
                  </a:cubicBezTo>
                  <a:cubicBezTo>
                    <a:pt x="95037" y="530397"/>
                    <a:pt x="64003" y="530397"/>
                    <a:pt x="33244" y="529848"/>
                  </a:cubicBezTo>
                  <a:cubicBezTo>
                    <a:pt x="34067" y="533688"/>
                    <a:pt x="35166" y="537253"/>
                    <a:pt x="36814" y="540818"/>
                  </a:cubicBezTo>
                  <a:cubicBezTo>
                    <a:pt x="37088" y="541915"/>
                    <a:pt x="37088" y="543286"/>
                    <a:pt x="36814" y="544109"/>
                  </a:cubicBezTo>
                  <a:cubicBezTo>
                    <a:pt x="213954" y="534236"/>
                    <a:pt x="394390" y="535333"/>
                    <a:pt x="571531" y="538075"/>
                  </a:cubicBezTo>
                  <a:cubicBezTo>
                    <a:pt x="574552" y="538075"/>
                    <a:pt x="575925" y="540269"/>
                    <a:pt x="576199" y="542463"/>
                  </a:cubicBezTo>
                  <a:cubicBezTo>
                    <a:pt x="599269" y="536156"/>
                    <a:pt x="596523" y="505989"/>
                    <a:pt x="592952" y="486244"/>
                  </a:cubicBezTo>
                  <a:cubicBezTo>
                    <a:pt x="592403" y="486518"/>
                    <a:pt x="591854" y="486793"/>
                    <a:pt x="591030" y="486793"/>
                  </a:cubicBezTo>
                  <a:cubicBezTo>
                    <a:pt x="405376" y="489535"/>
                    <a:pt x="219447" y="489535"/>
                    <a:pt x="34067" y="480211"/>
                  </a:cubicBezTo>
                  <a:close/>
                  <a:moveTo>
                    <a:pt x="93389" y="423718"/>
                  </a:moveTo>
                  <a:cubicBezTo>
                    <a:pt x="93114" y="423992"/>
                    <a:pt x="92840" y="424266"/>
                    <a:pt x="92290" y="424266"/>
                  </a:cubicBezTo>
                  <a:cubicBezTo>
                    <a:pt x="88995" y="424540"/>
                    <a:pt x="85699" y="424540"/>
                    <a:pt x="82403" y="424540"/>
                  </a:cubicBezTo>
                  <a:cubicBezTo>
                    <a:pt x="83502" y="441543"/>
                    <a:pt x="84875" y="458546"/>
                    <a:pt x="86248" y="475275"/>
                  </a:cubicBezTo>
                  <a:cubicBezTo>
                    <a:pt x="89269" y="475549"/>
                    <a:pt x="92290" y="475549"/>
                    <a:pt x="95037" y="475549"/>
                  </a:cubicBezTo>
                  <a:cubicBezTo>
                    <a:pt x="94762" y="475000"/>
                    <a:pt x="94213" y="474452"/>
                    <a:pt x="94213" y="473629"/>
                  </a:cubicBezTo>
                  <a:cubicBezTo>
                    <a:pt x="93938" y="464853"/>
                    <a:pt x="93938" y="456078"/>
                    <a:pt x="93664" y="447576"/>
                  </a:cubicBezTo>
                  <a:cubicBezTo>
                    <a:pt x="90917" y="448399"/>
                    <a:pt x="88171" y="448399"/>
                    <a:pt x="84875" y="447576"/>
                  </a:cubicBezTo>
                  <a:cubicBezTo>
                    <a:pt x="83777" y="447302"/>
                    <a:pt x="84326" y="445382"/>
                    <a:pt x="85424" y="445931"/>
                  </a:cubicBezTo>
                  <a:cubicBezTo>
                    <a:pt x="88445" y="446754"/>
                    <a:pt x="90917" y="446479"/>
                    <a:pt x="93664" y="445657"/>
                  </a:cubicBezTo>
                  <a:cubicBezTo>
                    <a:pt x="93664" y="438252"/>
                    <a:pt x="93389" y="431122"/>
                    <a:pt x="93389" y="423718"/>
                  </a:cubicBezTo>
                  <a:close/>
                  <a:moveTo>
                    <a:pt x="81580" y="404246"/>
                  </a:moveTo>
                  <a:cubicBezTo>
                    <a:pt x="81854" y="410006"/>
                    <a:pt x="81854" y="415490"/>
                    <a:pt x="82403" y="420975"/>
                  </a:cubicBezTo>
                  <a:cubicBezTo>
                    <a:pt x="85699" y="420975"/>
                    <a:pt x="88995" y="420975"/>
                    <a:pt x="92290" y="421249"/>
                  </a:cubicBezTo>
                  <a:cubicBezTo>
                    <a:pt x="92840" y="421249"/>
                    <a:pt x="93114" y="421524"/>
                    <a:pt x="93389" y="421798"/>
                  </a:cubicBezTo>
                  <a:cubicBezTo>
                    <a:pt x="93114" y="416039"/>
                    <a:pt x="93114" y="410280"/>
                    <a:pt x="93114" y="404521"/>
                  </a:cubicBezTo>
                  <a:cubicBezTo>
                    <a:pt x="89269" y="404521"/>
                    <a:pt x="85424" y="404521"/>
                    <a:pt x="81580" y="404246"/>
                  </a:cubicBezTo>
                  <a:close/>
                  <a:moveTo>
                    <a:pt x="92016" y="339800"/>
                  </a:moveTo>
                  <a:cubicBezTo>
                    <a:pt x="87896" y="340349"/>
                    <a:pt x="83502" y="340623"/>
                    <a:pt x="79108" y="340897"/>
                  </a:cubicBezTo>
                  <a:cubicBezTo>
                    <a:pt x="79382" y="347479"/>
                    <a:pt x="79382" y="353786"/>
                    <a:pt x="79657" y="360368"/>
                  </a:cubicBezTo>
                  <a:cubicBezTo>
                    <a:pt x="82403" y="360368"/>
                    <a:pt x="84875" y="360368"/>
                    <a:pt x="87347" y="360368"/>
                  </a:cubicBezTo>
                  <a:cubicBezTo>
                    <a:pt x="89819" y="360642"/>
                    <a:pt x="89819" y="364208"/>
                    <a:pt x="87347" y="364208"/>
                  </a:cubicBezTo>
                  <a:cubicBezTo>
                    <a:pt x="84875" y="364482"/>
                    <a:pt x="82403" y="364208"/>
                    <a:pt x="79932" y="364208"/>
                  </a:cubicBezTo>
                  <a:cubicBezTo>
                    <a:pt x="80481" y="377097"/>
                    <a:pt x="80756" y="389712"/>
                    <a:pt x="81305" y="402601"/>
                  </a:cubicBezTo>
                  <a:cubicBezTo>
                    <a:pt x="85150" y="402601"/>
                    <a:pt x="88995" y="402327"/>
                    <a:pt x="93114" y="402327"/>
                  </a:cubicBezTo>
                  <a:cubicBezTo>
                    <a:pt x="92565" y="381485"/>
                    <a:pt x="92290" y="360642"/>
                    <a:pt x="92016" y="339800"/>
                  </a:cubicBezTo>
                  <a:close/>
                  <a:moveTo>
                    <a:pt x="293306" y="287148"/>
                  </a:moveTo>
                  <a:cubicBezTo>
                    <a:pt x="296324" y="286874"/>
                    <a:pt x="296324" y="291813"/>
                    <a:pt x="293306" y="292088"/>
                  </a:cubicBezTo>
                  <a:cubicBezTo>
                    <a:pt x="277117" y="293185"/>
                    <a:pt x="260929" y="293460"/>
                    <a:pt x="244740" y="294009"/>
                  </a:cubicBezTo>
                  <a:cubicBezTo>
                    <a:pt x="242271" y="294283"/>
                    <a:pt x="242545" y="290441"/>
                    <a:pt x="244740" y="290441"/>
                  </a:cubicBezTo>
                  <a:cubicBezTo>
                    <a:pt x="260929" y="289344"/>
                    <a:pt x="277117" y="287697"/>
                    <a:pt x="293306" y="287148"/>
                  </a:cubicBezTo>
                  <a:close/>
                  <a:moveTo>
                    <a:pt x="91741" y="276999"/>
                  </a:moveTo>
                  <a:cubicBezTo>
                    <a:pt x="87347" y="278096"/>
                    <a:pt x="82678" y="278370"/>
                    <a:pt x="78284" y="279193"/>
                  </a:cubicBezTo>
                  <a:cubicBezTo>
                    <a:pt x="78284" y="286872"/>
                    <a:pt x="78284" y="294825"/>
                    <a:pt x="78559" y="302778"/>
                  </a:cubicBezTo>
                  <a:cubicBezTo>
                    <a:pt x="81580" y="302504"/>
                    <a:pt x="84601" y="302504"/>
                    <a:pt x="87896" y="303052"/>
                  </a:cubicBezTo>
                  <a:cubicBezTo>
                    <a:pt x="89544" y="303326"/>
                    <a:pt x="88995" y="306069"/>
                    <a:pt x="87347" y="305794"/>
                  </a:cubicBezTo>
                  <a:cubicBezTo>
                    <a:pt x="84326" y="305794"/>
                    <a:pt x="81580" y="305794"/>
                    <a:pt x="78559" y="305794"/>
                  </a:cubicBezTo>
                  <a:cubicBezTo>
                    <a:pt x="78833" y="316490"/>
                    <a:pt x="78833" y="326911"/>
                    <a:pt x="79108" y="337332"/>
                  </a:cubicBezTo>
                  <a:cubicBezTo>
                    <a:pt x="83502" y="336784"/>
                    <a:pt x="87622" y="336235"/>
                    <a:pt x="92016" y="335961"/>
                  </a:cubicBezTo>
                  <a:cubicBezTo>
                    <a:pt x="91741" y="316490"/>
                    <a:pt x="91741" y="296745"/>
                    <a:pt x="91741" y="276999"/>
                  </a:cubicBezTo>
                  <a:close/>
                  <a:moveTo>
                    <a:pt x="441628" y="252043"/>
                  </a:moveTo>
                  <a:cubicBezTo>
                    <a:pt x="441353" y="252592"/>
                    <a:pt x="441353" y="253140"/>
                    <a:pt x="441078" y="253689"/>
                  </a:cubicBezTo>
                  <a:cubicBezTo>
                    <a:pt x="399883" y="297019"/>
                    <a:pt x="303211" y="296745"/>
                    <a:pt x="256523" y="260271"/>
                  </a:cubicBezTo>
                  <a:cubicBezTo>
                    <a:pt x="244164" y="278645"/>
                    <a:pt x="232904" y="297567"/>
                    <a:pt x="221919" y="316490"/>
                  </a:cubicBezTo>
                  <a:cubicBezTo>
                    <a:pt x="243890" y="314570"/>
                    <a:pt x="266135" y="312102"/>
                    <a:pt x="288381" y="311554"/>
                  </a:cubicBezTo>
                  <a:cubicBezTo>
                    <a:pt x="291402" y="311554"/>
                    <a:pt x="291127" y="315941"/>
                    <a:pt x="288381" y="316216"/>
                  </a:cubicBezTo>
                  <a:cubicBezTo>
                    <a:pt x="265586" y="318958"/>
                    <a:pt x="242516" y="319232"/>
                    <a:pt x="219722" y="320329"/>
                  </a:cubicBezTo>
                  <a:cubicBezTo>
                    <a:pt x="213680" y="331025"/>
                    <a:pt x="207363" y="341720"/>
                    <a:pt x="201596" y="352689"/>
                  </a:cubicBezTo>
                  <a:cubicBezTo>
                    <a:pt x="230707" y="346656"/>
                    <a:pt x="261192" y="344462"/>
                    <a:pt x="290852" y="343091"/>
                  </a:cubicBezTo>
                  <a:cubicBezTo>
                    <a:pt x="293873" y="343091"/>
                    <a:pt x="293873" y="347753"/>
                    <a:pt x="290852" y="348027"/>
                  </a:cubicBezTo>
                  <a:cubicBezTo>
                    <a:pt x="260642" y="350770"/>
                    <a:pt x="230158" y="354335"/>
                    <a:pt x="199948" y="355432"/>
                  </a:cubicBezTo>
                  <a:cubicBezTo>
                    <a:pt x="195004" y="365030"/>
                    <a:pt x="190061" y="374354"/>
                    <a:pt x="185117" y="383953"/>
                  </a:cubicBezTo>
                  <a:cubicBezTo>
                    <a:pt x="223566" y="380113"/>
                    <a:pt x="261741" y="377645"/>
                    <a:pt x="300465" y="377371"/>
                  </a:cubicBezTo>
                  <a:cubicBezTo>
                    <a:pt x="302936" y="377371"/>
                    <a:pt x="302936" y="380936"/>
                    <a:pt x="300465" y="381210"/>
                  </a:cubicBezTo>
                  <a:cubicBezTo>
                    <a:pt x="261192" y="382582"/>
                    <a:pt x="222193" y="384776"/>
                    <a:pt x="182920" y="387792"/>
                  </a:cubicBezTo>
                  <a:cubicBezTo>
                    <a:pt x="179625" y="394374"/>
                    <a:pt x="176329" y="400681"/>
                    <a:pt x="173033" y="407263"/>
                  </a:cubicBezTo>
                  <a:cubicBezTo>
                    <a:pt x="217250" y="406715"/>
                    <a:pt x="261192" y="404521"/>
                    <a:pt x="305408" y="402053"/>
                  </a:cubicBezTo>
                  <a:cubicBezTo>
                    <a:pt x="307605" y="401778"/>
                    <a:pt x="307605" y="405069"/>
                    <a:pt x="305408" y="405343"/>
                  </a:cubicBezTo>
                  <a:cubicBezTo>
                    <a:pt x="262565" y="409183"/>
                    <a:pt x="219722" y="410280"/>
                    <a:pt x="176878" y="410554"/>
                  </a:cubicBezTo>
                  <a:cubicBezTo>
                    <a:pt x="189512" y="416862"/>
                    <a:pt x="202969" y="422346"/>
                    <a:pt x="217250" y="426734"/>
                  </a:cubicBezTo>
                  <a:cubicBezTo>
                    <a:pt x="217250" y="426460"/>
                    <a:pt x="217799" y="426186"/>
                    <a:pt x="218074" y="426186"/>
                  </a:cubicBezTo>
                  <a:cubicBezTo>
                    <a:pt x="252403" y="425089"/>
                    <a:pt x="286458" y="425637"/>
                    <a:pt x="320239" y="430848"/>
                  </a:cubicBezTo>
                  <a:cubicBezTo>
                    <a:pt x="321886" y="431122"/>
                    <a:pt x="321612" y="434139"/>
                    <a:pt x="319964" y="433864"/>
                  </a:cubicBezTo>
                  <a:cubicBezTo>
                    <a:pt x="287831" y="430848"/>
                    <a:pt x="255974" y="428380"/>
                    <a:pt x="224116" y="428928"/>
                  </a:cubicBezTo>
                  <a:cubicBezTo>
                    <a:pt x="324358" y="459643"/>
                    <a:pt x="451515" y="451142"/>
                    <a:pt x="541321" y="412748"/>
                  </a:cubicBezTo>
                  <a:cubicBezTo>
                    <a:pt x="506167" y="360642"/>
                    <a:pt x="474584" y="305794"/>
                    <a:pt x="441628" y="252043"/>
                  </a:cubicBezTo>
                  <a:close/>
                  <a:moveTo>
                    <a:pt x="91741" y="247656"/>
                  </a:moveTo>
                  <a:cubicBezTo>
                    <a:pt x="87347" y="248478"/>
                    <a:pt x="82678" y="248753"/>
                    <a:pt x="78009" y="249027"/>
                  </a:cubicBezTo>
                  <a:cubicBezTo>
                    <a:pt x="78009" y="258077"/>
                    <a:pt x="78009" y="267127"/>
                    <a:pt x="78009" y="276177"/>
                  </a:cubicBezTo>
                  <a:cubicBezTo>
                    <a:pt x="82678" y="275354"/>
                    <a:pt x="87347" y="274531"/>
                    <a:pt x="91741" y="274257"/>
                  </a:cubicBezTo>
                  <a:cubicBezTo>
                    <a:pt x="91741" y="265481"/>
                    <a:pt x="91741" y="256431"/>
                    <a:pt x="91741" y="247656"/>
                  </a:cubicBezTo>
                  <a:close/>
                  <a:moveTo>
                    <a:pt x="347530" y="236960"/>
                  </a:moveTo>
                  <a:cubicBezTo>
                    <a:pt x="318453" y="239017"/>
                    <a:pt x="289205" y="246422"/>
                    <a:pt x="260368" y="253963"/>
                  </a:cubicBezTo>
                  <a:cubicBezTo>
                    <a:pt x="260093" y="254512"/>
                    <a:pt x="259819" y="255060"/>
                    <a:pt x="259544" y="255334"/>
                  </a:cubicBezTo>
                  <a:cubicBezTo>
                    <a:pt x="305683" y="283307"/>
                    <a:pt x="390271" y="287146"/>
                    <a:pt x="433663" y="252043"/>
                  </a:cubicBezTo>
                  <a:cubicBezTo>
                    <a:pt x="405513" y="238194"/>
                    <a:pt x="376608" y="234903"/>
                    <a:pt x="347530" y="236960"/>
                  </a:cubicBezTo>
                  <a:close/>
                  <a:moveTo>
                    <a:pt x="92016" y="225442"/>
                  </a:moveTo>
                  <a:cubicBezTo>
                    <a:pt x="87347" y="226265"/>
                    <a:pt x="82403" y="227088"/>
                    <a:pt x="77735" y="227910"/>
                  </a:cubicBezTo>
                  <a:cubicBezTo>
                    <a:pt x="77735" y="233944"/>
                    <a:pt x="77735" y="240251"/>
                    <a:pt x="78009" y="246559"/>
                  </a:cubicBezTo>
                  <a:cubicBezTo>
                    <a:pt x="82678" y="245736"/>
                    <a:pt x="87072" y="244639"/>
                    <a:pt x="91741" y="244365"/>
                  </a:cubicBezTo>
                  <a:cubicBezTo>
                    <a:pt x="91741" y="238057"/>
                    <a:pt x="92016" y="231750"/>
                    <a:pt x="92016" y="225442"/>
                  </a:cubicBezTo>
                  <a:close/>
                  <a:moveTo>
                    <a:pt x="92290" y="197744"/>
                  </a:moveTo>
                  <a:cubicBezTo>
                    <a:pt x="87347" y="200212"/>
                    <a:pt x="82678" y="200761"/>
                    <a:pt x="77460" y="199938"/>
                  </a:cubicBezTo>
                  <a:cubicBezTo>
                    <a:pt x="77735" y="207891"/>
                    <a:pt x="77735" y="215844"/>
                    <a:pt x="77735" y="223797"/>
                  </a:cubicBezTo>
                  <a:cubicBezTo>
                    <a:pt x="82403" y="222700"/>
                    <a:pt x="87347" y="221877"/>
                    <a:pt x="92016" y="221054"/>
                  </a:cubicBezTo>
                  <a:cubicBezTo>
                    <a:pt x="92016" y="213376"/>
                    <a:pt x="92016" y="205697"/>
                    <a:pt x="92290" y="197744"/>
                  </a:cubicBezTo>
                  <a:close/>
                  <a:moveTo>
                    <a:pt x="92565" y="176353"/>
                  </a:moveTo>
                  <a:cubicBezTo>
                    <a:pt x="87622" y="176902"/>
                    <a:pt x="82678" y="177450"/>
                    <a:pt x="77735" y="177725"/>
                  </a:cubicBezTo>
                  <a:cubicBezTo>
                    <a:pt x="77460" y="177725"/>
                    <a:pt x="77460" y="177725"/>
                    <a:pt x="77460" y="177725"/>
                  </a:cubicBezTo>
                  <a:cubicBezTo>
                    <a:pt x="77460" y="183758"/>
                    <a:pt x="77460" y="189791"/>
                    <a:pt x="77460" y="196099"/>
                  </a:cubicBezTo>
                  <a:cubicBezTo>
                    <a:pt x="82403" y="196373"/>
                    <a:pt x="87347" y="195824"/>
                    <a:pt x="92016" y="194179"/>
                  </a:cubicBezTo>
                  <a:cubicBezTo>
                    <a:pt x="92016" y="194179"/>
                    <a:pt x="92016" y="194453"/>
                    <a:pt x="92290" y="194179"/>
                  </a:cubicBezTo>
                  <a:cubicBezTo>
                    <a:pt x="92290" y="188420"/>
                    <a:pt x="92565" y="182387"/>
                    <a:pt x="92565" y="176353"/>
                  </a:cubicBezTo>
                  <a:close/>
                  <a:moveTo>
                    <a:pt x="92840" y="158802"/>
                  </a:moveTo>
                  <a:cubicBezTo>
                    <a:pt x="87622" y="159350"/>
                    <a:pt x="82403" y="160173"/>
                    <a:pt x="77185" y="160447"/>
                  </a:cubicBezTo>
                  <a:cubicBezTo>
                    <a:pt x="77185" y="164835"/>
                    <a:pt x="77185" y="169223"/>
                    <a:pt x="77460" y="173337"/>
                  </a:cubicBezTo>
                  <a:cubicBezTo>
                    <a:pt x="82403" y="172788"/>
                    <a:pt x="87622" y="171966"/>
                    <a:pt x="92565" y="171417"/>
                  </a:cubicBezTo>
                  <a:cubicBezTo>
                    <a:pt x="92565" y="167303"/>
                    <a:pt x="92840" y="162916"/>
                    <a:pt x="92840" y="158802"/>
                  </a:cubicBezTo>
                  <a:close/>
                  <a:moveTo>
                    <a:pt x="76911" y="129184"/>
                  </a:moveTo>
                  <a:cubicBezTo>
                    <a:pt x="76911" y="130830"/>
                    <a:pt x="76911" y="132749"/>
                    <a:pt x="76911" y="134669"/>
                  </a:cubicBezTo>
                  <a:cubicBezTo>
                    <a:pt x="77185" y="134943"/>
                    <a:pt x="77460" y="134943"/>
                    <a:pt x="77735" y="135217"/>
                  </a:cubicBezTo>
                  <a:cubicBezTo>
                    <a:pt x="78009" y="135217"/>
                    <a:pt x="77735" y="135492"/>
                    <a:pt x="77735" y="135492"/>
                  </a:cubicBezTo>
                  <a:cubicBezTo>
                    <a:pt x="77460" y="135492"/>
                    <a:pt x="77185" y="135217"/>
                    <a:pt x="76911" y="135217"/>
                  </a:cubicBezTo>
                  <a:cubicBezTo>
                    <a:pt x="76911" y="142073"/>
                    <a:pt x="77185" y="149204"/>
                    <a:pt x="77185" y="156334"/>
                  </a:cubicBezTo>
                  <a:cubicBezTo>
                    <a:pt x="82403" y="155511"/>
                    <a:pt x="87622" y="154963"/>
                    <a:pt x="92840" y="154414"/>
                  </a:cubicBezTo>
                  <a:cubicBezTo>
                    <a:pt x="93114" y="146187"/>
                    <a:pt x="93114" y="137686"/>
                    <a:pt x="93389" y="129184"/>
                  </a:cubicBezTo>
                  <a:cubicBezTo>
                    <a:pt x="87896" y="129184"/>
                    <a:pt x="82403" y="129184"/>
                    <a:pt x="76911" y="129184"/>
                  </a:cubicBezTo>
                  <a:close/>
                  <a:moveTo>
                    <a:pt x="385327" y="128910"/>
                  </a:moveTo>
                  <a:cubicBezTo>
                    <a:pt x="362532" y="129184"/>
                    <a:pt x="340012" y="129458"/>
                    <a:pt x="316943" y="129733"/>
                  </a:cubicBezTo>
                  <a:cubicBezTo>
                    <a:pt x="320239" y="176079"/>
                    <a:pt x="291402" y="209811"/>
                    <a:pt x="265586" y="246559"/>
                  </a:cubicBezTo>
                  <a:cubicBezTo>
                    <a:pt x="322161" y="229007"/>
                    <a:pt x="381482" y="215570"/>
                    <a:pt x="436684" y="244091"/>
                  </a:cubicBezTo>
                  <a:cubicBezTo>
                    <a:pt x="414164" y="207342"/>
                    <a:pt x="393017" y="171691"/>
                    <a:pt x="385327" y="128910"/>
                  </a:cubicBezTo>
                  <a:close/>
                  <a:moveTo>
                    <a:pt x="70045" y="88871"/>
                  </a:moveTo>
                  <a:cubicBezTo>
                    <a:pt x="70319" y="89968"/>
                    <a:pt x="69496" y="91339"/>
                    <a:pt x="68122" y="91339"/>
                  </a:cubicBezTo>
                  <a:cubicBezTo>
                    <a:pt x="48898" y="91613"/>
                    <a:pt x="29399" y="91065"/>
                    <a:pt x="10174" y="90791"/>
                  </a:cubicBezTo>
                  <a:cubicBezTo>
                    <a:pt x="10174" y="95453"/>
                    <a:pt x="10174" y="99840"/>
                    <a:pt x="10174" y="104503"/>
                  </a:cubicBezTo>
                  <a:cubicBezTo>
                    <a:pt x="33518" y="104228"/>
                    <a:pt x="56862" y="103680"/>
                    <a:pt x="80206" y="104503"/>
                  </a:cubicBezTo>
                  <a:cubicBezTo>
                    <a:pt x="82129" y="104503"/>
                    <a:pt x="82129" y="107519"/>
                    <a:pt x="80206" y="107793"/>
                  </a:cubicBezTo>
                  <a:cubicBezTo>
                    <a:pt x="56862" y="108342"/>
                    <a:pt x="33518" y="108068"/>
                    <a:pt x="9899" y="107793"/>
                  </a:cubicBezTo>
                  <a:cubicBezTo>
                    <a:pt x="9899" y="112730"/>
                    <a:pt x="9625" y="117392"/>
                    <a:pt x="8801" y="122328"/>
                  </a:cubicBezTo>
                  <a:cubicBezTo>
                    <a:pt x="172484" y="114924"/>
                    <a:pt x="337541" y="116021"/>
                    <a:pt x="501498" y="116569"/>
                  </a:cubicBezTo>
                  <a:cubicBezTo>
                    <a:pt x="501498" y="116569"/>
                    <a:pt x="501773" y="116569"/>
                    <a:pt x="501773" y="116569"/>
                  </a:cubicBezTo>
                  <a:cubicBezTo>
                    <a:pt x="502872" y="107793"/>
                    <a:pt x="503696" y="96275"/>
                    <a:pt x="509188" y="89694"/>
                  </a:cubicBezTo>
                  <a:cubicBezTo>
                    <a:pt x="508914" y="89694"/>
                    <a:pt x="508914" y="89968"/>
                    <a:pt x="508639" y="89968"/>
                  </a:cubicBezTo>
                  <a:cubicBezTo>
                    <a:pt x="363356" y="91613"/>
                    <a:pt x="215877" y="94356"/>
                    <a:pt x="70045" y="88871"/>
                  </a:cubicBezTo>
                  <a:close/>
                  <a:moveTo>
                    <a:pt x="90917" y="64738"/>
                  </a:moveTo>
                  <a:cubicBezTo>
                    <a:pt x="85974" y="65012"/>
                    <a:pt x="80756" y="65561"/>
                    <a:pt x="75812" y="66932"/>
                  </a:cubicBezTo>
                  <a:cubicBezTo>
                    <a:pt x="75812" y="71045"/>
                    <a:pt x="75538" y="74885"/>
                    <a:pt x="75538" y="78998"/>
                  </a:cubicBezTo>
                  <a:cubicBezTo>
                    <a:pt x="80756" y="78724"/>
                    <a:pt x="86248" y="78724"/>
                    <a:pt x="91466" y="78450"/>
                  </a:cubicBezTo>
                  <a:cubicBezTo>
                    <a:pt x="91192" y="74062"/>
                    <a:pt x="91192" y="69400"/>
                    <a:pt x="90917" y="64738"/>
                  </a:cubicBezTo>
                  <a:close/>
                  <a:moveTo>
                    <a:pt x="311999" y="50752"/>
                  </a:moveTo>
                  <a:cubicBezTo>
                    <a:pt x="312823" y="59801"/>
                    <a:pt x="314471" y="68851"/>
                    <a:pt x="315844" y="77627"/>
                  </a:cubicBezTo>
                  <a:cubicBezTo>
                    <a:pt x="337541" y="77901"/>
                    <a:pt x="358962" y="78450"/>
                    <a:pt x="380658" y="78998"/>
                  </a:cubicBezTo>
                  <a:cubicBezTo>
                    <a:pt x="379011" y="74062"/>
                    <a:pt x="379285" y="68851"/>
                    <a:pt x="379285" y="63915"/>
                  </a:cubicBezTo>
                  <a:cubicBezTo>
                    <a:pt x="379285" y="60076"/>
                    <a:pt x="379285" y="56236"/>
                    <a:pt x="379285" y="52123"/>
                  </a:cubicBezTo>
                  <a:cubicBezTo>
                    <a:pt x="366103" y="51849"/>
                    <a:pt x="352920" y="51574"/>
                    <a:pt x="339738" y="51300"/>
                  </a:cubicBezTo>
                  <a:cubicBezTo>
                    <a:pt x="330675" y="51026"/>
                    <a:pt x="321337" y="51300"/>
                    <a:pt x="311999" y="50752"/>
                  </a:cubicBezTo>
                  <a:close/>
                  <a:moveTo>
                    <a:pt x="76911" y="47461"/>
                  </a:moveTo>
                  <a:cubicBezTo>
                    <a:pt x="76636" y="49929"/>
                    <a:pt x="76361" y="52671"/>
                    <a:pt x="76361" y="55414"/>
                  </a:cubicBezTo>
                  <a:cubicBezTo>
                    <a:pt x="76087" y="57882"/>
                    <a:pt x="76087" y="60350"/>
                    <a:pt x="76087" y="62818"/>
                  </a:cubicBezTo>
                  <a:cubicBezTo>
                    <a:pt x="81030" y="61173"/>
                    <a:pt x="85699" y="60624"/>
                    <a:pt x="90643" y="60624"/>
                  </a:cubicBezTo>
                  <a:cubicBezTo>
                    <a:pt x="90643" y="58430"/>
                    <a:pt x="90643" y="56236"/>
                    <a:pt x="90368" y="54317"/>
                  </a:cubicBezTo>
                  <a:cubicBezTo>
                    <a:pt x="90093" y="52397"/>
                    <a:pt x="90093" y="50477"/>
                    <a:pt x="89819" y="48558"/>
                  </a:cubicBezTo>
                  <a:cubicBezTo>
                    <a:pt x="85424" y="48009"/>
                    <a:pt x="81305" y="47461"/>
                    <a:pt x="76911" y="47461"/>
                  </a:cubicBezTo>
                  <a:close/>
                  <a:moveTo>
                    <a:pt x="82129" y="32652"/>
                  </a:moveTo>
                  <a:cubicBezTo>
                    <a:pt x="76087" y="33749"/>
                    <a:pt x="77735" y="38411"/>
                    <a:pt x="77185" y="44170"/>
                  </a:cubicBezTo>
                  <a:cubicBezTo>
                    <a:pt x="81030" y="44170"/>
                    <a:pt x="85150" y="44170"/>
                    <a:pt x="89269" y="44718"/>
                  </a:cubicBezTo>
                  <a:cubicBezTo>
                    <a:pt x="88995" y="42524"/>
                    <a:pt x="88720" y="40330"/>
                    <a:pt x="88171" y="38411"/>
                  </a:cubicBezTo>
                  <a:cubicBezTo>
                    <a:pt x="87072" y="34023"/>
                    <a:pt x="87622" y="31555"/>
                    <a:pt x="82129" y="32652"/>
                  </a:cubicBezTo>
                  <a:close/>
                  <a:moveTo>
                    <a:pt x="287831" y="7147"/>
                  </a:moveTo>
                  <a:cubicBezTo>
                    <a:pt x="287831" y="7147"/>
                    <a:pt x="288106" y="7422"/>
                    <a:pt x="287831" y="7422"/>
                  </a:cubicBezTo>
                  <a:cubicBezTo>
                    <a:pt x="286458" y="10713"/>
                    <a:pt x="283163" y="12084"/>
                    <a:pt x="280966" y="15100"/>
                  </a:cubicBezTo>
                  <a:cubicBezTo>
                    <a:pt x="278768" y="18391"/>
                    <a:pt x="277395" y="23053"/>
                    <a:pt x="278219" y="27167"/>
                  </a:cubicBezTo>
                  <a:cubicBezTo>
                    <a:pt x="280142" y="34571"/>
                    <a:pt x="290852" y="41702"/>
                    <a:pt x="298268" y="40879"/>
                  </a:cubicBezTo>
                  <a:cubicBezTo>
                    <a:pt x="298817" y="40605"/>
                    <a:pt x="299092" y="41153"/>
                    <a:pt x="299092" y="41427"/>
                  </a:cubicBezTo>
                  <a:cubicBezTo>
                    <a:pt x="312549" y="40056"/>
                    <a:pt x="326555" y="41702"/>
                    <a:pt x="339738" y="42250"/>
                  </a:cubicBezTo>
                  <a:cubicBezTo>
                    <a:pt x="353470" y="42524"/>
                    <a:pt x="366927" y="43073"/>
                    <a:pt x="380658" y="43621"/>
                  </a:cubicBezTo>
                  <a:cubicBezTo>
                    <a:pt x="381482" y="43347"/>
                    <a:pt x="382306" y="43347"/>
                    <a:pt x="383130" y="43896"/>
                  </a:cubicBezTo>
                  <a:cubicBezTo>
                    <a:pt x="388623" y="43896"/>
                    <a:pt x="394116" y="44170"/>
                    <a:pt x="399608" y="44444"/>
                  </a:cubicBezTo>
                  <a:cubicBezTo>
                    <a:pt x="400432" y="44718"/>
                    <a:pt x="400982" y="44993"/>
                    <a:pt x="401531" y="45541"/>
                  </a:cubicBezTo>
                  <a:cubicBezTo>
                    <a:pt x="408671" y="34846"/>
                    <a:pt x="407024" y="23053"/>
                    <a:pt x="399883" y="13181"/>
                  </a:cubicBezTo>
                  <a:cubicBezTo>
                    <a:pt x="363082" y="17294"/>
                    <a:pt x="324358" y="14003"/>
                    <a:pt x="287831" y="7147"/>
                  </a:cubicBezTo>
                  <a:close/>
                  <a:moveTo>
                    <a:pt x="281240" y="17"/>
                  </a:moveTo>
                  <a:cubicBezTo>
                    <a:pt x="321062" y="3582"/>
                    <a:pt x="360610" y="4131"/>
                    <a:pt x="400158" y="6873"/>
                  </a:cubicBezTo>
                  <a:cubicBezTo>
                    <a:pt x="401256" y="6325"/>
                    <a:pt x="402904" y="6051"/>
                    <a:pt x="404277" y="7147"/>
                  </a:cubicBezTo>
                  <a:cubicBezTo>
                    <a:pt x="416910" y="17020"/>
                    <a:pt x="415537" y="37862"/>
                    <a:pt x="404552" y="48009"/>
                  </a:cubicBezTo>
                  <a:cubicBezTo>
                    <a:pt x="404277" y="48283"/>
                    <a:pt x="404003" y="48558"/>
                    <a:pt x="403453" y="48558"/>
                  </a:cubicBezTo>
                  <a:cubicBezTo>
                    <a:pt x="403453" y="50477"/>
                    <a:pt x="402355" y="52397"/>
                    <a:pt x="399608" y="52397"/>
                  </a:cubicBezTo>
                  <a:cubicBezTo>
                    <a:pt x="394665" y="52397"/>
                    <a:pt x="389721" y="52397"/>
                    <a:pt x="384778" y="52123"/>
                  </a:cubicBezTo>
                  <a:cubicBezTo>
                    <a:pt x="385327" y="55688"/>
                    <a:pt x="385877" y="59253"/>
                    <a:pt x="386151" y="62544"/>
                  </a:cubicBezTo>
                  <a:cubicBezTo>
                    <a:pt x="386700" y="68029"/>
                    <a:pt x="388074" y="73513"/>
                    <a:pt x="386975" y="78998"/>
                  </a:cubicBezTo>
                  <a:cubicBezTo>
                    <a:pt x="427621" y="79821"/>
                    <a:pt x="468267" y="80369"/>
                    <a:pt x="508639" y="81192"/>
                  </a:cubicBezTo>
                  <a:cubicBezTo>
                    <a:pt x="512758" y="81192"/>
                    <a:pt x="513857" y="85854"/>
                    <a:pt x="511935" y="88322"/>
                  </a:cubicBezTo>
                  <a:cubicBezTo>
                    <a:pt x="513308" y="88597"/>
                    <a:pt x="514956" y="89419"/>
                    <a:pt x="515230" y="90791"/>
                  </a:cubicBezTo>
                  <a:cubicBezTo>
                    <a:pt x="517427" y="100389"/>
                    <a:pt x="510836" y="112730"/>
                    <a:pt x="507540" y="121780"/>
                  </a:cubicBezTo>
                  <a:cubicBezTo>
                    <a:pt x="507266" y="122328"/>
                    <a:pt x="506991" y="122877"/>
                    <a:pt x="506442" y="123151"/>
                  </a:cubicBezTo>
                  <a:cubicBezTo>
                    <a:pt x="505893" y="125345"/>
                    <a:pt x="504245" y="127264"/>
                    <a:pt x="501498" y="127264"/>
                  </a:cubicBezTo>
                  <a:cubicBezTo>
                    <a:pt x="464972" y="127813"/>
                    <a:pt x="428171" y="128361"/>
                    <a:pt x="391644" y="128636"/>
                  </a:cubicBezTo>
                  <a:cubicBezTo>
                    <a:pt x="418009" y="230653"/>
                    <a:pt x="497928" y="319781"/>
                    <a:pt x="549010" y="410280"/>
                  </a:cubicBezTo>
                  <a:cubicBezTo>
                    <a:pt x="550384" y="412474"/>
                    <a:pt x="549285" y="414668"/>
                    <a:pt x="547637" y="415490"/>
                  </a:cubicBezTo>
                  <a:cubicBezTo>
                    <a:pt x="547637" y="416587"/>
                    <a:pt x="547363" y="417958"/>
                    <a:pt x="545989" y="418781"/>
                  </a:cubicBezTo>
                  <a:cubicBezTo>
                    <a:pt x="446571" y="476097"/>
                    <a:pt x="265861" y="475823"/>
                    <a:pt x="167266" y="414393"/>
                  </a:cubicBezTo>
                  <a:cubicBezTo>
                    <a:pt x="164245" y="414942"/>
                    <a:pt x="160675" y="411377"/>
                    <a:pt x="162323" y="407537"/>
                  </a:cubicBezTo>
                  <a:cubicBezTo>
                    <a:pt x="181822" y="363385"/>
                    <a:pt x="205715" y="321152"/>
                    <a:pt x="231806" y="280564"/>
                  </a:cubicBezTo>
                  <a:cubicBezTo>
                    <a:pt x="262016" y="233669"/>
                    <a:pt x="309528" y="188420"/>
                    <a:pt x="311450" y="129733"/>
                  </a:cubicBezTo>
                  <a:cubicBezTo>
                    <a:pt x="240045" y="130281"/>
                    <a:pt x="168914" y="130555"/>
                    <a:pt x="97783" y="129184"/>
                  </a:cubicBezTo>
                  <a:cubicBezTo>
                    <a:pt x="98332" y="143719"/>
                    <a:pt x="98607" y="158254"/>
                    <a:pt x="99156" y="172788"/>
                  </a:cubicBezTo>
                  <a:cubicBezTo>
                    <a:pt x="99156" y="173062"/>
                    <a:pt x="99156" y="173337"/>
                    <a:pt x="99156" y="173611"/>
                  </a:cubicBezTo>
                  <a:cubicBezTo>
                    <a:pt x="102177" y="273434"/>
                    <a:pt x="101903" y="373806"/>
                    <a:pt x="101079" y="473629"/>
                  </a:cubicBezTo>
                  <a:cubicBezTo>
                    <a:pt x="101079" y="474452"/>
                    <a:pt x="100804" y="475000"/>
                    <a:pt x="100255" y="475549"/>
                  </a:cubicBezTo>
                  <a:cubicBezTo>
                    <a:pt x="263938" y="478291"/>
                    <a:pt x="427347" y="480485"/>
                    <a:pt x="591030" y="477468"/>
                  </a:cubicBezTo>
                  <a:cubicBezTo>
                    <a:pt x="591854" y="477468"/>
                    <a:pt x="592403" y="477743"/>
                    <a:pt x="592952" y="478017"/>
                  </a:cubicBezTo>
                  <a:cubicBezTo>
                    <a:pt x="595149" y="475000"/>
                    <a:pt x="600367" y="474726"/>
                    <a:pt x="601466" y="479388"/>
                  </a:cubicBezTo>
                  <a:cubicBezTo>
                    <a:pt x="605860" y="495568"/>
                    <a:pt x="609705" y="514765"/>
                    <a:pt x="602015" y="530397"/>
                  </a:cubicBezTo>
                  <a:cubicBezTo>
                    <a:pt x="595973" y="542463"/>
                    <a:pt x="584439" y="550142"/>
                    <a:pt x="570981" y="548497"/>
                  </a:cubicBezTo>
                  <a:cubicBezTo>
                    <a:pt x="570157" y="548222"/>
                    <a:pt x="569608" y="547948"/>
                    <a:pt x="569334" y="547400"/>
                  </a:cubicBezTo>
                  <a:cubicBezTo>
                    <a:pt x="390271" y="552884"/>
                    <a:pt x="208187" y="556998"/>
                    <a:pt x="29399" y="549594"/>
                  </a:cubicBezTo>
                  <a:cubicBezTo>
                    <a:pt x="26652" y="549319"/>
                    <a:pt x="26378" y="546028"/>
                    <a:pt x="28300" y="544931"/>
                  </a:cubicBezTo>
                  <a:cubicBezTo>
                    <a:pt x="18139" y="523815"/>
                    <a:pt x="16491" y="500779"/>
                    <a:pt x="25554" y="478840"/>
                  </a:cubicBezTo>
                  <a:cubicBezTo>
                    <a:pt x="25828" y="478017"/>
                    <a:pt x="26103" y="477468"/>
                    <a:pt x="26652" y="477194"/>
                  </a:cubicBezTo>
                  <a:cubicBezTo>
                    <a:pt x="26652" y="475823"/>
                    <a:pt x="27476" y="474452"/>
                    <a:pt x="29399" y="474452"/>
                  </a:cubicBezTo>
                  <a:cubicBezTo>
                    <a:pt x="45877" y="474726"/>
                    <a:pt x="62355" y="475000"/>
                    <a:pt x="78833" y="475275"/>
                  </a:cubicBezTo>
                  <a:cubicBezTo>
                    <a:pt x="77185" y="458272"/>
                    <a:pt x="75538" y="441269"/>
                    <a:pt x="74164" y="424266"/>
                  </a:cubicBezTo>
                  <a:cubicBezTo>
                    <a:pt x="73890" y="424266"/>
                    <a:pt x="73340" y="424266"/>
                    <a:pt x="72791" y="424266"/>
                  </a:cubicBezTo>
                  <a:cubicBezTo>
                    <a:pt x="71143" y="423992"/>
                    <a:pt x="71143" y="421524"/>
                    <a:pt x="72791" y="421249"/>
                  </a:cubicBezTo>
                  <a:cubicBezTo>
                    <a:pt x="73340" y="421249"/>
                    <a:pt x="73615" y="421249"/>
                    <a:pt x="73890" y="421249"/>
                  </a:cubicBezTo>
                  <a:cubicBezTo>
                    <a:pt x="72517" y="402327"/>
                    <a:pt x="71143" y="383130"/>
                    <a:pt x="70045" y="364208"/>
                  </a:cubicBezTo>
                  <a:cubicBezTo>
                    <a:pt x="68672" y="364208"/>
                    <a:pt x="67024" y="364208"/>
                    <a:pt x="65651" y="363933"/>
                  </a:cubicBezTo>
                  <a:cubicBezTo>
                    <a:pt x="63454" y="363933"/>
                    <a:pt x="63454" y="360642"/>
                    <a:pt x="65651" y="360642"/>
                  </a:cubicBezTo>
                  <a:cubicBezTo>
                    <a:pt x="67024" y="360642"/>
                    <a:pt x="68397" y="360642"/>
                    <a:pt x="69770" y="360368"/>
                  </a:cubicBezTo>
                  <a:cubicBezTo>
                    <a:pt x="69496" y="354061"/>
                    <a:pt x="69221" y="347753"/>
                    <a:pt x="68946" y="341446"/>
                  </a:cubicBezTo>
                  <a:cubicBezTo>
                    <a:pt x="68672" y="341446"/>
                    <a:pt x="68397" y="341446"/>
                    <a:pt x="68122" y="341446"/>
                  </a:cubicBezTo>
                  <a:cubicBezTo>
                    <a:pt x="66475" y="341720"/>
                    <a:pt x="66475" y="339252"/>
                    <a:pt x="68122" y="338977"/>
                  </a:cubicBezTo>
                  <a:cubicBezTo>
                    <a:pt x="68397" y="338977"/>
                    <a:pt x="68672" y="338977"/>
                    <a:pt x="68946" y="338977"/>
                  </a:cubicBezTo>
                  <a:cubicBezTo>
                    <a:pt x="68397" y="328556"/>
                    <a:pt x="68122" y="318135"/>
                    <a:pt x="67573" y="307714"/>
                  </a:cubicBezTo>
                  <a:cubicBezTo>
                    <a:pt x="66749" y="307440"/>
                    <a:pt x="66749" y="306069"/>
                    <a:pt x="67573" y="305520"/>
                  </a:cubicBezTo>
                  <a:cubicBezTo>
                    <a:pt x="65651" y="248478"/>
                    <a:pt x="66200" y="191437"/>
                    <a:pt x="70869" y="134943"/>
                  </a:cubicBezTo>
                  <a:cubicBezTo>
                    <a:pt x="70594" y="134669"/>
                    <a:pt x="70319" y="134120"/>
                    <a:pt x="70045" y="133572"/>
                  </a:cubicBezTo>
                  <a:cubicBezTo>
                    <a:pt x="69770" y="131927"/>
                    <a:pt x="69496" y="130555"/>
                    <a:pt x="69221" y="128910"/>
                  </a:cubicBezTo>
                  <a:cubicBezTo>
                    <a:pt x="47799" y="128361"/>
                    <a:pt x="26378" y="127813"/>
                    <a:pt x="5231" y="127264"/>
                  </a:cubicBezTo>
                  <a:cubicBezTo>
                    <a:pt x="4132" y="126990"/>
                    <a:pt x="3583" y="126716"/>
                    <a:pt x="3308" y="126167"/>
                  </a:cubicBezTo>
                  <a:cubicBezTo>
                    <a:pt x="2484" y="125619"/>
                    <a:pt x="1935" y="125071"/>
                    <a:pt x="1660" y="123974"/>
                  </a:cubicBezTo>
                  <a:cubicBezTo>
                    <a:pt x="-262" y="111907"/>
                    <a:pt x="13" y="99018"/>
                    <a:pt x="13" y="86677"/>
                  </a:cubicBezTo>
                  <a:cubicBezTo>
                    <a:pt x="13" y="85580"/>
                    <a:pt x="287" y="84757"/>
                    <a:pt x="836" y="83935"/>
                  </a:cubicBezTo>
                  <a:cubicBezTo>
                    <a:pt x="836" y="82838"/>
                    <a:pt x="1386" y="81741"/>
                    <a:pt x="2759" y="81741"/>
                  </a:cubicBezTo>
                  <a:cubicBezTo>
                    <a:pt x="25279" y="80644"/>
                    <a:pt x="47799" y="79821"/>
                    <a:pt x="70594" y="78998"/>
                  </a:cubicBezTo>
                  <a:cubicBezTo>
                    <a:pt x="68672" y="64464"/>
                    <a:pt x="63454" y="18940"/>
                    <a:pt x="83777" y="21956"/>
                  </a:cubicBezTo>
                  <a:cubicBezTo>
                    <a:pt x="91466" y="23053"/>
                    <a:pt x="94213" y="32103"/>
                    <a:pt x="95586" y="38685"/>
                  </a:cubicBezTo>
                  <a:cubicBezTo>
                    <a:pt x="95861" y="40879"/>
                    <a:pt x="96135" y="43347"/>
                    <a:pt x="96685" y="45815"/>
                  </a:cubicBezTo>
                  <a:cubicBezTo>
                    <a:pt x="97783" y="46090"/>
                    <a:pt x="98882" y="46090"/>
                    <a:pt x="99980" y="46364"/>
                  </a:cubicBezTo>
                  <a:cubicBezTo>
                    <a:pt x="102452" y="46912"/>
                    <a:pt x="101353" y="50477"/>
                    <a:pt x="99156" y="49929"/>
                  </a:cubicBezTo>
                  <a:cubicBezTo>
                    <a:pt x="98332" y="49655"/>
                    <a:pt x="97783" y="49655"/>
                    <a:pt x="97234" y="49655"/>
                  </a:cubicBezTo>
                  <a:cubicBezTo>
                    <a:pt x="97783" y="53494"/>
                    <a:pt x="98058" y="57333"/>
                    <a:pt x="98332" y="61173"/>
                  </a:cubicBezTo>
                  <a:cubicBezTo>
                    <a:pt x="99156" y="61995"/>
                    <a:pt x="99156" y="63367"/>
                    <a:pt x="98332" y="64189"/>
                  </a:cubicBezTo>
                  <a:cubicBezTo>
                    <a:pt x="98607" y="68851"/>
                    <a:pt x="98607" y="73788"/>
                    <a:pt x="97783" y="78450"/>
                  </a:cubicBezTo>
                  <a:cubicBezTo>
                    <a:pt x="167815" y="76804"/>
                    <a:pt x="237848" y="76804"/>
                    <a:pt x="307880" y="77627"/>
                  </a:cubicBezTo>
                  <a:cubicBezTo>
                    <a:pt x="306232" y="68577"/>
                    <a:pt x="305957" y="59253"/>
                    <a:pt x="306507" y="50203"/>
                  </a:cubicBezTo>
                  <a:cubicBezTo>
                    <a:pt x="300190" y="49655"/>
                    <a:pt x="293873" y="48832"/>
                    <a:pt x="287831" y="46912"/>
                  </a:cubicBezTo>
                  <a:cubicBezTo>
                    <a:pt x="287282" y="46638"/>
                    <a:pt x="287008" y="46090"/>
                    <a:pt x="286733" y="45541"/>
                  </a:cubicBezTo>
                  <a:cubicBezTo>
                    <a:pt x="284536" y="44993"/>
                    <a:pt x="282339" y="44444"/>
                    <a:pt x="280416" y="43347"/>
                  </a:cubicBezTo>
                  <a:cubicBezTo>
                    <a:pt x="274924" y="40330"/>
                    <a:pt x="271079" y="34846"/>
                    <a:pt x="269705" y="28812"/>
                  </a:cubicBezTo>
                  <a:cubicBezTo>
                    <a:pt x="268332" y="22231"/>
                    <a:pt x="271628" y="8793"/>
                    <a:pt x="278768" y="4405"/>
                  </a:cubicBezTo>
                  <a:cubicBezTo>
                    <a:pt x="277945" y="2760"/>
                    <a:pt x="278768" y="-257"/>
                    <a:pt x="281240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25868" y="1284004"/>
              <a:ext cx="1734502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just" fontAlgn="auto">
                <a:lnSpc>
                  <a:spcPct val="125000"/>
                </a:lnSpc>
                <a:tabLst>
                  <a:tab pos="5257800" algn="l"/>
                  <a:tab pos="9372600" algn="l"/>
                </a:tabLst>
              </a:pPr>
              <a:r>
                <a:rPr lang="en-US" altLang="zh-CN" sz="2400" b="1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【</a:t>
              </a:r>
              <a:r>
                <a:rPr lang="zh-CN" altLang="en-US" sz="2400" b="1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实验结论</a:t>
              </a:r>
              <a:r>
                <a:rPr lang="en-US" altLang="zh-CN" sz="2400" b="1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】</a:t>
              </a:r>
              <a:endParaRPr lang="en-US" altLang="zh-CN" sz="2400" b="1">
                <a:latin typeface="Calibri" panose="020F0502020204030204" pitchFamily="34" charset="0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5669" y="1993810"/>
            <a:ext cx="10780659" cy="723810"/>
            <a:chOff x="705669" y="3322411"/>
            <a:chExt cx="10780659" cy="723810"/>
          </a:xfrm>
        </p:grpSpPr>
        <p:sp>
          <p:nvSpPr>
            <p:cNvPr id="22" name="矩形: 圆角 21"/>
            <p:cNvSpPr/>
            <p:nvPr/>
          </p:nvSpPr>
          <p:spPr>
            <a:xfrm>
              <a:off x="705669" y="3322411"/>
              <a:ext cx="10780659" cy="723810"/>
            </a:xfrm>
            <a:prstGeom prst="roundRect">
              <a:avLst>
                <a:gd name="adj" fmla="val 7717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05670" y="3430503"/>
              <a:ext cx="71177" cy="5076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4509" y="3425271"/>
              <a:ext cx="10272779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与直流电源负极相连的石墨棒上逐渐覆盖一层红色固体；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5669" y="2824871"/>
            <a:ext cx="10780659" cy="901480"/>
            <a:chOff x="705669" y="2892222"/>
            <a:chExt cx="10780659" cy="901480"/>
          </a:xfrm>
        </p:grpSpPr>
        <p:sp>
          <p:nvSpPr>
            <p:cNvPr id="26" name="矩形: 圆角 25"/>
            <p:cNvSpPr/>
            <p:nvPr/>
          </p:nvSpPr>
          <p:spPr>
            <a:xfrm>
              <a:off x="705669" y="2892222"/>
              <a:ext cx="10780659" cy="901480"/>
            </a:xfrm>
            <a:prstGeom prst="roundRect">
              <a:avLst>
                <a:gd name="adj" fmla="val 7717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5670" y="3026846"/>
              <a:ext cx="71177" cy="6322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4509" y="2927464"/>
              <a:ext cx="1027277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与直流电源正极相连的石墨棒上有气泡产生，湿润的碘化钾淀粉试纸变成蓝色。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05669" y="4850186"/>
            <a:ext cx="10780659" cy="723810"/>
            <a:chOff x="705669" y="3322411"/>
            <a:chExt cx="10780659" cy="723810"/>
          </a:xfrm>
        </p:grpSpPr>
        <p:sp>
          <p:nvSpPr>
            <p:cNvPr id="32" name="矩形: 圆角 31"/>
            <p:cNvSpPr/>
            <p:nvPr/>
          </p:nvSpPr>
          <p:spPr>
            <a:xfrm>
              <a:off x="705669" y="3322411"/>
              <a:ext cx="10780659" cy="723810"/>
            </a:xfrm>
            <a:prstGeom prst="roundRect">
              <a:avLst>
                <a:gd name="adj" fmla="val 7717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05670" y="3430503"/>
              <a:ext cx="71177" cy="5076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64509" y="3425271"/>
              <a:ext cx="10272779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>
                  <a:solidFill>
                    <a:srgbClr val="0070C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与直流电源负极相连（阴极）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的石墨棒上有单质</a:t>
              </a:r>
              <a:r>
                <a:rPr lang="en-US" altLang="zh-CN" sz="2400">
                  <a:solidFill>
                    <a:srgbClr val="0070C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Cu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生成；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05669" y="5753156"/>
            <a:ext cx="10780659" cy="723810"/>
            <a:chOff x="705669" y="3322411"/>
            <a:chExt cx="10780659" cy="723810"/>
          </a:xfrm>
        </p:grpSpPr>
        <p:sp>
          <p:nvSpPr>
            <p:cNvPr id="36" name="矩形: 圆角 35"/>
            <p:cNvSpPr/>
            <p:nvPr/>
          </p:nvSpPr>
          <p:spPr>
            <a:xfrm>
              <a:off x="705669" y="3322411"/>
              <a:ext cx="10780659" cy="723810"/>
            </a:xfrm>
            <a:prstGeom prst="roundRect">
              <a:avLst>
                <a:gd name="adj" fmla="val 7717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05670" y="3430503"/>
              <a:ext cx="71177" cy="5076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64509" y="3425271"/>
              <a:ext cx="10272779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与直流电源正极相连（阳极）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的石墨棒上有</a:t>
              </a:r>
              <a:r>
                <a:rPr lang="en-US" altLang="zh-CN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Cl</a:t>
              </a:r>
              <a:r>
                <a:rPr lang="en-US" altLang="zh-CN" sz="2400" baseline="-25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生成。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矩形: 圆角 1"/>
          <p:cNvSpPr/>
          <p:nvPr/>
        </p:nvSpPr>
        <p:spPr>
          <a:xfrm>
            <a:off x="394912" y="1326169"/>
            <a:ext cx="2172442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254000" dist="254000" dir="7800000" algn="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【</a:t>
            </a: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思考交流</a:t>
            </a:r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】</a:t>
            </a:r>
            <a:endParaRPr lang="en-US" altLang="zh-CN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70" y="2181068"/>
            <a:ext cx="10780660" cy="51809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3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：根据实验现象，试写出所发生的电极反应和总反应？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5669" y="3035898"/>
            <a:ext cx="10780659" cy="736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125000"/>
              </a:lnSpc>
            </a:pPr>
            <a:endParaRPr lang="zh-CN" altLang="en-US" sz="240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8741" y="3144939"/>
            <a:ext cx="865822" cy="51809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solidFill>
                  <a:sysClr val="windowText" lastClr="0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阴极</a:t>
            </a:r>
            <a:endParaRPr lang="zh-CN" altLang="en-US" sz="2400">
              <a:solidFill>
                <a:sysClr val="windowText" lastClr="000000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70979" y="3144073"/>
            <a:ext cx="2488882" cy="553085"/>
            <a:chOff x="3237548" y="4371538"/>
            <a:chExt cx="2488882" cy="553085"/>
          </a:xfrm>
        </p:grpSpPr>
        <p:sp>
          <p:nvSpPr>
            <p:cNvPr id="10" name="文本框 9"/>
            <p:cNvSpPr txBox="1"/>
            <p:nvPr/>
          </p:nvSpPr>
          <p:spPr>
            <a:xfrm>
              <a:off x="3237548" y="4371538"/>
              <a:ext cx="2488882" cy="553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just">
                <a:lnSpc>
                  <a:spcPct val="125000"/>
                </a:lnSpc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ysClr val="windowText" lastClr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Cu</a:t>
              </a:r>
              <a:r>
                <a:rPr lang="en-US" altLang="zh-CN" sz="2400" baseline="30000">
                  <a:solidFill>
                    <a:sysClr val="windowText" lastClr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2+</a:t>
              </a:r>
              <a:r>
                <a:rPr lang="en-US" altLang="zh-CN" sz="2400">
                  <a:solidFill>
                    <a:sysClr val="windowText" lastClr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+ </a:t>
              </a:r>
              <a:r>
                <a:rPr lang="en-US" altLang="zh-CN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2e</a:t>
              </a:r>
              <a:r>
                <a:rPr lang="en-US" altLang="zh-CN" sz="24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-</a:t>
              </a:r>
              <a:r>
                <a:rPr lang="en-US" altLang="zh-CN" sz="2400">
                  <a:solidFill>
                    <a:sysClr val="windowText" lastClr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            Cu</a:t>
              </a:r>
              <a:endParaRPr lang="en-US" altLang="zh-CN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微软雅黑" panose="020B0503020204020204" charset="-122"/>
                <a:sym typeface="Hoefler Tex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603115" y="4631449"/>
              <a:ext cx="590550" cy="76200"/>
              <a:chOff x="6137274" y="2281383"/>
              <a:chExt cx="590400" cy="71438"/>
            </a:xfrm>
          </p:grpSpPr>
          <p:cxnSp>
            <p:nvCxnSpPr>
              <p:cNvPr id="17" name="直接连接符 16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6137274" y="2281383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直接连接符 17"/>
              <p:cNvCxnSpPr/>
              <p:nvPr>
                <p:custDataLst>
                  <p:tags r:id="rId2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12" name="文本框 11"/>
          <p:cNvSpPr txBox="1"/>
          <p:nvPr/>
        </p:nvSpPr>
        <p:spPr>
          <a:xfrm>
            <a:off x="7640377" y="3144939"/>
            <a:ext cx="1472879" cy="51809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solidFill>
                  <a:sysClr val="windowText" lastClr="00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还原反应</a:t>
            </a:r>
            <a:endParaRPr lang="zh-CN" altLang="en-US" sz="2400">
              <a:solidFill>
                <a:sysClr val="windowText" lastClr="000000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5669" y="4031982"/>
            <a:ext cx="10780659" cy="736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125000"/>
              </a:lnSpc>
            </a:pPr>
            <a:endParaRPr lang="zh-CN" altLang="en-US" sz="240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8741" y="4141023"/>
            <a:ext cx="865822" cy="51809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阳极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77474" y="4140157"/>
            <a:ext cx="2875892" cy="519822"/>
            <a:chOff x="4548029" y="3666495"/>
            <a:chExt cx="2875892" cy="519822"/>
          </a:xfrm>
        </p:grpSpPr>
        <p:sp>
          <p:nvSpPr>
            <p:cNvPr id="29" name="文本框 28"/>
            <p:cNvSpPr txBox="1"/>
            <p:nvPr/>
          </p:nvSpPr>
          <p:spPr>
            <a:xfrm>
              <a:off x="4548029" y="3666495"/>
              <a:ext cx="2875892" cy="519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just">
                <a:lnSpc>
                  <a:spcPct val="125000"/>
                </a:lnSpc>
                <a:spcBef>
                  <a:spcPct val="50000"/>
                </a:spcBef>
                <a:defRPr/>
              </a:pP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2CI</a:t>
              </a:r>
              <a:r>
                <a:rPr lang="en-US" altLang="zh-CN" sz="2400" baseline="30000"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-  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- </a:t>
              </a:r>
              <a:r>
                <a:rPr lang="en-US" altLang="zh-CN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2e</a:t>
              </a:r>
              <a:r>
                <a:rPr lang="en-US" altLang="zh-CN" sz="24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-</a:t>
              </a:r>
              <a:r>
                <a:rPr lang="en-US" altLang="zh-CN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 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           CI</a:t>
              </a:r>
              <a:r>
                <a:rPr lang="en-US" altLang="zh-CN" sz="2400" baseline="-25000"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2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  <a:sym typeface="Hoefler Text"/>
                </a:rPr>
                <a:t>↑</a:t>
              </a:r>
              <a:endPara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844146" y="3926406"/>
              <a:ext cx="590550" cy="76200"/>
              <a:chOff x="6137274" y="2281383"/>
              <a:chExt cx="590400" cy="71438"/>
            </a:xfrm>
          </p:grpSpPr>
          <p:cxnSp>
            <p:nvCxnSpPr>
              <p:cNvPr id="40" name="直接连接符 39"/>
              <p:cNvCxnSpPr/>
              <p:nvPr>
                <p:custDataLst>
                  <p:tags r:id="rId3"/>
                </p:custDataLst>
              </p:nvPr>
            </p:nvCxnSpPr>
            <p:spPr>
              <a:xfrm>
                <a:off x="6137274" y="2281383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41" name="直接连接符 40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42" name="文本框 41"/>
          <p:cNvSpPr txBox="1"/>
          <p:nvPr/>
        </p:nvSpPr>
        <p:spPr>
          <a:xfrm>
            <a:off x="7640377" y="4141023"/>
            <a:ext cx="1472879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氧化反应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05669" y="5163744"/>
            <a:ext cx="10780659" cy="736173"/>
            <a:chOff x="705669" y="5163744"/>
            <a:chExt cx="10780659" cy="736173"/>
          </a:xfrm>
        </p:grpSpPr>
        <p:sp>
          <p:nvSpPr>
            <p:cNvPr id="43" name="矩形 42"/>
            <p:cNvSpPr/>
            <p:nvPr/>
          </p:nvSpPr>
          <p:spPr>
            <a:xfrm>
              <a:off x="705669" y="5163744"/>
              <a:ext cx="10780659" cy="736173"/>
            </a:xfrm>
            <a:prstGeom prst="rect">
              <a:avLst/>
            </a:prstGeom>
            <a:gradFill flip="none" rotWithShape="1">
              <a:gsLst>
                <a:gs pos="0">
                  <a:srgbClr val="002060">
                    <a:lumMod val="80000"/>
                    <a:lumOff val="20000"/>
                  </a:srgbClr>
                </a:gs>
                <a:gs pos="100000">
                  <a:srgbClr val="00206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3670559" y="5177813"/>
              <a:ext cx="4850878" cy="613928"/>
              <a:chOff x="3670559" y="5177813"/>
              <a:chExt cx="4850878" cy="613928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3670559" y="5272785"/>
                <a:ext cx="1155064" cy="518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zh-CN" altLang="en-US" sz="240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charset="-122"/>
                    <a:sym typeface="+mn-ea"/>
                  </a:rPr>
                  <a:t>总反应：</a:t>
                </a:r>
                <a:endPara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4871522" y="5177813"/>
                <a:ext cx="3649915" cy="613928"/>
                <a:chOff x="4871522" y="5177813"/>
                <a:chExt cx="3649915" cy="613928"/>
              </a:xfrm>
            </p:grpSpPr>
            <p:grpSp>
              <p:nvGrpSpPr>
                <p:cNvPr id="50" name="组合 49"/>
                <p:cNvGrpSpPr/>
                <p:nvPr/>
              </p:nvGrpSpPr>
              <p:grpSpPr>
                <a:xfrm>
                  <a:off x="4871522" y="5271919"/>
                  <a:ext cx="3649915" cy="519822"/>
                  <a:chOff x="3990462" y="5271919"/>
                  <a:chExt cx="3649915" cy="519822"/>
                </a:xfrm>
              </p:grpSpPr>
              <p:sp>
                <p:nvSpPr>
                  <p:cNvPr id="46" name="文本框 45"/>
                  <p:cNvSpPr txBox="1"/>
                  <p:nvPr/>
                </p:nvSpPr>
                <p:spPr>
                  <a:xfrm>
                    <a:off x="3990462" y="5271919"/>
                    <a:ext cx="3649915" cy="51982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p>
                    <a:pPr lvl="0" algn="ctr">
                      <a:lnSpc>
                        <a:spcPct val="125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40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sym typeface="Hoefler Text"/>
                      </a:rPr>
                      <a:t>Cu</a:t>
                    </a:r>
                    <a:r>
                      <a:rPr lang="en-US" altLang="zh-CN" sz="2400" baseline="3000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sym typeface="Hoefler Text"/>
                      </a:rPr>
                      <a:t>2+</a:t>
                    </a:r>
                    <a:r>
                      <a:rPr lang="en-US" altLang="zh-CN" sz="240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sym typeface="Hoefler Text"/>
                      </a:rPr>
                      <a:t> + 2Cl</a:t>
                    </a:r>
                    <a:r>
                      <a:rPr lang="en-US" altLang="zh-CN" sz="2400" baseline="3000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sym typeface="Hoefler Text"/>
                      </a:rPr>
                      <a:t>-</a:t>
                    </a:r>
                    <a:r>
                      <a:rPr lang="en-US" altLang="zh-CN" sz="240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sym typeface="Hoefler Text"/>
                      </a:rPr>
                      <a:t>            Cu + Cl</a:t>
                    </a:r>
                    <a:r>
                      <a:rPr lang="en-US" altLang="zh-CN" sz="2400" baseline="-2500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sym typeface="Hoefler Text"/>
                      </a:rPr>
                      <a:t>2</a:t>
                    </a:r>
                    <a:r>
                      <a:rPr lang="en-US" altLang="zh-CN" sz="240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sym typeface="Hoefler Text"/>
                      </a:rPr>
                      <a:t>↑</a:t>
                    </a:r>
                    <a:endParaRPr lang="en-US" altLang="zh-CN" sz="2400">
                      <a:solidFill>
                        <a:schemeClr val="bg1"/>
                      </a:solidFill>
                      <a:latin typeface="Calibri" panose="020F0502020204030204" pitchFamily="34" charset="0"/>
                      <a:ea typeface="微软雅黑" panose="020B0503020204020204" charset="-122"/>
                      <a:sym typeface="Hoefler Text"/>
                    </a:endParaRPr>
                  </a:p>
                </p:txBody>
              </p: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5544813" y="5531830"/>
                    <a:ext cx="590550" cy="76200"/>
                    <a:chOff x="6137274" y="2281383"/>
                    <a:chExt cx="590400" cy="71438"/>
                  </a:xfrm>
                </p:grpSpPr>
                <p:cxnSp>
                  <p:nvCxnSpPr>
                    <p:cNvPr id="48" name="直接连接符 47"/>
                    <p:cNvCxnSpPr/>
                    <p:nvPr>
                      <p:custDataLst>
                        <p:tags r:id="rId5"/>
                      </p:custDataLst>
                    </p:nvPr>
                  </p:nvCxnSpPr>
                  <p:spPr>
                    <a:xfrm>
                      <a:off x="6137274" y="2281383"/>
                      <a:ext cx="590400" cy="0"/>
                    </a:xfrm>
                    <a:prstGeom prst="line">
                      <a:avLst/>
                    </a:prstGeom>
                    <a:noFill/>
                    <a:ln w="21590" cap="flat" cmpd="sng" algn="ctr">
                      <a:solidFill>
                        <a:schemeClr val="bg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" name="直接连接符 48"/>
                    <p:cNvCxnSpPr/>
                    <p:nvPr>
                      <p:custDataLst>
                        <p:tags r:id="rId6"/>
                      </p:custDataLst>
                    </p:nvPr>
                  </p:nvCxnSpPr>
                  <p:spPr>
                    <a:xfrm>
                      <a:off x="6137274" y="2352821"/>
                      <a:ext cx="590400" cy="0"/>
                    </a:xfrm>
                    <a:prstGeom prst="line">
                      <a:avLst/>
                    </a:prstGeom>
                    <a:noFill/>
                    <a:ln w="21590" cap="flat" cmpd="sng" algn="ctr">
                      <a:solidFill>
                        <a:schemeClr val="bg1"/>
                      </a:solidFill>
                      <a:prstDash val="solid"/>
                    </a:ln>
                    <a:effectLst/>
                  </p:spPr>
                </p:cxnSp>
              </p:grpSp>
            </p:grpSp>
            <p:sp>
              <p:nvSpPr>
                <p:cNvPr id="54" name="文本框 53"/>
                <p:cNvSpPr txBox="1"/>
                <p:nvPr/>
              </p:nvSpPr>
              <p:spPr>
                <a:xfrm>
                  <a:off x="6425873" y="5177813"/>
                  <a:ext cx="590550" cy="3761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p>
                  <a:pPr algn="ctr">
                    <a:lnSpc>
                      <a:spcPct val="125000"/>
                    </a:lnSpc>
                    <a:spcBef>
                      <a:spcPct val="50000"/>
                    </a:spcBef>
                  </a:pPr>
                  <a:r>
                    <a:rPr lang="zh-CN" altLang="en-US" sz="1600">
                      <a:solidFill>
                        <a:schemeClr val="bg1"/>
                      </a:solidFill>
                      <a:latin typeface="Calibri" panose="020F0502020204030204" pitchFamily="34" charset="0"/>
                      <a:ea typeface="微软雅黑" panose="020B0503020204020204" charset="-122"/>
                    </a:rPr>
                    <a:t>电解</a:t>
                  </a:r>
                  <a:endParaRPr lang="zh-CN" altLang="en-US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charset="-122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/>
      <p:bldP spid="12" grpId="0"/>
      <p:bldP spid="25" grpId="0" bldLvl="0" animBg="1"/>
      <p:bldP spid="13" grpId="0"/>
      <p:bldP spid="42" grpId="0"/>
      <p:bldP spid="2" grpId="0" animBg="1"/>
      <p:bldP spid="2" grpId="1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1】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以电解氯化铜</a:t>
            </a:r>
            <a:r>
              <a:rPr lang="zh-CN" altLang="en-US" sz="2800" b="1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溶液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为例，掌握电解池的工作原理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394912" y="1187273"/>
            <a:ext cx="2172442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254000" dist="254000" dir="7800000" algn="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【</a:t>
            </a: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思考交流</a:t>
            </a:r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】</a:t>
            </a:r>
            <a:endParaRPr lang="en-US" altLang="zh-CN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70" y="1868552"/>
            <a:ext cx="10780660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4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：根据电极反应，结合电子和离子的移动方向，试分析该反应是如何发生的？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697955" y="2795903"/>
            <a:ext cx="256185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</a:rPr>
              <a:t>电子流向：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</a:rPr>
              <a:t>电源负极→阴极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</a:rPr>
              <a:t>     </a:t>
            </a:r>
            <a:endParaRPr lang="en-US" altLang="zh-CN" sz="2400">
              <a:latin typeface="Calibri" panose="020F050202020403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</a:rPr>
              <a:t>阳极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→电源正极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27280" y="4364477"/>
            <a:ext cx="2561852" cy="222034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288983" y="4364477"/>
            <a:ext cx="1838446" cy="439006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阴极</a:t>
            </a:r>
            <a:endParaRPr lang="zh-CN" altLang="en-US" sz="240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21784" y="4883592"/>
            <a:ext cx="2372844" cy="59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>
                <a:latin typeface="Calibri" panose="020F0502020204030204" pitchFamily="34" charset="0"/>
                <a:ea typeface="微软雅黑" panose="020B0503020204020204" charset="-122"/>
              </a:rPr>
              <a:t>Cu</a:t>
            </a:r>
            <a:r>
              <a:rPr lang="en-US" altLang="zh-CN" sz="2800" baseline="30000">
                <a:latin typeface="Calibri" panose="020F0502020204030204" pitchFamily="34" charset="0"/>
                <a:ea typeface="微软雅黑" panose="020B0503020204020204" charset="-122"/>
              </a:rPr>
              <a:t>2+ </a:t>
            </a:r>
            <a:r>
              <a:rPr lang="en-US" altLang="zh-CN" sz="2800">
                <a:latin typeface="Calibri" panose="020F0502020204030204" pitchFamily="34" charset="0"/>
                <a:ea typeface="微软雅黑" panose="020B0503020204020204" charset="-122"/>
              </a:rPr>
              <a:t>+ 2e</a:t>
            </a:r>
            <a:r>
              <a:rPr lang="en-US" altLang="zh-CN" sz="2800" baseline="30000">
                <a:latin typeface="Calibri" panose="020F0502020204030204" pitchFamily="34" charset="0"/>
                <a:ea typeface="微软雅黑" panose="020B0503020204020204" charset="-122"/>
              </a:rPr>
              <a:t>- </a:t>
            </a:r>
            <a:r>
              <a:rPr lang="en-US" altLang="zh-CN" sz="2800">
                <a:latin typeface="Calibri" panose="020F0502020204030204" pitchFamily="34" charset="0"/>
                <a:ea typeface="微软雅黑" panose="020B0503020204020204" charset="-122"/>
              </a:rPr>
              <a:t>= </a:t>
            </a:r>
            <a:r>
              <a:rPr lang="en-US" altLang="zh-CN" sz="2800"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Cu</a:t>
            </a:r>
            <a:endParaRPr lang="en-US" altLang="zh-CN" sz="2800"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494625" y="5423678"/>
            <a:ext cx="1427162" cy="51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还原反应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41272" y="5950706"/>
            <a:ext cx="2333868" cy="518091"/>
            <a:chOff x="971980" y="5695241"/>
            <a:chExt cx="2333868" cy="518091"/>
          </a:xfrm>
        </p:grpSpPr>
        <p:sp>
          <p:nvSpPr>
            <p:cNvPr id="50" name="文本框 49"/>
            <p:cNvSpPr txBox="1"/>
            <p:nvPr/>
          </p:nvSpPr>
          <p:spPr>
            <a:xfrm>
              <a:off x="971980" y="5695241"/>
              <a:ext cx="2333868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阳离子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        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阴极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51" name="右箭头 183"/>
            <p:cNvSpPr/>
            <p:nvPr>
              <p:custDataLst>
                <p:tags r:id="rId1"/>
              </p:custDataLst>
            </p:nvPr>
          </p:nvSpPr>
          <p:spPr>
            <a:xfrm>
              <a:off x="2094018" y="5914513"/>
              <a:ext cx="407035" cy="145415"/>
            </a:xfrm>
            <a:prstGeom prst="rightArrow">
              <a:avLst/>
            </a:prstGeom>
            <a:gradFill>
              <a:gsLst>
                <a:gs pos="0">
                  <a:srgbClr val="002060">
                    <a:lumMod val="80000"/>
                    <a:lumOff val="20000"/>
                  </a:srgbClr>
                </a:gs>
                <a:gs pos="100000">
                  <a:srgbClr val="00206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8702868" y="4364477"/>
            <a:ext cx="2561852" cy="22203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9064571" y="4364477"/>
            <a:ext cx="1838446" cy="439006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阳极</a:t>
            </a:r>
            <a:endParaRPr lang="zh-CN" altLang="en-US" sz="240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86804" y="4883592"/>
            <a:ext cx="239398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>
                <a:latin typeface="Calibri" panose="020F0502020204030204" pitchFamily="34" charset="0"/>
                <a:ea typeface="微软雅黑" panose="020B0503020204020204" charset="-122"/>
              </a:rPr>
              <a:t>2Cl</a:t>
            </a:r>
            <a:r>
              <a:rPr lang="en-US" altLang="zh-CN" sz="2800" baseline="30000">
                <a:latin typeface="Calibri" panose="020F0502020204030204" pitchFamily="34" charset="0"/>
                <a:ea typeface="微软雅黑" panose="020B0503020204020204" charset="-122"/>
              </a:rPr>
              <a:t>-</a:t>
            </a:r>
            <a:r>
              <a:rPr lang="en-US" altLang="zh-CN" sz="2800">
                <a:latin typeface="Calibri" panose="020F0502020204030204" pitchFamily="34" charset="0"/>
                <a:ea typeface="微软雅黑" panose="020B0503020204020204" charset="-122"/>
              </a:rPr>
              <a:t> -2e</a:t>
            </a:r>
            <a:r>
              <a:rPr lang="en-US" altLang="zh-CN" sz="2800" baseline="30000">
                <a:latin typeface="Calibri" panose="020F0502020204030204" pitchFamily="34" charset="0"/>
                <a:ea typeface="微软雅黑" panose="020B0503020204020204" charset="-122"/>
              </a:rPr>
              <a:t>-</a:t>
            </a:r>
            <a:r>
              <a:rPr lang="en-US" altLang="zh-CN" sz="2800">
                <a:latin typeface="Calibri" panose="020F0502020204030204" pitchFamily="34" charset="0"/>
                <a:ea typeface="微软雅黑" panose="020B0503020204020204" charset="-122"/>
              </a:rPr>
              <a:t> = Cl</a:t>
            </a:r>
            <a:r>
              <a:rPr lang="en-US" altLang="zh-CN" sz="2800" baseline="-25000">
                <a:latin typeface="Calibri" panose="020F0502020204030204" pitchFamily="34" charset="0"/>
                <a:ea typeface="微软雅黑" panose="020B0503020204020204" charset="-122"/>
              </a:rPr>
              <a:t>2</a:t>
            </a:r>
            <a:r>
              <a:rPr lang="en-US" altLang="zh-CN" sz="2800">
                <a:latin typeface="Calibri" panose="020F0502020204030204" pitchFamily="34" charset="0"/>
                <a:ea typeface="微软雅黑" panose="020B0503020204020204" charset="-122"/>
              </a:rPr>
              <a:t>↑</a:t>
            </a:r>
            <a:endParaRPr lang="en-US" altLang="zh-CN" sz="2800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270213" y="5423678"/>
            <a:ext cx="1427162" cy="51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氧化反应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816860" y="5950706"/>
            <a:ext cx="2333868" cy="553085"/>
            <a:chOff x="971980" y="5695241"/>
            <a:chExt cx="2333868" cy="553085"/>
          </a:xfrm>
        </p:grpSpPr>
        <p:sp>
          <p:nvSpPr>
            <p:cNvPr id="60" name="文本框 59"/>
            <p:cNvSpPr txBox="1"/>
            <p:nvPr/>
          </p:nvSpPr>
          <p:spPr>
            <a:xfrm>
              <a:off x="971980" y="5695241"/>
              <a:ext cx="2333868" cy="553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阴离子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        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阳极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61" name="右箭头 183"/>
            <p:cNvSpPr/>
            <p:nvPr>
              <p:custDataLst>
                <p:tags r:id="rId2"/>
              </p:custDataLst>
            </p:nvPr>
          </p:nvSpPr>
          <p:spPr>
            <a:xfrm>
              <a:off x="2094018" y="5914513"/>
              <a:ext cx="407035" cy="14541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702685" y="4138295"/>
            <a:ext cx="4034790" cy="2439035"/>
            <a:chOff x="2333" y="3794"/>
            <a:chExt cx="5176" cy="4208"/>
          </a:xfrm>
        </p:grpSpPr>
        <p:sp>
          <p:nvSpPr>
            <p:cNvPr id="66" name="矩形 65"/>
            <p:cNvSpPr/>
            <p:nvPr>
              <p:custDataLst>
                <p:tags r:id="rId3"/>
              </p:custDataLst>
            </p:nvPr>
          </p:nvSpPr>
          <p:spPr>
            <a:xfrm>
              <a:off x="2333" y="4644"/>
              <a:ext cx="5176" cy="3343"/>
            </a:xfrm>
            <a:prstGeom prst="rect">
              <a:avLst/>
            </a:prstGeom>
            <a:solidFill>
              <a:srgbClr val="99D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cxnSp>
          <p:nvCxnSpPr>
            <p:cNvPr id="67" name="直接连接符 66"/>
            <p:cNvCxnSpPr/>
            <p:nvPr>
              <p:custDataLst>
                <p:tags r:id="rId4"/>
              </p:custDataLst>
            </p:nvPr>
          </p:nvCxnSpPr>
          <p:spPr>
            <a:xfrm flipH="1">
              <a:off x="2349" y="3807"/>
              <a:ext cx="5" cy="419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5"/>
              </p:custDataLst>
            </p:nvPr>
          </p:nvCxnSpPr>
          <p:spPr>
            <a:xfrm>
              <a:off x="7489" y="3794"/>
              <a:ext cx="20" cy="420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>
              <p:custDataLst>
                <p:tags r:id="rId6"/>
              </p:custDataLst>
            </p:nvPr>
          </p:nvCxnSpPr>
          <p:spPr>
            <a:xfrm>
              <a:off x="2334" y="7969"/>
              <a:ext cx="5174" cy="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0" name="矩形 69"/>
          <p:cNvSpPr/>
          <p:nvPr>
            <p:custDataLst>
              <p:tags r:id="rId7"/>
            </p:custDataLst>
          </p:nvPr>
        </p:nvSpPr>
        <p:spPr>
          <a:xfrm>
            <a:off x="4097020" y="3502660"/>
            <a:ext cx="397510" cy="29362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71" name="矩形 70"/>
          <p:cNvSpPr/>
          <p:nvPr>
            <p:custDataLst>
              <p:tags r:id="rId8"/>
            </p:custDataLst>
          </p:nvPr>
        </p:nvSpPr>
        <p:spPr>
          <a:xfrm>
            <a:off x="6771640" y="3502660"/>
            <a:ext cx="397510" cy="2936240"/>
          </a:xfrm>
          <a:prstGeom prst="rect">
            <a:avLst/>
          </a:prstGeom>
          <a:solidFill>
            <a:srgbClr val="59595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72" name="文本框 71"/>
          <p:cNvSpPr txBox="1"/>
          <p:nvPr>
            <p:custDataLst>
              <p:tags r:id="rId9"/>
            </p:custDataLst>
          </p:nvPr>
        </p:nvSpPr>
        <p:spPr>
          <a:xfrm>
            <a:off x="4705350" y="5859780"/>
            <a:ext cx="76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Cu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2+</a:t>
            </a:r>
            <a:endParaRPr lang="en-US" altLang="zh-CN" sz="2400" baseline="300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73" name="文本框 72"/>
          <p:cNvSpPr txBox="1"/>
          <p:nvPr>
            <p:custDataLst>
              <p:tags r:id="rId10"/>
            </p:custDataLst>
          </p:nvPr>
        </p:nvSpPr>
        <p:spPr>
          <a:xfrm>
            <a:off x="5664835" y="5692775"/>
            <a:ext cx="717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Cl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-</a:t>
            </a:r>
            <a:endParaRPr lang="en-US" altLang="zh-CN" sz="2400" baseline="300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74" name="文本框 73"/>
          <p:cNvSpPr txBox="1"/>
          <p:nvPr>
            <p:custDataLst>
              <p:tags r:id="rId11"/>
            </p:custDataLst>
          </p:nvPr>
        </p:nvSpPr>
        <p:spPr>
          <a:xfrm>
            <a:off x="5645150" y="6012180"/>
            <a:ext cx="717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Cl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-</a:t>
            </a:r>
            <a:endParaRPr lang="en-US" altLang="zh-CN" sz="2400" baseline="300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75" name="文本框 74"/>
          <p:cNvSpPr txBox="1"/>
          <p:nvPr>
            <p:custDataLst>
              <p:tags r:id="rId12"/>
            </p:custDataLst>
          </p:nvPr>
        </p:nvSpPr>
        <p:spPr>
          <a:xfrm>
            <a:off x="3368040" y="3460115"/>
            <a:ext cx="697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石墨</a:t>
            </a:r>
            <a:endParaRPr lang="zh-CN" altLang="en-US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76" name="文本框 75"/>
          <p:cNvSpPr txBox="1"/>
          <p:nvPr>
            <p:custDataLst>
              <p:tags r:id="rId13"/>
            </p:custDataLst>
          </p:nvPr>
        </p:nvSpPr>
        <p:spPr>
          <a:xfrm>
            <a:off x="7264400" y="3460115"/>
            <a:ext cx="697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石墨</a:t>
            </a:r>
            <a:endParaRPr lang="zh-CN" altLang="en-US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14"/>
            </p:custDataLst>
          </p:nvPr>
        </p:nvCxnSpPr>
        <p:spPr>
          <a:xfrm flipV="1">
            <a:off x="6969125" y="2675255"/>
            <a:ext cx="4445" cy="827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15"/>
            </p:custDataLst>
          </p:nvPr>
        </p:nvCxnSpPr>
        <p:spPr>
          <a:xfrm flipV="1">
            <a:off x="4295775" y="2675255"/>
            <a:ext cx="4445" cy="827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>
            <p:custDataLst>
              <p:tags r:id="rId16"/>
            </p:custDataLst>
          </p:nvPr>
        </p:nvCxnSpPr>
        <p:spPr>
          <a:xfrm>
            <a:off x="4290695" y="2684780"/>
            <a:ext cx="14401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>
            <p:custDataLst>
              <p:tags r:id="rId17"/>
            </p:custDataLst>
          </p:nvPr>
        </p:nvCxnSpPr>
        <p:spPr>
          <a:xfrm>
            <a:off x="5861050" y="2684780"/>
            <a:ext cx="11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1" name="组合 80"/>
          <p:cNvGrpSpPr/>
          <p:nvPr/>
        </p:nvGrpSpPr>
        <p:grpSpPr>
          <a:xfrm>
            <a:off x="5337810" y="2086610"/>
            <a:ext cx="998220" cy="898525"/>
            <a:chOff x="8406" y="2176"/>
            <a:chExt cx="1572" cy="1415"/>
          </a:xfrm>
        </p:grpSpPr>
        <p:grpSp>
          <p:nvGrpSpPr>
            <p:cNvPr id="82" name="组合 81"/>
            <p:cNvGrpSpPr/>
            <p:nvPr/>
          </p:nvGrpSpPr>
          <p:grpSpPr>
            <a:xfrm rot="10800000">
              <a:off x="9078" y="2737"/>
              <a:ext cx="152" cy="854"/>
              <a:chOff x="3494" y="2767"/>
              <a:chExt cx="152" cy="854"/>
            </a:xfrm>
          </p:grpSpPr>
          <p:cxnSp>
            <p:nvCxnSpPr>
              <p:cNvPr id="85" name="直接连接符 84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3494" y="2767"/>
                <a:ext cx="0" cy="854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3646" y="2911"/>
                <a:ext cx="0" cy="567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83" name="文本框 82"/>
            <p:cNvSpPr txBox="1"/>
            <p:nvPr>
              <p:custDataLst>
                <p:tags r:id="rId20"/>
              </p:custDataLst>
            </p:nvPr>
          </p:nvSpPr>
          <p:spPr>
            <a:xfrm>
              <a:off x="9352" y="2326"/>
              <a:ext cx="6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+</a:t>
              </a:r>
              <a:endParaRPr lang="en-US" altLang="zh-CN" sz="2800" b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84" name="文本框 83"/>
            <p:cNvSpPr txBox="1"/>
            <p:nvPr>
              <p:custDataLst>
                <p:tags r:id="rId21"/>
              </p:custDataLst>
            </p:nvPr>
          </p:nvSpPr>
          <p:spPr>
            <a:xfrm>
              <a:off x="8406" y="2176"/>
              <a:ext cx="62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0070C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-</a:t>
              </a:r>
              <a:endParaRPr lang="en-US" altLang="zh-CN" sz="3600" b="1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87" name="图片 8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99025" y="2475230"/>
            <a:ext cx="506095" cy="418465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5337175" y="2458720"/>
            <a:ext cx="513080" cy="368300"/>
            <a:chOff x="1756" y="3542"/>
            <a:chExt cx="808" cy="580"/>
          </a:xfrm>
        </p:grpSpPr>
        <p:sp>
          <p:nvSpPr>
            <p:cNvPr id="89" name="椭圆 88"/>
            <p:cNvSpPr/>
            <p:nvPr>
              <p:custDataLst>
                <p:tags r:id="rId23"/>
              </p:custDataLst>
            </p:nvPr>
          </p:nvSpPr>
          <p:spPr>
            <a:xfrm>
              <a:off x="1861" y="3667"/>
              <a:ext cx="411" cy="37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90" name="文本框 89"/>
            <p:cNvSpPr txBox="1"/>
            <p:nvPr>
              <p:custDataLst>
                <p:tags r:id="rId24"/>
              </p:custDataLst>
            </p:nvPr>
          </p:nvSpPr>
          <p:spPr>
            <a:xfrm>
              <a:off x="1756" y="3542"/>
              <a:ext cx="8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e-</a:t>
              </a:r>
              <a:endParaRPr lang="en-US" altLang="zh-CN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891405" y="2458720"/>
            <a:ext cx="513080" cy="368300"/>
            <a:chOff x="1756" y="3542"/>
            <a:chExt cx="808" cy="580"/>
          </a:xfrm>
        </p:grpSpPr>
        <p:sp>
          <p:nvSpPr>
            <p:cNvPr id="92" name="椭圆 91"/>
            <p:cNvSpPr/>
            <p:nvPr>
              <p:custDataLst>
                <p:tags r:id="rId25"/>
              </p:custDataLst>
            </p:nvPr>
          </p:nvSpPr>
          <p:spPr>
            <a:xfrm>
              <a:off x="1861" y="3667"/>
              <a:ext cx="411" cy="37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93" name="文本框 92"/>
            <p:cNvSpPr txBox="1"/>
            <p:nvPr>
              <p:custDataLst>
                <p:tags r:id="rId26"/>
              </p:custDataLst>
            </p:nvPr>
          </p:nvSpPr>
          <p:spPr>
            <a:xfrm>
              <a:off x="1756" y="3542"/>
              <a:ext cx="8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e-</a:t>
              </a:r>
              <a:endParaRPr lang="en-US" altLang="zh-CN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751320" y="5784850"/>
            <a:ext cx="513080" cy="368300"/>
            <a:chOff x="1756" y="3542"/>
            <a:chExt cx="808" cy="580"/>
          </a:xfrm>
        </p:grpSpPr>
        <p:sp>
          <p:nvSpPr>
            <p:cNvPr id="95" name="椭圆 94"/>
            <p:cNvSpPr/>
            <p:nvPr>
              <p:custDataLst>
                <p:tags r:id="rId27"/>
              </p:custDataLst>
            </p:nvPr>
          </p:nvSpPr>
          <p:spPr>
            <a:xfrm>
              <a:off x="1861" y="3667"/>
              <a:ext cx="411" cy="37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96" name="文本框 95"/>
            <p:cNvSpPr txBox="1"/>
            <p:nvPr>
              <p:custDataLst>
                <p:tags r:id="rId28"/>
              </p:custDataLst>
            </p:nvPr>
          </p:nvSpPr>
          <p:spPr>
            <a:xfrm>
              <a:off x="1756" y="3542"/>
              <a:ext cx="8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e-</a:t>
              </a:r>
              <a:endParaRPr lang="en-US" altLang="zh-CN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751320" y="5416550"/>
            <a:ext cx="513080" cy="368300"/>
            <a:chOff x="1756" y="3542"/>
            <a:chExt cx="808" cy="580"/>
          </a:xfrm>
        </p:grpSpPr>
        <p:sp>
          <p:nvSpPr>
            <p:cNvPr id="98" name="椭圆 97"/>
            <p:cNvSpPr/>
            <p:nvPr>
              <p:custDataLst>
                <p:tags r:id="rId29"/>
              </p:custDataLst>
            </p:nvPr>
          </p:nvSpPr>
          <p:spPr>
            <a:xfrm>
              <a:off x="1861" y="3667"/>
              <a:ext cx="411" cy="37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99" name="文本框 98"/>
            <p:cNvSpPr txBox="1"/>
            <p:nvPr>
              <p:custDataLst>
                <p:tags r:id="rId30"/>
              </p:custDataLst>
            </p:nvPr>
          </p:nvSpPr>
          <p:spPr>
            <a:xfrm>
              <a:off x="1756" y="3542"/>
              <a:ext cx="8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e-</a:t>
              </a:r>
              <a:endParaRPr lang="en-US" altLang="zh-CN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2918 0.00328214 L 0.000208379 0.00328214 L -0.00536452 0.00328214 L -0.0109375 0.00328214 L -0.0165104 0.00328214 L -0.0220833 0.00205734 L -0.0276564 0.00205734 L -0.0340104 -0.000473921 L -0.0395314 -0.000473921 L -0.0451044 -0.000473921 L -0.0506774 0.00083253 L -0.0546354 0.00956944 L -0.0546354 0.0182247 L -0.0546354 0.0269617 L -0.0546354 0.0356986 L -0.0546354 0.0444355 L -0.0546354 0.0531724 L -0.0546354 0.0619093 L -0.0546354 0.0705646 L -0.0546354 0.0793015 L -0.0546354 0.0880384 L -0.0546354 0.0967764 L -0.0546354 0.105513 L -0.0546354 0.11425 L -0.0546354 0.122905 L -0.0554684 0.132948 L -0.0554684 0.141604 L -0.0554684 0.15034 L -0.0554684 0.159078 L -0.0554684 0.167814 L -0.0554684 0.177776 L -0.0554684 0.186513 L -0.0554684 0.19525 L -0.0554684 0.203987 L -0.0554684 0.212642 L -0.0554684 0.221379 L -0.0554684 0.231341 L -0.0554684 0.240078 L -0.0554684 0.248815 L -0.0554684 0.257551 L -0.0554684 0.267514 L -0.0554684 0.27625 L -0.0554684 0.286212 L -0.0562504 0.294949 L -0.0570314 0.303605 L -0.0578644 0.312341 L -0.0594274 0.321078 L -0.0594274 0.33104 L -0.0594274 0.339777 L -0.0594274 0.348513 L -0.0594274 0.358476 L -0.0594274 0.367212 L -0.0594274 0.377174 L -0.0594274 0.387136 L -0.0594274 0.395872 L -0.0594274 0.40461 L -0.0586454 0.413346 L -0.0570314 0.422002 L -0.0562504 0.430739 L -0.0554684 0.439476 L -0.0554684 0.448212 L -0.0570314 0.456949 L -0.0578644 0.465687 L -0.0578644 0.474342 " pathEditMode="relative" rAng="0" ptsTypes="">
                                      <p:cBhvr>
                                        <p:cTn id="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3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5825 0.00596536 L -0.0120312 0.00596536 L -0.0175522 0.00596536 L -0.0239582 0.00596536 L -0.0294792 0.00596536 L -0.0350522 0.00596536 L -0.0414063 0.00596536 L -0.0469792 0.00469725 L -0.0525523 0.00469725 L -0.0581253 0.00342905 L -0.0636982 0.00207627 L -0.0692193 0.00207627 L -0.0747912 0.00207627 L -0.0803643 0.00207627 L -0.0859373 0.00207627 L -0.0915103 0.00207627 L -0.0970832 0.00207627 L -0.102604 0.00342905 L -0.107396 0.012391 L -0.108177 0.0214374 L -0.108177 0.030484 L -0.10901 0.0395304 L -0.10901 0.0485769 L -0.10901 0.0576234 L -0.10901 0.0679382 L -0.109791 0.0769 L -0.109791 0.0859465 L -0.10901 0.0949927 L -0.107396 0.104039 L -0.105833 0.113086 L -0.105 0.122132 L -0.104218 0.131179 L -0.102604 0.14014 L -0.101823 0.149187 L -0.101041 0.159502 L -0.101041 0.168549 L -0.101041 0.177595 L -0.101041 0.186641 L -0.101041 0.195688 L -0.101041 0.206002 L -0.101041 0.215048 L -0.101041 0.224011 L -0.101041 0.234326 L -0.101823 0.243372 L -0.102604 0.252418 L -0.104218 0.261465 L -0.104218 0.271779 L -0.105833 0.283362 L -0.106614 0.292409 L -0.107396 0.301455 L -0.108177 0.310502 L -0.10901 0.319548 L -0.109791 0.328595 L -0.110573 0.33891 L -0.110573 0.349224 L -0.111354 0.35827 L -0.111354 0.367317 L -0.111354 0.377632 L -0.111354 0.387946 L -0.112187 0.396993 L -0.112187 0.405955 L -0.112187 0.415002 L -0.112968 0.424048 L -0.112187 0.433095 " pathEditMode="relative" rAng="0" ptsTypes="">
                                      <p:cBhvr>
                                        <p:cTn id="6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0056 0.00139 L -0.0112 -0.00139 L -0.01823 -0.00694 L -0.02474 -0.01412 L -0.03021 -0.02407 L -0.03503 -0.03379 L -0.03893 -0.04514 L -0.04297 -0.05509 L -0.04453 -0.06504 L -0.04531 -0.075 L -0.04688 -0.08472 " pathEditMode="relative" rAng="0" ptsTypes="AAAAAAAAAAAA">
                                      <p:cBhvr>
                                        <p:cTn id="6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557292 0 L 0.0111458 -0.00138889 L 0.0175 -0.00425926 L 0.0238542 -0.00703704 L 0.0294271 -0.0126852 L 0.035 -0.0155556 L 0.0405208 -0.0198148 L 0.046875 -0.025463 L 0.0532813 -0.0325 L 0.0588021 -0.0410185 L 0.064375 -0.0494444 L 0.0675521 -0.0593519 L 0.0707292 -0.0692593 " pathEditMode="relative" ptsTypes="">
                                      <p:cBhvr>
                                        <p:cTn id="8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1875 -0.00138889 L 0.0127083 -0.00277778 L 0.0182812 -0.00564815 L 0.0238542 -0.00842593 L 0.0294271 -0.0140741 L 0.035 -0.0183333 L 0.0413542 -0.0239815 L 0.0477083 -0.0338889 L 0.0524479 -0.0437963 L 0.0556771 -0.0537037 L 0.0588542 -0.0635185 L 0.0628125 -0.0734259 L 0.0667708 -0.0833333 L 0.0715625 -0.0932407 L 0.0763021 -0.103148 " pathEditMode="relative" ptsTypes="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06707 0.00141956 L -0.00461978 -0.00869187 L -0.00461978 -0.0188987 L -0.00381838 -0.0291055 L -0.00381838 -0.0393124 L -0.00231576 -0.0495192 L -0.00156444 -0.0597261 L -0.000763045 -0.0698375 L -0.000763045 -0.0800444 L -1.17316e-05 -0.0902514 L 0.000739582 -0.100458 L 0.000739582 -0.110664 L 0.000739582 -0.120872 L 0.000739582 -0.132509 L 0.000739582 -0.142716 L 0.000739582 -0.152827 L 0.000739582 -0.163035 L 0.000739582 -0.173241 L 0.000739582 -0.183447 L 0.000739582 -0.195086 L 0.000739582 -0.205292 L 0.000739582 -0.2155 L 0.000739582 -0.225706 L 0.000739582 -0.235818 L 0.000739582 -0.246024 L 0.000739582 -0.257662 L 0.000739582 -0.267869 L 0.000739582 -0.278075 L 0.000739582 -0.288283 L 0.000739582 -0.298489 L 0.000739582 -0.308601 L 0.000739582 -0.318807 L -1.17316e-05 -0.329015 L -1.17316e-05 -0.339221 L -1.17316e-05 -0.349429 L -1.17316e-05 -0.359635 L -1.17316e-05 -0.369747 L -1.17316e-05 -0.379953 L -1.17316e-05 -0.390161 L -1.17316e-05 -0.400367 L -1.17316e-05 -0.410574 L -1.17316e-05 -0.420781 L -0.00537109 -0.428031 L -0.0107305 -0.428031 L -0.0160899 -0.428031 L -0.0213991 -0.428031 L -0.0267585 -0.428031 L -0.0321178 -0.428031 L -0.0374772 -0.428031 L -0.0428366 -0.428031 L -0.048196 -0.429462 L -0.0535052 -0.429462 L -0.0588646 -0.429462 L -0.064224 -0.430987 L -0.0695834 -0.430987 L -0.0749427 -0.430987 L -0.0803021 -0.430987 " pathEditMode="relative" rAng="0" ptsTypes="">
                                      <p:cBhvr>
                                        <p:cTn id="10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216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12963 L 0.00161458 -0.0211111 L 0.00239583 -0.0310185 L 0.00479167 -0.0409259 L 0.00479167 -0.0508333 L 0.00557292 -0.0607407 L 0.0071875 -0.0706481 L 0.0071875 -0.080463 L 0.0071875 -0.0903704 L 0.0071875 -0.100278 L 0.0071875 -0.110185 L 0.00796875 -0.121481 L 0.00796875 -0.131389 L 0.00796875 -0.141296 L 0.00796875 -0.151204 L 0.00796875 -0.161019 L 0.00875 -0.170926 L 0.00958333 -0.180833 L 0.0103646 -0.190741 L 0.0119271 -0.200648 L 0.0119271 -0.211944 L 0.0127604 -0.221852 L 0.0127604 -0.231759 L 0.0127604 -0.241574 L 0.0127604 -0.25287 L 0.0127604 -0.262778 L 0.0127604 -0.275556 L 0.0127604 -0.286852 L 0.0127604 -0.296759 L 0.0127604 -0.306574 L 0.0127604 -0.317963 L 0.0127604 -0.327778 L 0.0127604 -0.337685 L 0.0111458 -0.347593 L 0.0111458 -0.3575 L 0.0111458 -0.367407 L 0.0103646 -0.378704 L 0.0103646 -0.388611 L 0.0103646 -0.398519 L 0.0103646 -0.411204 L 0.0103646 -0.421111 L 0.00958333 -0.431019 L 0.00875 -0.440833 L 0.0071875 -0.450741 L 0.00557292 -0.462037 L 0.00317708 -0.471944 L 0.000833333 -0.481852 L -0.00473958 -0.488889 L -0.0103125 -0.49037 L -0.0158854 -0.49037 L -0.0214583 -0.49037 L -0.0270313 -0.49037 L -0.0325521 -0.49037 L -0.038125 -0.49037 L -0.0436979 -0.49037 " pathEditMode="relative" ptsTypes="">
                                      <p:cBhvr>
                                        <p:cTn id="1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6" grpId="0"/>
      <p:bldP spid="48" grpId="0"/>
      <p:bldP spid="55" grpId="0" animBg="1"/>
      <p:bldP spid="56" grpId="0" animBg="1"/>
      <p:bldP spid="57" grpId="0"/>
      <p:bldP spid="58" grpId="0"/>
      <p:bldP spid="70" grpId="0" bldLvl="0" animBg="1"/>
      <p:bldP spid="71" grpId="0" bldLvl="0" animBg="1"/>
      <p:bldP spid="72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1】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以电解氯化铜</a:t>
            </a:r>
            <a:r>
              <a:rPr lang="zh-CN" altLang="en-US" sz="2800" b="1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溶液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为例，掌握电解池的工作原理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74973" y="1794308"/>
            <a:ext cx="2710815" cy="3978275"/>
            <a:chOff x="13818" y="3034"/>
            <a:chExt cx="4269" cy="6265"/>
          </a:xfrm>
        </p:grpSpPr>
        <p:grpSp>
          <p:nvGrpSpPr>
            <p:cNvPr id="3" name="组合 2"/>
            <p:cNvGrpSpPr/>
            <p:nvPr/>
          </p:nvGrpSpPr>
          <p:grpSpPr>
            <a:xfrm>
              <a:off x="13818" y="3034"/>
              <a:ext cx="4269" cy="5433"/>
              <a:chOff x="12142" y="2635"/>
              <a:chExt cx="5495" cy="6992"/>
            </a:xfrm>
          </p:grpSpPr>
          <p:pic>
            <p:nvPicPr>
              <p:cNvPr id="6" name="图片 7" descr="3b32303034333032353b55d0cdcad4b9dc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801" y="5776"/>
                <a:ext cx="3851" cy="3851"/>
              </a:xfrm>
              <a:prstGeom prst="rect">
                <a:avLst/>
              </a:prstGeom>
            </p:spPr>
          </p:pic>
          <p:cxnSp>
            <p:nvCxnSpPr>
              <p:cNvPr id="7" name="直接连接符 6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13721" y="5267"/>
                <a:ext cx="0" cy="2891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15766" y="5267"/>
                <a:ext cx="0" cy="2891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12775" y="2987"/>
                <a:ext cx="3953" cy="2280"/>
                <a:chOff x="12775" y="2987"/>
                <a:chExt cx="3953" cy="2280"/>
              </a:xfrm>
            </p:grpSpPr>
            <p:cxnSp>
              <p:nvCxnSpPr>
                <p:cNvPr id="14" name="直接连接符 13"/>
                <p:cNvCxnSpPr/>
                <p:nvPr>
                  <p:custDataLst>
                    <p:tags r:id="rId6"/>
                  </p:custDataLst>
                </p:nvPr>
              </p:nvCxnSpPr>
              <p:spPr>
                <a:xfrm flipV="1">
                  <a:off x="13722" y="4641"/>
                  <a:ext cx="0" cy="62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>
                  <p:custDataLst>
                    <p:tags r:id="rId7"/>
                  </p:custDataLst>
                </p:nvPr>
              </p:nvCxnSpPr>
              <p:spPr>
                <a:xfrm flipV="1">
                  <a:off x="15781" y="4641"/>
                  <a:ext cx="0" cy="62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>
                  <p:custDataLst>
                    <p:tags r:id="rId8"/>
                  </p:custDataLst>
                </p:nvPr>
              </p:nvCxnSpPr>
              <p:spPr>
                <a:xfrm flipH="1" flipV="1">
                  <a:off x="12775" y="4642"/>
                  <a:ext cx="947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>
                  <p:custDataLst>
                    <p:tags r:id="rId9"/>
                  </p:custDataLst>
                </p:nvPr>
              </p:nvCxnSpPr>
              <p:spPr>
                <a:xfrm flipH="1" flipV="1">
                  <a:off x="15781" y="4627"/>
                  <a:ext cx="947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>
                  <p:custDataLst>
                    <p:tags r:id="rId10"/>
                  </p:custDataLst>
                </p:nvPr>
              </p:nvCxnSpPr>
              <p:spPr>
                <a:xfrm flipV="1">
                  <a:off x="12806" y="3390"/>
                  <a:ext cx="0" cy="1282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>
                  <p:custDataLst>
                    <p:tags r:id="rId11"/>
                  </p:custDataLst>
                </p:nvPr>
              </p:nvCxnSpPr>
              <p:spPr>
                <a:xfrm flipH="1" flipV="1">
                  <a:off x="16728" y="3390"/>
                  <a:ext cx="1" cy="1254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 flipV="1">
                  <a:off x="12775" y="3375"/>
                  <a:ext cx="947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 flipV="1">
                  <a:off x="15781" y="3390"/>
                  <a:ext cx="947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组合 21"/>
                <p:cNvGrpSpPr/>
                <p:nvPr/>
              </p:nvGrpSpPr>
              <p:grpSpPr>
                <a:xfrm>
                  <a:off x="15179" y="2987"/>
                  <a:ext cx="587" cy="790"/>
                  <a:chOff x="7981" y="3405"/>
                  <a:chExt cx="587" cy="790"/>
                </a:xfrm>
              </p:grpSpPr>
              <p:cxnSp>
                <p:nvCxnSpPr>
                  <p:cNvPr id="25" name="直接连接符 24"/>
                  <p:cNvCxnSpPr/>
                  <p:nvPr>
                    <p:custDataLst>
                      <p:tags r:id="rId14"/>
                    </p:custDataLst>
                  </p:nvPr>
                </p:nvCxnSpPr>
                <p:spPr>
                  <a:xfrm flipH="1" flipV="1">
                    <a:off x="8172" y="3405"/>
                    <a:ext cx="14" cy="79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>
                    <p:custDataLst>
                      <p:tags r:id="rId15"/>
                    </p:custDataLst>
                  </p:nvPr>
                </p:nvCxnSpPr>
                <p:spPr>
                  <a:xfrm flipH="1" flipV="1">
                    <a:off x="7981" y="3574"/>
                    <a:ext cx="14" cy="45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/>
                  <p:cNvCxnSpPr/>
                  <p:nvPr>
                    <p:custDataLst>
                      <p:tags r:id="rId16"/>
                    </p:custDataLst>
                  </p:nvPr>
                </p:nvCxnSpPr>
                <p:spPr>
                  <a:xfrm flipH="1" flipV="1">
                    <a:off x="8554" y="3405"/>
                    <a:ext cx="14" cy="79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 flipH="1" flipV="1">
                    <a:off x="8363" y="3574"/>
                    <a:ext cx="14" cy="45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3" name="图片 22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753" y="3116"/>
                  <a:ext cx="654" cy="540"/>
                </a:xfrm>
                <a:prstGeom prst="rect">
                  <a:avLst/>
                </a:prstGeom>
              </p:spPr>
            </p:pic>
            <p:cxnSp>
              <p:nvCxnSpPr>
                <p:cNvPr id="24" name="直接连接符 23"/>
                <p:cNvCxnSpPr/>
                <p:nvPr>
                  <p:custDataLst>
                    <p:tags r:id="rId20"/>
                  </p:custDataLst>
                </p:nvPr>
              </p:nvCxnSpPr>
              <p:spPr>
                <a:xfrm flipH="1" flipV="1">
                  <a:off x="14330" y="3390"/>
                  <a:ext cx="850" cy="1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文本框 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5853" y="2635"/>
                <a:ext cx="994" cy="9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indent="0" algn="just" fontAlgn="auto">
                  <a:tabLst>
                    <a:tab pos="5257800" algn="l"/>
                    <a:tab pos="9372600" algn="l"/>
                  </a:tabLst>
                </a:pP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</a:t>
                </a:r>
                <a:endParaRPr lang="en-US" altLang="zh-CN" sz="2400" kern="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4412" y="2650"/>
                <a:ext cx="994" cy="9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indent="0" algn="just" fontAlgn="auto">
                  <a:tabLst>
                    <a:tab pos="5257800" algn="l"/>
                    <a:tab pos="9372600" algn="l"/>
                  </a:tabLst>
                </a:pPr>
                <a:r>
                  <a:rPr lang="en-US" altLang="zh-CN" sz="2400" kern="1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endParaRPr lang="en-US" altLang="zh-CN" sz="2400" kern="1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2" name="文本框 1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2142" y="5051"/>
                <a:ext cx="1329" cy="1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indent="0" algn="just" fontAlgn="auto">
                  <a:lnSpc>
                    <a:spcPct val="125000"/>
                  </a:lnSpc>
                  <a:spcBef>
                    <a:spcPct val="50000"/>
                  </a:spcBef>
                  <a:tabLst>
                    <a:tab pos="5257800" algn="l"/>
                    <a:tab pos="9372600" algn="l"/>
                  </a:tabLst>
                </a:pPr>
                <a:r>
                  <a:rPr lang="zh-CN" altLang="en-US" sz="2400">
                    <a:latin typeface="Calibri" panose="020F0502020204030204" pitchFamily="34" charset="0"/>
                    <a:ea typeface="微软雅黑" panose="020B0503020204020204" charset="-122"/>
                    <a:sym typeface="+mn-ea"/>
                  </a:rPr>
                  <a:t>阴极</a:t>
                </a:r>
                <a:endParaRPr lang="zh-CN" altLang="en-US" sz="2400">
                  <a:latin typeface="Calibri" panose="020F0502020204030204" pitchFamily="34" charset="0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6308" y="5051"/>
                <a:ext cx="1329" cy="1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indent="0" algn="just" fontAlgn="auto">
                  <a:lnSpc>
                    <a:spcPct val="125000"/>
                  </a:lnSpc>
                  <a:spcBef>
                    <a:spcPct val="50000"/>
                  </a:spcBef>
                  <a:tabLst>
                    <a:tab pos="5257800" algn="l"/>
                    <a:tab pos="9372600" algn="l"/>
                  </a:tabLst>
                </a:pPr>
                <a:r>
                  <a:rPr lang="zh-CN" altLang="en-US" sz="2400">
                    <a:latin typeface="Calibri" panose="020F0502020204030204" pitchFamily="34" charset="0"/>
                    <a:ea typeface="微软雅黑" panose="020B0503020204020204" charset="-122"/>
                    <a:sym typeface="+mn-ea"/>
                  </a:rPr>
                  <a:t>阳极</a:t>
                </a:r>
                <a:endParaRPr lang="zh-CN" altLang="en-US" sz="2400">
                  <a:latin typeface="Calibri" panose="020F0502020204030204" pitchFamily="34" charset="0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5" name="文本框 4"/>
            <p:cNvSpPr txBox="1"/>
            <p:nvPr>
              <p:custDataLst>
                <p:tags r:id="rId25"/>
              </p:custDataLst>
            </p:nvPr>
          </p:nvSpPr>
          <p:spPr>
            <a:xfrm>
              <a:off x="14576" y="8482"/>
              <a:ext cx="2746" cy="8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fontAlgn="auto">
                <a:lnSpc>
                  <a:spcPct val="125000"/>
                </a:lnSpc>
                <a:spcBef>
                  <a:spcPct val="50000"/>
                </a:spcBef>
                <a:tabLst>
                  <a:tab pos="5257800" algn="l"/>
                  <a:tab pos="9372600" algn="l"/>
                </a:tabLst>
              </a:pP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CuCl</a:t>
              </a:r>
              <a:r>
                <a:rPr lang="en-US" altLang="zh-CN" sz="2400" baseline="-250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  <a:sym typeface="+mn-ea"/>
                </a:rPr>
                <a:t>溶液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6212" y="1451841"/>
            <a:ext cx="7801381" cy="1279929"/>
            <a:chOff x="705669" y="1451841"/>
            <a:chExt cx="7801381" cy="1279929"/>
          </a:xfrm>
        </p:grpSpPr>
        <p:sp>
          <p:nvSpPr>
            <p:cNvPr id="30" name="矩形 29"/>
            <p:cNvSpPr/>
            <p:nvPr/>
          </p:nvSpPr>
          <p:spPr>
            <a:xfrm>
              <a:off x="705669" y="1451841"/>
              <a:ext cx="7801381" cy="12799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849650" y="1536313"/>
              <a:ext cx="7221295" cy="1110985"/>
              <a:chOff x="849650" y="1590765"/>
              <a:chExt cx="7221295" cy="1110985"/>
            </a:xfrm>
          </p:grpSpPr>
          <p:sp>
            <p:nvSpPr>
              <p:cNvPr id="29" name="矩形: 圆角 28"/>
              <p:cNvSpPr/>
              <p:nvPr/>
            </p:nvSpPr>
            <p:spPr>
              <a:xfrm>
                <a:off x="855700" y="1590765"/>
                <a:ext cx="1548130" cy="56197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2060">
                      <a:lumMod val="80000"/>
                      <a:lumOff val="20000"/>
                    </a:srgbClr>
                  </a:gs>
                  <a:gs pos="100000">
                    <a:srgbClr val="002060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2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放电</a:t>
                </a:r>
                <a:endParaRPr kumimoji="1"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49650" y="2183659"/>
                <a:ext cx="7221295" cy="518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zh-CN" altLang="en-US" sz="2400">
                    <a:latin typeface="Calibri" panose="020F0502020204030204" pitchFamily="34" charset="0"/>
                    <a:ea typeface="微软雅黑" panose="020B0503020204020204" charset="-122"/>
                    <a:sym typeface="+mn-ea"/>
                  </a:rPr>
                  <a:t>离子在电极上得失电子发生氧化还原反应的过程。</a:t>
                </a:r>
                <a:endParaRPr lang="zh-CN" altLang="en-US" sz="2400"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06212" y="2903352"/>
            <a:ext cx="7801381" cy="1760188"/>
            <a:chOff x="705669" y="2891531"/>
            <a:chExt cx="7801381" cy="1760188"/>
          </a:xfrm>
        </p:grpSpPr>
        <p:sp>
          <p:nvSpPr>
            <p:cNvPr id="36" name="矩形 35"/>
            <p:cNvSpPr/>
            <p:nvPr/>
          </p:nvSpPr>
          <p:spPr>
            <a:xfrm>
              <a:off x="705669" y="2891531"/>
              <a:ext cx="7801381" cy="17601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849650" y="2985301"/>
              <a:ext cx="7487697" cy="1572649"/>
              <a:chOff x="849650" y="1590765"/>
              <a:chExt cx="7487697" cy="1572649"/>
            </a:xfrm>
          </p:grpSpPr>
          <p:sp>
            <p:nvSpPr>
              <p:cNvPr id="38" name="矩形: 圆角 37"/>
              <p:cNvSpPr/>
              <p:nvPr/>
            </p:nvSpPr>
            <p:spPr>
              <a:xfrm>
                <a:off x="855700" y="1590765"/>
                <a:ext cx="1548130" cy="56197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2060">
                      <a:lumMod val="80000"/>
                      <a:lumOff val="20000"/>
                    </a:srgbClr>
                  </a:gs>
                  <a:gs pos="100000">
                    <a:srgbClr val="002060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2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电解</a:t>
                </a:r>
                <a:endParaRPr kumimoji="1"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49650" y="2183659"/>
                <a:ext cx="7487697" cy="979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zh-CN" altLang="en-US" sz="2400">
                    <a:latin typeface="Calibri" panose="020F0502020204030204" pitchFamily="34" charset="0"/>
                    <a:ea typeface="微软雅黑" panose="020B0503020204020204" charset="-122"/>
                    <a:sym typeface="+mn-ea"/>
                  </a:rPr>
                  <a:t>使电流通过电解质溶液（或熔融电解质）而在阳极、阴极引起氧化还原反应的过程。</a:t>
                </a:r>
                <a:endParaRPr lang="zh-CN" altLang="en-US" sz="2400"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706212" y="4835121"/>
            <a:ext cx="7801381" cy="1279929"/>
            <a:chOff x="705669" y="1451841"/>
            <a:chExt cx="7801381" cy="1279929"/>
          </a:xfrm>
        </p:grpSpPr>
        <p:sp>
          <p:nvSpPr>
            <p:cNvPr id="47" name="矩形 46"/>
            <p:cNvSpPr/>
            <p:nvPr/>
          </p:nvSpPr>
          <p:spPr>
            <a:xfrm>
              <a:off x="705669" y="1451841"/>
              <a:ext cx="7801381" cy="12799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849650" y="1536313"/>
              <a:ext cx="7221295" cy="1110985"/>
              <a:chOff x="849650" y="1590765"/>
              <a:chExt cx="7221295" cy="1110985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855700" y="1590765"/>
                <a:ext cx="1548130" cy="56197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2060">
                      <a:lumMod val="80000"/>
                      <a:lumOff val="20000"/>
                    </a:srgbClr>
                  </a:gs>
                  <a:gs pos="100000">
                    <a:srgbClr val="002060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2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电解池</a:t>
                </a:r>
                <a:endParaRPr kumimoji="1"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849650" y="2183659"/>
                <a:ext cx="7221295" cy="518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zh-CN" altLang="en-US" sz="2400">
                    <a:latin typeface="Calibri" panose="020F0502020204030204" pitchFamily="34" charset="0"/>
                    <a:ea typeface="微软雅黑" panose="020B0503020204020204" charset="-122"/>
                    <a:sym typeface="+mn-ea"/>
                  </a:rPr>
                  <a:t>将电能转化为化学能的装置。</a:t>
                </a:r>
                <a:endParaRPr lang="zh-CN" altLang="en-US" sz="2400"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2】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理解溶液中离子的放电顺序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394912" y="1187273"/>
            <a:ext cx="2172442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254000" dist="254000" dir="7800000" algn="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【</a:t>
            </a:r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思考交流</a:t>
            </a:r>
            <a:r>
              <a:rPr lang="en-US" altLang="zh-CN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】</a:t>
            </a:r>
            <a:endParaRPr lang="en-US" altLang="zh-CN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05670" y="1868552"/>
            <a:ext cx="1078066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问题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5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：在阴极区，为什么是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Cu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2+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得电子，而不是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H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+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得电子？在阳极区，为什么是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Cl-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失电子，而不是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OH-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失电子？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7488" y="3303635"/>
            <a:ext cx="3307457" cy="827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溶液中的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Cu</a:t>
            </a:r>
            <a:r>
              <a:rPr lang="en-US" altLang="zh-CN" sz="2400" baseline="30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2+</a:t>
            </a: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和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 H</a:t>
            </a:r>
            <a:r>
              <a:rPr lang="en-US" altLang="zh-CN" sz="2400" baseline="30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+</a:t>
            </a:r>
            <a:endParaRPr lang="en-US" altLang="zh-CN" sz="2400" baseline="300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  <a:p>
            <a:pPr>
              <a:defRPr/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移向阴极。</a:t>
            </a:r>
            <a:endParaRPr lang="en-US" altLang="zh-CN" sz="24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67488" y="4208993"/>
            <a:ext cx="3307457" cy="827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氧化性（得电子能力）：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Cu</a:t>
            </a:r>
            <a:r>
              <a:rPr lang="en-US" altLang="zh-CN" sz="2400" baseline="30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2+   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&gt;  H</a:t>
            </a:r>
            <a:r>
              <a:rPr lang="en-US" altLang="zh-CN" sz="2400" baseline="30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+</a:t>
            </a:r>
            <a:endParaRPr lang="en-US" altLang="zh-CN" sz="2400" baseline="300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7488" y="5114351"/>
            <a:ext cx="3307457" cy="827406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Cu</a:t>
            </a:r>
            <a:r>
              <a:rPr lang="en-US" altLang="zh-CN" sz="2800" baseline="300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2+ 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+ 2e</a:t>
            </a:r>
            <a:r>
              <a:rPr lang="en-US" altLang="zh-CN" sz="2800" baseline="300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-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 = Cu</a:t>
            </a:r>
            <a:endParaRPr lang="en-US" altLang="zh-CN" sz="280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517055" y="3303635"/>
            <a:ext cx="3307457" cy="827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溶液中的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Cl</a:t>
            </a:r>
            <a:r>
              <a:rPr lang="en-US" altLang="zh-CN" sz="2800" baseline="30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-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和 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OH</a:t>
            </a:r>
            <a:r>
              <a:rPr lang="en-US" altLang="zh-CN" sz="2800" baseline="30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-</a:t>
            </a:r>
            <a:endParaRPr lang="en-US" altLang="zh-CN" sz="2800" baseline="300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移向阳极。</a:t>
            </a:r>
            <a:endParaRPr lang="zh-CN" altLang="en-US" sz="24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517055" y="4208993"/>
            <a:ext cx="3307457" cy="827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还原性（失电子能力）：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Cl</a:t>
            </a:r>
            <a:r>
              <a:rPr lang="en-US" altLang="zh-CN" sz="2800" baseline="30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-</a:t>
            </a:r>
            <a:r>
              <a:rPr lang="en-US" altLang="zh-CN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   &gt;  OH</a:t>
            </a:r>
            <a:r>
              <a:rPr lang="en-US" altLang="zh-CN" sz="2800" baseline="30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-</a:t>
            </a:r>
            <a:endParaRPr lang="en-US" altLang="zh-CN" sz="2800" baseline="300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517055" y="5114351"/>
            <a:ext cx="3307457" cy="827406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2Cl</a:t>
            </a:r>
            <a:r>
              <a:rPr lang="en-US" altLang="zh-CN" sz="2800" baseline="300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-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－ 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2e</a:t>
            </a:r>
            <a:r>
              <a:rPr lang="en-US" altLang="zh-CN" sz="2800" baseline="300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-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 = Cl</a:t>
            </a:r>
            <a:r>
              <a:rPr lang="en-US" altLang="zh-CN" sz="2800" baseline="-250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↑</a:t>
            </a:r>
            <a:endParaRPr lang="en-US" altLang="zh-CN" sz="280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125595" y="4217670"/>
            <a:ext cx="4034790" cy="2463165"/>
            <a:chOff x="2333" y="3794"/>
            <a:chExt cx="5176" cy="4208"/>
          </a:xfrm>
        </p:grpSpPr>
        <p:sp>
          <p:nvSpPr>
            <p:cNvPr id="57" name="矩形 56"/>
            <p:cNvSpPr/>
            <p:nvPr>
              <p:custDataLst>
                <p:tags r:id="rId1"/>
              </p:custDataLst>
            </p:nvPr>
          </p:nvSpPr>
          <p:spPr>
            <a:xfrm>
              <a:off x="2333" y="4644"/>
              <a:ext cx="5176" cy="3343"/>
            </a:xfrm>
            <a:prstGeom prst="rect">
              <a:avLst/>
            </a:prstGeom>
            <a:solidFill>
              <a:srgbClr val="99D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cxnSp>
          <p:nvCxnSpPr>
            <p:cNvPr id="58" name="直接连接符 57"/>
            <p:cNvCxnSpPr/>
            <p:nvPr>
              <p:custDataLst>
                <p:tags r:id="rId2"/>
              </p:custDataLst>
            </p:nvPr>
          </p:nvCxnSpPr>
          <p:spPr>
            <a:xfrm flipH="1">
              <a:off x="2349" y="3807"/>
              <a:ext cx="5" cy="419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3"/>
              </p:custDataLst>
            </p:nvPr>
          </p:nvCxnSpPr>
          <p:spPr>
            <a:xfrm>
              <a:off x="7489" y="3794"/>
              <a:ext cx="20" cy="420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4"/>
              </p:custDataLst>
            </p:nvPr>
          </p:nvCxnSpPr>
          <p:spPr>
            <a:xfrm>
              <a:off x="2334" y="7969"/>
              <a:ext cx="5174" cy="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1" name="矩形 60"/>
          <p:cNvSpPr/>
          <p:nvPr>
            <p:custDataLst>
              <p:tags r:id="rId5"/>
            </p:custDataLst>
          </p:nvPr>
        </p:nvSpPr>
        <p:spPr>
          <a:xfrm>
            <a:off x="4519930" y="4039579"/>
            <a:ext cx="397510" cy="24786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62" name="矩形 61"/>
          <p:cNvSpPr/>
          <p:nvPr>
            <p:custDataLst>
              <p:tags r:id="rId6"/>
            </p:custDataLst>
          </p:nvPr>
        </p:nvSpPr>
        <p:spPr>
          <a:xfrm>
            <a:off x="7194550" y="4039579"/>
            <a:ext cx="397510" cy="2478695"/>
          </a:xfrm>
          <a:prstGeom prst="rect">
            <a:avLst/>
          </a:prstGeom>
          <a:solidFill>
            <a:srgbClr val="59595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63" name="文本框 62"/>
          <p:cNvSpPr txBox="1"/>
          <p:nvPr>
            <p:custDataLst>
              <p:tags r:id="rId7"/>
            </p:custDataLst>
          </p:nvPr>
        </p:nvSpPr>
        <p:spPr>
          <a:xfrm>
            <a:off x="5098415" y="6117590"/>
            <a:ext cx="76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Cu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2+</a:t>
            </a:r>
            <a:endParaRPr lang="en-US" altLang="zh-CN" sz="2400" baseline="300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64" name="文本框 63"/>
          <p:cNvSpPr txBox="1"/>
          <p:nvPr>
            <p:custDataLst>
              <p:tags r:id="rId8"/>
            </p:custDataLst>
          </p:nvPr>
        </p:nvSpPr>
        <p:spPr>
          <a:xfrm>
            <a:off x="6057900" y="5950585"/>
            <a:ext cx="717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Cl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-</a:t>
            </a:r>
            <a:endParaRPr lang="en-US" altLang="zh-CN" sz="2400" baseline="300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65" name="文本框 64"/>
          <p:cNvSpPr txBox="1"/>
          <p:nvPr>
            <p:custDataLst>
              <p:tags r:id="rId9"/>
            </p:custDataLst>
          </p:nvPr>
        </p:nvSpPr>
        <p:spPr>
          <a:xfrm>
            <a:off x="6038215" y="6269990"/>
            <a:ext cx="717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Cl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-</a:t>
            </a:r>
            <a:endParaRPr lang="en-US" altLang="zh-CN" sz="2400" baseline="300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66" name="文本框 65"/>
          <p:cNvSpPr txBox="1"/>
          <p:nvPr>
            <p:custDataLst>
              <p:tags r:id="rId10"/>
            </p:custDataLst>
          </p:nvPr>
        </p:nvSpPr>
        <p:spPr>
          <a:xfrm>
            <a:off x="3806825" y="3470275"/>
            <a:ext cx="697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阴极</a:t>
            </a:r>
            <a:endParaRPr lang="zh-CN" altLang="en-US" sz="2000" b="1">
              <a:solidFill>
                <a:srgbClr val="0070C0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67" name="文本框 66"/>
          <p:cNvSpPr txBox="1"/>
          <p:nvPr>
            <p:custDataLst>
              <p:tags r:id="rId11"/>
            </p:custDataLst>
          </p:nvPr>
        </p:nvSpPr>
        <p:spPr>
          <a:xfrm>
            <a:off x="7687310" y="3470275"/>
            <a:ext cx="697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阳极</a:t>
            </a:r>
            <a:endParaRPr lang="zh-CN" altLang="en-US" sz="2000" b="1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cxnSp>
        <p:nvCxnSpPr>
          <p:cNvPr id="68" name="直接连接符 67"/>
          <p:cNvCxnSpPr/>
          <p:nvPr>
            <p:custDataLst>
              <p:tags r:id="rId12"/>
            </p:custDataLst>
          </p:nvPr>
        </p:nvCxnSpPr>
        <p:spPr>
          <a:xfrm flipV="1">
            <a:off x="7392035" y="3192787"/>
            <a:ext cx="4445" cy="827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>
            <p:custDataLst>
              <p:tags r:id="rId13"/>
            </p:custDataLst>
          </p:nvPr>
        </p:nvCxnSpPr>
        <p:spPr>
          <a:xfrm flipV="1">
            <a:off x="4718685" y="3192787"/>
            <a:ext cx="4445" cy="827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>
            <p:custDataLst>
              <p:tags r:id="rId14"/>
            </p:custDataLst>
          </p:nvPr>
        </p:nvCxnSpPr>
        <p:spPr>
          <a:xfrm>
            <a:off x="4713605" y="3202312"/>
            <a:ext cx="14401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>
            <p:custDataLst>
              <p:tags r:id="rId15"/>
            </p:custDataLst>
          </p:nvPr>
        </p:nvCxnSpPr>
        <p:spPr>
          <a:xfrm>
            <a:off x="6283960" y="3202312"/>
            <a:ext cx="11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5760720" y="2604142"/>
            <a:ext cx="998220" cy="898525"/>
            <a:chOff x="8406" y="2176"/>
            <a:chExt cx="1572" cy="1415"/>
          </a:xfrm>
        </p:grpSpPr>
        <p:grpSp>
          <p:nvGrpSpPr>
            <p:cNvPr id="73" name="组合 72"/>
            <p:cNvGrpSpPr/>
            <p:nvPr/>
          </p:nvGrpSpPr>
          <p:grpSpPr>
            <a:xfrm rot="10800000">
              <a:off x="9078" y="2737"/>
              <a:ext cx="152" cy="854"/>
              <a:chOff x="3494" y="2767"/>
              <a:chExt cx="152" cy="854"/>
            </a:xfrm>
          </p:grpSpPr>
          <p:cxnSp>
            <p:nvCxnSpPr>
              <p:cNvPr id="76" name="直接连接符 75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3494" y="2767"/>
                <a:ext cx="0" cy="854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3646" y="2911"/>
                <a:ext cx="0" cy="567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74" name="文本框 73"/>
            <p:cNvSpPr txBox="1"/>
            <p:nvPr>
              <p:custDataLst>
                <p:tags r:id="rId18"/>
              </p:custDataLst>
            </p:nvPr>
          </p:nvSpPr>
          <p:spPr>
            <a:xfrm>
              <a:off x="9352" y="2326"/>
              <a:ext cx="6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+</a:t>
              </a:r>
              <a:endParaRPr lang="en-US" altLang="zh-CN" sz="2800" b="1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75" name="文本框 74"/>
            <p:cNvSpPr txBox="1"/>
            <p:nvPr>
              <p:custDataLst>
                <p:tags r:id="rId19"/>
              </p:custDataLst>
            </p:nvPr>
          </p:nvSpPr>
          <p:spPr>
            <a:xfrm>
              <a:off x="8406" y="2176"/>
              <a:ext cx="62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0070C0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-</a:t>
              </a:r>
              <a:endParaRPr lang="en-US" altLang="zh-CN" sz="3600" b="1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760085" y="2976252"/>
            <a:ext cx="513080" cy="368300"/>
            <a:chOff x="1756" y="3542"/>
            <a:chExt cx="808" cy="580"/>
          </a:xfrm>
        </p:grpSpPr>
        <p:sp>
          <p:nvSpPr>
            <p:cNvPr id="79" name="椭圆 78"/>
            <p:cNvSpPr/>
            <p:nvPr>
              <p:custDataLst>
                <p:tags r:id="rId20"/>
              </p:custDataLst>
            </p:nvPr>
          </p:nvSpPr>
          <p:spPr>
            <a:xfrm>
              <a:off x="1861" y="3667"/>
              <a:ext cx="411" cy="37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80" name="文本框 79"/>
            <p:cNvSpPr txBox="1"/>
            <p:nvPr>
              <p:custDataLst>
                <p:tags r:id="rId21"/>
              </p:custDataLst>
            </p:nvPr>
          </p:nvSpPr>
          <p:spPr>
            <a:xfrm>
              <a:off x="1756" y="3542"/>
              <a:ext cx="8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e-</a:t>
              </a:r>
              <a:endParaRPr lang="en-US" altLang="zh-CN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314315" y="2976252"/>
            <a:ext cx="513080" cy="368300"/>
            <a:chOff x="1756" y="3542"/>
            <a:chExt cx="808" cy="580"/>
          </a:xfrm>
        </p:grpSpPr>
        <p:sp>
          <p:nvSpPr>
            <p:cNvPr id="82" name="椭圆 81"/>
            <p:cNvSpPr/>
            <p:nvPr>
              <p:custDataLst>
                <p:tags r:id="rId22"/>
              </p:custDataLst>
            </p:nvPr>
          </p:nvSpPr>
          <p:spPr>
            <a:xfrm>
              <a:off x="1861" y="3667"/>
              <a:ext cx="411" cy="37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83" name="文本框 82"/>
            <p:cNvSpPr txBox="1"/>
            <p:nvPr>
              <p:custDataLst>
                <p:tags r:id="rId23"/>
              </p:custDataLst>
            </p:nvPr>
          </p:nvSpPr>
          <p:spPr>
            <a:xfrm>
              <a:off x="1756" y="3542"/>
              <a:ext cx="8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e-</a:t>
              </a:r>
              <a:endParaRPr lang="en-US" altLang="zh-CN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174230" y="5864225"/>
            <a:ext cx="513080" cy="368300"/>
            <a:chOff x="1756" y="3542"/>
            <a:chExt cx="808" cy="580"/>
          </a:xfrm>
        </p:grpSpPr>
        <p:sp>
          <p:nvSpPr>
            <p:cNvPr id="85" name="椭圆 84"/>
            <p:cNvSpPr/>
            <p:nvPr>
              <p:custDataLst>
                <p:tags r:id="rId24"/>
              </p:custDataLst>
            </p:nvPr>
          </p:nvSpPr>
          <p:spPr>
            <a:xfrm>
              <a:off x="1861" y="3667"/>
              <a:ext cx="411" cy="37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86" name="文本框 85"/>
            <p:cNvSpPr txBox="1"/>
            <p:nvPr>
              <p:custDataLst>
                <p:tags r:id="rId25"/>
              </p:custDataLst>
            </p:nvPr>
          </p:nvSpPr>
          <p:spPr>
            <a:xfrm>
              <a:off x="1756" y="3542"/>
              <a:ext cx="8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e-</a:t>
              </a:r>
              <a:endParaRPr lang="en-US" altLang="zh-CN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174230" y="5495925"/>
            <a:ext cx="513080" cy="368300"/>
            <a:chOff x="1756" y="3542"/>
            <a:chExt cx="808" cy="580"/>
          </a:xfrm>
        </p:grpSpPr>
        <p:sp>
          <p:nvSpPr>
            <p:cNvPr id="88" name="椭圆 87"/>
            <p:cNvSpPr/>
            <p:nvPr>
              <p:custDataLst>
                <p:tags r:id="rId26"/>
              </p:custDataLst>
            </p:nvPr>
          </p:nvSpPr>
          <p:spPr>
            <a:xfrm>
              <a:off x="1861" y="3667"/>
              <a:ext cx="411" cy="37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89" name="文本框 88"/>
            <p:cNvSpPr txBox="1"/>
            <p:nvPr>
              <p:custDataLst>
                <p:tags r:id="rId27"/>
              </p:custDataLst>
            </p:nvPr>
          </p:nvSpPr>
          <p:spPr>
            <a:xfrm>
              <a:off x="1756" y="3542"/>
              <a:ext cx="8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charset="-122"/>
                  <a:cs typeface="Calibri" panose="020F0502020204030204" pitchFamily="34" charset="0"/>
                </a:rPr>
                <a:t>e-</a:t>
              </a:r>
              <a:endParaRPr lang="en-US" altLang="zh-CN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28"/>
            </p:custDataLst>
          </p:nvPr>
        </p:nvSpPr>
        <p:spPr>
          <a:xfrm>
            <a:off x="5208905" y="5584825"/>
            <a:ext cx="655320" cy="459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H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+</a:t>
            </a:r>
            <a:endParaRPr lang="en-US" altLang="zh-CN" sz="2400" baseline="300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91" name="文本框 90"/>
          <p:cNvSpPr txBox="1"/>
          <p:nvPr>
            <p:custDataLst>
              <p:tags r:id="rId29"/>
            </p:custDataLst>
          </p:nvPr>
        </p:nvSpPr>
        <p:spPr>
          <a:xfrm>
            <a:off x="6007100" y="5476240"/>
            <a:ext cx="768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OH</a:t>
            </a:r>
            <a:r>
              <a:rPr lang="en-US" altLang="zh-CN" sz="2400" baseline="30000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-</a:t>
            </a:r>
            <a:endParaRPr lang="en-US" altLang="zh-CN" sz="2400" baseline="300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51e-05 -0.000423196 L -0.00541918 -0.000423196 L -0.010952 -0.000423196 L -0.0164848 -0.000423196 L -0.0220077 -0.000423196 L -0.0275405 -0.00167848 L -0.0329448 -0.00167848 L -0.0392483 -0.00418837 L -0.0447811 -0.00418837 L -0.0501854 -0.00418837 L -0.0557182 -0.00293342 L -0.0597097 0.00605885 L -0.0597097 0.0148344 L -0.0597097 0.0238177 L -0.0597097 0.0328099 L -0.0597097 0.0417932 L -0.0597097 0.0505688 L -0.0597097 0.059552 L -0.0597097 0.0685443 L -0.0597097 0.0773199 L -0.0597097 0.0863031 L -0.0597097 0.0952954 L -0.0597097 0.104279 L -0.0597097 0.113271 L -0.0597097 0.122046 L -0.0604804 0.132285 L -0.0604804 0.141268 L -0.0604804 0.150053 L -0.0604804 0.159036 L -0.0604804 0.168019 L -0.0604804 0.178266 L -0.0604804 0.187249 L -0.0604804 0.196025 L -0.0604804 0.205017 L -0.0604804 0.214001 L -0.0604804 0.222776 L -0.0604804 0.233014 L -0.0604804 0.242007 L -0.0604804 0.25099 L -0.0604804 0.259982 L -0.0604804 0.270013 L -0.0604804 0.278996 L -0.0604804 0.289234 L -0.061251 0.298226 L -0.0620216 0.307002 L -0.0627923 0.315985 L -0.0643336 0.324977 L -0.0643336 0.335216 L -0.0643336 0.343991 L -0.0643336 0.352974 L -0.0643336 0.363222 L -0.0643336 0.372205 L -0.0643336 0.382443 L -0.0643336 0.392474 L -0.0643336 0.401466 L -0.0643336 0.410449 L -0.0635629 0.419441 L -0.0620216 0.428217 L -0.061251 0.4372 L -0.0604804 0.446193 L -0.0604804 0.455176 L -0.0620216 0.463951 L -0.0627923 0.472944 L -0.0627923 0.481927 " pathEditMode="relative" rAng="0" ptsTypes="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0056 3.7037E-7 L -0.01107 3.7037E-7 L -0.01745 3.7037E-7 L -0.02305 3.7037E-7 L -0.02865 3.7037E-7 L -0.0349 3.7037E-7 L -0.0405 -0.00139 L -0.04609 -0.00139 L -0.05169 -0.00278 L -0.05729 -0.00417 L -0.06276 -0.00417 L -0.06836 -0.00417 L -0.07396 -0.00417 L -0.07943 -0.00417 L -0.08503 -0.00417 L -0.09063 -0.00417 L -0.09609 -0.00278 L -0.10091 0.00694 L -0.10169 0.0169 L -0.10169 0.02685 L -0.1026 0.03681 L -0.1026 0.04676 L -0.1026 0.05648 L -0.1026 0.06782 L -0.10339 0.07778 L -0.10339 0.0875 L -0.1026 0.09745 L -0.10091 0.10741 L -0.09935 0.11736 L -0.09857 0.12731 L -0.09779 0.13704 L -0.09609 0.14699 L -0.09531 0.15694 L -0.09453 0.16806 L -0.09453 0.17801 L -0.09453 0.18796 L -0.09453 0.19792 L -0.09453 0.20787 L -0.09453 0.21898 L -0.09453 0.22893 L -0.09453 0.23889 L -0.09453 0.25 L -0.09531 0.25995 L -0.09609 0.26991 L -0.09779 0.27986 L -0.09779 0.2912 L -0.09935 0.3037 L -0.10013 0.31366 L -0.10091 0.32361 L -0.10169 0.33356 L -0.1026 0.34352 L -0.10339 0.35324 L -0.10417 0.36458 L -0.10417 0.37593 L -0.10495 0.38588 L -0.10495 0.39583 L -0.10495 0.40694 L -0.10495 0.41829 L -0.10573 0.42824 L -0.10573 0.43796 L -0.10573 0.44792 L -0.10651 0.45787 L -0.10573 0.46782 " pathEditMode="relative" rAng="0" ptsTypes="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359 0.00863768 L 0.00349702 0.00875222 L -0.00100456 0.00852315 L -0.00685661 0.008065 L -0.0121385 0.00750858 L -0.016625 0.00668985 L -0.0205414 0.0058881 L -0.0236625 0.0049718 L -0.0269937 0.00417005 L -0.0281641 0.00336758 L -0.0287493 0.00256582 L -0.0301147 0.00176407 " pathEditMode="relative" rAng="0" ptsTypes="AAAAAAAAAAAA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84e-05 -0.000114319 L -0.00643971 0.00251182 L -0.0136157 0.00679395 L -0.0200929 0.0110701 L -0.0255084 0.0170102 L -0.028317 0.0230816 L -0.0291905 0.0290217 L -0.030064 0.035093 L -0.0319856 0.0411703 L -0.0374146 0.0479335 " pathEditMode="relative" rAng="0" ptsTypes="AAAAAAAAAA">
                                      <p:cBhvr>
                                        <p:cTn id="2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0043 2.59259E-6 L 0.0086 -0.00139 L 0.01341 -0.0044 L 0.01823 -0.00718 L 0.02253 -0.01297 L 0.02683 -0.01574 L 0.03112 -0.02014 L 0.03594 -0.02593 L 0.04089 -0.0331 L 0.04505 -0.0419 L 0.04935 -0.05047 L 0.05183 -0.06042 L 0.0543 -0.0706 " pathEditMode="relative" rAng="0" ptsTypes="AAAAAAAAAAAAAA"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3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0393 L 0.01081 0.00301 L 0.01536 0.00208 L 0.01979 3.33333E-6 L 0.02435 -0.00186 L 0.02891 -0.00579 L 0.03346 -0.0088 L 0.03854 -0.01273 L 0.04375 -0.01945 L 0.04766 -0.02639 L 0.05026 -0.03311 L 0.05286 -0.04005 L 0.05599 -0.04676 L 0.05924 -0.05371 L 0.06315 -0.06042 L 0.06693 -0.06736 " pathEditMode="relative" rAng="0" ptsTypes="AAAAAAAAAAAAAAAA">
                                      <p:cBhvr>
                                        <p:cTn id="3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35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125 L 0.01133 0.0081 L 0.01693 4.07407E-6 L 0.02279 -0.0044 L 0.02812 -0.01621 L 0.03385 -0.02431 L 0.03971 -0.03264 L 0.04583 -0.04144 L 0.05234 -0.04908 L 0.05898 -0.05718 L 0.06393 -0.07315 " pathEditMode="relative" rAng="11220000" ptsTypes="AAAAAAAAAAA">
                                      <p:cBhvr>
                                        <p:cTn id="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-428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133729 L -0.00455 -0.00728604 L -0.00455 -0.0159009 L -0.00377 -0.0245242 L -0.00377 -0.0331391 L -0.00234 -0.0417624 L -0.00156 -0.0503773 L -0.00078 -0.0590006 L -0.00078 -0.0676155 L 5e-06 -0.0762388 L 0.00079 -0.0848536 L 0.00079 -0.093477 L 0.00079 -0.102092 L 0.00079 -0.111891 L 0.00079 -0.120701 L 0.00079 -0.12913 L 0.00079 -0.137744 L 0.00079 -0.146368 L 0.00079 -0.154983 L 0.00079 -0.164977 L 0.00079 -0.173592 L 0.00079 -0.182215 L 0.00079 -0.19083 L 0.00079 -0.199453 L 0.00079 -0.208068 L 0.00079 -0.217868 L 0.00079 -0.226483 L 0.00079 -0.235106 L 0.00079 -0.243721 L 0.00079 -0.252344 L 0.00079 -0.260959 L 0.00079 -0.269582 L 5e-06 -0.278197 L 5e-06 -0.286821 L 5e-06 -0.295639 L 5e-06 -0.304253 L 5e-06 -0.312682 L 5e-06 -0.321297 L 5e-06 -0.32992 L 5e-06 -0.33873 L 5e-06 -0.347353 L 5e-06 -0.355968 L -0.00533 -0.362044 L -0.01067 -0.362044 L -0.01615 -0.362044 L -0.02135 -0.362044 L -0.02683 -0.362044 L -0.03217 -0.362044 L -0.03749 -0.362044 L -0.04283 -0.362044 L -0.04818 -0.36322 L -0.05352 -0.36322 L -0.05886 -0.36322 L -0.0642 -0.364591 L -0.06953 -0.364591 L -0.075 -0.364591 L -0.08033 -0.364591 " pathEditMode="relative" rAng="0" ptsTypes="AAAAAAAAAAAAA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8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5.65476e-05 L 0.00079 -0.00975863 L 0.00235 -0.018078 L 0.00313 -0.0265941 L 0.00547 -0.0351189 L 0.00547 -0.0436351 L 0.00626 -0.0519544 L 0.00795 -0.0604792 L 0.00795 -0.0689953 L 0.00795 -0.0773147 L 0.00795 -0.0858394 L 0.00795 -0.0943556 L 0.00873 -0.104061 L 0.00873 -0.112586 L 0.00873 -0.120906 L 0.00873 -0.129422 L 0.00873 -0.137947 L 0.00951 -0.146266 L 0.01029 -0.154782 L 0.01107 -0.163307 L 0.01264 -0.171823 L 0.01264 -0.181529 L 0.01355 -0.189848 L 0.01355 -0.198373 L 0.01355 -0.206889 L 0.01355 -0.216398 L 0.01355 -0.224923 L 0.01355 -0.235818 L 0.01355 -0.245524 L 0.01355 -0.254041 L 0.01355 -0.262368 L 0.01355 -0.272271 L 0.01355 -0.280591 L 0.01355 -0.289115 L 0.01185 -0.297631 L 0.01185 -0.305951 L 0.01185 -0.314476 L 0.01107 -0.324181 L 0.01107 -0.332698 L 0.01107 -0.341222 L 0.01107 -0.351921 L 0.01107 -0.360437 L 0.01029 -0.368953 L 0.00951 -0.377281 L 0.00795 -0.385797 L 0.00626 -0.395503 L 0.00391 -0.404028 L 0.00157 -0.412544 L -0.00403 -0.418484 L -0.00963 -0.419674 L -0.0151 -0.419674 L -0.0207 -0.419674 L -0.0263 -0.419674 L -0.03177 -0.419674 L -0.03737 -0.419674 L -0.04297 -0.419674 " pathEditMode="relative" rAng="0" ptsTypes="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63" grpId="0"/>
      <p:bldP spid="65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2】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理解溶液中离子的放电顺序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394912" y="1313841"/>
            <a:ext cx="1491038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254000" dist="254000" dir="7800000" algn="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阳极</a:t>
            </a:r>
            <a:endParaRPr lang="zh-CN" altLang="en-US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05669" y="2228527"/>
            <a:ext cx="10780659" cy="1216062"/>
            <a:chOff x="705669" y="2228527"/>
            <a:chExt cx="10780659" cy="1216062"/>
          </a:xfrm>
        </p:grpSpPr>
        <p:sp>
          <p:nvSpPr>
            <p:cNvPr id="3" name="矩形 2"/>
            <p:cNvSpPr/>
            <p:nvPr/>
          </p:nvSpPr>
          <p:spPr>
            <a:xfrm>
              <a:off x="705669" y="2228527"/>
              <a:ext cx="10780659" cy="12160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62978" y="2300296"/>
              <a:ext cx="6155054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① </a:t>
              </a:r>
              <a:r>
                <a:rPr lang="zh-CN" altLang="en-US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活泼材料</a:t>
              </a:r>
              <a:r>
                <a:rPr lang="zh-CN" altLang="en-US" sz="240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（铁、锌、铜、银等）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作阳极：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62978" y="2854729"/>
              <a:ext cx="8832532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金属电极优先失电子发生氧化反应，而后溶液中的阴离子失电子。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5669" y="3733472"/>
            <a:ext cx="10780659" cy="2458743"/>
            <a:chOff x="705669" y="3733472"/>
            <a:chExt cx="10780659" cy="2458743"/>
          </a:xfrm>
        </p:grpSpPr>
        <p:sp>
          <p:nvSpPr>
            <p:cNvPr id="9" name="矩形 8"/>
            <p:cNvSpPr/>
            <p:nvPr/>
          </p:nvSpPr>
          <p:spPr>
            <a:xfrm>
              <a:off x="705669" y="3733472"/>
              <a:ext cx="10780659" cy="2458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62978" y="3963121"/>
              <a:ext cx="9381172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②惰性电极（石墨、金、铂等）：溶液中的</a:t>
              </a:r>
              <a:r>
                <a:rPr lang="zh-CN" altLang="en-US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阴离子失电子放电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顺序为：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9732" y="4617948"/>
              <a:ext cx="8832532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S</a:t>
              </a:r>
              <a:r>
                <a:rPr lang="en-US" altLang="zh-CN" sz="2400" baseline="30000">
                  <a:latin typeface="Calibri" panose="020F0502020204030204" pitchFamily="34" charset="0"/>
                  <a:ea typeface="微软雅黑" panose="020B0503020204020204" charset="-122"/>
                </a:rPr>
                <a:t>2-  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&gt; I</a:t>
              </a:r>
              <a:r>
                <a:rPr lang="zh-CN" altLang="en-US" sz="2400" baseline="30000">
                  <a:latin typeface="Calibri" panose="020F0502020204030204" pitchFamily="34" charset="0"/>
                  <a:ea typeface="微软雅黑" panose="020B0503020204020204" charset="-122"/>
                </a:rPr>
                <a:t>－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&gt; Br</a:t>
              </a:r>
              <a:r>
                <a:rPr lang="zh-CN" altLang="en-US" sz="2400" baseline="30000">
                  <a:latin typeface="Calibri" panose="020F0502020204030204" pitchFamily="34" charset="0"/>
                  <a:ea typeface="微软雅黑" panose="020B0503020204020204" charset="-122"/>
                </a:rPr>
                <a:t>－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&gt; Cl</a:t>
              </a:r>
              <a:r>
                <a:rPr lang="zh-CN" altLang="en-US" sz="2400" baseline="30000">
                  <a:latin typeface="Calibri" panose="020F0502020204030204" pitchFamily="34" charset="0"/>
                  <a:ea typeface="微软雅黑" panose="020B0503020204020204" charset="-122"/>
                </a:rPr>
                <a:t>－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&gt; OH</a:t>
              </a:r>
              <a:r>
                <a:rPr lang="zh-CN" altLang="en-US" sz="2400" baseline="30000">
                  <a:latin typeface="Calibri" panose="020F0502020204030204" pitchFamily="34" charset="0"/>
                  <a:ea typeface="微软雅黑" panose="020B0503020204020204" charset="-122"/>
                </a:rPr>
                <a:t>－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&gt;  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含氧酸根（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NO</a:t>
              </a:r>
              <a:r>
                <a:rPr lang="en-US" altLang="zh-CN" sz="2400" baseline="-25000">
                  <a:latin typeface="Calibri" panose="020F0502020204030204" pitchFamily="34" charset="0"/>
                  <a:ea typeface="微软雅黑" panose="020B0503020204020204" charset="-122"/>
                </a:rPr>
                <a:t>3</a:t>
              </a:r>
              <a:r>
                <a:rPr lang="zh-CN" altLang="en-US" sz="2400" baseline="30000">
                  <a:latin typeface="Calibri" panose="020F0502020204030204" pitchFamily="34" charset="0"/>
                  <a:ea typeface="微软雅黑" panose="020B0503020204020204" charset="-122"/>
                </a:rPr>
                <a:t>－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&gt; SO</a:t>
              </a:r>
              <a:r>
                <a:rPr lang="en-US" altLang="zh-CN" sz="2400" baseline="-25000">
                  <a:latin typeface="Calibri" panose="020F0502020204030204" pitchFamily="34" charset="0"/>
                  <a:ea typeface="微软雅黑" panose="020B0503020204020204" charset="-122"/>
                </a:rPr>
                <a:t>4</a:t>
              </a:r>
              <a:r>
                <a:rPr lang="en-US" altLang="zh-CN" sz="2400" baseline="30000">
                  <a:latin typeface="Calibri" panose="020F0502020204030204" pitchFamily="34" charset="0"/>
                  <a:ea typeface="微软雅黑" panose="020B0503020204020204" charset="-122"/>
                </a:rPr>
                <a:t>2</a:t>
              </a:r>
              <a:r>
                <a:rPr lang="zh-CN" altLang="en-US" sz="2400" baseline="30000">
                  <a:latin typeface="Calibri" panose="020F0502020204030204" pitchFamily="34" charset="0"/>
                  <a:ea typeface="微软雅黑" panose="020B0503020204020204" charset="-122"/>
                </a:rPr>
                <a:t>－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charset="-122"/>
                </a:rPr>
                <a:t>&gt;  F</a:t>
              </a:r>
              <a:r>
                <a:rPr lang="zh-CN" altLang="en-US" sz="2400" baseline="30000">
                  <a:latin typeface="Calibri" panose="020F0502020204030204" pitchFamily="34" charset="0"/>
                  <a:ea typeface="微软雅黑" panose="020B0503020204020204" charset="-122"/>
                </a:rPr>
                <a:t>－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charset="-122"/>
                </a:rPr>
                <a:t>等）</a:t>
              </a:r>
              <a:endParaRPr lang="zh-CN" altLang="en-US" sz="24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679732" y="5316598"/>
            <a:ext cx="8832532" cy="51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失电子能力（还原性）越强，越先放电。</a:t>
            </a:r>
            <a:endParaRPr lang="zh-CN" altLang="en-US" sz="240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0881" y="207164"/>
            <a:ext cx="105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2】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  <a:sym typeface="Calibri" panose="020F0502020204030204" pitchFamily="34" charset="0"/>
              </a:rPr>
              <a:t>理解溶液中离子的放电顺序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394912" y="1313841"/>
            <a:ext cx="1491038" cy="518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  <a:effectLst>
            <a:outerShdw blurRad="254000" dist="254000" dir="7800000" algn="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阴极</a:t>
            </a:r>
            <a:endParaRPr lang="zh-CN" altLang="en-US" sz="2400" b="1">
              <a:solidFill>
                <a:prstClr val="whit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70" y="2195908"/>
            <a:ext cx="10780660" cy="51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charset="-122"/>
                <a:sym typeface="Hoefler Text"/>
              </a:rPr>
              <a:t>在阴极，一般是溶液中的阳离子得电子放电，与电极材料无关；放电顺序如下：</a:t>
            </a:r>
            <a:endParaRPr lang="zh-CN" altLang="en-US" sz="2400">
              <a:latin typeface="Calibri" panose="020F0502020204030204" pitchFamily="34" charset="0"/>
              <a:ea typeface="微软雅黑" panose="020B0503020204020204" charset="-122"/>
              <a:sym typeface="Hoefler Tex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05669" y="3037980"/>
            <a:ext cx="10780659" cy="2205032"/>
            <a:chOff x="705669" y="3037980"/>
            <a:chExt cx="10780659" cy="2205032"/>
          </a:xfrm>
        </p:grpSpPr>
        <p:sp>
          <p:nvSpPr>
            <p:cNvPr id="5" name="矩形 4"/>
            <p:cNvSpPr/>
            <p:nvPr/>
          </p:nvSpPr>
          <p:spPr>
            <a:xfrm>
              <a:off x="705669" y="3037980"/>
              <a:ext cx="10780659" cy="2205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25000"/>
                </a:lnSpc>
              </a:pP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55679" y="3167851"/>
              <a:ext cx="7080639" cy="62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Ag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+</a:t>
              </a: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&gt; Hg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2+</a:t>
              </a: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&gt; Fe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3+</a:t>
              </a: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&gt; Cu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2+</a:t>
              </a: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&gt; H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+</a:t>
              </a:r>
              <a:r>
                <a:rPr lang="zh-CN" altLang="en-US" sz="2400" baseline="-25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酸</a:t>
              </a:r>
              <a:r>
                <a:rPr lang="zh-CN" altLang="en-US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（酸电离出</a:t>
              </a:r>
              <a:r>
                <a:rPr lang="en-US" altLang="zh-CN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H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+</a:t>
              </a:r>
              <a:r>
                <a:rPr lang="zh-CN" altLang="en-US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）</a:t>
              </a:r>
              <a:endParaRPr lang="zh-CN" altLang="en-US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43023" y="3846954"/>
              <a:ext cx="7305951" cy="62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&gt; Pb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2+</a:t>
              </a: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&gt; Sn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2+</a:t>
              </a: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&gt; Fe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2+</a:t>
              </a: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&gt; Zn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2+</a:t>
              </a: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 &gt; H</a:t>
              </a:r>
              <a:r>
                <a:rPr lang="en-US" altLang="zh-CN" sz="2800" baseline="30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+</a:t>
              </a:r>
              <a:r>
                <a:rPr lang="zh-CN" altLang="en-US" sz="2400" baseline="-250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水</a:t>
              </a:r>
              <a:r>
                <a:rPr lang="zh-CN" altLang="en-US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（</a:t>
              </a:r>
              <a:r>
                <a:rPr lang="zh-CN" altLang="en-US" sz="2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水电离出</a:t>
              </a:r>
              <a:r>
                <a:rPr lang="en-US" altLang="zh-CN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H+</a:t>
              </a:r>
              <a:r>
                <a:rPr lang="zh-CN" altLang="en-US" sz="28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）</a:t>
              </a:r>
              <a:endParaRPr lang="zh-CN" altLang="en-US" sz="240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43023" y="4524070"/>
              <a:ext cx="7305951" cy="589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altLang="zh-CN" sz="2800">
                  <a:latin typeface="Calibri" panose="020F0502020204030204" pitchFamily="34" charset="0"/>
                  <a:ea typeface="微软雅黑" panose="020B0503020204020204" charset="-122"/>
                </a:rPr>
                <a:t>&gt; Al</a:t>
              </a:r>
              <a:r>
                <a:rPr lang="en-US" altLang="zh-CN" sz="2800" baseline="30000">
                  <a:latin typeface="Calibri" panose="020F0502020204030204" pitchFamily="34" charset="0"/>
                  <a:ea typeface="微软雅黑" panose="020B0503020204020204" charset="-122"/>
                </a:rPr>
                <a:t>3+ </a:t>
              </a:r>
              <a:r>
                <a:rPr lang="en-US" altLang="zh-CN" sz="2800">
                  <a:latin typeface="Calibri" panose="020F0502020204030204" pitchFamily="34" charset="0"/>
                  <a:ea typeface="微软雅黑" panose="020B0503020204020204" charset="-122"/>
                </a:rPr>
                <a:t>&gt; Mg</a:t>
              </a:r>
              <a:r>
                <a:rPr lang="en-US" altLang="zh-CN" sz="2800" baseline="30000">
                  <a:latin typeface="Calibri" panose="020F0502020204030204" pitchFamily="34" charset="0"/>
                  <a:ea typeface="微软雅黑" panose="020B0503020204020204" charset="-122"/>
                </a:rPr>
                <a:t>2+ </a:t>
              </a:r>
              <a:r>
                <a:rPr lang="en-US" altLang="zh-CN" sz="2800">
                  <a:latin typeface="Calibri" panose="020F0502020204030204" pitchFamily="34" charset="0"/>
                  <a:ea typeface="微软雅黑" panose="020B0503020204020204" charset="-122"/>
                </a:rPr>
                <a:t>&gt; Na</a:t>
              </a:r>
              <a:r>
                <a:rPr lang="en-US" altLang="zh-CN" sz="2800" baseline="30000">
                  <a:latin typeface="Calibri" panose="020F0502020204030204" pitchFamily="34" charset="0"/>
                  <a:ea typeface="微软雅黑" panose="020B0503020204020204" charset="-122"/>
                </a:rPr>
                <a:t>+</a:t>
              </a:r>
              <a:r>
                <a:rPr lang="en-US" altLang="zh-CN" sz="2800">
                  <a:latin typeface="Calibri" panose="020F0502020204030204" pitchFamily="34" charset="0"/>
                  <a:ea typeface="微软雅黑" panose="020B0503020204020204" charset="-122"/>
                </a:rPr>
                <a:t> &gt; Ca</a:t>
              </a:r>
              <a:r>
                <a:rPr lang="en-US" altLang="zh-CN" sz="2800" baseline="30000">
                  <a:latin typeface="Calibri" panose="020F0502020204030204" pitchFamily="34" charset="0"/>
                  <a:ea typeface="微软雅黑" panose="020B0503020204020204" charset="-122"/>
                </a:rPr>
                <a:t>2+ </a:t>
              </a:r>
              <a:r>
                <a:rPr lang="en-US" altLang="zh-CN" sz="2800">
                  <a:latin typeface="Calibri" panose="020F0502020204030204" pitchFamily="34" charset="0"/>
                  <a:ea typeface="微软雅黑" panose="020B0503020204020204" charset="-122"/>
                </a:rPr>
                <a:t>&gt;K</a:t>
              </a:r>
              <a:r>
                <a:rPr lang="en-US" altLang="zh-CN" sz="2800" baseline="30000">
                  <a:latin typeface="Calibri" panose="020F0502020204030204" pitchFamily="34" charset="0"/>
                  <a:ea typeface="微软雅黑" panose="020B0503020204020204" charset="-122"/>
                </a:rPr>
                <a:t>+</a:t>
              </a:r>
              <a:endParaRPr lang="zh-CN" altLang="en-US" sz="2800" baseline="300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05669" y="5646880"/>
            <a:ext cx="10780659" cy="736173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25000"/>
              </a:lnSpc>
            </a:pPr>
            <a:r>
              <a:rPr lang="zh-CN" altLang="en-US" sz="24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得电子能力（氧化性）越强，越先放电。</a:t>
            </a:r>
            <a:endParaRPr lang="zh-CN" altLang="en-US" sz="240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AS_UNIQUEID" val="5043"/>
</p:tagLst>
</file>

<file path=ppt/tags/tag112.xml><?xml version="1.0" encoding="utf-8"?>
<p:tagLst xmlns:p="http://schemas.openxmlformats.org/presentationml/2006/main">
  <p:tag name="AS_UNIQUEID" val="1008"/>
  <p:tag name="KSO_WM_BEAUTIFY_FLAG" val=""/>
</p:tagLst>
</file>

<file path=ppt/tags/tag113.xml><?xml version="1.0" encoding="utf-8"?>
<p:tagLst xmlns:p="http://schemas.openxmlformats.org/presentationml/2006/main">
  <p:tag name="AS_UNIQUEID" val="1009"/>
  <p:tag name="KSO_WM_BEAUTIFY_FLAG" val=""/>
</p:tagLst>
</file>

<file path=ppt/tags/tag114.xml><?xml version="1.0" encoding="utf-8"?>
<p:tagLst xmlns:p="http://schemas.openxmlformats.org/presentationml/2006/main">
  <p:tag name="AS_UNIQUEID" val="5044"/>
  <p:tag name="KSO_WM_BEAUTIFY_FLAG" val=""/>
</p:tagLst>
</file>

<file path=ppt/tags/tag115.xml><?xml version="1.0" encoding="utf-8"?>
<p:tagLst xmlns:p="http://schemas.openxmlformats.org/presentationml/2006/main">
  <p:tag name="AS_UNIQUEID" val="999"/>
  <p:tag name="KSO_WM_BEAUTIFY_FLAG" val=""/>
</p:tagLst>
</file>

<file path=ppt/tags/tag116.xml><?xml version="1.0" encoding="utf-8"?>
<p:tagLst xmlns:p="http://schemas.openxmlformats.org/presentationml/2006/main">
  <p:tag name="AS_UNIQUEID" val="1000"/>
  <p:tag name="KSO_WM_BEAUTIFY_FLAG" val=""/>
</p:tagLst>
</file>

<file path=ppt/tags/tag117.xml><?xml version="1.0" encoding="utf-8"?>
<p:tagLst xmlns:p="http://schemas.openxmlformats.org/presentationml/2006/main">
  <p:tag name="AS_UNIQUEID" val="5045"/>
</p:tagLst>
</file>

<file path=ppt/tags/tag118.xml><?xml version="1.0" encoding="utf-8"?>
<p:tagLst xmlns:p="http://schemas.openxmlformats.org/presentationml/2006/main">
  <p:tag name="AS_UNIQUEID" val="1002"/>
  <p:tag name="KSO_WM_BEAUTIFY_FLAG" val=""/>
</p:tagLst>
</file>

<file path=ppt/tags/tag119.xml><?xml version="1.0" encoding="utf-8"?>
<p:tagLst xmlns:p="http://schemas.openxmlformats.org/presentationml/2006/main">
  <p:tag name="AS_UNIQUEID" val="1003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AS_UNIQUEID" val="1004"/>
  <p:tag name="KSO_WM_BEAUTIFY_FLAG" val=""/>
</p:tagLst>
</file>

<file path=ppt/tags/tag121.xml><?xml version="1.0" encoding="utf-8"?>
<p:tagLst xmlns:p="http://schemas.openxmlformats.org/presentationml/2006/main">
  <p:tag name="AS_UNIQUEID" val="1005"/>
  <p:tag name="KSO_WM_BEAUTIFY_FLAG" val=""/>
</p:tagLst>
</file>

<file path=ppt/tags/tag122.xml><?xml version="1.0" encoding="utf-8"?>
<p:tagLst xmlns:p="http://schemas.openxmlformats.org/presentationml/2006/main">
  <p:tag name="AS_UNIQUEID" val="1006"/>
  <p:tag name="KSO_WM_BEAUTIFY_FLAG" val=""/>
</p:tagLst>
</file>

<file path=ppt/tags/tag123.xml><?xml version="1.0" encoding="utf-8"?>
<p:tagLst xmlns:p="http://schemas.openxmlformats.org/presentationml/2006/main">
  <p:tag name="AS_UNIQUEID" val="1007"/>
  <p:tag name="KSO_WM_BEAUTIFY_FLAG" val=""/>
</p:tagLst>
</file>

<file path=ppt/tags/tag124.xml><?xml version="1.0" encoding="utf-8"?>
<p:tagLst xmlns:p="http://schemas.openxmlformats.org/presentationml/2006/main">
  <p:tag name="AS_UNIQUEID" val="1013"/>
  <p:tag name="KSO_WM_BEAUTIFY_FLAG" val=""/>
</p:tagLst>
</file>

<file path=ppt/tags/tag125.xml><?xml version="1.0" encoding="utf-8"?>
<p:tagLst xmlns:p="http://schemas.openxmlformats.org/presentationml/2006/main">
  <p:tag name="AS_UNIQUEID" val="1014"/>
  <p:tag name="KSO_WM_BEAUTIFY_FLAG" val=""/>
</p:tagLst>
</file>

<file path=ppt/tags/tag126.xml><?xml version="1.0" encoding="utf-8"?>
<p:tagLst xmlns:p="http://schemas.openxmlformats.org/presentationml/2006/main">
  <p:tag name="AS_UNIQUEID" val="1015"/>
  <p:tag name="KSO_WM_BEAUTIFY_FLAG" val=""/>
</p:tagLst>
</file>

<file path=ppt/tags/tag127.xml><?xml version="1.0" encoding="utf-8"?>
<p:tagLst xmlns:p="http://schemas.openxmlformats.org/presentationml/2006/main">
  <p:tag name="AS_UNIQUEID" val="1016"/>
  <p:tag name="KSO_WM_BEAUTIFY_FLAG" val=""/>
</p:tagLst>
</file>

<file path=ppt/tags/tag128.xml><?xml version="1.0" encoding="utf-8"?>
<p:tagLst xmlns:p="http://schemas.openxmlformats.org/presentationml/2006/main">
  <p:tag name="AS_UNIQUEID" val="5046"/>
</p:tagLst>
</file>

<file path=ppt/tags/tag129.xml><?xml version="1.0" encoding="utf-8"?>
<p:tagLst xmlns:p="http://schemas.openxmlformats.org/presentationml/2006/main">
  <p:tag name="AS_UNIQUEID" val="999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AS_UNIQUEID" val="999"/>
  <p:tag name="KSO_WM_BEAUTIFY_FLAG" val=""/>
</p:tagLst>
</file>

<file path=ppt/tags/tag131.xml><?xml version="1.0" encoding="utf-8"?>
<p:tagLst xmlns:p="http://schemas.openxmlformats.org/presentationml/2006/main">
  <p:tag name="AS_UNIQUEID" val="999"/>
  <p:tag name="KSO_WM_BEAUTIFY_FLAG" val=""/>
</p:tagLst>
</file>

<file path=ppt/tags/tag132.xml><?xml version="1.0" encoding="utf-8"?>
<p:tagLst xmlns:p="http://schemas.openxmlformats.org/presentationml/2006/main">
  <p:tag name="AS_UNIQUEID" val="999"/>
  <p:tag name="KSO_WM_BEAUTIFY_FLAG" val=""/>
</p:tagLst>
</file>

<file path=ppt/tags/tag133.xml><?xml version="1.0" encoding="utf-8"?>
<p:tagLst xmlns:p="http://schemas.openxmlformats.org/presentationml/2006/main">
  <p:tag name="AS_UNIQUEID" val="999"/>
  <p:tag name="KSO_WM_BEAUTIFY_FLAG" val=""/>
</p:tagLst>
</file>

<file path=ppt/tags/tag134.xml><?xml version="1.0" encoding="utf-8"?>
<p:tagLst xmlns:p="http://schemas.openxmlformats.org/presentationml/2006/main">
  <p:tag name="AS_UNIQUEID" val="1000"/>
  <p:tag name="KSO_WM_BEAUTIFY_FLAG" val=""/>
</p:tagLst>
</file>

<file path=ppt/tags/tag135.xml><?xml version="1.0" encoding="utf-8"?>
<p:tagLst xmlns:p="http://schemas.openxmlformats.org/presentationml/2006/main">
  <p:tag name="AS_UNIQUEID" val="5047"/>
  <p:tag name="KSO_WM_BEAUTIFY_FLAG" val=""/>
</p:tagLst>
</file>

<file path=ppt/tags/tag136.xml><?xml version="1.0" encoding="utf-8"?>
<p:tagLst xmlns:p="http://schemas.openxmlformats.org/presentationml/2006/main">
  <p:tag name="AS_UNIQUEID" val="5048"/>
  <p:tag name="KSO_WM_BEAUTIFY_FLAG" val=""/>
</p:tagLst>
</file>

<file path=ppt/tags/tag137.xml><?xml version="1.0" encoding="utf-8"?>
<p:tagLst xmlns:p="http://schemas.openxmlformats.org/presentationml/2006/main">
  <p:tag name="AS_UNIQUEID" val="1001"/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AS_UNIQUEID" val="5043"/>
</p:tagLst>
</file>

<file path=ppt/tags/tag141.xml><?xml version="1.0" encoding="utf-8"?>
<p:tagLst xmlns:p="http://schemas.openxmlformats.org/presentationml/2006/main">
  <p:tag name="AS_UNIQUEID" val="1008"/>
  <p:tag name="KSO_WM_BEAUTIFY_FLAG" val=""/>
</p:tagLst>
</file>

<file path=ppt/tags/tag142.xml><?xml version="1.0" encoding="utf-8"?>
<p:tagLst xmlns:p="http://schemas.openxmlformats.org/presentationml/2006/main">
  <p:tag name="AS_UNIQUEID" val="1009"/>
  <p:tag name="KSO_WM_BEAUTIFY_FLAG" val=""/>
</p:tagLst>
</file>

<file path=ppt/tags/tag143.xml><?xml version="1.0" encoding="utf-8"?>
<p:tagLst xmlns:p="http://schemas.openxmlformats.org/presentationml/2006/main">
  <p:tag name="AS_UNIQUEID" val="5044"/>
  <p:tag name="KSO_WM_BEAUTIFY_FLAG" val=""/>
</p:tagLst>
</file>

<file path=ppt/tags/tag144.xml><?xml version="1.0" encoding="utf-8"?>
<p:tagLst xmlns:p="http://schemas.openxmlformats.org/presentationml/2006/main">
  <p:tag name="AS_UNIQUEID" val="999"/>
  <p:tag name="KSO_WM_BEAUTIFY_FLAG" val=""/>
</p:tagLst>
</file>

<file path=ppt/tags/tag145.xml><?xml version="1.0" encoding="utf-8"?>
<p:tagLst xmlns:p="http://schemas.openxmlformats.org/presentationml/2006/main">
  <p:tag name="AS_UNIQUEID" val="1000"/>
  <p:tag name="KSO_WM_BEAUTIFY_FLAG" val=""/>
</p:tagLst>
</file>

<file path=ppt/tags/tag146.xml><?xml version="1.0" encoding="utf-8"?>
<p:tagLst xmlns:p="http://schemas.openxmlformats.org/presentationml/2006/main">
  <p:tag name="AS_UNIQUEID" val="5045"/>
</p:tagLst>
</file>

<file path=ppt/tags/tag147.xml><?xml version="1.0" encoding="utf-8"?>
<p:tagLst xmlns:p="http://schemas.openxmlformats.org/presentationml/2006/main">
  <p:tag name="AS_UNIQUEID" val="1002"/>
  <p:tag name="KSO_WM_BEAUTIFY_FLAG" val=""/>
</p:tagLst>
</file>

<file path=ppt/tags/tag148.xml><?xml version="1.0" encoding="utf-8"?>
<p:tagLst xmlns:p="http://schemas.openxmlformats.org/presentationml/2006/main">
  <p:tag name="AS_UNIQUEID" val="1003"/>
  <p:tag name="KSO_WM_BEAUTIFY_FLAG" val=""/>
</p:tagLst>
</file>

<file path=ppt/tags/tag149.xml><?xml version="1.0" encoding="utf-8"?>
<p:tagLst xmlns:p="http://schemas.openxmlformats.org/presentationml/2006/main">
  <p:tag name="AS_UNIQUEID" val="1004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AS_UNIQUEID" val="1005"/>
  <p:tag name="KSO_WM_BEAUTIFY_FLAG" val=""/>
</p:tagLst>
</file>

<file path=ppt/tags/tag151.xml><?xml version="1.0" encoding="utf-8"?>
<p:tagLst xmlns:p="http://schemas.openxmlformats.org/presentationml/2006/main">
  <p:tag name="AS_UNIQUEID" val="1006"/>
  <p:tag name="KSO_WM_BEAUTIFY_FLAG" val=""/>
</p:tagLst>
</file>

<file path=ppt/tags/tag152.xml><?xml version="1.0" encoding="utf-8"?>
<p:tagLst xmlns:p="http://schemas.openxmlformats.org/presentationml/2006/main">
  <p:tag name="AS_UNIQUEID" val="1007"/>
  <p:tag name="KSO_WM_BEAUTIFY_FLAG" val=""/>
</p:tagLst>
</file>

<file path=ppt/tags/tag153.xml><?xml version="1.0" encoding="utf-8"?>
<p:tagLst xmlns:p="http://schemas.openxmlformats.org/presentationml/2006/main">
  <p:tag name="AS_UNIQUEID" val="1013"/>
  <p:tag name="KSO_WM_BEAUTIFY_FLAG" val=""/>
</p:tagLst>
</file>

<file path=ppt/tags/tag154.xml><?xml version="1.0" encoding="utf-8"?>
<p:tagLst xmlns:p="http://schemas.openxmlformats.org/presentationml/2006/main">
  <p:tag name="AS_UNIQUEID" val="1014"/>
  <p:tag name="KSO_WM_BEAUTIFY_FLAG" val=""/>
</p:tagLst>
</file>

<file path=ppt/tags/tag155.xml><?xml version="1.0" encoding="utf-8"?>
<p:tagLst xmlns:p="http://schemas.openxmlformats.org/presentationml/2006/main">
  <p:tag name="AS_UNIQUEID" val="1015"/>
  <p:tag name="KSO_WM_BEAUTIFY_FLAG" val=""/>
</p:tagLst>
</file>

<file path=ppt/tags/tag156.xml><?xml version="1.0" encoding="utf-8"?>
<p:tagLst xmlns:p="http://schemas.openxmlformats.org/presentationml/2006/main">
  <p:tag name="AS_UNIQUEID" val="1016"/>
  <p:tag name="KSO_WM_BEAUTIFY_FLAG" val=""/>
</p:tagLst>
</file>

<file path=ppt/tags/tag157.xml><?xml version="1.0" encoding="utf-8"?>
<p:tagLst xmlns:p="http://schemas.openxmlformats.org/presentationml/2006/main">
  <p:tag name="AS_UNIQUEID" val="5046"/>
</p:tagLst>
</file>

<file path=ppt/tags/tag158.xml><?xml version="1.0" encoding="utf-8"?>
<p:tagLst xmlns:p="http://schemas.openxmlformats.org/presentationml/2006/main">
  <p:tag name="AS_UNIQUEID" val="999"/>
  <p:tag name="KSO_WM_BEAUTIFY_FLAG" val=""/>
</p:tagLst>
</file>

<file path=ppt/tags/tag159.xml><?xml version="1.0" encoding="utf-8"?>
<p:tagLst xmlns:p="http://schemas.openxmlformats.org/presentationml/2006/main">
  <p:tag name="AS_UNIQUEID" val="999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AS_UNIQUEID" val="999"/>
  <p:tag name="KSO_WM_BEAUTIFY_FLAG" val=""/>
</p:tagLst>
</file>

<file path=ppt/tags/tag161.xml><?xml version="1.0" encoding="utf-8"?>
<p:tagLst xmlns:p="http://schemas.openxmlformats.org/presentationml/2006/main">
  <p:tag name="AS_UNIQUEID" val="999"/>
  <p:tag name="KSO_WM_BEAUTIFY_FLAG" val=""/>
</p:tagLst>
</file>

<file path=ppt/tags/tag162.xml><?xml version="1.0" encoding="utf-8"?>
<p:tagLst xmlns:p="http://schemas.openxmlformats.org/presentationml/2006/main">
  <p:tag name="AS_UNIQUEID" val="999"/>
  <p:tag name="KSO_WM_BEAUTIFY_FLAG" val=""/>
</p:tagLst>
</file>

<file path=ppt/tags/tag163.xml><?xml version="1.0" encoding="utf-8"?>
<p:tagLst xmlns:p="http://schemas.openxmlformats.org/presentationml/2006/main">
  <p:tag name="AS_UNIQUEID" val="1000"/>
  <p:tag name="KSO_WM_BEAUTIFY_FLAG" val=""/>
</p:tagLst>
</file>

<file path=ppt/tags/tag164.xml><?xml version="1.0" encoding="utf-8"?>
<p:tagLst xmlns:p="http://schemas.openxmlformats.org/presentationml/2006/main">
  <p:tag name="AS_UNIQUEID" val="1001"/>
  <p:tag name="KSO_WM_BEAUTIFY_FLAG" val=""/>
</p:tagLst>
</file>

<file path=ppt/tags/tag165.xml><?xml version="1.0" encoding="utf-8"?>
<p:tagLst xmlns:p="http://schemas.openxmlformats.org/presentationml/2006/main">
  <p:tag name="AS_UNIQUEID" val="1001"/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DIAGRAM_VIRTUALLY_FRAME" val="{&quot;height&quot;:358.937874015748,&quot;left&quot;:12.95,&quot;top&quot;:119,&quot;width&quot;:901}"/>
</p:tagLst>
</file>

<file path=ppt/tags/tag169.xml><?xml version="1.0" encoding="utf-8"?>
<p:tagLst xmlns:p="http://schemas.openxmlformats.org/presentationml/2006/main">
  <p:tag name="KSO_WM_DIAGRAM_VIRTUALLY_FRAME" val="{&quot;height&quot;:358.937874015748,&quot;left&quot;:12.95,&quot;top&quot;:119,&quot;width&quot;:901}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DIAGRAM_VIRTUALLY_FRAME" val="{&quot;height&quot;:358.937874015748,&quot;left&quot;:12.95,&quot;top&quot;:119,&quot;width&quot;:901}"/>
</p:tagLst>
</file>

<file path=ppt/tags/tag171.xml><?xml version="1.0" encoding="utf-8"?>
<p:tagLst xmlns:p="http://schemas.openxmlformats.org/presentationml/2006/main">
  <p:tag name="KSO_WM_DIAGRAM_VIRTUALLY_FRAME" val="{&quot;height&quot;:358.937874015748,&quot;left&quot;:12.95,&quot;top&quot;:119,&quot;width&quot;:901}"/>
</p:tagLst>
</file>

<file path=ppt/tags/tag172.xml><?xml version="1.0" encoding="utf-8"?>
<p:tagLst xmlns:p="http://schemas.openxmlformats.org/presentationml/2006/main">
  <p:tag name="KSO_WM_DIAGRAM_VIRTUALLY_FRAME" val="{&quot;height&quot;:358.937874015748,&quot;left&quot;:12.95,&quot;top&quot;:119,&quot;width&quot;:901}"/>
</p:tagLst>
</file>

<file path=ppt/tags/tag173.xml><?xml version="1.0" encoding="utf-8"?>
<p:tagLst xmlns:p="http://schemas.openxmlformats.org/presentationml/2006/main">
  <p:tag name="KSO_WM_DIAGRAM_VIRTUALLY_FRAME" val="{&quot;height&quot;:358.937874015748,&quot;left&quot;:12.95,&quot;top&quot;:119,&quot;width&quot;:901}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COMMONDATA" val="eyJoZGlkIjoiNmY2OWY2ZDg0NmFhZmRmYmViMzg0MzAwNjU5NzRkZTkifQ=="/>
  <p:tag name="commondata" val="eyJoZGlkIjoiYmYwNzcyZTNmMDJiMjcyMzk3M2E5MWEzOTVjOTE5NjkifQ==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ISLIDE.ICON" val="#36059;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BEAUTIFY_FLAG" val=""/>
</p:tagLst>
</file>

<file path=ppt/tags/tag4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BEAUTIFY_FLAG" val=""/>
</p:tagLst>
</file>

<file path=ppt/tags/tag8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2807</Words>
  <Application>WPS 演示</Application>
  <PresentationFormat>宽屏</PresentationFormat>
  <Paragraphs>403</Paragraphs>
  <Slides>15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Arial</vt:lpstr>
      <vt:lpstr>Hoefler Text</vt:lpstr>
      <vt:lpstr>ksdb</vt:lpstr>
      <vt:lpstr>Times New Roman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宛欣 钟</dc:creator>
  <cp:lastModifiedBy>企业用户_265798322</cp:lastModifiedBy>
  <cp:revision>236</cp:revision>
  <dcterms:created xsi:type="dcterms:W3CDTF">2023-11-09T05:24:00Z</dcterms:created>
  <dcterms:modified xsi:type="dcterms:W3CDTF">2024-08-28T06:58:11Z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99B954E3023D4D79899F69D20CF04D6E_12</vt:lpwstr>
  </property>
  <property fmtid="{D5CDD505-2E9C-101B-9397-08002B2CF9AE}" pid="3" name="KSOProductBuildVer">
    <vt:lpwstr>2052-12.1.0.16929</vt:lpwstr>
  </property>
</Properties>
</file>