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0" r:id="rId7"/>
    <p:sldId id="261" r:id="rId8"/>
    <p:sldId id="264" r:id="rId9"/>
    <p:sldId id="265" r:id="rId10"/>
    <p:sldId id="268" r:id="rId11"/>
    <p:sldId id="269" r:id="rId12"/>
    <p:sldId id="272" r:id="rId13"/>
    <p:sldId id="273" r:id="rId14"/>
    <p:sldId id="274" r:id="rId15"/>
    <p:sldId id="275" r:id="rId16"/>
    <p:sldId id="276" r:id="rId17"/>
    <p:sldId id="279" r:id="rId18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微软雅黑" panose="020B0503020204020204" charset="-122"/>
      <p:regular r:id="rId26"/>
    </p:embeddedFont>
    <p:embeddedFont>
      <p:font typeface="等线" panose="02010600030101010101" charset="-122"/>
      <p:regular r:id="rId27"/>
    </p:embeddedFont>
    <p:embeddedFont>
      <p:font typeface="等线 Light" panose="02010600030101010101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7B41"/>
    <a:srgbClr val="3D3821"/>
    <a:srgbClr val="371F05"/>
    <a:srgbClr val="E6E6E6"/>
    <a:srgbClr val="0F0401"/>
    <a:srgbClr val="1C3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2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141.xml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625033"/>
            <a:ext cx="12192000" cy="0"/>
          </a:xfrm>
          <a:prstGeom prst="line">
            <a:avLst/>
          </a:prstGeom>
          <a:ln w="19050">
            <a:solidFill>
              <a:srgbClr val="727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actories_353251"/>
          <p:cNvSpPr/>
          <p:nvPr userDrawn="1"/>
        </p:nvSpPr>
        <p:spPr>
          <a:xfrm>
            <a:off x="304757" y="130404"/>
            <a:ext cx="609685" cy="494629"/>
          </a:xfrm>
          <a:custGeom>
            <a:avLst/>
            <a:gdLst>
              <a:gd name="connsiteX0" fmla="*/ 142319 w 607639"/>
              <a:gd name="connsiteY0" fmla="*/ 463287 h 492970"/>
              <a:gd name="connsiteX1" fmla="*/ 142319 w 607639"/>
              <a:gd name="connsiteY1" fmla="*/ 474485 h 492970"/>
              <a:gd name="connsiteX2" fmla="*/ 379875 w 607639"/>
              <a:gd name="connsiteY2" fmla="*/ 474485 h 492970"/>
              <a:gd name="connsiteX3" fmla="*/ 379875 w 607639"/>
              <a:gd name="connsiteY3" fmla="*/ 463287 h 492970"/>
              <a:gd name="connsiteX4" fmla="*/ 436838 w 607639"/>
              <a:gd name="connsiteY4" fmla="*/ 454666 h 492970"/>
              <a:gd name="connsiteX5" fmla="*/ 436838 w 607639"/>
              <a:gd name="connsiteY5" fmla="*/ 474485 h 492970"/>
              <a:gd name="connsiteX6" fmla="*/ 542042 w 607639"/>
              <a:gd name="connsiteY6" fmla="*/ 474485 h 492970"/>
              <a:gd name="connsiteX7" fmla="*/ 542042 w 607639"/>
              <a:gd name="connsiteY7" fmla="*/ 454666 h 492970"/>
              <a:gd name="connsiteX8" fmla="*/ 436838 w 607639"/>
              <a:gd name="connsiteY8" fmla="*/ 426228 h 492970"/>
              <a:gd name="connsiteX9" fmla="*/ 436838 w 607639"/>
              <a:gd name="connsiteY9" fmla="*/ 436181 h 492970"/>
              <a:gd name="connsiteX10" fmla="*/ 542042 w 607639"/>
              <a:gd name="connsiteY10" fmla="*/ 436181 h 492970"/>
              <a:gd name="connsiteX11" fmla="*/ 542042 w 607639"/>
              <a:gd name="connsiteY11" fmla="*/ 426228 h 492970"/>
              <a:gd name="connsiteX12" fmla="*/ 142319 w 607639"/>
              <a:gd name="connsiteY12" fmla="*/ 378059 h 492970"/>
              <a:gd name="connsiteX13" fmla="*/ 142319 w 607639"/>
              <a:gd name="connsiteY13" fmla="*/ 387924 h 492970"/>
              <a:gd name="connsiteX14" fmla="*/ 369995 w 607639"/>
              <a:gd name="connsiteY14" fmla="*/ 387924 h 492970"/>
              <a:gd name="connsiteX15" fmla="*/ 369995 w 607639"/>
              <a:gd name="connsiteY15" fmla="*/ 406498 h 492970"/>
              <a:gd name="connsiteX16" fmla="*/ 142319 w 607639"/>
              <a:gd name="connsiteY16" fmla="*/ 406498 h 492970"/>
              <a:gd name="connsiteX17" fmla="*/ 142319 w 607639"/>
              <a:gd name="connsiteY17" fmla="*/ 444802 h 492970"/>
              <a:gd name="connsiteX18" fmla="*/ 379875 w 607639"/>
              <a:gd name="connsiteY18" fmla="*/ 444802 h 492970"/>
              <a:gd name="connsiteX19" fmla="*/ 379875 w 607639"/>
              <a:gd name="connsiteY19" fmla="*/ 434937 h 492970"/>
              <a:gd name="connsiteX20" fmla="*/ 152199 w 607639"/>
              <a:gd name="connsiteY20" fmla="*/ 434937 h 492970"/>
              <a:gd name="connsiteX21" fmla="*/ 152199 w 607639"/>
              <a:gd name="connsiteY21" fmla="*/ 416363 h 492970"/>
              <a:gd name="connsiteX22" fmla="*/ 379875 w 607639"/>
              <a:gd name="connsiteY22" fmla="*/ 416363 h 492970"/>
              <a:gd name="connsiteX23" fmla="*/ 379875 w 607639"/>
              <a:gd name="connsiteY23" fmla="*/ 378059 h 492970"/>
              <a:gd name="connsiteX24" fmla="*/ 522196 w 607639"/>
              <a:gd name="connsiteY24" fmla="*/ 312115 h 492970"/>
              <a:gd name="connsiteX25" fmla="*/ 522196 w 607639"/>
              <a:gd name="connsiteY25" fmla="*/ 369548 h 492970"/>
              <a:gd name="connsiteX26" fmla="*/ 541688 w 607639"/>
              <a:gd name="connsiteY26" fmla="*/ 369548 h 492970"/>
              <a:gd name="connsiteX27" fmla="*/ 541688 w 607639"/>
              <a:gd name="connsiteY27" fmla="*/ 312115 h 492970"/>
              <a:gd name="connsiteX28" fmla="*/ 475203 w 607639"/>
              <a:gd name="connsiteY28" fmla="*/ 312115 h 492970"/>
              <a:gd name="connsiteX29" fmla="*/ 475203 w 607639"/>
              <a:gd name="connsiteY29" fmla="*/ 369548 h 492970"/>
              <a:gd name="connsiteX30" fmla="*/ 503684 w 607639"/>
              <a:gd name="connsiteY30" fmla="*/ 369548 h 492970"/>
              <a:gd name="connsiteX31" fmla="*/ 503684 w 607639"/>
              <a:gd name="connsiteY31" fmla="*/ 312115 h 492970"/>
              <a:gd name="connsiteX32" fmla="*/ 436754 w 607639"/>
              <a:gd name="connsiteY32" fmla="*/ 312115 h 492970"/>
              <a:gd name="connsiteX33" fmla="*/ 436754 w 607639"/>
              <a:gd name="connsiteY33" fmla="*/ 369548 h 492970"/>
              <a:gd name="connsiteX34" fmla="*/ 456601 w 607639"/>
              <a:gd name="connsiteY34" fmla="*/ 369548 h 492970"/>
              <a:gd name="connsiteX35" fmla="*/ 456601 w 607639"/>
              <a:gd name="connsiteY35" fmla="*/ 312115 h 492970"/>
              <a:gd name="connsiteX36" fmla="*/ 323011 w 607639"/>
              <a:gd name="connsiteY36" fmla="*/ 312114 h 492970"/>
              <a:gd name="connsiteX37" fmla="*/ 323011 w 607639"/>
              <a:gd name="connsiteY37" fmla="*/ 331584 h 492970"/>
              <a:gd name="connsiteX38" fmla="*/ 380250 w 607639"/>
              <a:gd name="connsiteY38" fmla="*/ 331584 h 492970"/>
              <a:gd name="connsiteX39" fmla="*/ 380250 w 607639"/>
              <a:gd name="connsiteY39" fmla="*/ 312114 h 492970"/>
              <a:gd name="connsiteX40" fmla="*/ 217792 w 607639"/>
              <a:gd name="connsiteY40" fmla="*/ 312114 h 492970"/>
              <a:gd name="connsiteX41" fmla="*/ 217792 w 607639"/>
              <a:gd name="connsiteY41" fmla="*/ 331584 h 492970"/>
              <a:gd name="connsiteX42" fmla="*/ 304407 w 607639"/>
              <a:gd name="connsiteY42" fmla="*/ 331584 h 492970"/>
              <a:gd name="connsiteX43" fmla="*/ 304407 w 607639"/>
              <a:gd name="connsiteY43" fmla="*/ 312114 h 492970"/>
              <a:gd name="connsiteX44" fmla="*/ 142305 w 607639"/>
              <a:gd name="connsiteY44" fmla="*/ 312114 h 492970"/>
              <a:gd name="connsiteX45" fmla="*/ 142305 w 607639"/>
              <a:gd name="connsiteY45" fmla="*/ 331584 h 492970"/>
              <a:gd name="connsiteX46" fmla="*/ 199188 w 607639"/>
              <a:gd name="connsiteY46" fmla="*/ 331584 h 492970"/>
              <a:gd name="connsiteX47" fmla="*/ 199188 w 607639"/>
              <a:gd name="connsiteY47" fmla="*/ 312114 h 492970"/>
              <a:gd name="connsiteX48" fmla="*/ 418241 w 607639"/>
              <a:gd name="connsiteY48" fmla="*/ 293623 h 492970"/>
              <a:gd name="connsiteX49" fmla="*/ 560289 w 607639"/>
              <a:gd name="connsiteY49" fmla="*/ 293623 h 492970"/>
              <a:gd name="connsiteX50" fmla="*/ 560289 w 607639"/>
              <a:gd name="connsiteY50" fmla="*/ 388040 h 492970"/>
              <a:gd name="connsiteX51" fmla="*/ 418241 w 607639"/>
              <a:gd name="connsiteY51" fmla="*/ 388040 h 492970"/>
              <a:gd name="connsiteX52" fmla="*/ 123701 w 607639"/>
              <a:gd name="connsiteY52" fmla="*/ 293623 h 492970"/>
              <a:gd name="connsiteX53" fmla="*/ 398765 w 607639"/>
              <a:gd name="connsiteY53" fmla="*/ 293623 h 492970"/>
              <a:gd name="connsiteX54" fmla="*/ 398765 w 607639"/>
              <a:gd name="connsiteY54" fmla="*/ 350075 h 492970"/>
              <a:gd name="connsiteX55" fmla="*/ 123701 w 607639"/>
              <a:gd name="connsiteY55" fmla="*/ 350075 h 492970"/>
              <a:gd name="connsiteX56" fmla="*/ 341950 w 607639"/>
              <a:gd name="connsiteY56" fmla="*/ 245724 h 492970"/>
              <a:gd name="connsiteX57" fmla="*/ 332252 w 607639"/>
              <a:gd name="connsiteY57" fmla="*/ 255412 h 492970"/>
              <a:gd name="connsiteX58" fmla="*/ 341950 w 607639"/>
              <a:gd name="connsiteY58" fmla="*/ 265099 h 492970"/>
              <a:gd name="connsiteX59" fmla="*/ 351738 w 607639"/>
              <a:gd name="connsiteY59" fmla="*/ 255412 h 492970"/>
              <a:gd name="connsiteX60" fmla="*/ 341950 w 607639"/>
              <a:gd name="connsiteY60" fmla="*/ 245724 h 492970"/>
              <a:gd name="connsiteX61" fmla="*/ 341950 w 607639"/>
              <a:gd name="connsiteY61" fmla="*/ 227150 h 492970"/>
              <a:gd name="connsiteX62" fmla="*/ 368555 w 607639"/>
              <a:gd name="connsiteY62" fmla="*/ 245813 h 492970"/>
              <a:gd name="connsiteX63" fmla="*/ 436801 w 607639"/>
              <a:gd name="connsiteY63" fmla="*/ 245813 h 492970"/>
              <a:gd name="connsiteX64" fmla="*/ 436801 w 607639"/>
              <a:gd name="connsiteY64" fmla="*/ 264388 h 492970"/>
              <a:gd name="connsiteX65" fmla="*/ 368822 w 607639"/>
              <a:gd name="connsiteY65" fmla="*/ 264388 h 492970"/>
              <a:gd name="connsiteX66" fmla="*/ 341950 w 607639"/>
              <a:gd name="connsiteY66" fmla="*/ 283673 h 492970"/>
              <a:gd name="connsiteX67" fmla="*/ 315168 w 607639"/>
              <a:gd name="connsiteY67" fmla="*/ 264388 h 492970"/>
              <a:gd name="connsiteX68" fmla="*/ 247544 w 607639"/>
              <a:gd name="connsiteY68" fmla="*/ 264388 h 492970"/>
              <a:gd name="connsiteX69" fmla="*/ 247544 w 607639"/>
              <a:gd name="connsiteY69" fmla="*/ 245813 h 492970"/>
              <a:gd name="connsiteX70" fmla="*/ 315435 w 607639"/>
              <a:gd name="connsiteY70" fmla="*/ 245813 h 492970"/>
              <a:gd name="connsiteX71" fmla="*/ 341950 w 607639"/>
              <a:gd name="connsiteY71" fmla="*/ 227150 h 492970"/>
              <a:gd name="connsiteX72" fmla="*/ 341513 w 607639"/>
              <a:gd name="connsiteY72" fmla="*/ 208315 h 492970"/>
              <a:gd name="connsiteX73" fmla="*/ 103958 w 607639"/>
              <a:gd name="connsiteY73" fmla="*/ 290521 h 492970"/>
              <a:gd name="connsiteX74" fmla="*/ 103958 w 607639"/>
              <a:gd name="connsiteY74" fmla="*/ 474485 h 492970"/>
              <a:gd name="connsiteX75" fmla="*/ 123717 w 607639"/>
              <a:gd name="connsiteY75" fmla="*/ 474485 h 492970"/>
              <a:gd name="connsiteX76" fmla="*/ 123717 w 607639"/>
              <a:gd name="connsiteY76" fmla="*/ 359574 h 492970"/>
              <a:gd name="connsiteX77" fmla="*/ 398477 w 607639"/>
              <a:gd name="connsiteY77" fmla="*/ 359574 h 492970"/>
              <a:gd name="connsiteX78" fmla="*/ 398477 w 607639"/>
              <a:gd name="connsiteY78" fmla="*/ 474485 h 492970"/>
              <a:gd name="connsiteX79" fmla="*/ 418236 w 607639"/>
              <a:gd name="connsiteY79" fmla="*/ 474485 h 492970"/>
              <a:gd name="connsiteX80" fmla="*/ 418236 w 607639"/>
              <a:gd name="connsiteY80" fmla="*/ 407742 h 492970"/>
              <a:gd name="connsiteX81" fmla="*/ 560555 w 607639"/>
              <a:gd name="connsiteY81" fmla="*/ 407742 h 492970"/>
              <a:gd name="connsiteX82" fmla="*/ 560555 w 607639"/>
              <a:gd name="connsiteY82" fmla="*/ 474485 h 492970"/>
              <a:gd name="connsiteX83" fmla="*/ 579158 w 607639"/>
              <a:gd name="connsiteY83" fmla="*/ 474485 h 492970"/>
              <a:gd name="connsiteX84" fmla="*/ 579158 w 607639"/>
              <a:gd name="connsiteY84" fmla="*/ 290521 h 492970"/>
              <a:gd name="connsiteX85" fmla="*/ 174984 w 607639"/>
              <a:gd name="connsiteY85" fmla="*/ 140861 h 492970"/>
              <a:gd name="connsiteX86" fmla="*/ 170712 w 607639"/>
              <a:gd name="connsiteY86" fmla="*/ 247774 h 492970"/>
              <a:gd name="connsiteX87" fmla="*/ 234173 w 607639"/>
              <a:gd name="connsiteY87" fmla="*/ 225822 h 492970"/>
              <a:gd name="connsiteX88" fmla="*/ 228120 w 607639"/>
              <a:gd name="connsiteY88" fmla="*/ 140861 h 492970"/>
              <a:gd name="connsiteX89" fmla="*/ 51534 w 607639"/>
              <a:gd name="connsiteY89" fmla="*/ 140861 h 492970"/>
              <a:gd name="connsiteX90" fmla="*/ 38183 w 607639"/>
              <a:gd name="connsiteY90" fmla="*/ 474485 h 492970"/>
              <a:gd name="connsiteX91" fmla="*/ 85356 w 607639"/>
              <a:gd name="connsiteY91" fmla="*/ 474485 h 492970"/>
              <a:gd name="connsiteX92" fmla="*/ 85356 w 607639"/>
              <a:gd name="connsiteY92" fmla="*/ 277279 h 492970"/>
              <a:gd name="connsiteX93" fmla="*/ 113659 w 607639"/>
              <a:gd name="connsiteY93" fmla="*/ 267503 h 492970"/>
              <a:gd name="connsiteX94" fmla="*/ 104670 w 607639"/>
              <a:gd name="connsiteY94" fmla="*/ 141306 h 492970"/>
              <a:gd name="connsiteX95" fmla="*/ 493802 w 607639"/>
              <a:gd name="connsiteY95" fmla="*/ 132146 h 492970"/>
              <a:gd name="connsiteX96" fmla="*/ 493802 w 607639"/>
              <a:gd name="connsiteY96" fmla="*/ 141835 h 492970"/>
              <a:gd name="connsiteX97" fmla="*/ 522726 w 607639"/>
              <a:gd name="connsiteY97" fmla="*/ 141835 h 492970"/>
              <a:gd name="connsiteX98" fmla="*/ 522726 w 607639"/>
              <a:gd name="connsiteY98" fmla="*/ 132146 h 492970"/>
              <a:gd name="connsiteX99" fmla="*/ 398485 w 607639"/>
              <a:gd name="connsiteY99" fmla="*/ 132146 h 492970"/>
              <a:gd name="connsiteX100" fmla="*/ 398485 w 607639"/>
              <a:gd name="connsiteY100" fmla="*/ 141835 h 492970"/>
              <a:gd name="connsiteX101" fmla="*/ 475201 w 607639"/>
              <a:gd name="connsiteY101" fmla="*/ 141835 h 492970"/>
              <a:gd name="connsiteX102" fmla="*/ 475201 w 607639"/>
              <a:gd name="connsiteY102" fmla="*/ 132146 h 492970"/>
              <a:gd name="connsiteX103" fmla="*/ 351317 w 607639"/>
              <a:gd name="connsiteY103" fmla="*/ 132146 h 492970"/>
              <a:gd name="connsiteX104" fmla="*/ 351317 w 607639"/>
              <a:gd name="connsiteY104" fmla="*/ 141835 h 492970"/>
              <a:gd name="connsiteX105" fmla="*/ 379885 w 607639"/>
              <a:gd name="connsiteY105" fmla="*/ 141835 h 492970"/>
              <a:gd name="connsiteX106" fmla="*/ 379885 w 607639"/>
              <a:gd name="connsiteY106" fmla="*/ 132146 h 492970"/>
              <a:gd name="connsiteX107" fmla="*/ 52691 w 607639"/>
              <a:gd name="connsiteY107" fmla="*/ 112511 h 492970"/>
              <a:gd name="connsiteX108" fmla="*/ 52246 w 607639"/>
              <a:gd name="connsiteY108" fmla="*/ 122287 h 492970"/>
              <a:gd name="connsiteX109" fmla="*/ 103246 w 607639"/>
              <a:gd name="connsiteY109" fmla="*/ 122287 h 492970"/>
              <a:gd name="connsiteX110" fmla="*/ 102623 w 607639"/>
              <a:gd name="connsiteY110" fmla="*/ 112867 h 492970"/>
              <a:gd name="connsiteX111" fmla="*/ 176141 w 607639"/>
              <a:gd name="connsiteY111" fmla="*/ 112422 h 492970"/>
              <a:gd name="connsiteX112" fmla="*/ 175785 w 607639"/>
              <a:gd name="connsiteY112" fmla="*/ 122287 h 492970"/>
              <a:gd name="connsiteX113" fmla="*/ 226785 w 607639"/>
              <a:gd name="connsiteY113" fmla="*/ 122287 h 492970"/>
              <a:gd name="connsiteX114" fmla="*/ 226073 w 607639"/>
              <a:gd name="connsiteY114" fmla="*/ 112422 h 492970"/>
              <a:gd name="connsiteX115" fmla="*/ 351317 w 607639"/>
              <a:gd name="connsiteY115" fmla="*/ 93923 h 492970"/>
              <a:gd name="connsiteX116" fmla="*/ 351317 w 607639"/>
              <a:gd name="connsiteY116" fmla="*/ 113657 h 492970"/>
              <a:gd name="connsiteX117" fmla="*/ 522726 w 607639"/>
              <a:gd name="connsiteY117" fmla="*/ 113657 h 492970"/>
              <a:gd name="connsiteX118" fmla="*/ 522726 w 607639"/>
              <a:gd name="connsiteY118" fmla="*/ 93923 h 492970"/>
              <a:gd name="connsiteX119" fmla="*/ 332716 w 607639"/>
              <a:gd name="connsiteY119" fmla="*/ 75434 h 492970"/>
              <a:gd name="connsiteX120" fmla="*/ 541237 w 607639"/>
              <a:gd name="connsiteY120" fmla="*/ 75434 h 492970"/>
              <a:gd name="connsiteX121" fmla="*/ 541237 w 607639"/>
              <a:gd name="connsiteY121" fmla="*/ 160324 h 492970"/>
              <a:gd name="connsiteX122" fmla="*/ 332716 w 607639"/>
              <a:gd name="connsiteY122" fmla="*/ 160324 h 492970"/>
              <a:gd name="connsiteX123" fmla="*/ 323000 w 607639"/>
              <a:gd name="connsiteY123" fmla="*/ 65409 h 492970"/>
              <a:gd name="connsiteX124" fmla="*/ 323000 w 607639"/>
              <a:gd name="connsiteY124" fmla="*/ 195162 h 492970"/>
              <a:gd name="connsiteX125" fmla="*/ 341513 w 607639"/>
              <a:gd name="connsiteY125" fmla="*/ 188674 h 492970"/>
              <a:gd name="connsiteX126" fmla="*/ 550676 w 607639"/>
              <a:gd name="connsiteY126" fmla="*/ 261015 h 492970"/>
              <a:gd name="connsiteX127" fmla="*/ 550676 w 607639"/>
              <a:gd name="connsiteY127" fmla="*/ 65409 h 492970"/>
              <a:gd name="connsiteX128" fmla="*/ 178010 w 607639"/>
              <a:gd name="connsiteY128" fmla="*/ 65409 h 492970"/>
              <a:gd name="connsiteX129" fmla="*/ 176853 w 607639"/>
              <a:gd name="connsiteY129" fmla="*/ 93848 h 492970"/>
              <a:gd name="connsiteX130" fmla="*/ 224738 w 607639"/>
              <a:gd name="connsiteY130" fmla="*/ 93848 h 492970"/>
              <a:gd name="connsiteX131" fmla="*/ 222691 w 607639"/>
              <a:gd name="connsiteY131" fmla="*/ 65409 h 492970"/>
              <a:gd name="connsiteX132" fmla="*/ 54560 w 607639"/>
              <a:gd name="connsiteY132" fmla="*/ 65409 h 492970"/>
              <a:gd name="connsiteX133" fmla="*/ 53403 w 607639"/>
              <a:gd name="connsiteY133" fmla="*/ 93848 h 492970"/>
              <a:gd name="connsiteX134" fmla="*/ 101288 w 607639"/>
              <a:gd name="connsiteY134" fmla="*/ 93848 h 492970"/>
              <a:gd name="connsiteX135" fmla="*/ 99241 w 607639"/>
              <a:gd name="connsiteY135" fmla="*/ 65409 h 492970"/>
              <a:gd name="connsiteX136" fmla="*/ 179879 w 607639"/>
              <a:gd name="connsiteY136" fmla="*/ 18485 h 492970"/>
              <a:gd name="connsiteX137" fmla="*/ 178811 w 607639"/>
              <a:gd name="connsiteY137" fmla="*/ 46924 h 492970"/>
              <a:gd name="connsiteX138" fmla="*/ 221356 w 607639"/>
              <a:gd name="connsiteY138" fmla="*/ 46924 h 492970"/>
              <a:gd name="connsiteX139" fmla="*/ 219398 w 607639"/>
              <a:gd name="connsiteY139" fmla="*/ 18485 h 492970"/>
              <a:gd name="connsiteX140" fmla="*/ 56429 w 607639"/>
              <a:gd name="connsiteY140" fmla="*/ 18485 h 492970"/>
              <a:gd name="connsiteX141" fmla="*/ 55272 w 607639"/>
              <a:gd name="connsiteY141" fmla="*/ 46924 h 492970"/>
              <a:gd name="connsiteX142" fmla="*/ 97906 w 607639"/>
              <a:gd name="connsiteY142" fmla="*/ 46924 h 492970"/>
              <a:gd name="connsiteX143" fmla="*/ 95858 w 607639"/>
              <a:gd name="connsiteY143" fmla="*/ 18485 h 492970"/>
              <a:gd name="connsiteX144" fmla="*/ 38539 w 607639"/>
              <a:gd name="connsiteY144" fmla="*/ 0 h 492970"/>
              <a:gd name="connsiteX145" fmla="*/ 113125 w 607639"/>
              <a:gd name="connsiteY145" fmla="*/ 0 h 492970"/>
              <a:gd name="connsiteX146" fmla="*/ 131817 w 607639"/>
              <a:gd name="connsiteY146" fmla="*/ 261193 h 492970"/>
              <a:gd name="connsiteX147" fmla="*/ 151843 w 607639"/>
              <a:gd name="connsiteY147" fmla="*/ 254261 h 492970"/>
              <a:gd name="connsiteX148" fmla="*/ 162078 w 607639"/>
              <a:gd name="connsiteY148" fmla="*/ 0 h 492970"/>
              <a:gd name="connsiteX149" fmla="*/ 236665 w 607639"/>
              <a:gd name="connsiteY149" fmla="*/ 0 h 492970"/>
              <a:gd name="connsiteX150" fmla="*/ 252330 w 607639"/>
              <a:gd name="connsiteY150" fmla="*/ 219601 h 492970"/>
              <a:gd name="connsiteX151" fmla="*/ 304398 w 607639"/>
              <a:gd name="connsiteY151" fmla="*/ 201560 h 492970"/>
              <a:gd name="connsiteX152" fmla="*/ 304398 w 607639"/>
              <a:gd name="connsiteY152" fmla="*/ 46924 h 492970"/>
              <a:gd name="connsiteX153" fmla="*/ 569278 w 607639"/>
              <a:gd name="connsiteY153" fmla="*/ 46924 h 492970"/>
              <a:gd name="connsiteX154" fmla="*/ 569278 w 607639"/>
              <a:gd name="connsiteY154" fmla="*/ 267414 h 492970"/>
              <a:gd name="connsiteX155" fmla="*/ 597671 w 607639"/>
              <a:gd name="connsiteY155" fmla="*/ 277279 h 492970"/>
              <a:gd name="connsiteX156" fmla="*/ 597671 w 607639"/>
              <a:gd name="connsiteY156" fmla="*/ 474485 h 492970"/>
              <a:gd name="connsiteX157" fmla="*/ 607639 w 607639"/>
              <a:gd name="connsiteY157" fmla="*/ 474485 h 492970"/>
              <a:gd name="connsiteX158" fmla="*/ 607639 w 607639"/>
              <a:gd name="connsiteY158" fmla="*/ 492970 h 492970"/>
              <a:gd name="connsiteX159" fmla="*/ 0 w 607639"/>
              <a:gd name="connsiteY159" fmla="*/ 492970 h 492970"/>
              <a:gd name="connsiteX160" fmla="*/ 0 w 607639"/>
              <a:gd name="connsiteY160" fmla="*/ 474485 h 492970"/>
              <a:gd name="connsiteX161" fmla="*/ 19581 w 607639"/>
              <a:gd name="connsiteY161" fmla="*/ 474485 h 4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7639" h="492970">
                <a:moveTo>
                  <a:pt x="142319" y="463287"/>
                </a:moveTo>
                <a:lnTo>
                  <a:pt x="142319" y="474485"/>
                </a:lnTo>
                <a:lnTo>
                  <a:pt x="379875" y="474485"/>
                </a:lnTo>
                <a:lnTo>
                  <a:pt x="379875" y="463287"/>
                </a:lnTo>
                <a:close/>
                <a:moveTo>
                  <a:pt x="436838" y="454666"/>
                </a:moveTo>
                <a:lnTo>
                  <a:pt x="436838" y="474485"/>
                </a:lnTo>
                <a:lnTo>
                  <a:pt x="542042" y="474485"/>
                </a:lnTo>
                <a:lnTo>
                  <a:pt x="542042" y="454666"/>
                </a:lnTo>
                <a:close/>
                <a:moveTo>
                  <a:pt x="436838" y="426228"/>
                </a:moveTo>
                <a:lnTo>
                  <a:pt x="436838" y="436181"/>
                </a:lnTo>
                <a:lnTo>
                  <a:pt x="542042" y="436181"/>
                </a:lnTo>
                <a:lnTo>
                  <a:pt x="542042" y="426228"/>
                </a:lnTo>
                <a:close/>
                <a:moveTo>
                  <a:pt x="142319" y="378059"/>
                </a:moveTo>
                <a:lnTo>
                  <a:pt x="142319" y="387924"/>
                </a:lnTo>
                <a:lnTo>
                  <a:pt x="369995" y="387924"/>
                </a:lnTo>
                <a:lnTo>
                  <a:pt x="369995" y="406498"/>
                </a:lnTo>
                <a:lnTo>
                  <a:pt x="142319" y="406498"/>
                </a:lnTo>
                <a:lnTo>
                  <a:pt x="142319" y="444802"/>
                </a:lnTo>
                <a:lnTo>
                  <a:pt x="379875" y="444802"/>
                </a:lnTo>
                <a:lnTo>
                  <a:pt x="379875" y="434937"/>
                </a:lnTo>
                <a:lnTo>
                  <a:pt x="152199" y="434937"/>
                </a:lnTo>
                <a:lnTo>
                  <a:pt x="152199" y="416363"/>
                </a:lnTo>
                <a:lnTo>
                  <a:pt x="379875" y="416363"/>
                </a:lnTo>
                <a:lnTo>
                  <a:pt x="379875" y="378059"/>
                </a:lnTo>
                <a:close/>
                <a:moveTo>
                  <a:pt x="522196" y="312115"/>
                </a:moveTo>
                <a:lnTo>
                  <a:pt x="522196" y="369548"/>
                </a:lnTo>
                <a:lnTo>
                  <a:pt x="541688" y="369548"/>
                </a:lnTo>
                <a:lnTo>
                  <a:pt x="541688" y="312115"/>
                </a:lnTo>
                <a:close/>
                <a:moveTo>
                  <a:pt x="475203" y="312115"/>
                </a:moveTo>
                <a:lnTo>
                  <a:pt x="475203" y="369548"/>
                </a:lnTo>
                <a:lnTo>
                  <a:pt x="503684" y="369548"/>
                </a:lnTo>
                <a:lnTo>
                  <a:pt x="503684" y="312115"/>
                </a:lnTo>
                <a:close/>
                <a:moveTo>
                  <a:pt x="436754" y="312115"/>
                </a:moveTo>
                <a:lnTo>
                  <a:pt x="436754" y="369548"/>
                </a:lnTo>
                <a:lnTo>
                  <a:pt x="456601" y="369548"/>
                </a:lnTo>
                <a:lnTo>
                  <a:pt x="456601" y="312115"/>
                </a:lnTo>
                <a:close/>
                <a:moveTo>
                  <a:pt x="323011" y="312114"/>
                </a:moveTo>
                <a:lnTo>
                  <a:pt x="323011" y="331584"/>
                </a:lnTo>
                <a:lnTo>
                  <a:pt x="380250" y="331584"/>
                </a:lnTo>
                <a:lnTo>
                  <a:pt x="380250" y="312114"/>
                </a:lnTo>
                <a:close/>
                <a:moveTo>
                  <a:pt x="217792" y="312114"/>
                </a:moveTo>
                <a:lnTo>
                  <a:pt x="217792" y="331584"/>
                </a:lnTo>
                <a:lnTo>
                  <a:pt x="304407" y="331584"/>
                </a:lnTo>
                <a:lnTo>
                  <a:pt x="304407" y="312114"/>
                </a:lnTo>
                <a:close/>
                <a:moveTo>
                  <a:pt x="142305" y="312114"/>
                </a:moveTo>
                <a:lnTo>
                  <a:pt x="142305" y="331584"/>
                </a:lnTo>
                <a:lnTo>
                  <a:pt x="199188" y="331584"/>
                </a:lnTo>
                <a:lnTo>
                  <a:pt x="199188" y="312114"/>
                </a:lnTo>
                <a:close/>
                <a:moveTo>
                  <a:pt x="418241" y="293623"/>
                </a:moveTo>
                <a:lnTo>
                  <a:pt x="560289" y="293623"/>
                </a:lnTo>
                <a:lnTo>
                  <a:pt x="560289" y="388040"/>
                </a:lnTo>
                <a:lnTo>
                  <a:pt x="418241" y="388040"/>
                </a:lnTo>
                <a:close/>
                <a:moveTo>
                  <a:pt x="123701" y="293623"/>
                </a:moveTo>
                <a:lnTo>
                  <a:pt x="398765" y="293623"/>
                </a:lnTo>
                <a:lnTo>
                  <a:pt x="398765" y="350075"/>
                </a:lnTo>
                <a:lnTo>
                  <a:pt x="123701" y="350075"/>
                </a:lnTo>
                <a:close/>
                <a:moveTo>
                  <a:pt x="341950" y="245724"/>
                </a:moveTo>
                <a:cubicBezTo>
                  <a:pt x="336612" y="245724"/>
                  <a:pt x="332252" y="250079"/>
                  <a:pt x="332252" y="255412"/>
                </a:cubicBezTo>
                <a:cubicBezTo>
                  <a:pt x="332252" y="260744"/>
                  <a:pt x="336612" y="265099"/>
                  <a:pt x="341950" y="265099"/>
                </a:cubicBezTo>
                <a:cubicBezTo>
                  <a:pt x="347378" y="265099"/>
                  <a:pt x="351738" y="260744"/>
                  <a:pt x="351738" y="255412"/>
                </a:cubicBezTo>
                <a:cubicBezTo>
                  <a:pt x="351738" y="250079"/>
                  <a:pt x="347378" y="245724"/>
                  <a:pt x="341950" y="245724"/>
                </a:cubicBezTo>
                <a:close/>
                <a:moveTo>
                  <a:pt x="341950" y="227150"/>
                </a:moveTo>
                <a:cubicBezTo>
                  <a:pt x="354229" y="227150"/>
                  <a:pt x="364640" y="234971"/>
                  <a:pt x="368555" y="245813"/>
                </a:cubicBezTo>
                <a:lnTo>
                  <a:pt x="436801" y="245813"/>
                </a:lnTo>
                <a:lnTo>
                  <a:pt x="436801" y="264388"/>
                </a:lnTo>
                <a:lnTo>
                  <a:pt x="368822" y="264388"/>
                </a:lnTo>
                <a:cubicBezTo>
                  <a:pt x="365085" y="275586"/>
                  <a:pt x="354407" y="283673"/>
                  <a:pt x="341950" y="283673"/>
                </a:cubicBezTo>
                <a:cubicBezTo>
                  <a:pt x="329493" y="283673"/>
                  <a:pt x="318905" y="275586"/>
                  <a:pt x="315168" y="264388"/>
                </a:cubicBezTo>
                <a:lnTo>
                  <a:pt x="247544" y="264388"/>
                </a:lnTo>
                <a:lnTo>
                  <a:pt x="247544" y="245813"/>
                </a:lnTo>
                <a:lnTo>
                  <a:pt x="315435" y="245813"/>
                </a:lnTo>
                <a:cubicBezTo>
                  <a:pt x="319350" y="234971"/>
                  <a:pt x="329760" y="227150"/>
                  <a:pt x="341950" y="227150"/>
                </a:cubicBezTo>
                <a:close/>
                <a:moveTo>
                  <a:pt x="341513" y="208315"/>
                </a:moveTo>
                <a:lnTo>
                  <a:pt x="103958" y="290521"/>
                </a:lnTo>
                <a:lnTo>
                  <a:pt x="103958" y="474485"/>
                </a:lnTo>
                <a:lnTo>
                  <a:pt x="123717" y="474485"/>
                </a:lnTo>
                <a:lnTo>
                  <a:pt x="123717" y="359574"/>
                </a:lnTo>
                <a:lnTo>
                  <a:pt x="398477" y="359574"/>
                </a:lnTo>
                <a:lnTo>
                  <a:pt x="398477" y="474485"/>
                </a:lnTo>
                <a:lnTo>
                  <a:pt x="418236" y="474485"/>
                </a:lnTo>
                <a:lnTo>
                  <a:pt x="418236" y="407742"/>
                </a:lnTo>
                <a:lnTo>
                  <a:pt x="560555" y="407742"/>
                </a:lnTo>
                <a:lnTo>
                  <a:pt x="560555" y="474485"/>
                </a:lnTo>
                <a:lnTo>
                  <a:pt x="579158" y="474485"/>
                </a:lnTo>
                <a:lnTo>
                  <a:pt x="579158" y="290521"/>
                </a:lnTo>
                <a:close/>
                <a:moveTo>
                  <a:pt x="174984" y="140861"/>
                </a:moveTo>
                <a:lnTo>
                  <a:pt x="170712" y="247774"/>
                </a:lnTo>
                <a:lnTo>
                  <a:pt x="234173" y="225822"/>
                </a:lnTo>
                <a:lnTo>
                  <a:pt x="228120" y="140861"/>
                </a:lnTo>
                <a:close/>
                <a:moveTo>
                  <a:pt x="51534" y="140861"/>
                </a:moveTo>
                <a:lnTo>
                  <a:pt x="38183" y="474485"/>
                </a:lnTo>
                <a:lnTo>
                  <a:pt x="85356" y="474485"/>
                </a:lnTo>
                <a:lnTo>
                  <a:pt x="85356" y="277279"/>
                </a:lnTo>
                <a:lnTo>
                  <a:pt x="113659" y="267503"/>
                </a:lnTo>
                <a:lnTo>
                  <a:pt x="104670" y="141306"/>
                </a:lnTo>
                <a:close/>
                <a:moveTo>
                  <a:pt x="493802" y="132146"/>
                </a:moveTo>
                <a:lnTo>
                  <a:pt x="493802" y="141835"/>
                </a:lnTo>
                <a:lnTo>
                  <a:pt x="522726" y="141835"/>
                </a:lnTo>
                <a:lnTo>
                  <a:pt x="522726" y="132146"/>
                </a:lnTo>
                <a:close/>
                <a:moveTo>
                  <a:pt x="398485" y="132146"/>
                </a:moveTo>
                <a:lnTo>
                  <a:pt x="398485" y="141835"/>
                </a:lnTo>
                <a:lnTo>
                  <a:pt x="475201" y="141835"/>
                </a:lnTo>
                <a:lnTo>
                  <a:pt x="475201" y="132146"/>
                </a:lnTo>
                <a:close/>
                <a:moveTo>
                  <a:pt x="351317" y="132146"/>
                </a:moveTo>
                <a:lnTo>
                  <a:pt x="351317" y="141835"/>
                </a:lnTo>
                <a:lnTo>
                  <a:pt x="379885" y="141835"/>
                </a:lnTo>
                <a:lnTo>
                  <a:pt x="379885" y="132146"/>
                </a:lnTo>
                <a:close/>
                <a:moveTo>
                  <a:pt x="52691" y="112511"/>
                </a:moveTo>
                <a:lnTo>
                  <a:pt x="52246" y="122287"/>
                </a:lnTo>
                <a:lnTo>
                  <a:pt x="103246" y="122287"/>
                </a:lnTo>
                <a:lnTo>
                  <a:pt x="102623" y="112867"/>
                </a:lnTo>
                <a:close/>
                <a:moveTo>
                  <a:pt x="176141" y="112422"/>
                </a:moveTo>
                <a:lnTo>
                  <a:pt x="175785" y="122287"/>
                </a:lnTo>
                <a:lnTo>
                  <a:pt x="226785" y="122287"/>
                </a:lnTo>
                <a:lnTo>
                  <a:pt x="226073" y="112422"/>
                </a:lnTo>
                <a:close/>
                <a:moveTo>
                  <a:pt x="351317" y="93923"/>
                </a:moveTo>
                <a:lnTo>
                  <a:pt x="351317" y="113657"/>
                </a:lnTo>
                <a:lnTo>
                  <a:pt x="522726" y="113657"/>
                </a:lnTo>
                <a:lnTo>
                  <a:pt x="522726" y="93923"/>
                </a:lnTo>
                <a:close/>
                <a:moveTo>
                  <a:pt x="332716" y="75434"/>
                </a:moveTo>
                <a:lnTo>
                  <a:pt x="541237" y="75434"/>
                </a:lnTo>
                <a:lnTo>
                  <a:pt x="541237" y="160324"/>
                </a:lnTo>
                <a:lnTo>
                  <a:pt x="332716" y="160324"/>
                </a:lnTo>
                <a:close/>
                <a:moveTo>
                  <a:pt x="323000" y="65409"/>
                </a:moveTo>
                <a:lnTo>
                  <a:pt x="323000" y="195162"/>
                </a:lnTo>
                <a:lnTo>
                  <a:pt x="341513" y="188674"/>
                </a:lnTo>
                <a:lnTo>
                  <a:pt x="550676" y="261015"/>
                </a:lnTo>
                <a:lnTo>
                  <a:pt x="550676" y="65409"/>
                </a:lnTo>
                <a:close/>
                <a:moveTo>
                  <a:pt x="178010" y="65409"/>
                </a:moveTo>
                <a:lnTo>
                  <a:pt x="176853" y="93848"/>
                </a:lnTo>
                <a:lnTo>
                  <a:pt x="224738" y="93848"/>
                </a:lnTo>
                <a:lnTo>
                  <a:pt x="222691" y="65409"/>
                </a:lnTo>
                <a:close/>
                <a:moveTo>
                  <a:pt x="54560" y="65409"/>
                </a:moveTo>
                <a:lnTo>
                  <a:pt x="53403" y="93848"/>
                </a:lnTo>
                <a:lnTo>
                  <a:pt x="101288" y="93848"/>
                </a:lnTo>
                <a:lnTo>
                  <a:pt x="99241" y="65409"/>
                </a:lnTo>
                <a:close/>
                <a:moveTo>
                  <a:pt x="179879" y="18485"/>
                </a:moveTo>
                <a:lnTo>
                  <a:pt x="178811" y="46924"/>
                </a:lnTo>
                <a:lnTo>
                  <a:pt x="221356" y="46924"/>
                </a:lnTo>
                <a:lnTo>
                  <a:pt x="219398" y="18485"/>
                </a:lnTo>
                <a:close/>
                <a:moveTo>
                  <a:pt x="56429" y="18485"/>
                </a:moveTo>
                <a:lnTo>
                  <a:pt x="55272" y="46924"/>
                </a:lnTo>
                <a:lnTo>
                  <a:pt x="97906" y="46924"/>
                </a:lnTo>
                <a:lnTo>
                  <a:pt x="95858" y="18485"/>
                </a:lnTo>
                <a:close/>
                <a:moveTo>
                  <a:pt x="38539" y="0"/>
                </a:moveTo>
                <a:lnTo>
                  <a:pt x="113125" y="0"/>
                </a:lnTo>
                <a:lnTo>
                  <a:pt x="131817" y="261193"/>
                </a:lnTo>
                <a:lnTo>
                  <a:pt x="151843" y="254261"/>
                </a:lnTo>
                <a:lnTo>
                  <a:pt x="162078" y="0"/>
                </a:lnTo>
                <a:lnTo>
                  <a:pt x="236665" y="0"/>
                </a:lnTo>
                <a:lnTo>
                  <a:pt x="252330" y="219601"/>
                </a:lnTo>
                <a:lnTo>
                  <a:pt x="304398" y="201560"/>
                </a:lnTo>
                <a:lnTo>
                  <a:pt x="304398" y="46924"/>
                </a:lnTo>
                <a:lnTo>
                  <a:pt x="569278" y="46924"/>
                </a:lnTo>
                <a:lnTo>
                  <a:pt x="569278" y="267414"/>
                </a:lnTo>
                <a:lnTo>
                  <a:pt x="597671" y="277279"/>
                </a:lnTo>
                <a:lnTo>
                  <a:pt x="597671" y="474485"/>
                </a:lnTo>
                <a:lnTo>
                  <a:pt x="607639" y="474485"/>
                </a:lnTo>
                <a:lnTo>
                  <a:pt x="607639" y="492970"/>
                </a:lnTo>
                <a:lnTo>
                  <a:pt x="0" y="492970"/>
                </a:lnTo>
                <a:lnTo>
                  <a:pt x="0" y="474485"/>
                </a:lnTo>
                <a:lnTo>
                  <a:pt x="19581" y="474485"/>
                </a:lnTo>
                <a:close/>
              </a:path>
            </a:pathLst>
          </a:custGeom>
          <a:solidFill>
            <a:srgbClr val="3D3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4104459" y="75944"/>
            <a:ext cx="8080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800" b="1">
                <a:gradFill flip="none" rotWithShape="1">
                  <a:gsLst>
                    <a:gs pos="0">
                      <a:srgbClr val="3D3821">
                        <a:alpha val="0"/>
                      </a:srgbClr>
                    </a:gs>
                    <a:gs pos="100000">
                      <a:srgbClr val="3D3821">
                        <a:alpha val="20000"/>
                      </a:srgbClr>
                    </a:gs>
                  </a:gsLst>
                  <a:lin ang="5400000" scaled="1"/>
                  <a:tileRect/>
                </a:gra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APPLICATION OF ELECTROLYTIC CELL PRINCIPLE</a:t>
            </a:r>
            <a:endParaRPr lang="zh-CN" altLang="en-US" sz="2800" b="1">
              <a:gradFill flip="none" rotWithShape="1">
                <a:gsLst>
                  <a:gs pos="0">
                    <a:srgbClr val="3D3821">
                      <a:alpha val="0"/>
                    </a:srgbClr>
                  </a:gs>
                  <a:gs pos="100000">
                    <a:srgbClr val="3D3821">
                      <a:alpha val="20000"/>
                    </a:srgbClr>
                  </a:gs>
                </a:gsLst>
                <a:lin ang="5400000" scaled="1"/>
                <a:tileRect/>
              </a:gra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8A346-8EF9-4313-BC92-9AEC05786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F2EB7-D734-4118-8927-5894DC7274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30.xml"/><Relationship Id="rId2" Type="http://schemas.openxmlformats.org/officeDocument/2006/relationships/image" Target="../media/image5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image" Target="../media/image6.jpe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1" Type="http://schemas.openxmlformats.org/officeDocument/2006/relationships/slideLayout" Target="../slideLayouts/slideLayout3.xml"/><Relationship Id="rId60" Type="http://schemas.openxmlformats.org/officeDocument/2006/relationships/tags" Target="../tags/tag64.xml"/><Relationship Id="rId6" Type="http://schemas.openxmlformats.org/officeDocument/2006/relationships/tags" Target="../tags/tag10.xml"/><Relationship Id="rId59" Type="http://schemas.openxmlformats.org/officeDocument/2006/relationships/tags" Target="../tags/tag63.xml"/><Relationship Id="rId58" Type="http://schemas.openxmlformats.org/officeDocument/2006/relationships/tags" Target="../tags/tag62.xml"/><Relationship Id="rId57" Type="http://schemas.openxmlformats.org/officeDocument/2006/relationships/tags" Target="../tags/tag61.xml"/><Relationship Id="rId56" Type="http://schemas.openxmlformats.org/officeDocument/2006/relationships/tags" Target="../tags/tag60.xml"/><Relationship Id="rId55" Type="http://schemas.openxmlformats.org/officeDocument/2006/relationships/tags" Target="../tags/tag59.xml"/><Relationship Id="rId54" Type="http://schemas.openxmlformats.org/officeDocument/2006/relationships/tags" Target="../tags/tag58.xml"/><Relationship Id="rId53" Type="http://schemas.openxmlformats.org/officeDocument/2006/relationships/tags" Target="../tags/tag57.xml"/><Relationship Id="rId52" Type="http://schemas.openxmlformats.org/officeDocument/2006/relationships/tags" Target="../tags/tag56.xml"/><Relationship Id="rId51" Type="http://schemas.openxmlformats.org/officeDocument/2006/relationships/tags" Target="../tags/tag55.xml"/><Relationship Id="rId50" Type="http://schemas.openxmlformats.org/officeDocument/2006/relationships/tags" Target="../tags/tag54.xml"/><Relationship Id="rId5" Type="http://schemas.openxmlformats.org/officeDocument/2006/relationships/tags" Target="../tags/tag9.xml"/><Relationship Id="rId49" Type="http://schemas.openxmlformats.org/officeDocument/2006/relationships/tags" Target="../tags/tag53.xml"/><Relationship Id="rId48" Type="http://schemas.openxmlformats.org/officeDocument/2006/relationships/tags" Target="../tags/tag52.xml"/><Relationship Id="rId47" Type="http://schemas.openxmlformats.org/officeDocument/2006/relationships/tags" Target="../tags/tag51.xml"/><Relationship Id="rId46" Type="http://schemas.openxmlformats.org/officeDocument/2006/relationships/tags" Target="../tags/tag50.xml"/><Relationship Id="rId45" Type="http://schemas.openxmlformats.org/officeDocument/2006/relationships/tags" Target="../tags/tag49.xml"/><Relationship Id="rId44" Type="http://schemas.openxmlformats.org/officeDocument/2006/relationships/tags" Target="../tags/tag48.xml"/><Relationship Id="rId43" Type="http://schemas.openxmlformats.org/officeDocument/2006/relationships/tags" Target="../tags/tag47.xml"/><Relationship Id="rId42" Type="http://schemas.openxmlformats.org/officeDocument/2006/relationships/tags" Target="../tags/tag46.xml"/><Relationship Id="rId41" Type="http://schemas.openxmlformats.org/officeDocument/2006/relationships/tags" Target="../tags/tag45.xml"/><Relationship Id="rId40" Type="http://schemas.openxmlformats.org/officeDocument/2006/relationships/tags" Target="../tags/tag44.xml"/><Relationship Id="rId4" Type="http://schemas.openxmlformats.org/officeDocument/2006/relationships/tags" Target="../tags/tag8.xml"/><Relationship Id="rId39" Type="http://schemas.openxmlformats.org/officeDocument/2006/relationships/tags" Target="../tags/tag43.xml"/><Relationship Id="rId38" Type="http://schemas.openxmlformats.org/officeDocument/2006/relationships/tags" Target="../tags/tag42.xml"/><Relationship Id="rId37" Type="http://schemas.openxmlformats.org/officeDocument/2006/relationships/tags" Target="../tags/tag41.xml"/><Relationship Id="rId36" Type="http://schemas.openxmlformats.org/officeDocument/2006/relationships/tags" Target="../tags/tag40.xml"/><Relationship Id="rId35" Type="http://schemas.openxmlformats.org/officeDocument/2006/relationships/tags" Target="../tags/tag39.xml"/><Relationship Id="rId34" Type="http://schemas.openxmlformats.org/officeDocument/2006/relationships/tags" Target="../tags/tag38.xml"/><Relationship Id="rId33" Type="http://schemas.openxmlformats.org/officeDocument/2006/relationships/tags" Target="../tags/tag37.xml"/><Relationship Id="rId32" Type="http://schemas.openxmlformats.org/officeDocument/2006/relationships/tags" Target="../tags/tag36.xml"/><Relationship Id="rId31" Type="http://schemas.openxmlformats.org/officeDocument/2006/relationships/tags" Target="../tags/tag35.xml"/><Relationship Id="rId30" Type="http://schemas.openxmlformats.org/officeDocument/2006/relationships/tags" Target="../tags/tag34.xml"/><Relationship Id="rId3" Type="http://schemas.openxmlformats.org/officeDocument/2006/relationships/tags" Target="../tags/tag7.xml"/><Relationship Id="rId29" Type="http://schemas.openxmlformats.org/officeDocument/2006/relationships/tags" Target="../tags/tag33.xml"/><Relationship Id="rId28" Type="http://schemas.openxmlformats.org/officeDocument/2006/relationships/tags" Target="../tags/tag32.xml"/><Relationship Id="rId27" Type="http://schemas.openxmlformats.org/officeDocument/2006/relationships/tags" Target="../tags/tag31.xml"/><Relationship Id="rId26" Type="http://schemas.openxmlformats.org/officeDocument/2006/relationships/tags" Target="../tags/tag30.xml"/><Relationship Id="rId25" Type="http://schemas.openxmlformats.org/officeDocument/2006/relationships/tags" Target="../tags/tag29.xml"/><Relationship Id="rId24" Type="http://schemas.openxmlformats.org/officeDocument/2006/relationships/tags" Target="../tags/tag28.xml"/><Relationship Id="rId23" Type="http://schemas.openxmlformats.org/officeDocument/2006/relationships/tags" Target="../tags/tag27.xml"/><Relationship Id="rId22" Type="http://schemas.openxmlformats.org/officeDocument/2006/relationships/tags" Target="../tags/tag26.xml"/><Relationship Id="rId21" Type="http://schemas.openxmlformats.org/officeDocument/2006/relationships/tags" Target="../tags/tag25.xml"/><Relationship Id="rId20" Type="http://schemas.openxmlformats.org/officeDocument/2006/relationships/tags" Target="../tags/tag24.xml"/><Relationship Id="rId2" Type="http://schemas.openxmlformats.org/officeDocument/2006/relationships/tags" Target="../tags/tag6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image" Target="../media/image4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73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8" Type="http://schemas.openxmlformats.org/officeDocument/2006/relationships/slideLayout" Target="../slideLayouts/slideLayout3.xml"/><Relationship Id="rId27" Type="http://schemas.openxmlformats.org/officeDocument/2006/relationships/tags" Target="../tags/tag100.xml"/><Relationship Id="rId26" Type="http://schemas.openxmlformats.org/officeDocument/2006/relationships/tags" Target="../tags/tag99.xml"/><Relationship Id="rId25" Type="http://schemas.openxmlformats.org/officeDocument/2006/relationships/tags" Target="../tags/tag98.xml"/><Relationship Id="rId24" Type="http://schemas.openxmlformats.org/officeDocument/2006/relationships/tags" Target="../tags/tag97.xml"/><Relationship Id="rId23" Type="http://schemas.openxmlformats.org/officeDocument/2006/relationships/tags" Target="../tags/tag96.xml"/><Relationship Id="rId22" Type="http://schemas.openxmlformats.org/officeDocument/2006/relationships/tags" Target="../tags/tag95.xml"/><Relationship Id="rId21" Type="http://schemas.openxmlformats.org/officeDocument/2006/relationships/tags" Target="../tags/tag94.xml"/><Relationship Id="rId20" Type="http://schemas.openxmlformats.org/officeDocument/2006/relationships/tags" Target="../tags/tag93.xml"/><Relationship Id="rId2" Type="http://schemas.openxmlformats.org/officeDocument/2006/relationships/tags" Target="../tags/tag75.xml"/><Relationship Id="rId19" Type="http://schemas.openxmlformats.org/officeDocument/2006/relationships/tags" Target="../tags/tag92.xml"/><Relationship Id="rId18" Type="http://schemas.openxmlformats.org/officeDocument/2006/relationships/tags" Target="../tags/tag91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7" Type="http://schemas.openxmlformats.org/officeDocument/2006/relationships/slideLayout" Target="../slideLayouts/slideLayout3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388181" y="2225040"/>
            <a:ext cx="9415638" cy="24079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2742933" y="2783530"/>
            <a:ext cx="6706134" cy="0"/>
          </a:xfrm>
          <a:prstGeom prst="line">
            <a:avLst/>
          </a:prstGeom>
          <a:ln w="12700">
            <a:solidFill>
              <a:srgbClr val="3D3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607734" y="2797670"/>
            <a:ext cx="69733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6600">
                <a:solidFill>
                  <a:srgbClr val="3D3821"/>
                </a:solidFill>
                <a:latin typeface="百度综艺简体" panose="02010601030101010101" pitchFamily="2" charset="-122"/>
                <a:ea typeface="百度综艺简体" panose="02010601030101010101" pitchFamily="2" charset="-122"/>
                <a:cs typeface="永中粗黑" panose="02010600030101010101" pitchFamily="2" charset="-122"/>
                <a:sym typeface="Calibri" panose="020F0502020204030204" pitchFamily="34" charset="0"/>
              </a:rPr>
              <a:t>电解池原理的应用</a:t>
            </a:r>
            <a:endParaRPr lang="zh-CN" altLang="en-US" sz="6600">
              <a:solidFill>
                <a:srgbClr val="3D3821"/>
              </a:solidFill>
              <a:latin typeface="百度综艺简体" panose="02010601030101010101" pitchFamily="2" charset="-122"/>
              <a:ea typeface="百度综艺简体" panose="02010601030101010101" pitchFamily="2" charset="-122"/>
              <a:cs typeface="永中粗黑" panose="02010600030101010101" pitchFamily="2" charset="-122"/>
              <a:sym typeface="Calibri" panose="020F050202020403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742933" y="3919806"/>
            <a:ext cx="6767094" cy="0"/>
          </a:xfrm>
          <a:prstGeom prst="line">
            <a:avLst/>
          </a:prstGeom>
          <a:ln w="12700">
            <a:solidFill>
              <a:srgbClr val="3D3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397375" y="2397760"/>
            <a:ext cx="505142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6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人教版  选择性必修一</a:t>
            </a:r>
            <a:endParaRPr lang="zh-CN" altLang="en-US" sz="16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42933" y="3941577"/>
            <a:ext cx="6767094" cy="621933"/>
            <a:chOff x="1203780" y="5312860"/>
            <a:chExt cx="6767094" cy="621933"/>
          </a:xfrm>
        </p:grpSpPr>
        <p:sp>
          <p:nvSpPr>
            <p:cNvPr id="19" name="文本框 18"/>
            <p:cNvSpPr txBox="1"/>
            <p:nvPr/>
          </p:nvSpPr>
          <p:spPr>
            <a:xfrm>
              <a:off x="1203780" y="5312860"/>
              <a:ext cx="67670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6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第四章  化学反应与电能  第二节  第</a:t>
              </a:r>
              <a:r>
                <a:rPr lang="en-US" altLang="zh-CN" sz="16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2</a:t>
              </a:r>
              <a:r>
                <a:rPr lang="zh-CN" altLang="en-US" sz="16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课时</a:t>
              </a:r>
              <a:endParaRPr lang="zh-CN" altLang="en-US" sz="16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203780" y="5673185"/>
              <a:ext cx="6767094" cy="0"/>
            </a:xfrm>
            <a:prstGeom prst="line">
              <a:avLst/>
            </a:prstGeom>
            <a:ln w="12700">
              <a:solidFill>
                <a:srgbClr val="3D38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203780" y="5673183"/>
              <a:ext cx="676709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1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MATTER AND ITS CHANGES - APPLICATION OF ELECTROLYTIC CELL PRINCIPLE</a:t>
              </a:r>
              <a:endParaRPr lang="zh-CN" altLang="en-US" sz="11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endParaRPr>
            </a:p>
          </p:txBody>
        </p:sp>
      </p:grpSp>
      <p:pic>
        <p:nvPicPr>
          <p:cNvPr id="26" name="张宇桦 - 优美的小调 (V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1709" y="707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4】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电冶金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082" y="1985983"/>
            <a:ext cx="10467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使矿石中的金属离子获得电子变成金属单质的过程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94912" y="1094676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金属冶炼</a:t>
            </a:r>
            <a:endParaRPr lang="zh-CN" altLang="en-US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015925" y="2959491"/>
            <a:ext cx="10160151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原理：  </a:t>
            </a:r>
            <a:r>
              <a:rPr lang="en-US" altLang="zh-CN" sz="28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M</a:t>
            </a:r>
            <a:r>
              <a:rPr lang="en-US" altLang="zh-CN" sz="2800" baseline="300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n+</a:t>
            </a:r>
            <a:r>
              <a:rPr lang="en-US" altLang="zh-CN" sz="28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 + ne</a:t>
            </a:r>
            <a:r>
              <a:rPr lang="en-US" altLang="zh-CN" sz="2800" baseline="300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-</a:t>
            </a:r>
            <a:r>
              <a:rPr lang="en-US" altLang="zh-CN" sz="28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 = M</a:t>
            </a:r>
            <a:endParaRPr lang="en-US" altLang="zh-CN" sz="240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2082" y="4179520"/>
            <a:ext cx="104678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K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Na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Ca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Mg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等活泼金属通常用电解法制备。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2082" y="4968264"/>
            <a:ext cx="104678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K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Na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Ca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Mg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、主要通过</a:t>
            </a:r>
            <a:r>
              <a:rPr lang="zh-CN" altLang="en-US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电解熔融氯化物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制备；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2082" y="5757007"/>
            <a:ext cx="104678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主要通过</a:t>
            </a:r>
            <a:r>
              <a:rPr lang="zh-CN" altLang="en-US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电解熔融</a:t>
            </a:r>
            <a:r>
              <a:rPr lang="en-US" altLang="zh-CN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</a:t>
            </a:r>
            <a:r>
              <a:rPr lang="en-US" altLang="zh-CN" sz="2400" baseline="-250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O</a:t>
            </a:r>
            <a:r>
              <a:rPr lang="en-US" altLang="zh-CN" sz="2400" baseline="-250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制备。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4】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电冶金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94912" y="1096138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5670" y="1815386"/>
            <a:ext cx="1078066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6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：写出电解熔融氯化钠的电极反应和总反应。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47254" y="2522990"/>
            <a:ext cx="4103525" cy="4007017"/>
            <a:chOff x="1088602" y="2399537"/>
            <a:chExt cx="4103525" cy="4007017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2187" y="2399537"/>
              <a:ext cx="3856355" cy="3362325"/>
            </a:xfrm>
            <a:prstGeom prst="rect">
              <a:avLst/>
            </a:prstGeom>
          </p:spPr>
        </p:pic>
        <p:sp>
          <p:nvSpPr>
            <p:cNvPr id="5" name="矩形: 圆角 4"/>
            <p:cNvSpPr/>
            <p:nvPr/>
          </p:nvSpPr>
          <p:spPr>
            <a:xfrm>
              <a:off x="1088602" y="5888394"/>
              <a:ext cx="4103525" cy="51816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727B41">
                    <a:lumMod val="90000"/>
                    <a:lumOff val="10000"/>
                  </a:srgbClr>
                </a:gs>
                <a:gs pos="100000">
                  <a:srgbClr val="727B4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电解熔融氯化钠装置示意图</a:t>
              </a:r>
              <a:endPara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648259" y="3078975"/>
            <a:ext cx="5596488" cy="629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阳极：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2Cl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2e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 =  CI</a:t>
            </a:r>
            <a:r>
              <a:rPr lang="en-US" altLang="zh-CN" sz="28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↑</a:t>
            </a:r>
            <a:endParaRPr lang="en-US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48259" y="3877132"/>
            <a:ext cx="5596488" cy="629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阴极：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2Na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+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+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2e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 =  2Na</a:t>
            </a:r>
            <a:endParaRPr lang="en-US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50670" y="5473446"/>
            <a:ext cx="2191666" cy="5180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工业制金属钠</a:t>
            </a:r>
            <a:endParaRPr lang="zh-CN" altLang="en-US" sz="2400" dirty="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648325" y="4617085"/>
            <a:ext cx="5595620" cy="688340"/>
            <a:chOff x="8895" y="7271"/>
            <a:chExt cx="8812" cy="1084"/>
          </a:xfrm>
        </p:grpSpPr>
        <p:grpSp>
          <p:nvGrpSpPr>
            <p:cNvPr id="13" name="组合 12"/>
            <p:cNvGrpSpPr/>
            <p:nvPr/>
          </p:nvGrpSpPr>
          <p:grpSpPr>
            <a:xfrm>
              <a:off x="8895" y="7271"/>
              <a:ext cx="8813" cy="1084"/>
              <a:chOff x="6012920" y="4321512"/>
              <a:chExt cx="5596488" cy="688167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6012920" y="4379759"/>
                <a:ext cx="5596488" cy="6299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Bef>
                    <a:spcPts val="0"/>
                  </a:spcBef>
                </a:pPr>
                <a:r>
                  <a:rPr lang="zh-CN" altLang="en-US" sz="24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总反应：</a:t>
                </a:r>
                <a:r>
                  <a:rPr lang="en-US" altLang="zh-CN" sz="28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2NaCl</a:t>
                </a:r>
                <a:r>
                  <a:rPr lang="en-US" altLang="zh-CN" sz="24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(</a:t>
                </a:r>
                <a:r>
                  <a:rPr lang="zh-CN" altLang="en-US" sz="24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熔融</a:t>
                </a:r>
                <a:r>
                  <a:rPr lang="en-US" altLang="zh-CN" sz="24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)</a:t>
                </a:r>
                <a:r>
                  <a:rPr lang="en-US" altLang="zh-CN" sz="28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          </a:t>
                </a:r>
                <a:r>
                  <a:rPr lang="en-US" altLang="zh-CN" sz="28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 2Na + Cl</a:t>
                </a:r>
                <a:r>
                  <a:rPr lang="en-US" altLang="zh-CN" sz="2800" baseline="-250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2</a:t>
                </a:r>
                <a:r>
                  <a:rPr lang="en-US" altLang="zh-CN" sz="28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↑</a:t>
                </a:r>
                <a:endParaRPr lang="en-US" altLang="zh-CN" sz="28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8990637" y="4321512"/>
                <a:ext cx="766822" cy="411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电解</a:t>
                </a:r>
                <a:endParaRPr lang="zh-CN" altLang="en-US" dirty="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3746" y="7919"/>
              <a:ext cx="884" cy="152"/>
              <a:chOff x="14254" y="2904"/>
              <a:chExt cx="884" cy="152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4254" y="2904"/>
                <a:ext cx="88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14254" y="3056"/>
                <a:ext cx="88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4】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电冶金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94912" y="1096138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5670" y="1815386"/>
            <a:ext cx="1078066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7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：写出电解熔融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MgCl</a:t>
            </a:r>
            <a:r>
              <a:rPr lang="en-US" altLang="zh-CN" sz="2400" baseline="-250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2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的电极反应和总反应。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pic>
        <p:nvPicPr>
          <p:cNvPr id="4" name="Picture 2" descr="https://timgsa.baidu.com/timg?image&amp;quality=80&amp;size=b9999_10000&amp;sec=1597831713697&amp;di=ab0493ed7aa43a8c847420021acbd600&amp;imgtype=0&amp;src=http%3A%2F%2Fthumb.1010pic.com%2Fpic5%2Fupload%2F201308%2F5283bee9b1f8f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" y="2870200"/>
            <a:ext cx="5529580" cy="314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4503544" y="4862612"/>
            <a:ext cx="1502924" cy="890006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185534" y="3078975"/>
            <a:ext cx="5596488" cy="629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阳极：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2Cl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2e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 =  CI</a:t>
            </a:r>
            <a:r>
              <a:rPr lang="en-US" altLang="zh-CN" sz="28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↑</a:t>
            </a:r>
            <a:endParaRPr lang="en-US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85534" y="3877132"/>
            <a:ext cx="5596488" cy="629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阴极：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Mg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2+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+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2e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 =  Mg</a:t>
            </a:r>
            <a:endParaRPr lang="en-US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85535" y="4617085"/>
            <a:ext cx="5595620" cy="688340"/>
            <a:chOff x="9741" y="7271"/>
            <a:chExt cx="8812" cy="1084"/>
          </a:xfrm>
        </p:grpSpPr>
        <p:grpSp>
          <p:nvGrpSpPr>
            <p:cNvPr id="9" name="组合 8"/>
            <p:cNvGrpSpPr/>
            <p:nvPr/>
          </p:nvGrpSpPr>
          <p:grpSpPr>
            <a:xfrm>
              <a:off x="9741" y="7271"/>
              <a:ext cx="8813" cy="1084"/>
              <a:chOff x="6012920" y="4321512"/>
              <a:chExt cx="5596488" cy="688167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6012920" y="4379759"/>
                <a:ext cx="5596488" cy="6299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Bef>
                    <a:spcPts val="0"/>
                  </a:spcBef>
                </a:pPr>
                <a:r>
                  <a:rPr lang="zh-CN" altLang="en-US" sz="24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总反应：</a:t>
                </a:r>
                <a:r>
                  <a:rPr lang="en-US" altLang="zh-CN" sz="28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MgCI</a:t>
                </a:r>
                <a:r>
                  <a:rPr lang="en-US" altLang="zh-CN" sz="2800" baseline="-250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2</a:t>
                </a:r>
                <a:r>
                  <a:rPr lang="en-US" altLang="zh-CN" sz="24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(</a:t>
                </a:r>
                <a:r>
                  <a:rPr lang="zh-CN" altLang="en-US" sz="24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熔融</a:t>
                </a:r>
                <a:r>
                  <a:rPr lang="en-US" altLang="zh-CN" sz="24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)        </a:t>
                </a:r>
                <a:r>
                  <a:rPr lang="en-US" altLang="zh-CN" sz="28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 Mg + Cl</a:t>
                </a:r>
                <a:r>
                  <a:rPr lang="en-US" altLang="zh-CN" sz="2800" baseline="-250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2</a:t>
                </a:r>
                <a:r>
                  <a:rPr lang="en-US" altLang="zh-CN" sz="2800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↑</a:t>
                </a:r>
                <a:endParaRPr lang="en-US" altLang="zh-CN" sz="28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9071662" y="4321512"/>
                <a:ext cx="766822" cy="411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>
                    <a:solidFill>
                      <a:srgbClr val="3D382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电解</a:t>
                </a:r>
                <a:endParaRPr lang="zh-CN" altLang="en-US" dirty="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4735" y="7904"/>
              <a:ext cx="884" cy="152"/>
              <a:chOff x="14254" y="2904"/>
              <a:chExt cx="884" cy="152"/>
            </a:xfrm>
          </p:grpSpPr>
          <p:cxnSp>
            <p:nvCxnSpPr>
              <p:cNvPr id="12" name="直接连接符 11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14254" y="2904"/>
                <a:ext cx="88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14254" y="3056"/>
                <a:ext cx="88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</p:spTree>
    <p:custDataLst>
      <p:tags r:id="rId6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4】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电冶金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082" y="1987580"/>
            <a:ext cx="10467837" cy="1441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资料：</a:t>
            </a:r>
            <a:endParaRPr lang="en-US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AlCl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是共价化合物；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O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是离子化合物。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O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熔点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2050℃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。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94912" y="1094676"/>
            <a:ext cx="3019620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电解法制备金属铝</a:t>
            </a:r>
            <a:endParaRPr lang="zh-CN" altLang="en-US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94912" y="3845716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5670" y="4679547"/>
            <a:ext cx="1078066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8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：为什么制备金属铝不用电解熔融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AlCl</a:t>
            </a:r>
            <a:r>
              <a:rPr lang="en-US" altLang="zh-CN" sz="2400" baseline="-250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3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？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2082" y="5513309"/>
            <a:ext cx="104678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  AlCl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是共价化合物，熔融状态不导电。 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4】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电冶金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082" y="1790811"/>
            <a:ext cx="6701674" cy="1441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资料：</a:t>
            </a:r>
            <a:endParaRPr lang="en-US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AlCl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是共价化合物；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O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是离子化合物。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O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熔点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2050℃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。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94912" y="1094676"/>
            <a:ext cx="3019620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电解法制备金属铝</a:t>
            </a:r>
            <a:endParaRPr lang="zh-CN" altLang="en-US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94912" y="3410206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5670" y="4116715"/>
            <a:ext cx="1078066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9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：写出电解熔融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Al</a:t>
            </a:r>
            <a:r>
              <a:rPr lang="en-US" altLang="zh-CN" sz="2400" baseline="-250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2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O</a:t>
            </a:r>
            <a:r>
              <a:rPr lang="en-US" altLang="zh-CN" sz="2400" baseline="-250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3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制备金属铝的电极反应和总反应？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72101" y="1795337"/>
            <a:ext cx="3154401" cy="1436894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93340" y="4823155"/>
            <a:ext cx="4229082" cy="5910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阳极：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6O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2-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 -  12e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 =   3O</a:t>
            </a:r>
            <a:r>
              <a:rPr lang="en-US" altLang="zh-CN" sz="28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↑</a:t>
            </a:r>
            <a:endParaRPr lang="en-US" altLang="zh-CN" sz="28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83922" y="4823155"/>
            <a:ext cx="4042026" cy="5910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阴极：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4Al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3+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 + 12e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 = 4Al</a:t>
            </a:r>
            <a:endParaRPr lang="en-US" altLang="zh-CN" sz="28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93340" y="5645412"/>
            <a:ext cx="8332608" cy="946294"/>
            <a:chOff x="805906" y="5645412"/>
            <a:chExt cx="8332608" cy="946294"/>
          </a:xfrm>
        </p:grpSpPr>
        <p:sp>
          <p:nvSpPr>
            <p:cNvPr id="10" name="矩形 9"/>
            <p:cNvSpPr/>
            <p:nvPr/>
          </p:nvSpPr>
          <p:spPr>
            <a:xfrm>
              <a:off x="805906" y="5645412"/>
              <a:ext cx="8332608" cy="946294"/>
            </a:xfrm>
            <a:prstGeom prst="rect">
              <a:avLst/>
            </a:prstGeom>
            <a:gradFill flip="none" rotWithShape="1">
              <a:gsLst>
                <a:gs pos="0">
                  <a:srgbClr val="727B41">
                    <a:lumMod val="90000"/>
                    <a:lumOff val="10000"/>
                  </a:srgbClr>
                </a:gs>
                <a:gs pos="100000">
                  <a:srgbClr val="727B4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678619" y="5724776"/>
              <a:ext cx="4587182" cy="787567"/>
              <a:chOff x="2369203" y="5777368"/>
              <a:chExt cx="4587182" cy="787567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2369203" y="5823030"/>
                <a:ext cx="4587182" cy="5910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sz="28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2Al</a:t>
                </a:r>
                <a:r>
                  <a:rPr lang="en-US" altLang="zh-CN" sz="28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2</a:t>
                </a:r>
                <a:r>
                  <a:rPr lang="en-US" altLang="zh-CN" sz="28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O</a:t>
                </a:r>
                <a:r>
                  <a:rPr lang="en-US" altLang="zh-CN" sz="28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3</a:t>
                </a:r>
                <a:r>
                  <a:rPr lang="en-US" altLang="zh-CN" sz="24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(</a:t>
                </a:r>
                <a:r>
                  <a:rPr lang="zh-CN" altLang="en-US" sz="24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熔融</a:t>
                </a:r>
                <a:r>
                  <a:rPr lang="en-US" altLang="zh-CN" sz="24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)              </a:t>
                </a:r>
                <a:r>
                  <a:rPr lang="en-US" altLang="zh-CN" sz="28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4Al + 3O</a:t>
                </a:r>
                <a:r>
                  <a:rPr lang="en-US" altLang="zh-CN" sz="28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2</a:t>
                </a:r>
                <a:r>
                  <a:rPr lang="en-US" altLang="zh-CN" sz="280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rPr>
                  <a:t>↑ </a:t>
                </a:r>
                <a:endParaRPr lang="en-US" altLang="zh-CN" sz="2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endParaRPr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4208180" y="5777368"/>
                <a:ext cx="927700" cy="787567"/>
                <a:chOff x="4208180" y="5777368"/>
                <a:chExt cx="927700" cy="787567"/>
              </a:xfrm>
            </p:grpSpPr>
            <p:grpSp>
              <p:nvGrpSpPr>
                <p:cNvPr id="15" name="组合 14"/>
                <p:cNvGrpSpPr/>
                <p:nvPr/>
              </p:nvGrpSpPr>
              <p:grpSpPr>
                <a:xfrm>
                  <a:off x="4338652" y="6153284"/>
                  <a:ext cx="666757" cy="71469"/>
                  <a:chOff x="3655746" y="6078994"/>
                  <a:chExt cx="666757" cy="71469"/>
                </a:xfrm>
              </p:grpSpPr>
              <p:cxnSp>
                <p:nvCxnSpPr>
                  <p:cNvPr id="13" name="直接连接符 12"/>
                  <p:cNvCxnSpPr/>
                  <p:nvPr>
                    <p:custDataLst>
                      <p:tags r:id="rId2"/>
                    </p:custDataLst>
                  </p:nvPr>
                </p:nvCxnSpPr>
                <p:spPr>
                  <a:xfrm>
                    <a:off x="3655746" y="6078994"/>
                    <a:ext cx="666757" cy="0"/>
                  </a:xfrm>
                  <a:prstGeom prst="line">
                    <a:avLst/>
                  </a:prstGeom>
                  <a:noFill/>
                  <a:ln w="21590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" name="直接连接符 13"/>
                  <p:cNvCxnSpPr/>
                  <p:nvPr>
                    <p:custDataLst>
                      <p:tags r:id="rId3"/>
                    </p:custDataLst>
                  </p:nvPr>
                </p:nvCxnSpPr>
                <p:spPr>
                  <a:xfrm>
                    <a:off x="3655746" y="6150463"/>
                    <a:ext cx="666757" cy="0"/>
                  </a:xfrm>
                  <a:prstGeom prst="line">
                    <a:avLst/>
                  </a:prstGeom>
                  <a:noFill/>
                  <a:ln w="21590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" name="文本框 16"/>
                <p:cNvSpPr txBox="1"/>
                <p:nvPr/>
              </p:nvSpPr>
              <p:spPr>
                <a:xfrm>
                  <a:off x="4242320" y="5777368"/>
                  <a:ext cx="859420" cy="4116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5000"/>
                    </a:lnSpc>
                  </a:pPr>
                  <a:r>
                    <a:rPr lang="zh-CN" altLang="en-US">
                      <a:solidFill>
                        <a:schemeClr val="bg1"/>
                      </a:solidFill>
                      <a:latin typeface="Calibri" panose="020F0502020204030204" pitchFamily="34" charset="0"/>
                      <a:ea typeface="微软雅黑" panose="020B0503020204020204" charset="-122"/>
                    </a:rPr>
                    <a:t>电解</a:t>
                  </a:r>
                  <a:endParaRPr lang="zh-CN" altLang="en-US" dirty="0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4208180" y="6153284"/>
                  <a:ext cx="927700" cy="4116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5000"/>
                    </a:lnSpc>
                  </a:pPr>
                  <a:r>
                    <a:rPr lang="zh-CN" altLang="en-US">
                      <a:solidFill>
                        <a:schemeClr val="bg1"/>
                      </a:solidFill>
                      <a:latin typeface="Calibri" panose="020F0502020204030204" pitchFamily="34" charset="0"/>
                      <a:ea typeface="微软雅黑" panose="020B0503020204020204" charset="-122"/>
                    </a:rPr>
                    <a:t>冰晶石</a:t>
                  </a:r>
                  <a:endParaRPr lang="zh-CN" altLang="en-US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23" name="文本框 22"/>
          <p:cNvSpPr txBox="1"/>
          <p:nvPr/>
        </p:nvSpPr>
        <p:spPr>
          <a:xfrm>
            <a:off x="9472173" y="4942683"/>
            <a:ext cx="1726488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冰晶石的作用是降低熔融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Al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O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的熔点。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课堂练习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】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1884" y="1156778"/>
            <a:ext cx="6098058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en-US" altLang="zh-CN" sz="2400" b="1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1.</a:t>
            </a:r>
            <a:r>
              <a:rPr lang="zh-CN" altLang="en-US" sz="2400" b="1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正误判断。</a:t>
            </a:r>
            <a:r>
              <a:rPr lang="en-US" altLang="zh-CN" sz="2400" b="1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</a:t>
            </a:r>
            <a:r>
              <a:rPr lang="zh-CN" altLang="en-US" sz="2400" b="1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对的打“√”，错的打“</a:t>
            </a:r>
            <a:r>
              <a:rPr lang="en-US" altLang="zh-CN" sz="2400" b="1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×”)</a:t>
            </a:r>
            <a:endParaRPr lang="en-US" altLang="zh-CN" sz="2400" b="1" kern="1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1884" y="1927058"/>
            <a:ext cx="10468232" cy="441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tabLst>
                <a:tab pos="5257800" algn="l"/>
                <a:tab pos="9372600" algn="l"/>
              </a:tabLst>
            </a:pP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(1)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电解熔融的氧化铝制取金属铝，用铁作阳极。     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　       　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)</a:t>
            </a:r>
            <a:endParaRPr lang="en-US" altLang="zh-CN" sz="2400" kern="1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tabLst>
                <a:tab pos="5257800" algn="l"/>
                <a:tab pos="9372600" algn="l"/>
              </a:tabLst>
            </a:pP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(2)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电解法精炼粗铜，用纯铜作阴极。	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　       　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)</a:t>
            </a:r>
            <a:endParaRPr lang="en-US" altLang="zh-CN" sz="2400" kern="1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tabLst>
                <a:tab pos="5257800" algn="l"/>
                <a:tab pos="9372600" algn="l"/>
              </a:tabLst>
            </a:pP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(3)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电解饱和食盐水制烧碱，用涂镍碳钢网作阴极。   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        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　　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)</a:t>
            </a:r>
            <a:endParaRPr lang="en-US" altLang="zh-CN" sz="2400" kern="1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tabLst>
                <a:tab pos="5257800" algn="l"/>
                <a:tab pos="9372600" algn="l"/>
              </a:tabLst>
            </a:pP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(4)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在镀件上电镀锌，用锌作阳极。	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　         　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)</a:t>
            </a:r>
            <a:endParaRPr lang="en-US" altLang="zh-CN" sz="2400" kern="1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tabLst>
                <a:tab pos="5257800" algn="l"/>
                <a:tab pos="9372600" algn="l"/>
              </a:tabLst>
            </a:pP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(5)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从粗铜精炼所得阳极泥中可回收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Ag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、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Au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、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Fe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等金属。   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　         　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)</a:t>
            </a:r>
            <a:endParaRPr lang="en-US" altLang="zh-CN" sz="2400" kern="1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tabLst>
                <a:tab pos="5257800" algn="l"/>
                <a:tab pos="9372600" algn="l"/>
              </a:tabLst>
            </a:pP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(6)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铁器上镀铜所用电解质溶液为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FeSO</a:t>
            </a:r>
            <a:r>
              <a:rPr lang="en-US" altLang="zh-CN" sz="2400" kern="100" baseline="-250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4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溶液。   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          </a:t>
            </a:r>
            <a:r>
              <a:rPr lang="zh-CN" altLang="en-US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　　</a:t>
            </a:r>
            <a:r>
              <a:rPr lang="en-US" altLang="zh-CN" sz="2400" kern="1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)</a:t>
            </a:r>
            <a:endParaRPr lang="en-US" altLang="zh-CN" sz="2400" kern="1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4" name="iconfont-10043-4933158"/>
          <p:cNvSpPr/>
          <p:nvPr/>
        </p:nvSpPr>
        <p:spPr>
          <a:xfrm>
            <a:off x="8213188" y="2295005"/>
            <a:ext cx="309338" cy="301529"/>
          </a:xfrm>
          <a:custGeom>
            <a:avLst/>
            <a:gdLst>
              <a:gd name="T0" fmla="*/ 5548 w 5548"/>
              <a:gd name="T1" fmla="*/ 578 h 5548"/>
              <a:gd name="T2" fmla="*/ 4970 w 5548"/>
              <a:gd name="T3" fmla="*/ 0 h 5548"/>
              <a:gd name="T4" fmla="*/ 2774 w 5548"/>
              <a:gd name="T5" fmla="*/ 2195 h 5548"/>
              <a:gd name="T6" fmla="*/ 578 w 5548"/>
              <a:gd name="T7" fmla="*/ 0 h 5548"/>
              <a:gd name="T8" fmla="*/ 0 w 5548"/>
              <a:gd name="T9" fmla="*/ 578 h 5548"/>
              <a:gd name="T10" fmla="*/ 2195 w 5548"/>
              <a:gd name="T11" fmla="*/ 2774 h 5548"/>
              <a:gd name="T12" fmla="*/ 0 w 5548"/>
              <a:gd name="T13" fmla="*/ 4970 h 5548"/>
              <a:gd name="T14" fmla="*/ 578 w 5548"/>
              <a:gd name="T15" fmla="*/ 5548 h 5548"/>
              <a:gd name="T16" fmla="*/ 2774 w 5548"/>
              <a:gd name="T17" fmla="*/ 3353 h 5548"/>
              <a:gd name="T18" fmla="*/ 4970 w 5548"/>
              <a:gd name="T19" fmla="*/ 5548 h 5548"/>
              <a:gd name="T20" fmla="*/ 5548 w 5548"/>
              <a:gd name="T21" fmla="*/ 4970 h 5548"/>
              <a:gd name="T22" fmla="*/ 3353 w 5548"/>
              <a:gd name="T23" fmla="*/ 2774 h 5548"/>
              <a:gd name="T24" fmla="*/ 5548 w 5548"/>
              <a:gd name="T25" fmla="*/ 578 h 5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48" h="5548">
                <a:moveTo>
                  <a:pt x="5548" y="578"/>
                </a:moveTo>
                <a:lnTo>
                  <a:pt x="4970" y="0"/>
                </a:lnTo>
                <a:lnTo>
                  <a:pt x="2774" y="2195"/>
                </a:lnTo>
                <a:lnTo>
                  <a:pt x="578" y="0"/>
                </a:lnTo>
                <a:lnTo>
                  <a:pt x="0" y="578"/>
                </a:lnTo>
                <a:lnTo>
                  <a:pt x="2195" y="2774"/>
                </a:lnTo>
                <a:lnTo>
                  <a:pt x="0" y="4970"/>
                </a:lnTo>
                <a:lnTo>
                  <a:pt x="578" y="5548"/>
                </a:lnTo>
                <a:lnTo>
                  <a:pt x="2774" y="3353"/>
                </a:lnTo>
                <a:lnTo>
                  <a:pt x="4970" y="5548"/>
                </a:lnTo>
                <a:lnTo>
                  <a:pt x="5548" y="4970"/>
                </a:lnTo>
                <a:lnTo>
                  <a:pt x="3353" y="2774"/>
                </a:lnTo>
                <a:lnTo>
                  <a:pt x="5548" y="57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confont-10517-5127232"/>
          <p:cNvSpPr/>
          <p:nvPr/>
        </p:nvSpPr>
        <p:spPr>
          <a:xfrm>
            <a:off x="6639030" y="3032049"/>
            <a:ext cx="419131" cy="301529"/>
          </a:xfrm>
          <a:custGeom>
            <a:avLst/>
            <a:gdLst>
              <a:gd name="T0" fmla="*/ 3421 w 8754"/>
              <a:gd name="T1" fmla="*/ 6088 h 6297"/>
              <a:gd name="T2" fmla="*/ 8754 w 8754"/>
              <a:gd name="T3" fmla="*/ 754 h 6297"/>
              <a:gd name="T4" fmla="*/ 8000 w 8754"/>
              <a:gd name="T5" fmla="*/ 0 h 6297"/>
              <a:gd name="T6" fmla="*/ 3044 w 8754"/>
              <a:gd name="T7" fmla="*/ 4957 h 6297"/>
              <a:gd name="T8" fmla="*/ 754 w 8754"/>
              <a:gd name="T9" fmla="*/ 2667 h 6297"/>
              <a:gd name="T10" fmla="*/ 0 w 8754"/>
              <a:gd name="T11" fmla="*/ 3421 h 6297"/>
              <a:gd name="T12" fmla="*/ 2667 w 8754"/>
              <a:gd name="T13" fmla="*/ 6088 h 6297"/>
              <a:gd name="T14" fmla="*/ 3421 w 8754"/>
              <a:gd name="T15" fmla="*/ 6088 h 6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54" h="6297">
                <a:moveTo>
                  <a:pt x="3421" y="6088"/>
                </a:moveTo>
                <a:lnTo>
                  <a:pt x="8754" y="754"/>
                </a:lnTo>
                <a:lnTo>
                  <a:pt x="8000" y="0"/>
                </a:lnTo>
                <a:lnTo>
                  <a:pt x="3044" y="4957"/>
                </a:lnTo>
                <a:lnTo>
                  <a:pt x="754" y="2667"/>
                </a:lnTo>
                <a:lnTo>
                  <a:pt x="0" y="3421"/>
                </a:lnTo>
                <a:lnTo>
                  <a:pt x="2667" y="6088"/>
                </a:lnTo>
                <a:cubicBezTo>
                  <a:pt x="2875" y="6297"/>
                  <a:pt x="3213" y="6297"/>
                  <a:pt x="3421" y="608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confont-10517-5127232"/>
          <p:cNvSpPr/>
          <p:nvPr/>
        </p:nvSpPr>
        <p:spPr>
          <a:xfrm>
            <a:off x="8312960" y="3733499"/>
            <a:ext cx="419131" cy="301529"/>
          </a:xfrm>
          <a:custGeom>
            <a:avLst/>
            <a:gdLst>
              <a:gd name="T0" fmla="*/ 3421 w 8754"/>
              <a:gd name="T1" fmla="*/ 6088 h 6297"/>
              <a:gd name="T2" fmla="*/ 8754 w 8754"/>
              <a:gd name="T3" fmla="*/ 754 h 6297"/>
              <a:gd name="T4" fmla="*/ 8000 w 8754"/>
              <a:gd name="T5" fmla="*/ 0 h 6297"/>
              <a:gd name="T6" fmla="*/ 3044 w 8754"/>
              <a:gd name="T7" fmla="*/ 4957 h 6297"/>
              <a:gd name="T8" fmla="*/ 754 w 8754"/>
              <a:gd name="T9" fmla="*/ 2667 h 6297"/>
              <a:gd name="T10" fmla="*/ 0 w 8754"/>
              <a:gd name="T11" fmla="*/ 3421 h 6297"/>
              <a:gd name="T12" fmla="*/ 2667 w 8754"/>
              <a:gd name="T13" fmla="*/ 6088 h 6297"/>
              <a:gd name="T14" fmla="*/ 3421 w 8754"/>
              <a:gd name="T15" fmla="*/ 6088 h 6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54" h="6297">
                <a:moveTo>
                  <a:pt x="3421" y="6088"/>
                </a:moveTo>
                <a:lnTo>
                  <a:pt x="8754" y="754"/>
                </a:lnTo>
                <a:lnTo>
                  <a:pt x="8000" y="0"/>
                </a:lnTo>
                <a:lnTo>
                  <a:pt x="3044" y="4957"/>
                </a:lnTo>
                <a:lnTo>
                  <a:pt x="754" y="2667"/>
                </a:lnTo>
                <a:lnTo>
                  <a:pt x="0" y="3421"/>
                </a:lnTo>
                <a:lnTo>
                  <a:pt x="2667" y="6088"/>
                </a:lnTo>
                <a:cubicBezTo>
                  <a:pt x="2875" y="6297"/>
                  <a:pt x="3213" y="6297"/>
                  <a:pt x="3421" y="608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confont-10517-5127232"/>
          <p:cNvSpPr/>
          <p:nvPr/>
        </p:nvSpPr>
        <p:spPr>
          <a:xfrm>
            <a:off x="6738801" y="4503642"/>
            <a:ext cx="419131" cy="301529"/>
          </a:xfrm>
          <a:custGeom>
            <a:avLst/>
            <a:gdLst>
              <a:gd name="T0" fmla="*/ 3421 w 8754"/>
              <a:gd name="T1" fmla="*/ 6088 h 6297"/>
              <a:gd name="T2" fmla="*/ 8754 w 8754"/>
              <a:gd name="T3" fmla="*/ 754 h 6297"/>
              <a:gd name="T4" fmla="*/ 8000 w 8754"/>
              <a:gd name="T5" fmla="*/ 0 h 6297"/>
              <a:gd name="T6" fmla="*/ 3044 w 8754"/>
              <a:gd name="T7" fmla="*/ 4957 h 6297"/>
              <a:gd name="T8" fmla="*/ 754 w 8754"/>
              <a:gd name="T9" fmla="*/ 2667 h 6297"/>
              <a:gd name="T10" fmla="*/ 0 w 8754"/>
              <a:gd name="T11" fmla="*/ 3421 h 6297"/>
              <a:gd name="T12" fmla="*/ 2667 w 8754"/>
              <a:gd name="T13" fmla="*/ 6088 h 6297"/>
              <a:gd name="T14" fmla="*/ 3421 w 8754"/>
              <a:gd name="T15" fmla="*/ 6088 h 6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54" h="6297">
                <a:moveTo>
                  <a:pt x="3421" y="6088"/>
                </a:moveTo>
                <a:lnTo>
                  <a:pt x="8754" y="754"/>
                </a:lnTo>
                <a:lnTo>
                  <a:pt x="8000" y="0"/>
                </a:lnTo>
                <a:lnTo>
                  <a:pt x="3044" y="4957"/>
                </a:lnTo>
                <a:lnTo>
                  <a:pt x="754" y="2667"/>
                </a:lnTo>
                <a:lnTo>
                  <a:pt x="0" y="3421"/>
                </a:lnTo>
                <a:lnTo>
                  <a:pt x="2667" y="6088"/>
                </a:lnTo>
                <a:cubicBezTo>
                  <a:pt x="2875" y="6297"/>
                  <a:pt x="3213" y="6297"/>
                  <a:pt x="3421" y="608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confont-10043-4933158"/>
          <p:cNvSpPr/>
          <p:nvPr/>
        </p:nvSpPr>
        <p:spPr>
          <a:xfrm>
            <a:off x="9116013" y="5223400"/>
            <a:ext cx="309338" cy="301529"/>
          </a:xfrm>
          <a:custGeom>
            <a:avLst/>
            <a:gdLst>
              <a:gd name="T0" fmla="*/ 5548 w 5548"/>
              <a:gd name="T1" fmla="*/ 578 h 5548"/>
              <a:gd name="T2" fmla="*/ 4970 w 5548"/>
              <a:gd name="T3" fmla="*/ 0 h 5548"/>
              <a:gd name="T4" fmla="*/ 2774 w 5548"/>
              <a:gd name="T5" fmla="*/ 2195 h 5548"/>
              <a:gd name="T6" fmla="*/ 578 w 5548"/>
              <a:gd name="T7" fmla="*/ 0 h 5548"/>
              <a:gd name="T8" fmla="*/ 0 w 5548"/>
              <a:gd name="T9" fmla="*/ 578 h 5548"/>
              <a:gd name="T10" fmla="*/ 2195 w 5548"/>
              <a:gd name="T11" fmla="*/ 2774 h 5548"/>
              <a:gd name="T12" fmla="*/ 0 w 5548"/>
              <a:gd name="T13" fmla="*/ 4970 h 5548"/>
              <a:gd name="T14" fmla="*/ 578 w 5548"/>
              <a:gd name="T15" fmla="*/ 5548 h 5548"/>
              <a:gd name="T16" fmla="*/ 2774 w 5548"/>
              <a:gd name="T17" fmla="*/ 3353 h 5548"/>
              <a:gd name="T18" fmla="*/ 4970 w 5548"/>
              <a:gd name="T19" fmla="*/ 5548 h 5548"/>
              <a:gd name="T20" fmla="*/ 5548 w 5548"/>
              <a:gd name="T21" fmla="*/ 4970 h 5548"/>
              <a:gd name="T22" fmla="*/ 3353 w 5548"/>
              <a:gd name="T23" fmla="*/ 2774 h 5548"/>
              <a:gd name="T24" fmla="*/ 5548 w 5548"/>
              <a:gd name="T25" fmla="*/ 578 h 5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48" h="5548">
                <a:moveTo>
                  <a:pt x="5548" y="578"/>
                </a:moveTo>
                <a:lnTo>
                  <a:pt x="4970" y="0"/>
                </a:lnTo>
                <a:lnTo>
                  <a:pt x="2774" y="2195"/>
                </a:lnTo>
                <a:lnTo>
                  <a:pt x="578" y="0"/>
                </a:lnTo>
                <a:lnTo>
                  <a:pt x="0" y="578"/>
                </a:lnTo>
                <a:lnTo>
                  <a:pt x="2195" y="2774"/>
                </a:lnTo>
                <a:lnTo>
                  <a:pt x="0" y="4970"/>
                </a:lnTo>
                <a:lnTo>
                  <a:pt x="578" y="5548"/>
                </a:lnTo>
                <a:lnTo>
                  <a:pt x="2774" y="3353"/>
                </a:lnTo>
                <a:lnTo>
                  <a:pt x="4970" y="5548"/>
                </a:lnTo>
                <a:lnTo>
                  <a:pt x="5548" y="4970"/>
                </a:lnTo>
                <a:lnTo>
                  <a:pt x="3353" y="2774"/>
                </a:lnTo>
                <a:lnTo>
                  <a:pt x="5548" y="57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confont-10043-4933158"/>
          <p:cNvSpPr/>
          <p:nvPr/>
        </p:nvSpPr>
        <p:spPr>
          <a:xfrm>
            <a:off x="7727051" y="5941031"/>
            <a:ext cx="309338" cy="301529"/>
          </a:xfrm>
          <a:custGeom>
            <a:avLst/>
            <a:gdLst>
              <a:gd name="T0" fmla="*/ 5548 w 5548"/>
              <a:gd name="T1" fmla="*/ 578 h 5548"/>
              <a:gd name="T2" fmla="*/ 4970 w 5548"/>
              <a:gd name="T3" fmla="*/ 0 h 5548"/>
              <a:gd name="T4" fmla="*/ 2774 w 5548"/>
              <a:gd name="T5" fmla="*/ 2195 h 5548"/>
              <a:gd name="T6" fmla="*/ 578 w 5548"/>
              <a:gd name="T7" fmla="*/ 0 h 5548"/>
              <a:gd name="T8" fmla="*/ 0 w 5548"/>
              <a:gd name="T9" fmla="*/ 578 h 5548"/>
              <a:gd name="T10" fmla="*/ 2195 w 5548"/>
              <a:gd name="T11" fmla="*/ 2774 h 5548"/>
              <a:gd name="T12" fmla="*/ 0 w 5548"/>
              <a:gd name="T13" fmla="*/ 4970 h 5548"/>
              <a:gd name="T14" fmla="*/ 578 w 5548"/>
              <a:gd name="T15" fmla="*/ 5548 h 5548"/>
              <a:gd name="T16" fmla="*/ 2774 w 5548"/>
              <a:gd name="T17" fmla="*/ 3353 h 5548"/>
              <a:gd name="T18" fmla="*/ 4970 w 5548"/>
              <a:gd name="T19" fmla="*/ 5548 h 5548"/>
              <a:gd name="T20" fmla="*/ 5548 w 5548"/>
              <a:gd name="T21" fmla="*/ 4970 h 5548"/>
              <a:gd name="T22" fmla="*/ 3353 w 5548"/>
              <a:gd name="T23" fmla="*/ 2774 h 5548"/>
              <a:gd name="T24" fmla="*/ 5548 w 5548"/>
              <a:gd name="T25" fmla="*/ 578 h 5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48" h="5548">
                <a:moveTo>
                  <a:pt x="5548" y="578"/>
                </a:moveTo>
                <a:lnTo>
                  <a:pt x="4970" y="0"/>
                </a:lnTo>
                <a:lnTo>
                  <a:pt x="2774" y="2195"/>
                </a:lnTo>
                <a:lnTo>
                  <a:pt x="578" y="0"/>
                </a:lnTo>
                <a:lnTo>
                  <a:pt x="0" y="578"/>
                </a:lnTo>
                <a:lnTo>
                  <a:pt x="2195" y="2774"/>
                </a:lnTo>
                <a:lnTo>
                  <a:pt x="0" y="4970"/>
                </a:lnTo>
                <a:lnTo>
                  <a:pt x="578" y="5548"/>
                </a:lnTo>
                <a:lnTo>
                  <a:pt x="2774" y="3353"/>
                </a:lnTo>
                <a:lnTo>
                  <a:pt x="4970" y="5548"/>
                </a:lnTo>
                <a:lnTo>
                  <a:pt x="5548" y="4970"/>
                </a:lnTo>
                <a:lnTo>
                  <a:pt x="3353" y="2774"/>
                </a:lnTo>
                <a:lnTo>
                  <a:pt x="5548" y="57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知识背景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】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394912" y="1094676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5670" y="1813924"/>
            <a:ext cx="1078066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1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：化学即生活。你能列举生活中最常见的化学物质吗？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772954" y="2533103"/>
            <a:ext cx="1182844" cy="1182844"/>
          </a:xfrm>
          <a:prstGeom prst="ellipse">
            <a:avLst/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</a:rPr>
              <a:t>水</a:t>
            </a:r>
            <a:endParaRPr lang="zh-CN" altLang="en-US" sz="240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138766" y="2533103"/>
            <a:ext cx="1182844" cy="1182844"/>
          </a:xfrm>
          <a:prstGeom prst="ellipse">
            <a:avLst/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</a:rPr>
              <a:t>氧气</a:t>
            </a:r>
            <a:endParaRPr lang="zh-CN" altLang="en-US" sz="240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504578" y="2533103"/>
            <a:ext cx="1182844" cy="1182844"/>
          </a:xfrm>
          <a:prstGeom prst="ellipse">
            <a:avLst/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</a:rPr>
              <a:t>氯化钠</a:t>
            </a:r>
            <a:endParaRPr lang="zh-CN" altLang="en-US" sz="240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870390" y="2533103"/>
            <a:ext cx="1182844" cy="1182844"/>
          </a:xfrm>
          <a:prstGeom prst="ellipse">
            <a:avLst/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</a:rPr>
              <a:t>醋酸</a:t>
            </a:r>
            <a:endParaRPr lang="zh-CN" altLang="en-US" sz="240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236202" y="2533103"/>
            <a:ext cx="1182844" cy="1182844"/>
          </a:xfrm>
          <a:prstGeom prst="ellipse">
            <a:avLst/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</a:rPr>
              <a:t>酒精</a:t>
            </a:r>
            <a:endParaRPr lang="zh-CN" altLang="en-US" sz="240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31603" y="4081684"/>
            <a:ext cx="6128794" cy="979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0" algn="ctr" fontAlgn="auto">
              <a:lnSpc>
                <a:spcPct val="125000"/>
              </a:lnSpc>
            </a:pPr>
            <a:r>
              <a:rPr lang="zh-CN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水和氧气是大多数生命赖以生存的基础……</a:t>
            </a:r>
            <a:endParaRPr lang="zh-CN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  <a:p>
            <a:pPr indent="0" algn="ctr" fontAlgn="auto">
              <a:lnSpc>
                <a:spcPct val="125000"/>
              </a:lnSpc>
            </a:pPr>
            <a:r>
              <a:rPr lang="zh-CN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微软雅黑" panose="020B0503020204020204" charset="-122"/>
              </a:rPr>
              <a:t>氯化钠是人类每天必不可少的调味品……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5504244"/>
            <a:ext cx="12192000" cy="979755"/>
            <a:chOff x="0" y="5504244"/>
            <a:chExt cx="12192000" cy="979755"/>
          </a:xfrm>
        </p:grpSpPr>
        <p:sp>
          <p:nvSpPr>
            <p:cNvPr id="19" name="矩形 18"/>
            <p:cNvSpPr/>
            <p:nvPr/>
          </p:nvSpPr>
          <p:spPr>
            <a:xfrm>
              <a:off x="0" y="5504244"/>
              <a:ext cx="12192000" cy="979755"/>
            </a:xfrm>
            <a:prstGeom prst="rect">
              <a:avLst/>
            </a:prstGeom>
            <a:gradFill flip="none" rotWithShape="1">
              <a:gsLst>
                <a:gs pos="0">
                  <a:srgbClr val="727B41">
                    <a:lumMod val="90000"/>
                    <a:lumOff val="10000"/>
                  </a:srgbClr>
                </a:gs>
                <a:gs pos="100000">
                  <a:srgbClr val="727B41"/>
                </a:gs>
              </a:gsLst>
              <a:lin ang="0" scaled="1"/>
              <a:tileRect/>
            </a:gradFill>
            <a:ln>
              <a:noFill/>
            </a:ln>
            <a:effectLst>
              <a:outerShdw blurRad="254000" dist="254000" dir="7800000" algn="r" rotWithShape="0">
                <a:srgbClr val="727B4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氯化钠除了“称霸美食界”，在工业上也拥有举足轻重的地位！</a:t>
              </a:r>
              <a:endPara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endParaRPr>
            </a:p>
          </p:txBody>
        </p:sp>
        <p:sp>
          <p:nvSpPr>
            <p:cNvPr id="20" name="factories_353251"/>
            <p:cNvSpPr/>
            <p:nvPr/>
          </p:nvSpPr>
          <p:spPr>
            <a:xfrm>
              <a:off x="871448" y="5746807"/>
              <a:ext cx="609685" cy="494629"/>
            </a:xfrm>
            <a:custGeom>
              <a:avLst/>
              <a:gdLst>
                <a:gd name="connsiteX0" fmla="*/ 142319 w 607639"/>
                <a:gd name="connsiteY0" fmla="*/ 463287 h 492970"/>
                <a:gd name="connsiteX1" fmla="*/ 142319 w 607639"/>
                <a:gd name="connsiteY1" fmla="*/ 474485 h 492970"/>
                <a:gd name="connsiteX2" fmla="*/ 379875 w 607639"/>
                <a:gd name="connsiteY2" fmla="*/ 474485 h 492970"/>
                <a:gd name="connsiteX3" fmla="*/ 379875 w 607639"/>
                <a:gd name="connsiteY3" fmla="*/ 463287 h 492970"/>
                <a:gd name="connsiteX4" fmla="*/ 436838 w 607639"/>
                <a:gd name="connsiteY4" fmla="*/ 454666 h 492970"/>
                <a:gd name="connsiteX5" fmla="*/ 436838 w 607639"/>
                <a:gd name="connsiteY5" fmla="*/ 474485 h 492970"/>
                <a:gd name="connsiteX6" fmla="*/ 542042 w 607639"/>
                <a:gd name="connsiteY6" fmla="*/ 474485 h 492970"/>
                <a:gd name="connsiteX7" fmla="*/ 542042 w 607639"/>
                <a:gd name="connsiteY7" fmla="*/ 454666 h 492970"/>
                <a:gd name="connsiteX8" fmla="*/ 436838 w 607639"/>
                <a:gd name="connsiteY8" fmla="*/ 426228 h 492970"/>
                <a:gd name="connsiteX9" fmla="*/ 436838 w 607639"/>
                <a:gd name="connsiteY9" fmla="*/ 436181 h 492970"/>
                <a:gd name="connsiteX10" fmla="*/ 542042 w 607639"/>
                <a:gd name="connsiteY10" fmla="*/ 436181 h 492970"/>
                <a:gd name="connsiteX11" fmla="*/ 542042 w 607639"/>
                <a:gd name="connsiteY11" fmla="*/ 426228 h 492970"/>
                <a:gd name="connsiteX12" fmla="*/ 142319 w 607639"/>
                <a:gd name="connsiteY12" fmla="*/ 378059 h 492970"/>
                <a:gd name="connsiteX13" fmla="*/ 142319 w 607639"/>
                <a:gd name="connsiteY13" fmla="*/ 387924 h 492970"/>
                <a:gd name="connsiteX14" fmla="*/ 369995 w 607639"/>
                <a:gd name="connsiteY14" fmla="*/ 387924 h 492970"/>
                <a:gd name="connsiteX15" fmla="*/ 369995 w 607639"/>
                <a:gd name="connsiteY15" fmla="*/ 406498 h 492970"/>
                <a:gd name="connsiteX16" fmla="*/ 142319 w 607639"/>
                <a:gd name="connsiteY16" fmla="*/ 406498 h 492970"/>
                <a:gd name="connsiteX17" fmla="*/ 142319 w 607639"/>
                <a:gd name="connsiteY17" fmla="*/ 444802 h 492970"/>
                <a:gd name="connsiteX18" fmla="*/ 379875 w 607639"/>
                <a:gd name="connsiteY18" fmla="*/ 444802 h 492970"/>
                <a:gd name="connsiteX19" fmla="*/ 379875 w 607639"/>
                <a:gd name="connsiteY19" fmla="*/ 434937 h 492970"/>
                <a:gd name="connsiteX20" fmla="*/ 152199 w 607639"/>
                <a:gd name="connsiteY20" fmla="*/ 434937 h 492970"/>
                <a:gd name="connsiteX21" fmla="*/ 152199 w 607639"/>
                <a:gd name="connsiteY21" fmla="*/ 416363 h 492970"/>
                <a:gd name="connsiteX22" fmla="*/ 379875 w 607639"/>
                <a:gd name="connsiteY22" fmla="*/ 416363 h 492970"/>
                <a:gd name="connsiteX23" fmla="*/ 379875 w 607639"/>
                <a:gd name="connsiteY23" fmla="*/ 378059 h 492970"/>
                <a:gd name="connsiteX24" fmla="*/ 522196 w 607639"/>
                <a:gd name="connsiteY24" fmla="*/ 312115 h 492970"/>
                <a:gd name="connsiteX25" fmla="*/ 522196 w 607639"/>
                <a:gd name="connsiteY25" fmla="*/ 369548 h 492970"/>
                <a:gd name="connsiteX26" fmla="*/ 541688 w 607639"/>
                <a:gd name="connsiteY26" fmla="*/ 369548 h 492970"/>
                <a:gd name="connsiteX27" fmla="*/ 541688 w 607639"/>
                <a:gd name="connsiteY27" fmla="*/ 312115 h 492970"/>
                <a:gd name="connsiteX28" fmla="*/ 475203 w 607639"/>
                <a:gd name="connsiteY28" fmla="*/ 312115 h 492970"/>
                <a:gd name="connsiteX29" fmla="*/ 475203 w 607639"/>
                <a:gd name="connsiteY29" fmla="*/ 369548 h 492970"/>
                <a:gd name="connsiteX30" fmla="*/ 503684 w 607639"/>
                <a:gd name="connsiteY30" fmla="*/ 369548 h 492970"/>
                <a:gd name="connsiteX31" fmla="*/ 503684 w 607639"/>
                <a:gd name="connsiteY31" fmla="*/ 312115 h 492970"/>
                <a:gd name="connsiteX32" fmla="*/ 436754 w 607639"/>
                <a:gd name="connsiteY32" fmla="*/ 312115 h 492970"/>
                <a:gd name="connsiteX33" fmla="*/ 436754 w 607639"/>
                <a:gd name="connsiteY33" fmla="*/ 369548 h 492970"/>
                <a:gd name="connsiteX34" fmla="*/ 456601 w 607639"/>
                <a:gd name="connsiteY34" fmla="*/ 369548 h 492970"/>
                <a:gd name="connsiteX35" fmla="*/ 456601 w 607639"/>
                <a:gd name="connsiteY35" fmla="*/ 312115 h 492970"/>
                <a:gd name="connsiteX36" fmla="*/ 323011 w 607639"/>
                <a:gd name="connsiteY36" fmla="*/ 312114 h 492970"/>
                <a:gd name="connsiteX37" fmla="*/ 323011 w 607639"/>
                <a:gd name="connsiteY37" fmla="*/ 331584 h 492970"/>
                <a:gd name="connsiteX38" fmla="*/ 380250 w 607639"/>
                <a:gd name="connsiteY38" fmla="*/ 331584 h 492970"/>
                <a:gd name="connsiteX39" fmla="*/ 380250 w 607639"/>
                <a:gd name="connsiteY39" fmla="*/ 312114 h 492970"/>
                <a:gd name="connsiteX40" fmla="*/ 217792 w 607639"/>
                <a:gd name="connsiteY40" fmla="*/ 312114 h 492970"/>
                <a:gd name="connsiteX41" fmla="*/ 217792 w 607639"/>
                <a:gd name="connsiteY41" fmla="*/ 331584 h 492970"/>
                <a:gd name="connsiteX42" fmla="*/ 304407 w 607639"/>
                <a:gd name="connsiteY42" fmla="*/ 331584 h 492970"/>
                <a:gd name="connsiteX43" fmla="*/ 304407 w 607639"/>
                <a:gd name="connsiteY43" fmla="*/ 312114 h 492970"/>
                <a:gd name="connsiteX44" fmla="*/ 142305 w 607639"/>
                <a:gd name="connsiteY44" fmla="*/ 312114 h 492970"/>
                <a:gd name="connsiteX45" fmla="*/ 142305 w 607639"/>
                <a:gd name="connsiteY45" fmla="*/ 331584 h 492970"/>
                <a:gd name="connsiteX46" fmla="*/ 199188 w 607639"/>
                <a:gd name="connsiteY46" fmla="*/ 331584 h 492970"/>
                <a:gd name="connsiteX47" fmla="*/ 199188 w 607639"/>
                <a:gd name="connsiteY47" fmla="*/ 312114 h 492970"/>
                <a:gd name="connsiteX48" fmla="*/ 418241 w 607639"/>
                <a:gd name="connsiteY48" fmla="*/ 293623 h 492970"/>
                <a:gd name="connsiteX49" fmla="*/ 560289 w 607639"/>
                <a:gd name="connsiteY49" fmla="*/ 293623 h 492970"/>
                <a:gd name="connsiteX50" fmla="*/ 560289 w 607639"/>
                <a:gd name="connsiteY50" fmla="*/ 388040 h 492970"/>
                <a:gd name="connsiteX51" fmla="*/ 418241 w 607639"/>
                <a:gd name="connsiteY51" fmla="*/ 388040 h 492970"/>
                <a:gd name="connsiteX52" fmla="*/ 123701 w 607639"/>
                <a:gd name="connsiteY52" fmla="*/ 293623 h 492970"/>
                <a:gd name="connsiteX53" fmla="*/ 398765 w 607639"/>
                <a:gd name="connsiteY53" fmla="*/ 293623 h 492970"/>
                <a:gd name="connsiteX54" fmla="*/ 398765 w 607639"/>
                <a:gd name="connsiteY54" fmla="*/ 350075 h 492970"/>
                <a:gd name="connsiteX55" fmla="*/ 123701 w 607639"/>
                <a:gd name="connsiteY55" fmla="*/ 350075 h 492970"/>
                <a:gd name="connsiteX56" fmla="*/ 341950 w 607639"/>
                <a:gd name="connsiteY56" fmla="*/ 245724 h 492970"/>
                <a:gd name="connsiteX57" fmla="*/ 332252 w 607639"/>
                <a:gd name="connsiteY57" fmla="*/ 255412 h 492970"/>
                <a:gd name="connsiteX58" fmla="*/ 341950 w 607639"/>
                <a:gd name="connsiteY58" fmla="*/ 265099 h 492970"/>
                <a:gd name="connsiteX59" fmla="*/ 351738 w 607639"/>
                <a:gd name="connsiteY59" fmla="*/ 255412 h 492970"/>
                <a:gd name="connsiteX60" fmla="*/ 341950 w 607639"/>
                <a:gd name="connsiteY60" fmla="*/ 245724 h 492970"/>
                <a:gd name="connsiteX61" fmla="*/ 341950 w 607639"/>
                <a:gd name="connsiteY61" fmla="*/ 227150 h 492970"/>
                <a:gd name="connsiteX62" fmla="*/ 368555 w 607639"/>
                <a:gd name="connsiteY62" fmla="*/ 245813 h 492970"/>
                <a:gd name="connsiteX63" fmla="*/ 436801 w 607639"/>
                <a:gd name="connsiteY63" fmla="*/ 245813 h 492970"/>
                <a:gd name="connsiteX64" fmla="*/ 436801 w 607639"/>
                <a:gd name="connsiteY64" fmla="*/ 264388 h 492970"/>
                <a:gd name="connsiteX65" fmla="*/ 368822 w 607639"/>
                <a:gd name="connsiteY65" fmla="*/ 264388 h 492970"/>
                <a:gd name="connsiteX66" fmla="*/ 341950 w 607639"/>
                <a:gd name="connsiteY66" fmla="*/ 283673 h 492970"/>
                <a:gd name="connsiteX67" fmla="*/ 315168 w 607639"/>
                <a:gd name="connsiteY67" fmla="*/ 264388 h 492970"/>
                <a:gd name="connsiteX68" fmla="*/ 247544 w 607639"/>
                <a:gd name="connsiteY68" fmla="*/ 264388 h 492970"/>
                <a:gd name="connsiteX69" fmla="*/ 247544 w 607639"/>
                <a:gd name="connsiteY69" fmla="*/ 245813 h 492970"/>
                <a:gd name="connsiteX70" fmla="*/ 315435 w 607639"/>
                <a:gd name="connsiteY70" fmla="*/ 245813 h 492970"/>
                <a:gd name="connsiteX71" fmla="*/ 341950 w 607639"/>
                <a:gd name="connsiteY71" fmla="*/ 227150 h 492970"/>
                <a:gd name="connsiteX72" fmla="*/ 341513 w 607639"/>
                <a:gd name="connsiteY72" fmla="*/ 208315 h 492970"/>
                <a:gd name="connsiteX73" fmla="*/ 103958 w 607639"/>
                <a:gd name="connsiteY73" fmla="*/ 290521 h 492970"/>
                <a:gd name="connsiteX74" fmla="*/ 103958 w 607639"/>
                <a:gd name="connsiteY74" fmla="*/ 474485 h 492970"/>
                <a:gd name="connsiteX75" fmla="*/ 123717 w 607639"/>
                <a:gd name="connsiteY75" fmla="*/ 474485 h 492970"/>
                <a:gd name="connsiteX76" fmla="*/ 123717 w 607639"/>
                <a:gd name="connsiteY76" fmla="*/ 359574 h 492970"/>
                <a:gd name="connsiteX77" fmla="*/ 398477 w 607639"/>
                <a:gd name="connsiteY77" fmla="*/ 359574 h 492970"/>
                <a:gd name="connsiteX78" fmla="*/ 398477 w 607639"/>
                <a:gd name="connsiteY78" fmla="*/ 474485 h 492970"/>
                <a:gd name="connsiteX79" fmla="*/ 418236 w 607639"/>
                <a:gd name="connsiteY79" fmla="*/ 474485 h 492970"/>
                <a:gd name="connsiteX80" fmla="*/ 418236 w 607639"/>
                <a:gd name="connsiteY80" fmla="*/ 407742 h 492970"/>
                <a:gd name="connsiteX81" fmla="*/ 560555 w 607639"/>
                <a:gd name="connsiteY81" fmla="*/ 407742 h 492970"/>
                <a:gd name="connsiteX82" fmla="*/ 560555 w 607639"/>
                <a:gd name="connsiteY82" fmla="*/ 474485 h 492970"/>
                <a:gd name="connsiteX83" fmla="*/ 579158 w 607639"/>
                <a:gd name="connsiteY83" fmla="*/ 474485 h 492970"/>
                <a:gd name="connsiteX84" fmla="*/ 579158 w 607639"/>
                <a:gd name="connsiteY84" fmla="*/ 290521 h 492970"/>
                <a:gd name="connsiteX85" fmla="*/ 174984 w 607639"/>
                <a:gd name="connsiteY85" fmla="*/ 140861 h 492970"/>
                <a:gd name="connsiteX86" fmla="*/ 170712 w 607639"/>
                <a:gd name="connsiteY86" fmla="*/ 247774 h 492970"/>
                <a:gd name="connsiteX87" fmla="*/ 234173 w 607639"/>
                <a:gd name="connsiteY87" fmla="*/ 225822 h 492970"/>
                <a:gd name="connsiteX88" fmla="*/ 228120 w 607639"/>
                <a:gd name="connsiteY88" fmla="*/ 140861 h 492970"/>
                <a:gd name="connsiteX89" fmla="*/ 51534 w 607639"/>
                <a:gd name="connsiteY89" fmla="*/ 140861 h 492970"/>
                <a:gd name="connsiteX90" fmla="*/ 38183 w 607639"/>
                <a:gd name="connsiteY90" fmla="*/ 474485 h 492970"/>
                <a:gd name="connsiteX91" fmla="*/ 85356 w 607639"/>
                <a:gd name="connsiteY91" fmla="*/ 474485 h 492970"/>
                <a:gd name="connsiteX92" fmla="*/ 85356 w 607639"/>
                <a:gd name="connsiteY92" fmla="*/ 277279 h 492970"/>
                <a:gd name="connsiteX93" fmla="*/ 113659 w 607639"/>
                <a:gd name="connsiteY93" fmla="*/ 267503 h 492970"/>
                <a:gd name="connsiteX94" fmla="*/ 104670 w 607639"/>
                <a:gd name="connsiteY94" fmla="*/ 141306 h 492970"/>
                <a:gd name="connsiteX95" fmla="*/ 493802 w 607639"/>
                <a:gd name="connsiteY95" fmla="*/ 132146 h 492970"/>
                <a:gd name="connsiteX96" fmla="*/ 493802 w 607639"/>
                <a:gd name="connsiteY96" fmla="*/ 141835 h 492970"/>
                <a:gd name="connsiteX97" fmla="*/ 522726 w 607639"/>
                <a:gd name="connsiteY97" fmla="*/ 141835 h 492970"/>
                <a:gd name="connsiteX98" fmla="*/ 522726 w 607639"/>
                <a:gd name="connsiteY98" fmla="*/ 132146 h 492970"/>
                <a:gd name="connsiteX99" fmla="*/ 398485 w 607639"/>
                <a:gd name="connsiteY99" fmla="*/ 132146 h 492970"/>
                <a:gd name="connsiteX100" fmla="*/ 398485 w 607639"/>
                <a:gd name="connsiteY100" fmla="*/ 141835 h 492970"/>
                <a:gd name="connsiteX101" fmla="*/ 475201 w 607639"/>
                <a:gd name="connsiteY101" fmla="*/ 141835 h 492970"/>
                <a:gd name="connsiteX102" fmla="*/ 475201 w 607639"/>
                <a:gd name="connsiteY102" fmla="*/ 132146 h 492970"/>
                <a:gd name="connsiteX103" fmla="*/ 351317 w 607639"/>
                <a:gd name="connsiteY103" fmla="*/ 132146 h 492970"/>
                <a:gd name="connsiteX104" fmla="*/ 351317 w 607639"/>
                <a:gd name="connsiteY104" fmla="*/ 141835 h 492970"/>
                <a:gd name="connsiteX105" fmla="*/ 379885 w 607639"/>
                <a:gd name="connsiteY105" fmla="*/ 141835 h 492970"/>
                <a:gd name="connsiteX106" fmla="*/ 379885 w 607639"/>
                <a:gd name="connsiteY106" fmla="*/ 132146 h 492970"/>
                <a:gd name="connsiteX107" fmla="*/ 52691 w 607639"/>
                <a:gd name="connsiteY107" fmla="*/ 112511 h 492970"/>
                <a:gd name="connsiteX108" fmla="*/ 52246 w 607639"/>
                <a:gd name="connsiteY108" fmla="*/ 122287 h 492970"/>
                <a:gd name="connsiteX109" fmla="*/ 103246 w 607639"/>
                <a:gd name="connsiteY109" fmla="*/ 122287 h 492970"/>
                <a:gd name="connsiteX110" fmla="*/ 102623 w 607639"/>
                <a:gd name="connsiteY110" fmla="*/ 112867 h 492970"/>
                <a:gd name="connsiteX111" fmla="*/ 176141 w 607639"/>
                <a:gd name="connsiteY111" fmla="*/ 112422 h 492970"/>
                <a:gd name="connsiteX112" fmla="*/ 175785 w 607639"/>
                <a:gd name="connsiteY112" fmla="*/ 122287 h 492970"/>
                <a:gd name="connsiteX113" fmla="*/ 226785 w 607639"/>
                <a:gd name="connsiteY113" fmla="*/ 122287 h 492970"/>
                <a:gd name="connsiteX114" fmla="*/ 226073 w 607639"/>
                <a:gd name="connsiteY114" fmla="*/ 112422 h 492970"/>
                <a:gd name="connsiteX115" fmla="*/ 351317 w 607639"/>
                <a:gd name="connsiteY115" fmla="*/ 93923 h 492970"/>
                <a:gd name="connsiteX116" fmla="*/ 351317 w 607639"/>
                <a:gd name="connsiteY116" fmla="*/ 113657 h 492970"/>
                <a:gd name="connsiteX117" fmla="*/ 522726 w 607639"/>
                <a:gd name="connsiteY117" fmla="*/ 113657 h 492970"/>
                <a:gd name="connsiteX118" fmla="*/ 522726 w 607639"/>
                <a:gd name="connsiteY118" fmla="*/ 93923 h 492970"/>
                <a:gd name="connsiteX119" fmla="*/ 332716 w 607639"/>
                <a:gd name="connsiteY119" fmla="*/ 75434 h 492970"/>
                <a:gd name="connsiteX120" fmla="*/ 541237 w 607639"/>
                <a:gd name="connsiteY120" fmla="*/ 75434 h 492970"/>
                <a:gd name="connsiteX121" fmla="*/ 541237 w 607639"/>
                <a:gd name="connsiteY121" fmla="*/ 160324 h 492970"/>
                <a:gd name="connsiteX122" fmla="*/ 332716 w 607639"/>
                <a:gd name="connsiteY122" fmla="*/ 160324 h 492970"/>
                <a:gd name="connsiteX123" fmla="*/ 323000 w 607639"/>
                <a:gd name="connsiteY123" fmla="*/ 65409 h 492970"/>
                <a:gd name="connsiteX124" fmla="*/ 323000 w 607639"/>
                <a:gd name="connsiteY124" fmla="*/ 195162 h 492970"/>
                <a:gd name="connsiteX125" fmla="*/ 341513 w 607639"/>
                <a:gd name="connsiteY125" fmla="*/ 188674 h 492970"/>
                <a:gd name="connsiteX126" fmla="*/ 550676 w 607639"/>
                <a:gd name="connsiteY126" fmla="*/ 261015 h 492970"/>
                <a:gd name="connsiteX127" fmla="*/ 550676 w 607639"/>
                <a:gd name="connsiteY127" fmla="*/ 65409 h 492970"/>
                <a:gd name="connsiteX128" fmla="*/ 178010 w 607639"/>
                <a:gd name="connsiteY128" fmla="*/ 65409 h 492970"/>
                <a:gd name="connsiteX129" fmla="*/ 176853 w 607639"/>
                <a:gd name="connsiteY129" fmla="*/ 93848 h 492970"/>
                <a:gd name="connsiteX130" fmla="*/ 224738 w 607639"/>
                <a:gd name="connsiteY130" fmla="*/ 93848 h 492970"/>
                <a:gd name="connsiteX131" fmla="*/ 222691 w 607639"/>
                <a:gd name="connsiteY131" fmla="*/ 65409 h 492970"/>
                <a:gd name="connsiteX132" fmla="*/ 54560 w 607639"/>
                <a:gd name="connsiteY132" fmla="*/ 65409 h 492970"/>
                <a:gd name="connsiteX133" fmla="*/ 53403 w 607639"/>
                <a:gd name="connsiteY133" fmla="*/ 93848 h 492970"/>
                <a:gd name="connsiteX134" fmla="*/ 101288 w 607639"/>
                <a:gd name="connsiteY134" fmla="*/ 93848 h 492970"/>
                <a:gd name="connsiteX135" fmla="*/ 99241 w 607639"/>
                <a:gd name="connsiteY135" fmla="*/ 65409 h 492970"/>
                <a:gd name="connsiteX136" fmla="*/ 179879 w 607639"/>
                <a:gd name="connsiteY136" fmla="*/ 18485 h 492970"/>
                <a:gd name="connsiteX137" fmla="*/ 178811 w 607639"/>
                <a:gd name="connsiteY137" fmla="*/ 46924 h 492970"/>
                <a:gd name="connsiteX138" fmla="*/ 221356 w 607639"/>
                <a:gd name="connsiteY138" fmla="*/ 46924 h 492970"/>
                <a:gd name="connsiteX139" fmla="*/ 219398 w 607639"/>
                <a:gd name="connsiteY139" fmla="*/ 18485 h 492970"/>
                <a:gd name="connsiteX140" fmla="*/ 56429 w 607639"/>
                <a:gd name="connsiteY140" fmla="*/ 18485 h 492970"/>
                <a:gd name="connsiteX141" fmla="*/ 55272 w 607639"/>
                <a:gd name="connsiteY141" fmla="*/ 46924 h 492970"/>
                <a:gd name="connsiteX142" fmla="*/ 97906 w 607639"/>
                <a:gd name="connsiteY142" fmla="*/ 46924 h 492970"/>
                <a:gd name="connsiteX143" fmla="*/ 95858 w 607639"/>
                <a:gd name="connsiteY143" fmla="*/ 18485 h 492970"/>
                <a:gd name="connsiteX144" fmla="*/ 38539 w 607639"/>
                <a:gd name="connsiteY144" fmla="*/ 0 h 492970"/>
                <a:gd name="connsiteX145" fmla="*/ 113125 w 607639"/>
                <a:gd name="connsiteY145" fmla="*/ 0 h 492970"/>
                <a:gd name="connsiteX146" fmla="*/ 131817 w 607639"/>
                <a:gd name="connsiteY146" fmla="*/ 261193 h 492970"/>
                <a:gd name="connsiteX147" fmla="*/ 151843 w 607639"/>
                <a:gd name="connsiteY147" fmla="*/ 254261 h 492970"/>
                <a:gd name="connsiteX148" fmla="*/ 162078 w 607639"/>
                <a:gd name="connsiteY148" fmla="*/ 0 h 492970"/>
                <a:gd name="connsiteX149" fmla="*/ 236665 w 607639"/>
                <a:gd name="connsiteY149" fmla="*/ 0 h 492970"/>
                <a:gd name="connsiteX150" fmla="*/ 252330 w 607639"/>
                <a:gd name="connsiteY150" fmla="*/ 219601 h 492970"/>
                <a:gd name="connsiteX151" fmla="*/ 304398 w 607639"/>
                <a:gd name="connsiteY151" fmla="*/ 201560 h 492970"/>
                <a:gd name="connsiteX152" fmla="*/ 304398 w 607639"/>
                <a:gd name="connsiteY152" fmla="*/ 46924 h 492970"/>
                <a:gd name="connsiteX153" fmla="*/ 569278 w 607639"/>
                <a:gd name="connsiteY153" fmla="*/ 46924 h 492970"/>
                <a:gd name="connsiteX154" fmla="*/ 569278 w 607639"/>
                <a:gd name="connsiteY154" fmla="*/ 267414 h 492970"/>
                <a:gd name="connsiteX155" fmla="*/ 597671 w 607639"/>
                <a:gd name="connsiteY155" fmla="*/ 277279 h 492970"/>
                <a:gd name="connsiteX156" fmla="*/ 597671 w 607639"/>
                <a:gd name="connsiteY156" fmla="*/ 474485 h 492970"/>
                <a:gd name="connsiteX157" fmla="*/ 607639 w 607639"/>
                <a:gd name="connsiteY157" fmla="*/ 474485 h 492970"/>
                <a:gd name="connsiteX158" fmla="*/ 607639 w 607639"/>
                <a:gd name="connsiteY158" fmla="*/ 492970 h 492970"/>
                <a:gd name="connsiteX159" fmla="*/ 0 w 607639"/>
                <a:gd name="connsiteY159" fmla="*/ 492970 h 492970"/>
                <a:gd name="connsiteX160" fmla="*/ 0 w 607639"/>
                <a:gd name="connsiteY160" fmla="*/ 474485 h 492970"/>
                <a:gd name="connsiteX161" fmla="*/ 19581 w 607639"/>
                <a:gd name="connsiteY161" fmla="*/ 474485 h 49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607639" h="492970">
                  <a:moveTo>
                    <a:pt x="142319" y="463287"/>
                  </a:moveTo>
                  <a:lnTo>
                    <a:pt x="142319" y="474485"/>
                  </a:lnTo>
                  <a:lnTo>
                    <a:pt x="379875" y="474485"/>
                  </a:lnTo>
                  <a:lnTo>
                    <a:pt x="379875" y="463287"/>
                  </a:lnTo>
                  <a:close/>
                  <a:moveTo>
                    <a:pt x="436838" y="454666"/>
                  </a:moveTo>
                  <a:lnTo>
                    <a:pt x="436838" y="474485"/>
                  </a:lnTo>
                  <a:lnTo>
                    <a:pt x="542042" y="474485"/>
                  </a:lnTo>
                  <a:lnTo>
                    <a:pt x="542042" y="454666"/>
                  </a:lnTo>
                  <a:close/>
                  <a:moveTo>
                    <a:pt x="436838" y="426228"/>
                  </a:moveTo>
                  <a:lnTo>
                    <a:pt x="436838" y="436181"/>
                  </a:lnTo>
                  <a:lnTo>
                    <a:pt x="542042" y="436181"/>
                  </a:lnTo>
                  <a:lnTo>
                    <a:pt x="542042" y="426228"/>
                  </a:lnTo>
                  <a:close/>
                  <a:moveTo>
                    <a:pt x="142319" y="378059"/>
                  </a:moveTo>
                  <a:lnTo>
                    <a:pt x="142319" y="387924"/>
                  </a:lnTo>
                  <a:lnTo>
                    <a:pt x="369995" y="387924"/>
                  </a:lnTo>
                  <a:lnTo>
                    <a:pt x="369995" y="406498"/>
                  </a:lnTo>
                  <a:lnTo>
                    <a:pt x="142319" y="406498"/>
                  </a:lnTo>
                  <a:lnTo>
                    <a:pt x="142319" y="444802"/>
                  </a:lnTo>
                  <a:lnTo>
                    <a:pt x="379875" y="444802"/>
                  </a:lnTo>
                  <a:lnTo>
                    <a:pt x="379875" y="434937"/>
                  </a:lnTo>
                  <a:lnTo>
                    <a:pt x="152199" y="434937"/>
                  </a:lnTo>
                  <a:lnTo>
                    <a:pt x="152199" y="416363"/>
                  </a:lnTo>
                  <a:lnTo>
                    <a:pt x="379875" y="416363"/>
                  </a:lnTo>
                  <a:lnTo>
                    <a:pt x="379875" y="378059"/>
                  </a:lnTo>
                  <a:close/>
                  <a:moveTo>
                    <a:pt x="522196" y="312115"/>
                  </a:moveTo>
                  <a:lnTo>
                    <a:pt x="522196" y="369548"/>
                  </a:lnTo>
                  <a:lnTo>
                    <a:pt x="541688" y="369548"/>
                  </a:lnTo>
                  <a:lnTo>
                    <a:pt x="541688" y="312115"/>
                  </a:lnTo>
                  <a:close/>
                  <a:moveTo>
                    <a:pt x="475203" y="312115"/>
                  </a:moveTo>
                  <a:lnTo>
                    <a:pt x="475203" y="369548"/>
                  </a:lnTo>
                  <a:lnTo>
                    <a:pt x="503684" y="369548"/>
                  </a:lnTo>
                  <a:lnTo>
                    <a:pt x="503684" y="312115"/>
                  </a:lnTo>
                  <a:close/>
                  <a:moveTo>
                    <a:pt x="436754" y="312115"/>
                  </a:moveTo>
                  <a:lnTo>
                    <a:pt x="436754" y="369548"/>
                  </a:lnTo>
                  <a:lnTo>
                    <a:pt x="456601" y="369548"/>
                  </a:lnTo>
                  <a:lnTo>
                    <a:pt x="456601" y="312115"/>
                  </a:lnTo>
                  <a:close/>
                  <a:moveTo>
                    <a:pt x="323011" y="312114"/>
                  </a:moveTo>
                  <a:lnTo>
                    <a:pt x="323011" y="331584"/>
                  </a:lnTo>
                  <a:lnTo>
                    <a:pt x="380250" y="331584"/>
                  </a:lnTo>
                  <a:lnTo>
                    <a:pt x="380250" y="312114"/>
                  </a:lnTo>
                  <a:close/>
                  <a:moveTo>
                    <a:pt x="217792" y="312114"/>
                  </a:moveTo>
                  <a:lnTo>
                    <a:pt x="217792" y="331584"/>
                  </a:lnTo>
                  <a:lnTo>
                    <a:pt x="304407" y="331584"/>
                  </a:lnTo>
                  <a:lnTo>
                    <a:pt x="304407" y="312114"/>
                  </a:lnTo>
                  <a:close/>
                  <a:moveTo>
                    <a:pt x="142305" y="312114"/>
                  </a:moveTo>
                  <a:lnTo>
                    <a:pt x="142305" y="331584"/>
                  </a:lnTo>
                  <a:lnTo>
                    <a:pt x="199188" y="331584"/>
                  </a:lnTo>
                  <a:lnTo>
                    <a:pt x="199188" y="312114"/>
                  </a:lnTo>
                  <a:close/>
                  <a:moveTo>
                    <a:pt x="418241" y="293623"/>
                  </a:moveTo>
                  <a:lnTo>
                    <a:pt x="560289" y="293623"/>
                  </a:lnTo>
                  <a:lnTo>
                    <a:pt x="560289" y="388040"/>
                  </a:lnTo>
                  <a:lnTo>
                    <a:pt x="418241" y="388040"/>
                  </a:lnTo>
                  <a:close/>
                  <a:moveTo>
                    <a:pt x="123701" y="293623"/>
                  </a:moveTo>
                  <a:lnTo>
                    <a:pt x="398765" y="293623"/>
                  </a:lnTo>
                  <a:lnTo>
                    <a:pt x="398765" y="350075"/>
                  </a:lnTo>
                  <a:lnTo>
                    <a:pt x="123701" y="350075"/>
                  </a:lnTo>
                  <a:close/>
                  <a:moveTo>
                    <a:pt x="341950" y="245724"/>
                  </a:moveTo>
                  <a:cubicBezTo>
                    <a:pt x="336612" y="245724"/>
                    <a:pt x="332252" y="250079"/>
                    <a:pt x="332252" y="255412"/>
                  </a:cubicBezTo>
                  <a:cubicBezTo>
                    <a:pt x="332252" y="260744"/>
                    <a:pt x="336612" y="265099"/>
                    <a:pt x="341950" y="265099"/>
                  </a:cubicBezTo>
                  <a:cubicBezTo>
                    <a:pt x="347378" y="265099"/>
                    <a:pt x="351738" y="260744"/>
                    <a:pt x="351738" y="255412"/>
                  </a:cubicBezTo>
                  <a:cubicBezTo>
                    <a:pt x="351738" y="250079"/>
                    <a:pt x="347378" y="245724"/>
                    <a:pt x="341950" y="245724"/>
                  </a:cubicBezTo>
                  <a:close/>
                  <a:moveTo>
                    <a:pt x="341950" y="227150"/>
                  </a:moveTo>
                  <a:cubicBezTo>
                    <a:pt x="354229" y="227150"/>
                    <a:pt x="364640" y="234971"/>
                    <a:pt x="368555" y="245813"/>
                  </a:cubicBezTo>
                  <a:lnTo>
                    <a:pt x="436801" y="245813"/>
                  </a:lnTo>
                  <a:lnTo>
                    <a:pt x="436801" y="264388"/>
                  </a:lnTo>
                  <a:lnTo>
                    <a:pt x="368822" y="264388"/>
                  </a:lnTo>
                  <a:cubicBezTo>
                    <a:pt x="365085" y="275586"/>
                    <a:pt x="354407" y="283673"/>
                    <a:pt x="341950" y="283673"/>
                  </a:cubicBezTo>
                  <a:cubicBezTo>
                    <a:pt x="329493" y="283673"/>
                    <a:pt x="318905" y="275586"/>
                    <a:pt x="315168" y="264388"/>
                  </a:cubicBezTo>
                  <a:lnTo>
                    <a:pt x="247544" y="264388"/>
                  </a:lnTo>
                  <a:lnTo>
                    <a:pt x="247544" y="245813"/>
                  </a:lnTo>
                  <a:lnTo>
                    <a:pt x="315435" y="245813"/>
                  </a:lnTo>
                  <a:cubicBezTo>
                    <a:pt x="319350" y="234971"/>
                    <a:pt x="329760" y="227150"/>
                    <a:pt x="341950" y="227150"/>
                  </a:cubicBezTo>
                  <a:close/>
                  <a:moveTo>
                    <a:pt x="341513" y="208315"/>
                  </a:moveTo>
                  <a:lnTo>
                    <a:pt x="103958" y="290521"/>
                  </a:lnTo>
                  <a:lnTo>
                    <a:pt x="103958" y="474485"/>
                  </a:lnTo>
                  <a:lnTo>
                    <a:pt x="123717" y="474485"/>
                  </a:lnTo>
                  <a:lnTo>
                    <a:pt x="123717" y="359574"/>
                  </a:lnTo>
                  <a:lnTo>
                    <a:pt x="398477" y="359574"/>
                  </a:lnTo>
                  <a:lnTo>
                    <a:pt x="398477" y="474485"/>
                  </a:lnTo>
                  <a:lnTo>
                    <a:pt x="418236" y="474485"/>
                  </a:lnTo>
                  <a:lnTo>
                    <a:pt x="418236" y="407742"/>
                  </a:lnTo>
                  <a:lnTo>
                    <a:pt x="560555" y="407742"/>
                  </a:lnTo>
                  <a:lnTo>
                    <a:pt x="560555" y="474485"/>
                  </a:lnTo>
                  <a:lnTo>
                    <a:pt x="579158" y="474485"/>
                  </a:lnTo>
                  <a:lnTo>
                    <a:pt x="579158" y="290521"/>
                  </a:lnTo>
                  <a:close/>
                  <a:moveTo>
                    <a:pt x="174984" y="140861"/>
                  </a:moveTo>
                  <a:lnTo>
                    <a:pt x="170712" y="247774"/>
                  </a:lnTo>
                  <a:lnTo>
                    <a:pt x="234173" y="225822"/>
                  </a:lnTo>
                  <a:lnTo>
                    <a:pt x="228120" y="140861"/>
                  </a:lnTo>
                  <a:close/>
                  <a:moveTo>
                    <a:pt x="51534" y="140861"/>
                  </a:moveTo>
                  <a:lnTo>
                    <a:pt x="38183" y="474485"/>
                  </a:lnTo>
                  <a:lnTo>
                    <a:pt x="85356" y="474485"/>
                  </a:lnTo>
                  <a:lnTo>
                    <a:pt x="85356" y="277279"/>
                  </a:lnTo>
                  <a:lnTo>
                    <a:pt x="113659" y="267503"/>
                  </a:lnTo>
                  <a:lnTo>
                    <a:pt x="104670" y="141306"/>
                  </a:lnTo>
                  <a:close/>
                  <a:moveTo>
                    <a:pt x="493802" y="132146"/>
                  </a:moveTo>
                  <a:lnTo>
                    <a:pt x="493802" y="141835"/>
                  </a:lnTo>
                  <a:lnTo>
                    <a:pt x="522726" y="141835"/>
                  </a:lnTo>
                  <a:lnTo>
                    <a:pt x="522726" y="132146"/>
                  </a:lnTo>
                  <a:close/>
                  <a:moveTo>
                    <a:pt x="398485" y="132146"/>
                  </a:moveTo>
                  <a:lnTo>
                    <a:pt x="398485" y="141835"/>
                  </a:lnTo>
                  <a:lnTo>
                    <a:pt x="475201" y="141835"/>
                  </a:lnTo>
                  <a:lnTo>
                    <a:pt x="475201" y="132146"/>
                  </a:lnTo>
                  <a:close/>
                  <a:moveTo>
                    <a:pt x="351317" y="132146"/>
                  </a:moveTo>
                  <a:lnTo>
                    <a:pt x="351317" y="141835"/>
                  </a:lnTo>
                  <a:lnTo>
                    <a:pt x="379885" y="141835"/>
                  </a:lnTo>
                  <a:lnTo>
                    <a:pt x="379885" y="132146"/>
                  </a:lnTo>
                  <a:close/>
                  <a:moveTo>
                    <a:pt x="52691" y="112511"/>
                  </a:moveTo>
                  <a:lnTo>
                    <a:pt x="52246" y="122287"/>
                  </a:lnTo>
                  <a:lnTo>
                    <a:pt x="103246" y="122287"/>
                  </a:lnTo>
                  <a:lnTo>
                    <a:pt x="102623" y="112867"/>
                  </a:lnTo>
                  <a:close/>
                  <a:moveTo>
                    <a:pt x="176141" y="112422"/>
                  </a:moveTo>
                  <a:lnTo>
                    <a:pt x="175785" y="122287"/>
                  </a:lnTo>
                  <a:lnTo>
                    <a:pt x="226785" y="122287"/>
                  </a:lnTo>
                  <a:lnTo>
                    <a:pt x="226073" y="112422"/>
                  </a:lnTo>
                  <a:close/>
                  <a:moveTo>
                    <a:pt x="351317" y="93923"/>
                  </a:moveTo>
                  <a:lnTo>
                    <a:pt x="351317" y="113657"/>
                  </a:lnTo>
                  <a:lnTo>
                    <a:pt x="522726" y="113657"/>
                  </a:lnTo>
                  <a:lnTo>
                    <a:pt x="522726" y="93923"/>
                  </a:lnTo>
                  <a:close/>
                  <a:moveTo>
                    <a:pt x="332716" y="75434"/>
                  </a:moveTo>
                  <a:lnTo>
                    <a:pt x="541237" y="75434"/>
                  </a:lnTo>
                  <a:lnTo>
                    <a:pt x="541237" y="160324"/>
                  </a:lnTo>
                  <a:lnTo>
                    <a:pt x="332716" y="160324"/>
                  </a:lnTo>
                  <a:close/>
                  <a:moveTo>
                    <a:pt x="323000" y="65409"/>
                  </a:moveTo>
                  <a:lnTo>
                    <a:pt x="323000" y="195162"/>
                  </a:lnTo>
                  <a:lnTo>
                    <a:pt x="341513" y="188674"/>
                  </a:lnTo>
                  <a:lnTo>
                    <a:pt x="550676" y="261015"/>
                  </a:lnTo>
                  <a:lnTo>
                    <a:pt x="550676" y="65409"/>
                  </a:lnTo>
                  <a:close/>
                  <a:moveTo>
                    <a:pt x="178010" y="65409"/>
                  </a:moveTo>
                  <a:lnTo>
                    <a:pt x="176853" y="93848"/>
                  </a:lnTo>
                  <a:lnTo>
                    <a:pt x="224738" y="93848"/>
                  </a:lnTo>
                  <a:lnTo>
                    <a:pt x="222691" y="65409"/>
                  </a:lnTo>
                  <a:close/>
                  <a:moveTo>
                    <a:pt x="54560" y="65409"/>
                  </a:moveTo>
                  <a:lnTo>
                    <a:pt x="53403" y="93848"/>
                  </a:lnTo>
                  <a:lnTo>
                    <a:pt x="101288" y="93848"/>
                  </a:lnTo>
                  <a:lnTo>
                    <a:pt x="99241" y="65409"/>
                  </a:lnTo>
                  <a:close/>
                  <a:moveTo>
                    <a:pt x="179879" y="18485"/>
                  </a:moveTo>
                  <a:lnTo>
                    <a:pt x="178811" y="46924"/>
                  </a:lnTo>
                  <a:lnTo>
                    <a:pt x="221356" y="46924"/>
                  </a:lnTo>
                  <a:lnTo>
                    <a:pt x="219398" y="18485"/>
                  </a:lnTo>
                  <a:close/>
                  <a:moveTo>
                    <a:pt x="56429" y="18485"/>
                  </a:moveTo>
                  <a:lnTo>
                    <a:pt x="55272" y="46924"/>
                  </a:lnTo>
                  <a:lnTo>
                    <a:pt x="97906" y="46924"/>
                  </a:lnTo>
                  <a:lnTo>
                    <a:pt x="95858" y="18485"/>
                  </a:lnTo>
                  <a:close/>
                  <a:moveTo>
                    <a:pt x="38539" y="0"/>
                  </a:moveTo>
                  <a:lnTo>
                    <a:pt x="113125" y="0"/>
                  </a:lnTo>
                  <a:lnTo>
                    <a:pt x="131817" y="261193"/>
                  </a:lnTo>
                  <a:lnTo>
                    <a:pt x="151843" y="254261"/>
                  </a:lnTo>
                  <a:lnTo>
                    <a:pt x="162078" y="0"/>
                  </a:lnTo>
                  <a:lnTo>
                    <a:pt x="236665" y="0"/>
                  </a:lnTo>
                  <a:lnTo>
                    <a:pt x="252330" y="219601"/>
                  </a:lnTo>
                  <a:lnTo>
                    <a:pt x="304398" y="201560"/>
                  </a:lnTo>
                  <a:lnTo>
                    <a:pt x="304398" y="46924"/>
                  </a:lnTo>
                  <a:lnTo>
                    <a:pt x="569278" y="46924"/>
                  </a:lnTo>
                  <a:lnTo>
                    <a:pt x="569278" y="267414"/>
                  </a:lnTo>
                  <a:lnTo>
                    <a:pt x="597671" y="277279"/>
                  </a:lnTo>
                  <a:lnTo>
                    <a:pt x="597671" y="474485"/>
                  </a:lnTo>
                  <a:lnTo>
                    <a:pt x="607639" y="474485"/>
                  </a:lnTo>
                  <a:lnTo>
                    <a:pt x="607639" y="492970"/>
                  </a:lnTo>
                  <a:lnTo>
                    <a:pt x="0" y="492970"/>
                  </a:lnTo>
                  <a:lnTo>
                    <a:pt x="0" y="474485"/>
                  </a:lnTo>
                  <a:lnTo>
                    <a:pt x="19581" y="4744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actories_353251"/>
            <p:cNvSpPr/>
            <p:nvPr/>
          </p:nvSpPr>
          <p:spPr>
            <a:xfrm>
              <a:off x="10710867" y="5746807"/>
              <a:ext cx="609685" cy="494629"/>
            </a:xfrm>
            <a:custGeom>
              <a:avLst/>
              <a:gdLst>
                <a:gd name="connsiteX0" fmla="*/ 142319 w 607639"/>
                <a:gd name="connsiteY0" fmla="*/ 463287 h 492970"/>
                <a:gd name="connsiteX1" fmla="*/ 142319 w 607639"/>
                <a:gd name="connsiteY1" fmla="*/ 474485 h 492970"/>
                <a:gd name="connsiteX2" fmla="*/ 379875 w 607639"/>
                <a:gd name="connsiteY2" fmla="*/ 474485 h 492970"/>
                <a:gd name="connsiteX3" fmla="*/ 379875 w 607639"/>
                <a:gd name="connsiteY3" fmla="*/ 463287 h 492970"/>
                <a:gd name="connsiteX4" fmla="*/ 436838 w 607639"/>
                <a:gd name="connsiteY4" fmla="*/ 454666 h 492970"/>
                <a:gd name="connsiteX5" fmla="*/ 436838 w 607639"/>
                <a:gd name="connsiteY5" fmla="*/ 474485 h 492970"/>
                <a:gd name="connsiteX6" fmla="*/ 542042 w 607639"/>
                <a:gd name="connsiteY6" fmla="*/ 474485 h 492970"/>
                <a:gd name="connsiteX7" fmla="*/ 542042 w 607639"/>
                <a:gd name="connsiteY7" fmla="*/ 454666 h 492970"/>
                <a:gd name="connsiteX8" fmla="*/ 436838 w 607639"/>
                <a:gd name="connsiteY8" fmla="*/ 426228 h 492970"/>
                <a:gd name="connsiteX9" fmla="*/ 436838 w 607639"/>
                <a:gd name="connsiteY9" fmla="*/ 436181 h 492970"/>
                <a:gd name="connsiteX10" fmla="*/ 542042 w 607639"/>
                <a:gd name="connsiteY10" fmla="*/ 436181 h 492970"/>
                <a:gd name="connsiteX11" fmla="*/ 542042 w 607639"/>
                <a:gd name="connsiteY11" fmla="*/ 426228 h 492970"/>
                <a:gd name="connsiteX12" fmla="*/ 142319 w 607639"/>
                <a:gd name="connsiteY12" fmla="*/ 378059 h 492970"/>
                <a:gd name="connsiteX13" fmla="*/ 142319 w 607639"/>
                <a:gd name="connsiteY13" fmla="*/ 387924 h 492970"/>
                <a:gd name="connsiteX14" fmla="*/ 369995 w 607639"/>
                <a:gd name="connsiteY14" fmla="*/ 387924 h 492970"/>
                <a:gd name="connsiteX15" fmla="*/ 369995 w 607639"/>
                <a:gd name="connsiteY15" fmla="*/ 406498 h 492970"/>
                <a:gd name="connsiteX16" fmla="*/ 142319 w 607639"/>
                <a:gd name="connsiteY16" fmla="*/ 406498 h 492970"/>
                <a:gd name="connsiteX17" fmla="*/ 142319 w 607639"/>
                <a:gd name="connsiteY17" fmla="*/ 444802 h 492970"/>
                <a:gd name="connsiteX18" fmla="*/ 379875 w 607639"/>
                <a:gd name="connsiteY18" fmla="*/ 444802 h 492970"/>
                <a:gd name="connsiteX19" fmla="*/ 379875 w 607639"/>
                <a:gd name="connsiteY19" fmla="*/ 434937 h 492970"/>
                <a:gd name="connsiteX20" fmla="*/ 152199 w 607639"/>
                <a:gd name="connsiteY20" fmla="*/ 434937 h 492970"/>
                <a:gd name="connsiteX21" fmla="*/ 152199 w 607639"/>
                <a:gd name="connsiteY21" fmla="*/ 416363 h 492970"/>
                <a:gd name="connsiteX22" fmla="*/ 379875 w 607639"/>
                <a:gd name="connsiteY22" fmla="*/ 416363 h 492970"/>
                <a:gd name="connsiteX23" fmla="*/ 379875 w 607639"/>
                <a:gd name="connsiteY23" fmla="*/ 378059 h 492970"/>
                <a:gd name="connsiteX24" fmla="*/ 522196 w 607639"/>
                <a:gd name="connsiteY24" fmla="*/ 312115 h 492970"/>
                <a:gd name="connsiteX25" fmla="*/ 522196 w 607639"/>
                <a:gd name="connsiteY25" fmla="*/ 369548 h 492970"/>
                <a:gd name="connsiteX26" fmla="*/ 541688 w 607639"/>
                <a:gd name="connsiteY26" fmla="*/ 369548 h 492970"/>
                <a:gd name="connsiteX27" fmla="*/ 541688 w 607639"/>
                <a:gd name="connsiteY27" fmla="*/ 312115 h 492970"/>
                <a:gd name="connsiteX28" fmla="*/ 475203 w 607639"/>
                <a:gd name="connsiteY28" fmla="*/ 312115 h 492970"/>
                <a:gd name="connsiteX29" fmla="*/ 475203 w 607639"/>
                <a:gd name="connsiteY29" fmla="*/ 369548 h 492970"/>
                <a:gd name="connsiteX30" fmla="*/ 503684 w 607639"/>
                <a:gd name="connsiteY30" fmla="*/ 369548 h 492970"/>
                <a:gd name="connsiteX31" fmla="*/ 503684 w 607639"/>
                <a:gd name="connsiteY31" fmla="*/ 312115 h 492970"/>
                <a:gd name="connsiteX32" fmla="*/ 436754 w 607639"/>
                <a:gd name="connsiteY32" fmla="*/ 312115 h 492970"/>
                <a:gd name="connsiteX33" fmla="*/ 436754 w 607639"/>
                <a:gd name="connsiteY33" fmla="*/ 369548 h 492970"/>
                <a:gd name="connsiteX34" fmla="*/ 456601 w 607639"/>
                <a:gd name="connsiteY34" fmla="*/ 369548 h 492970"/>
                <a:gd name="connsiteX35" fmla="*/ 456601 w 607639"/>
                <a:gd name="connsiteY35" fmla="*/ 312115 h 492970"/>
                <a:gd name="connsiteX36" fmla="*/ 323011 w 607639"/>
                <a:gd name="connsiteY36" fmla="*/ 312114 h 492970"/>
                <a:gd name="connsiteX37" fmla="*/ 323011 w 607639"/>
                <a:gd name="connsiteY37" fmla="*/ 331584 h 492970"/>
                <a:gd name="connsiteX38" fmla="*/ 380250 w 607639"/>
                <a:gd name="connsiteY38" fmla="*/ 331584 h 492970"/>
                <a:gd name="connsiteX39" fmla="*/ 380250 w 607639"/>
                <a:gd name="connsiteY39" fmla="*/ 312114 h 492970"/>
                <a:gd name="connsiteX40" fmla="*/ 217792 w 607639"/>
                <a:gd name="connsiteY40" fmla="*/ 312114 h 492970"/>
                <a:gd name="connsiteX41" fmla="*/ 217792 w 607639"/>
                <a:gd name="connsiteY41" fmla="*/ 331584 h 492970"/>
                <a:gd name="connsiteX42" fmla="*/ 304407 w 607639"/>
                <a:gd name="connsiteY42" fmla="*/ 331584 h 492970"/>
                <a:gd name="connsiteX43" fmla="*/ 304407 w 607639"/>
                <a:gd name="connsiteY43" fmla="*/ 312114 h 492970"/>
                <a:gd name="connsiteX44" fmla="*/ 142305 w 607639"/>
                <a:gd name="connsiteY44" fmla="*/ 312114 h 492970"/>
                <a:gd name="connsiteX45" fmla="*/ 142305 w 607639"/>
                <a:gd name="connsiteY45" fmla="*/ 331584 h 492970"/>
                <a:gd name="connsiteX46" fmla="*/ 199188 w 607639"/>
                <a:gd name="connsiteY46" fmla="*/ 331584 h 492970"/>
                <a:gd name="connsiteX47" fmla="*/ 199188 w 607639"/>
                <a:gd name="connsiteY47" fmla="*/ 312114 h 492970"/>
                <a:gd name="connsiteX48" fmla="*/ 418241 w 607639"/>
                <a:gd name="connsiteY48" fmla="*/ 293623 h 492970"/>
                <a:gd name="connsiteX49" fmla="*/ 560289 w 607639"/>
                <a:gd name="connsiteY49" fmla="*/ 293623 h 492970"/>
                <a:gd name="connsiteX50" fmla="*/ 560289 w 607639"/>
                <a:gd name="connsiteY50" fmla="*/ 388040 h 492970"/>
                <a:gd name="connsiteX51" fmla="*/ 418241 w 607639"/>
                <a:gd name="connsiteY51" fmla="*/ 388040 h 492970"/>
                <a:gd name="connsiteX52" fmla="*/ 123701 w 607639"/>
                <a:gd name="connsiteY52" fmla="*/ 293623 h 492970"/>
                <a:gd name="connsiteX53" fmla="*/ 398765 w 607639"/>
                <a:gd name="connsiteY53" fmla="*/ 293623 h 492970"/>
                <a:gd name="connsiteX54" fmla="*/ 398765 w 607639"/>
                <a:gd name="connsiteY54" fmla="*/ 350075 h 492970"/>
                <a:gd name="connsiteX55" fmla="*/ 123701 w 607639"/>
                <a:gd name="connsiteY55" fmla="*/ 350075 h 492970"/>
                <a:gd name="connsiteX56" fmla="*/ 341950 w 607639"/>
                <a:gd name="connsiteY56" fmla="*/ 245724 h 492970"/>
                <a:gd name="connsiteX57" fmla="*/ 332252 w 607639"/>
                <a:gd name="connsiteY57" fmla="*/ 255412 h 492970"/>
                <a:gd name="connsiteX58" fmla="*/ 341950 w 607639"/>
                <a:gd name="connsiteY58" fmla="*/ 265099 h 492970"/>
                <a:gd name="connsiteX59" fmla="*/ 351738 w 607639"/>
                <a:gd name="connsiteY59" fmla="*/ 255412 h 492970"/>
                <a:gd name="connsiteX60" fmla="*/ 341950 w 607639"/>
                <a:gd name="connsiteY60" fmla="*/ 245724 h 492970"/>
                <a:gd name="connsiteX61" fmla="*/ 341950 w 607639"/>
                <a:gd name="connsiteY61" fmla="*/ 227150 h 492970"/>
                <a:gd name="connsiteX62" fmla="*/ 368555 w 607639"/>
                <a:gd name="connsiteY62" fmla="*/ 245813 h 492970"/>
                <a:gd name="connsiteX63" fmla="*/ 436801 w 607639"/>
                <a:gd name="connsiteY63" fmla="*/ 245813 h 492970"/>
                <a:gd name="connsiteX64" fmla="*/ 436801 w 607639"/>
                <a:gd name="connsiteY64" fmla="*/ 264388 h 492970"/>
                <a:gd name="connsiteX65" fmla="*/ 368822 w 607639"/>
                <a:gd name="connsiteY65" fmla="*/ 264388 h 492970"/>
                <a:gd name="connsiteX66" fmla="*/ 341950 w 607639"/>
                <a:gd name="connsiteY66" fmla="*/ 283673 h 492970"/>
                <a:gd name="connsiteX67" fmla="*/ 315168 w 607639"/>
                <a:gd name="connsiteY67" fmla="*/ 264388 h 492970"/>
                <a:gd name="connsiteX68" fmla="*/ 247544 w 607639"/>
                <a:gd name="connsiteY68" fmla="*/ 264388 h 492970"/>
                <a:gd name="connsiteX69" fmla="*/ 247544 w 607639"/>
                <a:gd name="connsiteY69" fmla="*/ 245813 h 492970"/>
                <a:gd name="connsiteX70" fmla="*/ 315435 w 607639"/>
                <a:gd name="connsiteY70" fmla="*/ 245813 h 492970"/>
                <a:gd name="connsiteX71" fmla="*/ 341950 w 607639"/>
                <a:gd name="connsiteY71" fmla="*/ 227150 h 492970"/>
                <a:gd name="connsiteX72" fmla="*/ 341513 w 607639"/>
                <a:gd name="connsiteY72" fmla="*/ 208315 h 492970"/>
                <a:gd name="connsiteX73" fmla="*/ 103958 w 607639"/>
                <a:gd name="connsiteY73" fmla="*/ 290521 h 492970"/>
                <a:gd name="connsiteX74" fmla="*/ 103958 w 607639"/>
                <a:gd name="connsiteY74" fmla="*/ 474485 h 492970"/>
                <a:gd name="connsiteX75" fmla="*/ 123717 w 607639"/>
                <a:gd name="connsiteY75" fmla="*/ 474485 h 492970"/>
                <a:gd name="connsiteX76" fmla="*/ 123717 w 607639"/>
                <a:gd name="connsiteY76" fmla="*/ 359574 h 492970"/>
                <a:gd name="connsiteX77" fmla="*/ 398477 w 607639"/>
                <a:gd name="connsiteY77" fmla="*/ 359574 h 492970"/>
                <a:gd name="connsiteX78" fmla="*/ 398477 w 607639"/>
                <a:gd name="connsiteY78" fmla="*/ 474485 h 492970"/>
                <a:gd name="connsiteX79" fmla="*/ 418236 w 607639"/>
                <a:gd name="connsiteY79" fmla="*/ 474485 h 492970"/>
                <a:gd name="connsiteX80" fmla="*/ 418236 w 607639"/>
                <a:gd name="connsiteY80" fmla="*/ 407742 h 492970"/>
                <a:gd name="connsiteX81" fmla="*/ 560555 w 607639"/>
                <a:gd name="connsiteY81" fmla="*/ 407742 h 492970"/>
                <a:gd name="connsiteX82" fmla="*/ 560555 w 607639"/>
                <a:gd name="connsiteY82" fmla="*/ 474485 h 492970"/>
                <a:gd name="connsiteX83" fmla="*/ 579158 w 607639"/>
                <a:gd name="connsiteY83" fmla="*/ 474485 h 492970"/>
                <a:gd name="connsiteX84" fmla="*/ 579158 w 607639"/>
                <a:gd name="connsiteY84" fmla="*/ 290521 h 492970"/>
                <a:gd name="connsiteX85" fmla="*/ 174984 w 607639"/>
                <a:gd name="connsiteY85" fmla="*/ 140861 h 492970"/>
                <a:gd name="connsiteX86" fmla="*/ 170712 w 607639"/>
                <a:gd name="connsiteY86" fmla="*/ 247774 h 492970"/>
                <a:gd name="connsiteX87" fmla="*/ 234173 w 607639"/>
                <a:gd name="connsiteY87" fmla="*/ 225822 h 492970"/>
                <a:gd name="connsiteX88" fmla="*/ 228120 w 607639"/>
                <a:gd name="connsiteY88" fmla="*/ 140861 h 492970"/>
                <a:gd name="connsiteX89" fmla="*/ 51534 w 607639"/>
                <a:gd name="connsiteY89" fmla="*/ 140861 h 492970"/>
                <a:gd name="connsiteX90" fmla="*/ 38183 w 607639"/>
                <a:gd name="connsiteY90" fmla="*/ 474485 h 492970"/>
                <a:gd name="connsiteX91" fmla="*/ 85356 w 607639"/>
                <a:gd name="connsiteY91" fmla="*/ 474485 h 492970"/>
                <a:gd name="connsiteX92" fmla="*/ 85356 w 607639"/>
                <a:gd name="connsiteY92" fmla="*/ 277279 h 492970"/>
                <a:gd name="connsiteX93" fmla="*/ 113659 w 607639"/>
                <a:gd name="connsiteY93" fmla="*/ 267503 h 492970"/>
                <a:gd name="connsiteX94" fmla="*/ 104670 w 607639"/>
                <a:gd name="connsiteY94" fmla="*/ 141306 h 492970"/>
                <a:gd name="connsiteX95" fmla="*/ 493802 w 607639"/>
                <a:gd name="connsiteY95" fmla="*/ 132146 h 492970"/>
                <a:gd name="connsiteX96" fmla="*/ 493802 w 607639"/>
                <a:gd name="connsiteY96" fmla="*/ 141835 h 492970"/>
                <a:gd name="connsiteX97" fmla="*/ 522726 w 607639"/>
                <a:gd name="connsiteY97" fmla="*/ 141835 h 492970"/>
                <a:gd name="connsiteX98" fmla="*/ 522726 w 607639"/>
                <a:gd name="connsiteY98" fmla="*/ 132146 h 492970"/>
                <a:gd name="connsiteX99" fmla="*/ 398485 w 607639"/>
                <a:gd name="connsiteY99" fmla="*/ 132146 h 492970"/>
                <a:gd name="connsiteX100" fmla="*/ 398485 w 607639"/>
                <a:gd name="connsiteY100" fmla="*/ 141835 h 492970"/>
                <a:gd name="connsiteX101" fmla="*/ 475201 w 607639"/>
                <a:gd name="connsiteY101" fmla="*/ 141835 h 492970"/>
                <a:gd name="connsiteX102" fmla="*/ 475201 w 607639"/>
                <a:gd name="connsiteY102" fmla="*/ 132146 h 492970"/>
                <a:gd name="connsiteX103" fmla="*/ 351317 w 607639"/>
                <a:gd name="connsiteY103" fmla="*/ 132146 h 492970"/>
                <a:gd name="connsiteX104" fmla="*/ 351317 w 607639"/>
                <a:gd name="connsiteY104" fmla="*/ 141835 h 492970"/>
                <a:gd name="connsiteX105" fmla="*/ 379885 w 607639"/>
                <a:gd name="connsiteY105" fmla="*/ 141835 h 492970"/>
                <a:gd name="connsiteX106" fmla="*/ 379885 w 607639"/>
                <a:gd name="connsiteY106" fmla="*/ 132146 h 492970"/>
                <a:gd name="connsiteX107" fmla="*/ 52691 w 607639"/>
                <a:gd name="connsiteY107" fmla="*/ 112511 h 492970"/>
                <a:gd name="connsiteX108" fmla="*/ 52246 w 607639"/>
                <a:gd name="connsiteY108" fmla="*/ 122287 h 492970"/>
                <a:gd name="connsiteX109" fmla="*/ 103246 w 607639"/>
                <a:gd name="connsiteY109" fmla="*/ 122287 h 492970"/>
                <a:gd name="connsiteX110" fmla="*/ 102623 w 607639"/>
                <a:gd name="connsiteY110" fmla="*/ 112867 h 492970"/>
                <a:gd name="connsiteX111" fmla="*/ 176141 w 607639"/>
                <a:gd name="connsiteY111" fmla="*/ 112422 h 492970"/>
                <a:gd name="connsiteX112" fmla="*/ 175785 w 607639"/>
                <a:gd name="connsiteY112" fmla="*/ 122287 h 492970"/>
                <a:gd name="connsiteX113" fmla="*/ 226785 w 607639"/>
                <a:gd name="connsiteY113" fmla="*/ 122287 h 492970"/>
                <a:gd name="connsiteX114" fmla="*/ 226073 w 607639"/>
                <a:gd name="connsiteY114" fmla="*/ 112422 h 492970"/>
                <a:gd name="connsiteX115" fmla="*/ 351317 w 607639"/>
                <a:gd name="connsiteY115" fmla="*/ 93923 h 492970"/>
                <a:gd name="connsiteX116" fmla="*/ 351317 w 607639"/>
                <a:gd name="connsiteY116" fmla="*/ 113657 h 492970"/>
                <a:gd name="connsiteX117" fmla="*/ 522726 w 607639"/>
                <a:gd name="connsiteY117" fmla="*/ 113657 h 492970"/>
                <a:gd name="connsiteX118" fmla="*/ 522726 w 607639"/>
                <a:gd name="connsiteY118" fmla="*/ 93923 h 492970"/>
                <a:gd name="connsiteX119" fmla="*/ 332716 w 607639"/>
                <a:gd name="connsiteY119" fmla="*/ 75434 h 492970"/>
                <a:gd name="connsiteX120" fmla="*/ 541237 w 607639"/>
                <a:gd name="connsiteY120" fmla="*/ 75434 h 492970"/>
                <a:gd name="connsiteX121" fmla="*/ 541237 w 607639"/>
                <a:gd name="connsiteY121" fmla="*/ 160324 h 492970"/>
                <a:gd name="connsiteX122" fmla="*/ 332716 w 607639"/>
                <a:gd name="connsiteY122" fmla="*/ 160324 h 492970"/>
                <a:gd name="connsiteX123" fmla="*/ 323000 w 607639"/>
                <a:gd name="connsiteY123" fmla="*/ 65409 h 492970"/>
                <a:gd name="connsiteX124" fmla="*/ 323000 w 607639"/>
                <a:gd name="connsiteY124" fmla="*/ 195162 h 492970"/>
                <a:gd name="connsiteX125" fmla="*/ 341513 w 607639"/>
                <a:gd name="connsiteY125" fmla="*/ 188674 h 492970"/>
                <a:gd name="connsiteX126" fmla="*/ 550676 w 607639"/>
                <a:gd name="connsiteY126" fmla="*/ 261015 h 492970"/>
                <a:gd name="connsiteX127" fmla="*/ 550676 w 607639"/>
                <a:gd name="connsiteY127" fmla="*/ 65409 h 492970"/>
                <a:gd name="connsiteX128" fmla="*/ 178010 w 607639"/>
                <a:gd name="connsiteY128" fmla="*/ 65409 h 492970"/>
                <a:gd name="connsiteX129" fmla="*/ 176853 w 607639"/>
                <a:gd name="connsiteY129" fmla="*/ 93848 h 492970"/>
                <a:gd name="connsiteX130" fmla="*/ 224738 w 607639"/>
                <a:gd name="connsiteY130" fmla="*/ 93848 h 492970"/>
                <a:gd name="connsiteX131" fmla="*/ 222691 w 607639"/>
                <a:gd name="connsiteY131" fmla="*/ 65409 h 492970"/>
                <a:gd name="connsiteX132" fmla="*/ 54560 w 607639"/>
                <a:gd name="connsiteY132" fmla="*/ 65409 h 492970"/>
                <a:gd name="connsiteX133" fmla="*/ 53403 w 607639"/>
                <a:gd name="connsiteY133" fmla="*/ 93848 h 492970"/>
                <a:gd name="connsiteX134" fmla="*/ 101288 w 607639"/>
                <a:gd name="connsiteY134" fmla="*/ 93848 h 492970"/>
                <a:gd name="connsiteX135" fmla="*/ 99241 w 607639"/>
                <a:gd name="connsiteY135" fmla="*/ 65409 h 492970"/>
                <a:gd name="connsiteX136" fmla="*/ 179879 w 607639"/>
                <a:gd name="connsiteY136" fmla="*/ 18485 h 492970"/>
                <a:gd name="connsiteX137" fmla="*/ 178811 w 607639"/>
                <a:gd name="connsiteY137" fmla="*/ 46924 h 492970"/>
                <a:gd name="connsiteX138" fmla="*/ 221356 w 607639"/>
                <a:gd name="connsiteY138" fmla="*/ 46924 h 492970"/>
                <a:gd name="connsiteX139" fmla="*/ 219398 w 607639"/>
                <a:gd name="connsiteY139" fmla="*/ 18485 h 492970"/>
                <a:gd name="connsiteX140" fmla="*/ 56429 w 607639"/>
                <a:gd name="connsiteY140" fmla="*/ 18485 h 492970"/>
                <a:gd name="connsiteX141" fmla="*/ 55272 w 607639"/>
                <a:gd name="connsiteY141" fmla="*/ 46924 h 492970"/>
                <a:gd name="connsiteX142" fmla="*/ 97906 w 607639"/>
                <a:gd name="connsiteY142" fmla="*/ 46924 h 492970"/>
                <a:gd name="connsiteX143" fmla="*/ 95858 w 607639"/>
                <a:gd name="connsiteY143" fmla="*/ 18485 h 492970"/>
                <a:gd name="connsiteX144" fmla="*/ 38539 w 607639"/>
                <a:gd name="connsiteY144" fmla="*/ 0 h 492970"/>
                <a:gd name="connsiteX145" fmla="*/ 113125 w 607639"/>
                <a:gd name="connsiteY145" fmla="*/ 0 h 492970"/>
                <a:gd name="connsiteX146" fmla="*/ 131817 w 607639"/>
                <a:gd name="connsiteY146" fmla="*/ 261193 h 492970"/>
                <a:gd name="connsiteX147" fmla="*/ 151843 w 607639"/>
                <a:gd name="connsiteY147" fmla="*/ 254261 h 492970"/>
                <a:gd name="connsiteX148" fmla="*/ 162078 w 607639"/>
                <a:gd name="connsiteY148" fmla="*/ 0 h 492970"/>
                <a:gd name="connsiteX149" fmla="*/ 236665 w 607639"/>
                <a:gd name="connsiteY149" fmla="*/ 0 h 492970"/>
                <a:gd name="connsiteX150" fmla="*/ 252330 w 607639"/>
                <a:gd name="connsiteY150" fmla="*/ 219601 h 492970"/>
                <a:gd name="connsiteX151" fmla="*/ 304398 w 607639"/>
                <a:gd name="connsiteY151" fmla="*/ 201560 h 492970"/>
                <a:gd name="connsiteX152" fmla="*/ 304398 w 607639"/>
                <a:gd name="connsiteY152" fmla="*/ 46924 h 492970"/>
                <a:gd name="connsiteX153" fmla="*/ 569278 w 607639"/>
                <a:gd name="connsiteY153" fmla="*/ 46924 h 492970"/>
                <a:gd name="connsiteX154" fmla="*/ 569278 w 607639"/>
                <a:gd name="connsiteY154" fmla="*/ 267414 h 492970"/>
                <a:gd name="connsiteX155" fmla="*/ 597671 w 607639"/>
                <a:gd name="connsiteY155" fmla="*/ 277279 h 492970"/>
                <a:gd name="connsiteX156" fmla="*/ 597671 w 607639"/>
                <a:gd name="connsiteY156" fmla="*/ 474485 h 492970"/>
                <a:gd name="connsiteX157" fmla="*/ 607639 w 607639"/>
                <a:gd name="connsiteY157" fmla="*/ 474485 h 492970"/>
                <a:gd name="connsiteX158" fmla="*/ 607639 w 607639"/>
                <a:gd name="connsiteY158" fmla="*/ 492970 h 492970"/>
                <a:gd name="connsiteX159" fmla="*/ 0 w 607639"/>
                <a:gd name="connsiteY159" fmla="*/ 492970 h 492970"/>
                <a:gd name="connsiteX160" fmla="*/ 0 w 607639"/>
                <a:gd name="connsiteY160" fmla="*/ 474485 h 492970"/>
                <a:gd name="connsiteX161" fmla="*/ 19581 w 607639"/>
                <a:gd name="connsiteY161" fmla="*/ 474485 h 49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607639" h="492970">
                  <a:moveTo>
                    <a:pt x="142319" y="463287"/>
                  </a:moveTo>
                  <a:lnTo>
                    <a:pt x="142319" y="474485"/>
                  </a:lnTo>
                  <a:lnTo>
                    <a:pt x="379875" y="474485"/>
                  </a:lnTo>
                  <a:lnTo>
                    <a:pt x="379875" y="463287"/>
                  </a:lnTo>
                  <a:close/>
                  <a:moveTo>
                    <a:pt x="436838" y="454666"/>
                  </a:moveTo>
                  <a:lnTo>
                    <a:pt x="436838" y="474485"/>
                  </a:lnTo>
                  <a:lnTo>
                    <a:pt x="542042" y="474485"/>
                  </a:lnTo>
                  <a:lnTo>
                    <a:pt x="542042" y="454666"/>
                  </a:lnTo>
                  <a:close/>
                  <a:moveTo>
                    <a:pt x="436838" y="426228"/>
                  </a:moveTo>
                  <a:lnTo>
                    <a:pt x="436838" y="436181"/>
                  </a:lnTo>
                  <a:lnTo>
                    <a:pt x="542042" y="436181"/>
                  </a:lnTo>
                  <a:lnTo>
                    <a:pt x="542042" y="426228"/>
                  </a:lnTo>
                  <a:close/>
                  <a:moveTo>
                    <a:pt x="142319" y="378059"/>
                  </a:moveTo>
                  <a:lnTo>
                    <a:pt x="142319" y="387924"/>
                  </a:lnTo>
                  <a:lnTo>
                    <a:pt x="369995" y="387924"/>
                  </a:lnTo>
                  <a:lnTo>
                    <a:pt x="369995" y="406498"/>
                  </a:lnTo>
                  <a:lnTo>
                    <a:pt x="142319" y="406498"/>
                  </a:lnTo>
                  <a:lnTo>
                    <a:pt x="142319" y="444802"/>
                  </a:lnTo>
                  <a:lnTo>
                    <a:pt x="379875" y="444802"/>
                  </a:lnTo>
                  <a:lnTo>
                    <a:pt x="379875" y="434937"/>
                  </a:lnTo>
                  <a:lnTo>
                    <a:pt x="152199" y="434937"/>
                  </a:lnTo>
                  <a:lnTo>
                    <a:pt x="152199" y="416363"/>
                  </a:lnTo>
                  <a:lnTo>
                    <a:pt x="379875" y="416363"/>
                  </a:lnTo>
                  <a:lnTo>
                    <a:pt x="379875" y="378059"/>
                  </a:lnTo>
                  <a:close/>
                  <a:moveTo>
                    <a:pt x="522196" y="312115"/>
                  </a:moveTo>
                  <a:lnTo>
                    <a:pt x="522196" y="369548"/>
                  </a:lnTo>
                  <a:lnTo>
                    <a:pt x="541688" y="369548"/>
                  </a:lnTo>
                  <a:lnTo>
                    <a:pt x="541688" y="312115"/>
                  </a:lnTo>
                  <a:close/>
                  <a:moveTo>
                    <a:pt x="475203" y="312115"/>
                  </a:moveTo>
                  <a:lnTo>
                    <a:pt x="475203" y="369548"/>
                  </a:lnTo>
                  <a:lnTo>
                    <a:pt x="503684" y="369548"/>
                  </a:lnTo>
                  <a:lnTo>
                    <a:pt x="503684" y="312115"/>
                  </a:lnTo>
                  <a:close/>
                  <a:moveTo>
                    <a:pt x="436754" y="312115"/>
                  </a:moveTo>
                  <a:lnTo>
                    <a:pt x="436754" y="369548"/>
                  </a:lnTo>
                  <a:lnTo>
                    <a:pt x="456601" y="369548"/>
                  </a:lnTo>
                  <a:lnTo>
                    <a:pt x="456601" y="312115"/>
                  </a:lnTo>
                  <a:close/>
                  <a:moveTo>
                    <a:pt x="323011" y="312114"/>
                  </a:moveTo>
                  <a:lnTo>
                    <a:pt x="323011" y="331584"/>
                  </a:lnTo>
                  <a:lnTo>
                    <a:pt x="380250" y="331584"/>
                  </a:lnTo>
                  <a:lnTo>
                    <a:pt x="380250" y="312114"/>
                  </a:lnTo>
                  <a:close/>
                  <a:moveTo>
                    <a:pt x="217792" y="312114"/>
                  </a:moveTo>
                  <a:lnTo>
                    <a:pt x="217792" y="331584"/>
                  </a:lnTo>
                  <a:lnTo>
                    <a:pt x="304407" y="331584"/>
                  </a:lnTo>
                  <a:lnTo>
                    <a:pt x="304407" y="312114"/>
                  </a:lnTo>
                  <a:close/>
                  <a:moveTo>
                    <a:pt x="142305" y="312114"/>
                  </a:moveTo>
                  <a:lnTo>
                    <a:pt x="142305" y="331584"/>
                  </a:lnTo>
                  <a:lnTo>
                    <a:pt x="199188" y="331584"/>
                  </a:lnTo>
                  <a:lnTo>
                    <a:pt x="199188" y="312114"/>
                  </a:lnTo>
                  <a:close/>
                  <a:moveTo>
                    <a:pt x="418241" y="293623"/>
                  </a:moveTo>
                  <a:lnTo>
                    <a:pt x="560289" y="293623"/>
                  </a:lnTo>
                  <a:lnTo>
                    <a:pt x="560289" y="388040"/>
                  </a:lnTo>
                  <a:lnTo>
                    <a:pt x="418241" y="388040"/>
                  </a:lnTo>
                  <a:close/>
                  <a:moveTo>
                    <a:pt x="123701" y="293623"/>
                  </a:moveTo>
                  <a:lnTo>
                    <a:pt x="398765" y="293623"/>
                  </a:lnTo>
                  <a:lnTo>
                    <a:pt x="398765" y="350075"/>
                  </a:lnTo>
                  <a:lnTo>
                    <a:pt x="123701" y="350075"/>
                  </a:lnTo>
                  <a:close/>
                  <a:moveTo>
                    <a:pt x="341950" y="245724"/>
                  </a:moveTo>
                  <a:cubicBezTo>
                    <a:pt x="336612" y="245724"/>
                    <a:pt x="332252" y="250079"/>
                    <a:pt x="332252" y="255412"/>
                  </a:cubicBezTo>
                  <a:cubicBezTo>
                    <a:pt x="332252" y="260744"/>
                    <a:pt x="336612" y="265099"/>
                    <a:pt x="341950" y="265099"/>
                  </a:cubicBezTo>
                  <a:cubicBezTo>
                    <a:pt x="347378" y="265099"/>
                    <a:pt x="351738" y="260744"/>
                    <a:pt x="351738" y="255412"/>
                  </a:cubicBezTo>
                  <a:cubicBezTo>
                    <a:pt x="351738" y="250079"/>
                    <a:pt x="347378" y="245724"/>
                    <a:pt x="341950" y="245724"/>
                  </a:cubicBezTo>
                  <a:close/>
                  <a:moveTo>
                    <a:pt x="341950" y="227150"/>
                  </a:moveTo>
                  <a:cubicBezTo>
                    <a:pt x="354229" y="227150"/>
                    <a:pt x="364640" y="234971"/>
                    <a:pt x="368555" y="245813"/>
                  </a:cubicBezTo>
                  <a:lnTo>
                    <a:pt x="436801" y="245813"/>
                  </a:lnTo>
                  <a:lnTo>
                    <a:pt x="436801" y="264388"/>
                  </a:lnTo>
                  <a:lnTo>
                    <a:pt x="368822" y="264388"/>
                  </a:lnTo>
                  <a:cubicBezTo>
                    <a:pt x="365085" y="275586"/>
                    <a:pt x="354407" y="283673"/>
                    <a:pt x="341950" y="283673"/>
                  </a:cubicBezTo>
                  <a:cubicBezTo>
                    <a:pt x="329493" y="283673"/>
                    <a:pt x="318905" y="275586"/>
                    <a:pt x="315168" y="264388"/>
                  </a:cubicBezTo>
                  <a:lnTo>
                    <a:pt x="247544" y="264388"/>
                  </a:lnTo>
                  <a:lnTo>
                    <a:pt x="247544" y="245813"/>
                  </a:lnTo>
                  <a:lnTo>
                    <a:pt x="315435" y="245813"/>
                  </a:lnTo>
                  <a:cubicBezTo>
                    <a:pt x="319350" y="234971"/>
                    <a:pt x="329760" y="227150"/>
                    <a:pt x="341950" y="227150"/>
                  </a:cubicBezTo>
                  <a:close/>
                  <a:moveTo>
                    <a:pt x="341513" y="208315"/>
                  </a:moveTo>
                  <a:lnTo>
                    <a:pt x="103958" y="290521"/>
                  </a:lnTo>
                  <a:lnTo>
                    <a:pt x="103958" y="474485"/>
                  </a:lnTo>
                  <a:lnTo>
                    <a:pt x="123717" y="474485"/>
                  </a:lnTo>
                  <a:lnTo>
                    <a:pt x="123717" y="359574"/>
                  </a:lnTo>
                  <a:lnTo>
                    <a:pt x="398477" y="359574"/>
                  </a:lnTo>
                  <a:lnTo>
                    <a:pt x="398477" y="474485"/>
                  </a:lnTo>
                  <a:lnTo>
                    <a:pt x="418236" y="474485"/>
                  </a:lnTo>
                  <a:lnTo>
                    <a:pt x="418236" y="407742"/>
                  </a:lnTo>
                  <a:lnTo>
                    <a:pt x="560555" y="407742"/>
                  </a:lnTo>
                  <a:lnTo>
                    <a:pt x="560555" y="474485"/>
                  </a:lnTo>
                  <a:lnTo>
                    <a:pt x="579158" y="474485"/>
                  </a:lnTo>
                  <a:lnTo>
                    <a:pt x="579158" y="290521"/>
                  </a:lnTo>
                  <a:close/>
                  <a:moveTo>
                    <a:pt x="174984" y="140861"/>
                  </a:moveTo>
                  <a:lnTo>
                    <a:pt x="170712" y="247774"/>
                  </a:lnTo>
                  <a:lnTo>
                    <a:pt x="234173" y="225822"/>
                  </a:lnTo>
                  <a:lnTo>
                    <a:pt x="228120" y="140861"/>
                  </a:lnTo>
                  <a:close/>
                  <a:moveTo>
                    <a:pt x="51534" y="140861"/>
                  </a:moveTo>
                  <a:lnTo>
                    <a:pt x="38183" y="474485"/>
                  </a:lnTo>
                  <a:lnTo>
                    <a:pt x="85356" y="474485"/>
                  </a:lnTo>
                  <a:lnTo>
                    <a:pt x="85356" y="277279"/>
                  </a:lnTo>
                  <a:lnTo>
                    <a:pt x="113659" y="267503"/>
                  </a:lnTo>
                  <a:lnTo>
                    <a:pt x="104670" y="141306"/>
                  </a:lnTo>
                  <a:close/>
                  <a:moveTo>
                    <a:pt x="493802" y="132146"/>
                  </a:moveTo>
                  <a:lnTo>
                    <a:pt x="493802" y="141835"/>
                  </a:lnTo>
                  <a:lnTo>
                    <a:pt x="522726" y="141835"/>
                  </a:lnTo>
                  <a:lnTo>
                    <a:pt x="522726" y="132146"/>
                  </a:lnTo>
                  <a:close/>
                  <a:moveTo>
                    <a:pt x="398485" y="132146"/>
                  </a:moveTo>
                  <a:lnTo>
                    <a:pt x="398485" y="141835"/>
                  </a:lnTo>
                  <a:lnTo>
                    <a:pt x="475201" y="141835"/>
                  </a:lnTo>
                  <a:lnTo>
                    <a:pt x="475201" y="132146"/>
                  </a:lnTo>
                  <a:close/>
                  <a:moveTo>
                    <a:pt x="351317" y="132146"/>
                  </a:moveTo>
                  <a:lnTo>
                    <a:pt x="351317" y="141835"/>
                  </a:lnTo>
                  <a:lnTo>
                    <a:pt x="379885" y="141835"/>
                  </a:lnTo>
                  <a:lnTo>
                    <a:pt x="379885" y="132146"/>
                  </a:lnTo>
                  <a:close/>
                  <a:moveTo>
                    <a:pt x="52691" y="112511"/>
                  </a:moveTo>
                  <a:lnTo>
                    <a:pt x="52246" y="122287"/>
                  </a:lnTo>
                  <a:lnTo>
                    <a:pt x="103246" y="122287"/>
                  </a:lnTo>
                  <a:lnTo>
                    <a:pt x="102623" y="112867"/>
                  </a:lnTo>
                  <a:close/>
                  <a:moveTo>
                    <a:pt x="176141" y="112422"/>
                  </a:moveTo>
                  <a:lnTo>
                    <a:pt x="175785" y="122287"/>
                  </a:lnTo>
                  <a:lnTo>
                    <a:pt x="226785" y="122287"/>
                  </a:lnTo>
                  <a:lnTo>
                    <a:pt x="226073" y="112422"/>
                  </a:lnTo>
                  <a:close/>
                  <a:moveTo>
                    <a:pt x="351317" y="93923"/>
                  </a:moveTo>
                  <a:lnTo>
                    <a:pt x="351317" y="113657"/>
                  </a:lnTo>
                  <a:lnTo>
                    <a:pt x="522726" y="113657"/>
                  </a:lnTo>
                  <a:lnTo>
                    <a:pt x="522726" y="93923"/>
                  </a:lnTo>
                  <a:close/>
                  <a:moveTo>
                    <a:pt x="332716" y="75434"/>
                  </a:moveTo>
                  <a:lnTo>
                    <a:pt x="541237" y="75434"/>
                  </a:lnTo>
                  <a:lnTo>
                    <a:pt x="541237" y="160324"/>
                  </a:lnTo>
                  <a:lnTo>
                    <a:pt x="332716" y="160324"/>
                  </a:lnTo>
                  <a:close/>
                  <a:moveTo>
                    <a:pt x="323000" y="65409"/>
                  </a:moveTo>
                  <a:lnTo>
                    <a:pt x="323000" y="195162"/>
                  </a:lnTo>
                  <a:lnTo>
                    <a:pt x="341513" y="188674"/>
                  </a:lnTo>
                  <a:lnTo>
                    <a:pt x="550676" y="261015"/>
                  </a:lnTo>
                  <a:lnTo>
                    <a:pt x="550676" y="65409"/>
                  </a:lnTo>
                  <a:close/>
                  <a:moveTo>
                    <a:pt x="178010" y="65409"/>
                  </a:moveTo>
                  <a:lnTo>
                    <a:pt x="176853" y="93848"/>
                  </a:lnTo>
                  <a:lnTo>
                    <a:pt x="224738" y="93848"/>
                  </a:lnTo>
                  <a:lnTo>
                    <a:pt x="222691" y="65409"/>
                  </a:lnTo>
                  <a:close/>
                  <a:moveTo>
                    <a:pt x="54560" y="65409"/>
                  </a:moveTo>
                  <a:lnTo>
                    <a:pt x="53403" y="93848"/>
                  </a:lnTo>
                  <a:lnTo>
                    <a:pt x="101288" y="93848"/>
                  </a:lnTo>
                  <a:lnTo>
                    <a:pt x="99241" y="65409"/>
                  </a:lnTo>
                  <a:close/>
                  <a:moveTo>
                    <a:pt x="179879" y="18485"/>
                  </a:moveTo>
                  <a:lnTo>
                    <a:pt x="178811" y="46924"/>
                  </a:lnTo>
                  <a:lnTo>
                    <a:pt x="221356" y="46924"/>
                  </a:lnTo>
                  <a:lnTo>
                    <a:pt x="219398" y="18485"/>
                  </a:lnTo>
                  <a:close/>
                  <a:moveTo>
                    <a:pt x="56429" y="18485"/>
                  </a:moveTo>
                  <a:lnTo>
                    <a:pt x="55272" y="46924"/>
                  </a:lnTo>
                  <a:lnTo>
                    <a:pt x="97906" y="46924"/>
                  </a:lnTo>
                  <a:lnTo>
                    <a:pt x="95858" y="18485"/>
                  </a:lnTo>
                  <a:close/>
                  <a:moveTo>
                    <a:pt x="38539" y="0"/>
                  </a:moveTo>
                  <a:lnTo>
                    <a:pt x="113125" y="0"/>
                  </a:lnTo>
                  <a:lnTo>
                    <a:pt x="131817" y="261193"/>
                  </a:lnTo>
                  <a:lnTo>
                    <a:pt x="151843" y="254261"/>
                  </a:lnTo>
                  <a:lnTo>
                    <a:pt x="162078" y="0"/>
                  </a:lnTo>
                  <a:lnTo>
                    <a:pt x="236665" y="0"/>
                  </a:lnTo>
                  <a:lnTo>
                    <a:pt x="252330" y="219601"/>
                  </a:lnTo>
                  <a:lnTo>
                    <a:pt x="304398" y="201560"/>
                  </a:lnTo>
                  <a:lnTo>
                    <a:pt x="304398" y="46924"/>
                  </a:lnTo>
                  <a:lnTo>
                    <a:pt x="569278" y="46924"/>
                  </a:lnTo>
                  <a:lnTo>
                    <a:pt x="569278" y="267414"/>
                  </a:lnTo>
                  <a:lnTo>
                    <a:pt x="597671" y="277279"/>
                  </a:lnTo>
                  <a:lnTo>
                    <a:pt x="597671" y="474485"/>
                  </a:lnTo>
                  <a:lnTo>
                    <a:pt x="607639" y="474485"/>
                  </a:lnTo>
                  <a:lnTo>
                    <a:pt x="607639" y="492970"/>
                  </a:lnTo>
                  <a:lnTo>
                    <a:pt x="0" y="492970"/>
                  </a:lnTo>
                  <a:lnTo>
                    <a:pt x="0" y="474485"/>
                  </a:lnTo>
                  <a:lnTo>
                    <a:pt x="19581" y="4744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1】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氯碱工业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2082" y="990560"/>
            <a:ext cx="1046783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氯气和烧碱（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NaOH</a:t>
            </a:r>
            <a:r>
              <a:rPr lang="zh-CN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）是重要的化工原料。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工业上利用</a:t>
            </a:r>
            <a:r>
              <a:rPr lang="zh-CN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电解饱和食盐水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制氯气和烧碱</a:t>
            </a:r>
            <a:r>
              <a:rPr lang="zh-CN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称为氯碱工业。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94912" y="2098478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5670" y="2898751"/>
            <a:ext cx="1078066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2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：根据电解原理，写出用惰性电极电解饱和食盐水的电极反应和总反应。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5906" y="3674799"/>
            <a:ext cx="976596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阳极：</a:t>
            </a:r>
            <a:endParaRPr lang="zh-CN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47625" y="3674799"/>
            <a:ext cx="2979018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2Cl 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－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2e</a:t>
            </a:r>
            <a:r>
              <a:rPr lang="zh-CN" altLang="en-US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－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= Cl</a:t>
            </a:r>
            <a:r>
              <a:rPr lang="en-US" altLang="zh-CN" sz="28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↑</a:t>
            </a:r>
            <a:endParaRPr lang="en-US" altLang="zh-CN" sz="28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32549" y="3674799"/>
            <a:ext cx="976596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阴极：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74268" y="3674799"/>
            <a:ext cx="4655651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2H</a:t>
            </a:r>
            <a:r>
              <a:rPr lang="en-US" altLang="zh-CN" sz="28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O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＋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2e</a:t>
            </a:r>
            <a:r>
              <a:rPr lang="zh-CN" altLang="en-US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－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= H</a:t>
            </a:r>
            <a:r>
              <a:rPr lang="en-US" altLang="zh-CN" sz="28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↑</a:t>
            </a:r>
            <a:r>
              <a:rPr lang="zh-CN" altLang="en-US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＋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2OH</a:t>
            </a:r>
            <a:r>
              <a:rPr lang="zh-CN" altLang="en-US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－</a:t>
            </a:r>
            <a:endParaRPr lang="zh-CN" altLang="en-US" sz="2800" baseline="300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4653024"/>
            <a:ext cx="12192000" cy="1830976"/>
          </a:xfrm>
          <a:prstGeom prst="rect">
            <a:avLst/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5670" y="4775086"/>
            <a:ext cx="1262026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zh-CN" sz="2400" b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</a:rPr>
              <a:t>总反应：</a:t>
            </a:r>
            <a:endParaRPr lang="zh-CN" altLang="zh-CN" sz="2400" b="1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918750" y="4882534"/>
            <a:ext cx="6354500" cy="639075"/>
            <a:chOff x="2918750" y="4938740"/>
            <a:chExt cx="6354500" cy="639075"/>
          </a:xfrm>
        </p:grpSpPr>
        <p:sp>
          <p:nvSpPr>
            <p:cNvPr id="17" name="文本框 16"/>
            <p:cNvSpPr txBox="1"/>
            <p:nvPr/>
          </p:nvSpPr>
          <p:spPr>
            <a:xfrm>
              <a:off x="2918750" y="4988743"/>
              <a:ext cx="6354500" cy="589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2NaCl</a:t>
              </a:r>
              <a:r>
                <a:rPr lang="zh-CN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＋</a:t>
              </a:r>
              <a:r>
                <a:rPr lang="en-US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2H</a:t>
              </a:r>
              <a:r>
                <a:rPr lang="en-US" altLang="zh-CN" sz="2800" baseline="-250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</a:t>
              </a:r>
              <a:r>
                <a:rPr lang="en-US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O           2NaOH</a:t>
              </a:r>
              <a:r>
                <a:rPr lang="zh-CN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＋</a:t>
              </a:r>
              <a:r>
                <a:rPr lang="en-US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Cl</a:t>
              </a:r>
              <a:r>
                <a:rPr lang="en-US" altLang="zh-CN" sz="2800" baseline="-250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</a:t>
              </a:r>
              <a:r>
                <a:rPr lang="en-US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↑</a:t>
              </a:r>
              <a:r>
                <a:rPr lang="zh-CN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＋</a:t>
              </a:r>
              <a:r>
                <a:rPr lang="en-US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H</a:t>
              </a:r>
              <a:r>
                <a:rPr lang="en-US" altLang="zh-CN" sz="2800" baseline="-250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</a:t>
              </a:r>
              <a:r>
                <a:rPr lang="en-US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↑</a:t>
              </a:r>
              <a:endParaRPr lang="en-US" altLang="en-US" sz="28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5184140" y="4938740"/>
              <a:ext cx="678180" cy="447040"/>
              <a:chOff x="5143500" y="5203190"/>
              <a:chExt cx="678180" cy="447040"/>
            </a:xfrm>
          </p:grpSpPr>
          <p:sp>
            <p:nvSpPr>
              <p:cNvPr id="18" name="文本框 17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5162550" y="5203190"/>
                <a:ext cx="64008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电解</a:t>
                </a:r>
                <a:endParaRPr lang="zh-CN" altLang="en-US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 flipV="1">
                <a:off x="5143500" y="5549265"/>
                <a:ext cx="678180" cy="952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V="1">
                <a:off x="5143500" y="5640705"/>
                <a:ext cx="678180" cy="952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组合 26"/>
          <p:cNvGrpSpPr/>
          <p:nvPr/>
        </p:nvGrpSpPr>
        <p:grpSpPr>
          <a:xfrm>
            <a:off x="2918750" y="5584284"/>
            <a:ext cx="6354500" cy="644992"/>
            <a:chOff x="2918750" y="5640490"/>
            <a:chExt cx="6354500" cy="644992"/>
          </a:xfrm>
        </p:grpSpPr>
        <p:sp>
          <p:nvSpPr>
            <p:cNvPr id="22" name="文本框 21"/>
            <p:cNvSpPr txBox="1"/>
            <p:nvPr/>
          </p:nvSpPr>
          <p:spPr>
            <a:xfrm>
              <a:off x="2918750" y="5696410"/>
              <a:ext cx="6354500" cy="589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pt-BR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2Cl </a:t>
              </a:r>
              <a:r>
                <a:rPr lang="pt-BR" altLang="zh-CN" sz="2800" baseline="300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-</a:t>
              </a:r>
              <a:r>
                <a:rPr lang="zh-CN" altLang="pt-BR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＋</a:t>
              </a:r>
              <a:r>
                <a:rPr lang="pt-BR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2H</a:t>
              </a:r>
              <a:r>
                <a:rPr lang="pt-BR" altLang="zh-CN" sz="2800" baseline="-250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</a:t>
              </a:r>
              <a:r>
                <a:rPr lang="pt-BR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O             H</a:t>
              </a:r>
              <a:r>
                <a:rPr lang="pt-BR" altLang="zh-CN" sz="2800" baseline="-250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</a:t>
              </a:r>
              <a:r>
                <a:rPr lang="pt-BR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↑</a:t>
              </a:r>
              <a:r>
                <a:rPr lang="zh-CN" altLang="pt-BR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＋</a:t>
              </a:r>
              <a:r>
                <a:rPr lang="pt-BR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Cl</a:t>
              </a:r>
              <a:r>
                <a:rPr lang="pt-BR" altLang="zh-CN" sz="2800" baseline="-250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</a:t>
              </a:r>
              <a:r>
                <a:rPr lang="pt-BR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↑</a:t>
              </a:r>
              <a:r>
                <a:rPr lang="zh-CN" altLang="pt-BR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＋</a:t>
              </a:r>
              <a:r>
                <a:rPr lang="pt-BR" altLang="zh-CN" sz="28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2OH </a:t>
              </a:r>
              <a:r>
                <a:rPr lang="pt-BR" altLang="zh-CN" sz="2800" baseline="3000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-</a:t>
              </a:r>
              <a:endParaRPr lang="pt-BR" altLang="zh-CN" sz="2800" baseline="300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5173980" y="5640490"/>
              <a:ext cx="678180" cy="447040"/>
              <a:chOff x="5143500" y="5203190"/>
              <a:chExt cx="678180" cy="447040"/>
            </a:xfrm>
          </p:grpSpPr>
          <p:sp>
            <p:nvSpPr>
              <p:cNvPr id="24" name="文本框 23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5162550" y="5203190"/>
                <a:ext cx="64008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电解</a:t>
                </a:r>
                <a:endParaRPr lang="zh-CN" altLang="en-US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 flipV="1">
                <a:off x="5143500" y="5549265"/>
                <a:ext cx="678180" cy="952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V="1">
                <a:off x="5143500" y="5640705"/>
                <a:ext cx="678180" cy="952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8" grpId="0" animBg="1"/>
      <p:bldP spid="11" grpId="0" animBg="1"/>
      <p:bldP spid="12" grpId="0" animBg="1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1】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氯碱工业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grpSp>
        <p:nvGrpSpPr>
          <p:cNvPr id="2" name="Group 8"/>
          <p:cNvGrpSpPr/>
          <p:nvPr>
            <p:custDataLst>
              <p:tags r:id="rId1"/>
            </p:custDataLst>
          </p:nvPr>
        </p:nvGrpSpPr>
        <p:grpSpPr>
          <a:xfrm>
            <a:off x="2803964" y="1109662"/>
            <a:ext cx="5768340" cy="4638675"/>
            <a:chOff x="1202" y="9"/>
            <a:chExt cx="3311" cy="2922"/>
          </a:xfrm>
        </p:grpSpPr>
        <p:grpSp>
          <p:nvGrpSpPr>
            <p:cNvPr id="3" name="Group 9"/>
            <p:cNvGrpSpPr/>
            <p:nvPr>
              <p:custDataLst>
                <p:tags r:id="rId2"/>
              </p:custDataLst>
            </p:nvPr>
          </p:nvGrpSpPr>
          <p:grpSpPr>
            <a:xfrm>
              <a:off x="1202" y="9"/>
              <a:ext cx="3311" cy="2922"/>
              <a:chOff x="1202" y="9"/>
              <a:chExt cx="3311" cy="2922"/>
            </a:xfrm>
          </p:grpSpPr>
          <p:grpSp>
            <p:nvGrpSpPr>
              <p:cNvPr id="5" name="Group 10"/>
              <p:cNvGrpSpPr/>
              <p:nvPr>
                <p:custDataLst>
                  <p:tags r:id="rId3"/>
                </p:custDataLst>
              </p:nvPr>
            </p:nvGrpSpPr>
            <p:grpSpPr>
              <a:xfrm>
                <a:off x="1202" y="527"/>
                <a:ext cx="3311" cy="2404"/>
                <a:chOff x="1338" y="618"/>
                <a:chExt cx="3311" cy="2404"/>
              </a:xfrm>
            </p:grpSpPr>
            <p:grpSp>
              <p:nvGrpSpPr>
                <p:cNvPr id="22" name="Group 11"/>
                <p:cNvGrpSpPr/>
                <p:nvPr>
                  <p:custDataLst>
                    <p:tags r:id="rId4"/>
                  </p:custDataLst>
                </p:nvPr>
              </p:nvGrpSpPr>
              <p:grpSpPr>
                <a:xfrm>
                  <a:off x="2064" y="2840"/>
                  <a:ext cx="1950" cy="182"/>
                  <a:chOff x="2064" y="2840"/>
                  <a:chExt cx="1950" cy="182"/>
                </a:xfrm>
              </p:grpSpPr>
              <p:sp>
                <p:nvSpPr>
                  <p:cNvPr id="47" name="Line 12"/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 flipH="1">
                    <a:off x="2064" y="2840"/>
                    <a:ext cx="0" cy="182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Line 13"/>
                  <p:cNvSpPr/>
                  <p:nvPr>
                    <p:custDataLst>
                      <p:tags r:id="rId6"/>
                    </p:custDataLst>
                  </p:nvPr>
                </p:nvSpPr>
                <p:spPr>
                  <a:xfrm>
                    <a:off x="2064" y="2840"/>
                    <a:ext cx="1950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Line 14"/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 flipH="1">
                    <a:off x="4014" y="2840"/>
                    <a:ext cx="0" cy="182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3" name="Group 15"/>
                <p:cNvGrpSpPr/>
                <p:nvPr>
                  <p:custDataLst>
                    <p:tags r:id="rId8"/>
                  </p:custDataLst>
                </p:nvPr>
              </p:nvGrpSpPr>
              <p:grpSpPr>
                <a:xfrm>
                  <a:off x="4286" y="1344"/>
                  <a:ext cx="363" cy="1678"/>
                  <a:chOff x="4286" y="1344"/>
                  <a:chExt cx="363" cy="1678"/>
                </a:xfrm>
              </p:grpSpPr>
              <p:sp>
                <p:nvSpPr>
                  <p:cNvPr id="43" name="Line 16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 flipH="1">
                    <a:off x="4286" y="2840"/>
                    <a:ext cx="0" cy="182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Line 17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4286" y="2840"/>
                    <a:ext cx="182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Line 18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 flipH="1" flipV="1">
                    <a:off x="4468" y="1344"/>
                    <a:ext cx="0" cy="1496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Line 19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4468" y="1344"/>
                    <a:ext cx="181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4" name="Group 20"/>
                <p:cNvGrpSpPr/>
                <p:nvPr>
                  <p:custDataLst>
                    <p:tags r:id="rId13"/>
                  </p:custDataLst>
                </p:nvPr>
              </p:nvGrpSpPr>
              <p:grpSpPr>
                <a:xfrm>
                  <a:off x="1338" y="1298"/>
                  <a:ext cx="453" cy="1724"/>
                  <a:chOff x="1338" y="1298"/>
                  <a:chExt cx="453" cy="1724"/>
                </a:xfrm>
              </p:grpSpPr>
              <p:sp>
                <p:nvSpPr>
                  <p:cNvPr id="39" name="Line 21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 flipH="1">
                    <a:off x="1519" y="1298"/>
                    <a:ext cx="0" cy="1542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Line 22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1519" y="2840"/>
                    <a:ext cx="272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Line 23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 flipH="1">
                    <a:off x="1791" y="2840"/>
                    <a:ext cx="0" cy="182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Line 24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 flipH="1">
                    <a:off x="1338" y="1298"/>
                    <a:ext cx="181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5" name="Group 25"/>
                <p:cNvGrpSpPr/>
                <p:nvPr>
                  <p:custDataLst>
                    <p:tags r:id="rId18"/>
                  </p:custDataLst>
                </p:nvPr>
              </p:nvGrpSpPr>
              <p:grpSpPr>
                <a:xfrm>
                  <a:off x="1338" y="618"/>
                  <a:ext cx="453" cy="499"/>
                  <a:chOff x="1338" y="618"/>
                  <a:chExt cx="453" cy="499"/>
                </a:xfrm>
              </p:grpSpPr>
              <p:sp>
                <p:nvSpPr>
                  <p:cNvPr id="35" name="Line 26"/>
                  <p:cNvSpPr/>
                  <p:nvPr>
                    <p:custDataLst>
                      <p:tags r:id="rId19"/>
                    </p:custDataLst>
                  </p:nvPr>
                </p:nvSpPr>
                <p:spPr>
                  <a:xfrm flipH="1">
                    <a:off x="1338" y="1117"/>
                    <a:ext cx="181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" name="Line 27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 flipH="1" flipV="1">
                    <a:off x="1519" y="845"/>
                    <a:ext cx="0" cy="272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Line 28"/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1519" y="845"/>
                    <a:ext cx="272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Line 29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 flipH="1" flipV="1">
                    <a:off x="1791" y="618"/>
                    <a:ext cx="0" cy="227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6" name="Group 30"/>
                <p:cNvGrpSpPr/>
                <p:nvPr>
                  <p:custDataLst>
                    <p:tags r:id="rId23"/>
                  </p:custDataLst>
                </p:nvPr>
              </p:nvGrpSpPr>
              <p:grpSpPr>
                <a:xfrm>
                  <a:off x="2018" y="618"/>
                  <a:ext cx="1951" cy="227"/>
                  <a:chOff x="2018" y="618"/>
                  <a:chExt cx="1951" cy="227"/>
                </a:xfrm>
              </p:grpSpPr>
              <p:sp>
                <p:nvSpPr>
                  <p:cNvPr id="32" name="Line 31"/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 flipH="1" flipV="1">
                    <a:off x="2018" y="618"/>
                    <a:ext cx="0" cy="227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" name="Line 32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2018" y="845"/>
                    <a:ext cx="1951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Line 33"/>
                  <p:cNvSpPr/>
                  <p:nvPr>
                    <p:custDataLst>
                      <p:tags r:id="rId26"/>
                    </p:custDataLst>
                  </p:nvPr>
                </p:nvSpPr>
                <p:spPr>
                  <a:xfrm flipH="1" flipV="1">
                    <a:off x="3969" y="663"/>
                    <a:ext cx="0" cy="182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7" name="Group 34"/>
                <p:cNvGrpSpPr/>
                <p:nvPr>
                  <p:custDataLst>
                    <p:tags r:id="rId27"/>
                  </p:custDataLst>
                </p:nvPr>
              </p:nvGrpSpPr>
              <p:grpSpPr>
                <a:xfrm>
                  <a:off x="4195" y="663"/>
                  <a:ext cx="454" cy="454"/>
                  <a:chOff x="4195" y="663"/>
                  <a:chExt cx="454" cy="454"/>
                </a:xfrm>
              </p:grpSpPr>
              <p:sp>
                <p:nvSpPr>
                  <p:cNvPr id="28" name="Line 35"/>
                  <p:cNvSpPr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4468" y="1117"/>
                    <a:ext cx="181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9" name="Line 36"/>
                  <p:cNvSpPr/>
                  <p:nvPr>
                    <p:custDataLst>
                      <p:tags r:id="rId29"/>
                    </p:custDataLst>
                  </p:nvPr>
                </p:nvSpPr>
                <p:spPr>
                  <a:xfrm flipH="1" flipV="1">
                    <a:off x="4195" y="663"/>
                    <a:ext cx="0" cy="182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0" name="Line 37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4196" y="845"/>
                    <a:ext cx="272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1" name="Line 38"/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 flipH="1">
                    <a:off x="4468" y="845"/>
                    <a:ext cx="0" cy="272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1800"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6" name="Group 39"/>
              <p:cNvGrpSpPr/>
              <p:nvPr>
                <p:custDataLst>
                  <p:tags r:id="rId32"/>
                </p:custDataLst>
              </p:nvPr>
            </p:nvGrpSpPr>
            <p:grpSpPr>
              <a:xfrm>
                <a:off x="1343" y="9"/>
                <a:ext cx="3002" cy="284"/>
                <a:chOff x="1343" y="9"/>
                <a:chExt cx="3002" cy="284"/>
              </a:xfrm>
            </p:grpSpPr>
            <p:sp>
              <p:nvSpPr>
                <p:cNvPr id="20" name="AutoShape 40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4073" y="21"/>
                  <a:ext cx="272" cy="272"/>
                </a:xfrm>
                <a:prstGeom prst="wedgeEllipseCallout">
                  <a:avLst>
                    <a:gd name="adj1" fmla="val -22329"/>
                    <a:gd name="adj2" fmla="val 48421"/>
                  </a:avLst>
                </a:prstGeom>
                <a:solidFill>
                  <a:srgbClr val="3D3821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 algn="ctr" eaLnBrk="0" hangingPunct="0"/>
                  <a:r>
                    <a:rPr lang="zh-CN" altLang="en-US" sz="2400" b="1">
                      <a:solidFill>
                        <a:schemeClr val="bg1"/>
                      </a:solidFill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  <a:sym typeface="Arial" panose="020B0604020202020204" pitchFamily="34" charset="0"/>
                    </a:rPr>
                    <a:t>－</a:t>
                  </a:r>
                  <a:endParaRPr lang="zh-CN" altLang="en-US" sz="2400" b="1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AutoShape 41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343" y="9"/>
                  <a:ext cx="268" cy="275"/>
                </a:xfrm>
                <a:prstGeom prst="wedgeEllipseCallout">
                  <a:avLst>
                    <a:gd name="adj1" fmla="val 40565"/>
                    <a:gd name="adj2" fmla="val 4889"/>
                  </a:avLst>
                </a:prstGeom>
                <a:solidFill>
                  <a:srgbClr val="3D3821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 algn="ctr" eaLnBrk="0" hangingPunct="0">
                    <a:lnSpc>
                      <a:spcPct val="100000"/>
                    </a:lnSpc>
                  </a:pPr>
                  <a:r>
                    <a:rPr lang="en-US" altLang="zh-CN" sz="2400" b="1">
                      <a:solidFill>
                        <a:schemeClr val="bg1"/>
                      </a:solidFill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  <a:sym typeface="Arial" panose="020B0604020202020204" pitchFamily="34" charset="0"/>
                    </a:rPr>
                    <a:t>+</a:t>
                  </a:r>
                  <a:endParaRPr lang="en-US" altLang="zh-CN" sz="2400" b="1">
                    <a:solidFill>
                      <a:schemeClr val="bg1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oup 42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1701" y="1117"/>
                <a:ext cx="2268" cy="1451"/>
                <a:chOff x="1701" y="1117"/>
                <a:chExt cx="2268" cy="1451"/>
              </a:xfrm>
            </p:grpSpPr>
            <p:sp>
              <p:nvSpPr>
                <p:cNvPr id="9" name="Line 43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701" y="1117"/>
                  <a:ext cx="2268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Line 44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791" y="1298"/>
                  <a:ext cx="2087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Line 45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746" y="1570"/>
                  <a:ext cx="635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Line 46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2562" y="1434"/>
                  <a:ext cx="1134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Line 47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927" y="1752"/>
                  <a:ext cx="1316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Line 48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746" y="2069"/>
                  <a:ext cx="204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Line 49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2064" y="2387"/>
                  <a:ext cx="816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Line 50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3152" y="2387"/>
                  <a:ext cx="77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Line 51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1837" y="2568"/>
                  <a:ext cx="1769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Line 52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3016" y="1888"/>
                  <a:ext cx="862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Line 53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2925" y="1616"/>
                  <a:ext cx="953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lg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800"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4" name="Line 54"/>
            <p:cNvSpPr/>
            <p:nvPr>
              <p:custDataLst>
                <p:tags r:id="rId47"/>
              </p:custDataLst>
            </p:nvPr>
          </p:nvSpPr>
          <p:spPr>
            <a:xfrm flipH="1">
              <a:off x="2789" y="754"/>
              <a:ext cx="0" cy="1996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sz="180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50" name="Rectangle 3"/>
          <p:cNvSpPr/>
          <p:nvPr>
            <p:custDataLst>
              <p:tags r:id="rId48"/>
            </p:custDataLst>
          </p:nvPr>
        </p:nvSpPr>
        <p:spPr>
          <a:xfrm>
            <a:off x="3158910" y="1793853"/>
            <a:ext cx="288925" cy="2962275"/>
          </a:xfrm>
          <a:prstGeom prst="rect">
            <a:avLst/>
          </a:prstGeom>
          <a:solidFill>
            <a:srgbClr val="727B4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/>
            <a:endParaRPr lang="zh-CN" altLang="en-US" sz="18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3290849" y="1549118"/>
            <a:ext cx="2569" cy="247628"/>
          </a:xfrm>
          <a:prstGeom prst="line">
            <a:avLst/>
          </a:prstGeom>
          <a:ln w="28575">
            <a:solidFill>
              <a:srgbClr val="727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箭头: 上 56"/>
          <p:cNvSpPr/>
          <p:nvPr/>
        </p:nvSpPr>
        <p:spPr>
          <a:xfrm>
            <a:off x="3733282" y="1931987"/>
            <a:ext cx="115247" cy="452398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Rectangle 3"/>
          <p:cNvSpPr/>
          <p:nvPr>
            <p:custDataLst>
              <p:tags r:id="rId49"/>
            </p:custDataLst>
          </p:nvPr>
        </p:nvSpPr>
        <p:spPr>
          <a:xfrm>
            <a:off x="3487446" y="1491479"/>
            <a:ext cx="702927" cy="356036"/>
          </a:xfrm>
          <a:prstGeom prst="rect">
            <a:avLst/>
          </a:prstGeom>
          <a:solidFill>
            <a:srgbClr val="727B4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CI</a:t>
            </a:r>
            <a:r>
              <a:rPr lang="en-US" altLang="zh-CN" sz="1800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1800" baseline="-25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9" name="箭头: 上 58"/>
          <p:cNvSpPr/>
          <p:nvPr/>
        </p:nvSpPr>
        <p:spPr>
          <a:xfrm rot="16200000">
            <a:off x="2835476" y="2652091"/>
            <a:ext cx="115247" cy="452398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Rectangle 3"/>
          <p:cNvSpPr/>
          <p:nvPr>
            <p:custDataLst>
              <p:tags r:id="rId50"/>
            </p:custDataLst>
          </p:nvPr>
        </p:nvSpPr>
        <p:spPr>
          <a:xfrm>
            <a:off x="1578759" y="2690594"/>
            <a:ext cx="1022657" cy="356036"/>
          </a:xfrm>
          <a:prstGeom prst="rect">
            <a:avLst/>
          </a:prstGeom>
          <a:solidFill>
            <a:srgbClr val="727B4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淡盐水</a:t>
            </a:r>
            <a:endParaRPr lang="zh-CN" altLang="en-US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1" name="箭头: 上 60"/>
          <p:cNvSpPr/>
          <p:nvPr/>
        </p:nvSpPr>
        <p:spPr>
          <a:xfrm>
            <a:off x="3733282" y="5377675"/>
            <a:ext cx="115247" cy="452398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Rectangle 3"/>
          <p:cNvSpPr/>
          <p:nvPr>
            <p:custDataLst>
              <p:tags r:id="rId51"/>
            </p:custDataLst>
          </p:nvPr>
        </p:nvSpPr>
        <p:spPr>
          <a:xfrm>
            <a:off x="3197696" y="5830073"/>
            <a:ext cx="1186418" cy="724340"/>
          </a:xfrm>
          <a:prstGeom prst="rect">
            <a:avLst/>
          </a:prstGeom>
          <a:solidFill>
            <a:srgbClr val="727B4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精制饱和</a:t>
            </a:r>
            <a:endParaRPr lang="en-US" altLang="zh-CN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0" hangingPunct="0"/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NaCI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溶液</a:t>
            </a:r>
            <a:endParaRPr lang="zh-CN" altLang="en-US" sz="1800" baseline="-25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3" name="箭头: 上 62"/>
          <p:cNvSpPr/>
          <p:nvPr/>
        </p:nvSpPr>
        <p:spPr>
          <a:xfrm rot="16200000">
            <a:off x="3829071" y="3553340"/>
            <a:ext cx="115247" cy="452398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Rectangle 3"/>
          <p:cNvSpPr/>
          <p:nvPr>
            <p:custDataLst>
              <p:tags r:id="rId52"/>
            </p:custDataLst>
          </p:nvPr>
        </p:nvSpPr>
        <p:spPr>
          <a:xfrm>
            <a:off x="3547935" y="3319925"/>
            <a:ext cx="702927" cy="356036"/>
          </a:xfrm>
          <a:prstGeom prst="rect">
            <a:avLst/>
          </a:prstGeom>
          <a:solidFill>
            <a:srgbClr val="727B4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CI</a:t>
            </a:r>
            <a:r>
              <a:rPr lang="en-US" altLang="zh-CN" sz="1800" baseline="30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endParaRPr lang="zh-CN" altLang="en-US" sz="1800" baseline="30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5" name="箭头: 上 64"/>
          <p:cNvSpPr/>
          <p:nvPr/>
        </p:nvSpPr>
        <p:spPr>
          <a:xfrm rot="5400000" flipH="1">
            <a:off x="5483933" y="3217087"/>
            <a:ext cx="115247" cy="45239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Rectangle 3"/>
          <p:cNvSpPr/>
          <p:nvPr>
            <p:custDataLst>
              <p:tags r:id="rId53"/>
            </p:custDataLst>
          </p:nvPr>
        </p:nvSpPr>
        <p:spPr>
          <a:xfrm>
            <a:off x="5190092" y="3008909"/>
            <a:ext cx="702927" cy="356036"/>
          </a:xfrm>
          <a:prstGeom prst="rect">
            <a:avLst/>
          </a:prstGeom>
          <a:solidFill>
            <a:srgbClr val="C0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Na</a:t>
            </a:r>
            <a:r>
              <a:rPr lang="en-US" altLang="zh-CN" sz="1800" baseline="30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+</a:t>
            </a:r>
            <a:endParaRPr lang="zh-CN" altLang="en-US" sz="1800" baseline="30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250862" y="5459412"/>
            <a:ext cx="3219412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Arial" panose="020B0604020202020204" pitchFamily="34" charset="0"/>
              </a:rPr>
              <a:t>阳离子交换膜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Arial" panose="020B0604020202020204" pitchFamily="34" charset="0"/>
              </a:rPr>
              <a:t>（只允许阳离子通过）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9" name="箭头: 上 68"/>
          <p:cNvSpPr/>
          <p:nvPr/>
        </p:nvSpPr>
        <p:spPr>
          <a:xfrm>
            <a:off x="7608966" y="5377675"/>
            <a:ext cx="115247" cy="45239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Rectangle 3"/>
          <p:cNvSpPr/>
          <p:nvPr>
            <p:custDataLst>
              <p:tags r:id="rId54"/>
            </p:custDataLst>
          </p:nvPr>
        </p:nvSpPr>
        <p:spPr>
          <a:xfrm>
            <a:off x="7387626" y="5830073"/>
            <a:ext cx="1186418" cy="724340"/>
          </a:xfrm>
          <a:prstGeom prst="rect">
            <a:avLst/>
          </a:prstGeom>
          <a:solidFill>
            <a:srgbClr val="C0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</a:t>
            </a:r>
            <a:r>
              <a:rPr lang="en-US" altLang="zh-CN" sz="1800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O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(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含少</a:t>
            </a:r>
            <a:endParaRPr lang="en-US" altLang="zh-CN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0" hangingPunct="0"/>
            <a:r>
              <a: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量</a:t>
            </a:r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NaOH)</a:t>
            </a:r>
            <a:endParaRPr lang="zh-CN" altLang="en-US" sz="1800" baseline="-25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2" name="Rectangle 3"/>
          <p:cNvSpPr/>
          <p:nvPr>
            <p:custDataLst>
              <p:tags r:id="rId55"/>
            </p:custDataLst>
          </p:nvPr>
        </p:nvSpPr>
        <p:spPr>
          <a:xfrm>
            <a:off x="7919344" y="1793853"/>
            <a:ext cx="288925" cy="2962275"/>
          </a:xfrm>
          <a:prstGeom prst="rect">
            <a:avLst/>
          </a:prstGeom>
          <a:solidFill>
            <a:srgbClr val="C0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/>
            <a:endParaRPr lang="zh-CN" altLang="en-US" sz="18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8043497" y="1546225"/>
            <a:ext cx="2569" cy="2476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箭头: 上 73"/>
          <p:cNvSpPr/>
          <p:nvPr/>
        </p:nvSpPr>
        <p:spPr>
          <a:xfrm>
            <a:off x="7518650" y="1931987"/>
            <a:ext cx="115247" cy="45239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Rectangle 3"/>
          <p:cNvSpPr/>
          <p:nvPr>
            <p:custDataLst>
              <p:tags r:id="rId56"/>
            </p:custDataLst>
          </p:nvPr>
        </p:nvSpPr>
        <p:spPr>
          <a:xfrm>
            <a:off x="7134842" y="1550991"/>
            <a:ext cx="702927" cy="356036"/>
          </a:xfrm>
          <a:prstGeom prst="rect">
            <a:avLst/>
          </a:prstGeom>
          <a:solidFill>
            <a:srgbClr val="C0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</a:t>
            </a:r>
            <a:r>
              <a:rPr lang="en-US" altLang="zh-CN" sz="1800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1800" baseline="-25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6" name="箭头: 上 75"/>
          <p:cNvSpPr/>
          <p:nvPr/>
        </p:nvSpPr>
        <p:spPr>
          <a:xfrm rot="5400000" flipH="1">
            <a:off x="7521925" y="3217087"/>
            <a:ext cx="115247" cy="45239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Rectangle 3"/>
          <p:cNvSpPr/>
          <p:nvPr>
            <p:custDataLst>
              <p:tags r:id="rId57"/>
            </p:custDataLst>
          </p:nvPr>
        </p:nvSpPr>
        <p:spPr>
          <a:xfrm>
            <a:off x="7263202" y="3008909"/>
            <a:ext cx="565372" cy="356036"/>
          </a:xfrm>
          <a:prstGeom prst="rect">
            <a:avLst/>
          </a:prstGeom>
          <a:solidFill>
            <a:srgbClr val="C0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</a:t>
            </a:r>
            <a:r>
              <a:rPr lang="en-US" altLang="zh-CN" sz="1800" baseline="30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+</a:t>
            </a:r>
            <a:endParaRPr lang="zh-CN" altLang="en-US" sz="1800" baseline="30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8" name="Rectangle 3"/>
          <p:cNvSpPr/>
          <p:nvPr>
            <p:custDataLst>
              <p:tags r:id="rId58"/>
            </p:custDataLst>
          </p:nvPr>
        </p:nvSpPr>
        <p:spPr>
          <a:xfrm>
            <a:off x="7263202" y="4100482"/>
            <a:ext cx="565372" cy="356036"/>
          </a:xfrm>
          <a:prstGeom prst="rect">
            <a:avLst/>
          </a:prstGeom>
          <a:solidFill>
            <a:srgbClr val="C0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O</a:t>
            </a:r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</a:t>
            </a:r>
            <a:r>
              <a:rPr lang="en-US" altLang="zh-CN" sz="1800" baseline="30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endParaRPr lang="zh-CN" altLang="en-US" sz="1800" baseline="30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9" name="箭头: 上 78"/>
          <p:cNvSpPr/>
          <p:nvPr/>
        </p:nvSpPr>
        <p:spPr>
          <a:xfrm flipV="1">
            <a:off x="7518650" y="3552497"/>
            <a:ext cx="115247" cy="45239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箭头: 上 80"/>
          <p:cNvSpPr/>
          <p:nvPr/>
        </p:nvSpPr>
        <p:spPr>
          <a:xfrm rot="5400000" flipH="1">
            <a:off x="8583212" y="2657696"/>
            <a:ext cx="115247" cy="45239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Rectangle 3"/>
          <p:cNvSpPr/>
          <p:nvPr>
            <p:custDataLst>
              <p:tags r:id="rId59"/>
            </p:custDataLst>
          </p:nvPr>
        </p:nvSpPr>
        <p:spPr>
          <a:xfrm>
            <a:off x="8887639" y="2690594"/>
            <a:ext cx="1396880" cy="356036"/>
          </a:xfrm>
          <a:prstGeom prst="rect">
            <a:avLst/>
          </a:prstGeom>
          <a:solidFill>
            <a:srgbClr val="C0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NaOH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溶液</a:t>
            </a:r>
            <a:endParaRPr lang="zh-CN" altLang="en-US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431122" y="3169954"/>
            <a:ext cx="2305905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2Cl 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－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2e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= Cl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↑</a:t>
            </a:r>
            <a:endParaRPr lang="en-US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8432138" y="3169954"/>
            <a:ext cx="3328740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2H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O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＋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2e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= H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↑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＋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2OH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endParaRPr lang="zh-CN" altLang="en-US" sz="2400" baseline="300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1240188" y="769366"/>
            <a:ext cx="1821937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阳极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（惰性电极）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8279619" y="769366"/>
            <a:ext cx="1570437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阴极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（碳钢网）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9784873" y="6057987"/>
            <a:ext cx="2357435" cy="683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图：离子交换膜法电解饱和食盐水原理示意图</a:t>
            </a:r>
            <a:endParaRPr lang="zh-CN" altLang="en-US" sz="16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</p:spTree>
    <p:custDataLst>
      <p:tags r:id="rId60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9" grpId="0" animBg="1"/>
      <p:bldP spid="70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4" grpId="0" animBg="1"/>
      <p:bldP spid="88" grpId="0"/>
      <p:bldP spid="89" grpId="0"/>
      <p:bldP spid="85" grpId="0" bldLvl="0" animBg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1】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氯碱工业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58656" y="1053297"/>
            <a:ext cx="9302651" cy="648181"/>
          </a:xfrm>
          <a:prstGeom prst="rect">
            <a:avLst/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电</a:t>
            </a: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解</a:t>
            </a: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饱</a:t>
            </a: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和</a:t>
            </a: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食</a:t>
            </a: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盐</a:t>
            </a: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        </a:t>
            </a: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水</a:t>
            </a: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           </a:t>
            </a:r>
            <a:endParaRPr lang="en-US" altLang="zh-CN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58656" y="2326512"/>
            <a:ext cx="1273215" cy="64818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液碱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>
            <a:endCxn id="4" idx="0"/>
          </p:cNvCxnSpPr>
          <p:nvPr/>
        </p:nvCxnSpPr>
        <p:spPr>
          <a:xfrm>
            <a:off x="3095263" y="1701478"/>
            <a:ext cx="1" cy="625034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293734" y="2326512"/>
            <a:ext cx="1628174" cy="64818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湿氯气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>
            <a:endCxn id="12" idx="0"/>
          </p:cNvCxnSpPr>
          <p:nvPr/>
        </p:nvCxnSpPr>
        <p:spPr>
          <a:xfrm>
            <a:off x="7107820" y="1701478"/>
            <a:ext cx="1" cy="625034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0077651" y="2314939"/>
            <a:ext cx="1628174" cy="64818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湿氢气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箭头连接符 17"/>
          <p:cNvCxnSpPr>
            <a:endCxn id="17" idx="0"/>
          </p:cNvCxnSpPr>
          <p:nvPr/>
        </p:nvCxnSpPr>
        <p:spPr>
          <a:xfrm>
            <a:off x="10891737" y="1689905"/>
            <a:ext cx="1" cy="625034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3095263" y="2974693"/>
            <a:ext cx="1" cy="625034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731871" y="2650603"/>
            <a:ext cx="2561863" cy="0"/>
          </a:xfrm>
          <a:prstGeom prst="line">
            <a:avLst/>
          </a:prstGeom>
          <a:ln w="28575">
            <a:solidFill>
              <a:srgbClr val="3D3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2458656" y="3576578"/>
            <a:ext cx="1273215" cy="648181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NaOH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5012803" y="2639029"/>
            <a:ext cx="0" cy="960698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986515" y="3576578"/>
            <a:ext cx="2037142" cy="648181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含氯漂白剂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7107819" y="2974693"/>
            <a:ext cx="1" cy="625034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6471212" y="3576578"/>
            <a:ext cx="1273215" cy="648181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CI</a:t>
            </a:r>
            <a:r>
              <a:rPr lang="en-US" altLang="zh-CN" sz="2400" baseline="-250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endParaRPr lang="zh-CN" altLang="en-US" sz="2400" baseline="-250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7744427" y="3912244"/>
            <a:ext cx="2561863" cy="0"/>
          </a:xfrm>
          <a:prstGeom prst="line">
            <a:avLst/>
          </a:prstGeom>
          <a:ln w="28575">
            <a:solidFill>
              <a:srgbClr val="3D3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0917819" y="2974693"/>
            <a:ext cx="1" cy="625034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10281212" y="3576578"/>
            <a:ext cx="1273215" cy="648181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H</a:t>
            </a:r>
            <a:r>
              <a:rPr lang="en-US" altLang="zh-CN" sz="2400" baseline="-250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2</a:t>
            </a:r>
            <a:endParaRPr lang="zh-CN" altLang="en-US" sz="2400" baseline="-250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1980235" y="4641451"/>
            <a:ext cx="2561863" cy="0"/>
          </a:xfrm>
          <a:prstGeom prst="line">
            <a:avLst/>
          </a:prstGeom>
          <a:ln w="28575">
            <a:solidFill>
              <a:srgbClr val="3D3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3123235" y="4224759"/>
            <a:ext cx="0" cy="416692"/>
          </a:xfrm>
          <a:prstGeom prst="line">
            <a:avLst/>
          </a:prstGeom>
          <a:ln w="28575">
            <a:solidFill>
              <a:srgbClr val="3D3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1985057" y="4641451"/>
            <a:ext cx="0" cy="544007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1249100" y="5185463"/>
            <a:ext cx="1462270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有机合成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480593" y="5984118"/>
            <a:ext cx="999284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肥皂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>
            <a:off x="3376913" y="4641451"/>
            <a:ext cx="0" cy="544007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2877271" y="5185458"/>
            <a:ext cx="999284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造纸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>
            <a:off x="4542098" y="4641451"/>
            <a:ext cx="0" cy="544007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4042456" y="5185458"/>
            <a:ext cx="999284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玻璃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877271" y="5984117"/>
            <a:ext cx="999284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纺织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042456" y="5984117"/>
            <a:ext cx="999284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印染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7112641" y="4224759"/>
            <a:ext cx="0" cy="416692"/>
          </a:xfrm>
          <a:prstGeom prst="line">
            <a:avLst/>
          </a:prstGeom>
          <a:ln w="28575">
            <a:solidFill>
              <a:srgbClr val="3D3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6367038" y="4641451"/>
            <a:ext cx="1481561" cy="0"/>
          </a:xfrm>
          <a:prstGeom prst="line">
            <a:avLst/>
          </a:prstGeom>
          <a:ln w="28575">
            <a:solidFill>
              <a:srgbClr val="3D3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>
            <a:off x="9025358" y="3900668"/>
            <a:ext cx="0" cy="324091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>
            <a:off x="10917819" y="4224760"/>
            <a:ext cx="0" cy="960698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10300504" y="5185463"/>
            <a:ext cx="1462270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有机合成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0300504" y="5984116"/>
            <a:ext cx="1462270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金属冶炼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390682" y="4224759"/>
            <a:ext cx="1273215" cy="648181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en-US" altLang="zh-CN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HCl</a:t>
            </a:r>
            <a:endParaRPr lang="en-US" altLang="zh-CN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>
            <a:off x="9025358" y="4872940"/>
            <a:ext cx="0" cy="324091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8525716" y="5185458"/>
            <a:ext cx="999284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盐酸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64" name="直接箭头连接符 63"/>
          <p:cNvCxnSpPr/>
          <p:nvPr/>
        </p:nvCxnSpPr>
        <p:spPr>
          <a:xfrm>
            <a:off x="7848599" y="4641451"/>
            <a:ext cx="0" cy="544007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7348957" y="5185458"/>
            <a:ext cx="999284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农业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66" name="直接箭头连接符 65"/>
          <p:cNvCxnSpPr/>
          <p:nvPr/>
        </p:nvCxnSpPr>
        <p:spPr>
          <a:xfrm>
            <a:off x="6367038" y="4641451"/>
            <a:ext cx="0" cy="544007"/>
          </a:xfrm>
          <a:prstGeom prst="straightConnector1">
            <a:avLst/>
          </a:prstGeom>
          <a:ln w="28575">
            <a:solidFill>
              <a:srgbClr val="3D38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5626260" y="5185463"/>
            <a:ext cx="1462270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有机合成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959992" y="5984116"/>
            <a:ext cx="2037141" cy="6481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en-US" sz="240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氯化物合成</a:t>
            </a:r>
            <a:endParaRPr lang="zh-CN" altLang="en-US" sz="240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29226" y="1372129"/>
            <a:ext cx="448519" cy="421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tabLst>
                <a:tab pos="5257800" algn="l"/>
                <a:tab pos="9372600" algn="l"/>
              </a:tabLst>
            </a:pPr>
            <a:r>
              <a:rPr lang="zh-CN" altLang="zh-CN" sz="2400" b="1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氯碱工业产品及应用</a:t>
            </a:r>
            <a:endParaRPr lang="en-US" altLang="zh-CN" sz="2400" b="1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 animBg="1"/>
      <p:bldP spid="17" grpId="0" animBg="1"/>
      <p:bldP spid="24" grpId="0" animBg="1"/>
      <p:bldP spid="27" grpId="0" animBg="1"/>
      <p:bldP spid="29" grpId="0" animBg="1"/>
      <p:bldP spid="32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49" grpId="0" animBg="1"/>
      <p:bldP spid="56" grpId="0" animBg="1"/>
      <p:bldP spid="57" grpId="0" animBg="1"/>
      <p:bldP spid="58" grpId="0" animBg="1"/>
      <p:bldP spid="63" grpId="0" animBg="1"/>
      <p:bldP spid="65" grpId="0" animBg="1"/>
      <p:bldP spid="67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2】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电镀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94912" y="1094676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5670" y="1813924"/>
            <a:ext cx="1078066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3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：如果想在铁制品表面镀上铜，该如何设计实验？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5144" y="2240575"/>
            <a:ext cx="3718882" cy="413344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38244" y="4054568"/>
            <a:ext cx="813121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zh-CN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阳极</a:t>
            </a:r>
            <a:endParaRPr lang="zh-CN" altLang="zh-CN" sz="240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80033" y="4557040"/>
            <a:ext cx="529542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Cu</a:t>
            </a:r>
            <a:endParaRPr lang="zh-CN" altLang="zh-CN" sz="240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04730" y="4054568"/>
            <a:ext cx="813121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阴</a:t>
            </a:r>
            <a:r>
              <a:rPr lang="zh-CN" altLang="zh-CN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极</a:t>
            </a:r>
            <a:endParaRPr lang="zh-CN" altLang="zh-CN" sz="240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29374" y="6185336"/>
            <a:ext cx="1610423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CuSO</a:t>
            </a:r>
            <a:r>
              <a:rPr lang="en-US" altLang="zh-CN" sz="2400" baseline="-25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4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溶液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椭圆 20"/>
          <p:cNvSpPr/>
          <p:nvPr>
            <p:custDataLst>
              <p:tags r:id="rId2"/>
            </p:custDataLst>
          </p:nvPr>
        </p:nvSpPr>
        <p:spPr>
          <a:xfrm>
            <a:off x="5487392" y="6193701"/>
            <a:ext cx="1502924" cy="521632"/>
          </a:xfrm>
          <a:prstGeom prst="ellipse">
            <a:avLst/>
          </a:prstGeom>
          <a:noFill/>
          <a:ln w="28575">
            <a:solidFill>
              <a:srgbClr val="727B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619718" y="2694974"/>
            <a:ext cx="2305905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Cu - 2e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= Cu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2+</a:t>
            </a:r>
            <a:endParaRPr lang="en-US" altLang="zh-CN" sz="2400" baseline="300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292781" y="2694974"/>
            <a:ext cx="2228295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Cu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2+ 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+ 2e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= Cu</a:t>
            </a:r>
            <a:endParaRPr lang="en-US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24" name="箭头: 上 23"/>
          <p:cNvSpPr/>
          <p:nvPr/>
        </p:nvSpPr>
        <p:spPr>
          <a:xfrm flipV="1">
            <a:off x="2715047" y="3342525"/>
            <a:ext cx="115247" cy="288000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003799" y="3737905"/>
            <a:ext cx="1537744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氧化反应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28" name="箭头: 上 27"/>
          <p:cNvSpPr/>
          <p:nvPr/>
        </p:nvSpPr>
        <p:spPr>
          <a:xfrm flipV="1">
            <a:off x="2715047" y="4330683"/>
            <a:ext cx="115247" cy="288000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003799" y="4663525"/>
            <a:ext cx="1537744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阳极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664940" y="5223614"/>
            <a:ext cx="2330708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镀层金属作阳极</a:t>
            </a:r>
            <a:endParaRPr lang="zh-CN" altLang="en-US" sz="240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3"/>
            </p:custDataLst>
          </p:nvPr>
        </p:nvSpPr>
        <p:spPr>
          <a:xfrm>
            <a:off x="1796883" y="2711328"/>
            <a:ext cx="486732" cy="521632"/>
          </a:xfrm>
          <a:prstGeom prst="ellipse">
            <a:avLst/>
          </a:prstGeom>
          <a:noFill/>
          <a:ln w="28575">
            <a:solidFill>
              <a:srgbClr val="727B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箭头: 上 33"/>
          <p:cNvSpPr/>
          <p:nvPr/>
        </p:nvSpPr>
        <p:spPr>
          <a:xfrm flipV="1">
            <a:off x="9349305" y="3342525"/>
            <a:ext cx="115247" cy="288000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638056" y="3737905"/>
            <a:ext cx="1537744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还原反应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36" name="箭头: 上 35"/>
          <p:cNvSpPr/>
          <p:nvPr/>
        </p:nvSpPr>
        <p:spPr>
          <a:xfrm flipV="1">
            <a:off x="9349305" y="4330683"/>
            <a:ext cx="115247" cy="288000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8638056" y="4663525"/>
            <a:ext cx="1537744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阴极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38" name="椭圆 37"/>
          <p:cNvSpPr/>
          <p:nvPr>
            <p:custDataLst>
              <p:tags r:id="rId4"/>
            </p:custDataLst>
          </p:nvPr>
        </p:nvSpPr>
        <p:spPr>
          <a:xfrm>
            <a:off x="8473521" y="2711328"/>
            <a:ext cx="577569" cy="521632"/>
          </a:xfrm>
          <a:prstGeom prst="ellipse">
            <a:avLst/>
          </a:prstGeom>
          <a:noFill/>
          <a:ln w="28575">
            <a:solidFill>
              <a:srgbClr val="727B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8241574" y="5223614"/>
            <a:ext cx="2330708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待镀金属作阴极</a:t>
            </a:r>
            <a:endParaRPr lang="zh-CN" altLang="en-US" sz="240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048334" y="5871533"/>
            <a:ext cx="3472742" cy="83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含镀层金属阳离子的盐溶液做电镀液</a:t>
            </a:r>
            <a:endParaRPr lang="zh-CN" altLang="en-US" sz="20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202311151440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2513965"/>
            <a:ext cx="273685" cy="4095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93105" y="2247265"/>
            <a:ext cx="959485" cy="632460"/>
            <a:chOff x="8149" y="3395"/>
            <a:chExt cx="1511" cy="996"/>
          </a:xfrm>
        </p:grpSpPr>
        <p:grpSp>
          <p:nvGrpSpPr>
            <p:cNvPr id="8" name="组合 7"/>
            <p:cNvGrpSpPr/>
            <p:nvPr/>
          </p:nvGrpSpPr>
          <p:grpSpPr>
            <a:xfrm>
              <a:off x="8748" y="3731"/>
              <a:ext cx="173" cy="660"/>
              <a:chOff x="12999" y="4259"/>
              <a:chExt cx="173" cy="660"/>
            </a:xfrm>
          </p:grpSpPr>
          <p:cxnSp>
            <p:nvCxnSpPr>
              <p:cNvPr id="9" name="直接连接符 8"/>
              <p:cNvCxnSpPr/>
              <p:nvPr>
                <p:custDataLst>
                  <p:tags r:id="rId6"/>
                </p:custDataLst>
              </p:nvPr>
            </p:nvCxnSpPr>
            <p:spPr>
              <a:xfrm flipH="1">
                <a:off x="12999" y="4259"/>
                <a:ext cx="16" cy="6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13156" y="4391"/>
                <a:ext cx="16" cy="3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12"/>
            <p:cNvSpPr txBox="1"/>
            <p:nvPr>
              <p:custDataLst>
                <p:tags r:id="rId8"/>
              </p:custDataLst>
            </p:nvPr>
          </p:nvSpPr>
          <p:spPr>
            <a:xfrm>
              <a:off x="8149" y="3395"/>
              <a:ext cx="59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rgbClr val="FF0000"/>
                  </a:solidFill>
                </a:rPr>
                <a:t>+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9062" y="3395"/>
              <a:ext cx="59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rgbClr val="FF0000"/>
                  </a:solidFill>
                </a:rPr>
                <a:t>-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</p:grpSp>
    </p:spTree>
    <p:custDataLst>
      <p:tags r:id="rId10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7" grpId="0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2】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电镀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94912" y="1094676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5670" y="1813924"/>
            <a:ext cx="10780660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4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：根据上述分析，试画出电镀装置的示意图。在电镀过程中，电镀液的组成是否会发生变化？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441381" y="2787432"/>
            <a:ext cx="5408570" cy="3721570"/>
            <a:chOff x="3491590" y="2609251"/>
            <a:chExt cx="5408570" cy="3721570"/>
          </a:xfrm>
        </p:grpSpPr>
        <p:grpSp>
          <p:nvGrpSpPr>
            <p:cNvPr id="4" name="组合 8"/>
            <p:cNvGrpSpPr/>
            <p:nvPr>
              <p:custDataLst>
                <p:tags r:id="rId1"/>
              </p:custDataLst>
            </p:nvPr>
          </p:nvGrpSpPr>
          <p:grpSpPr>
            <a:xfrm>
              <a:off x="4730581" y="2609251"/>
              <a:ext cx="2730839" cy="3181672"/>
              <a:chOff x="2880" y="1152"/>
              <a:chExt cx="2592" cy="2342"/>
            </a:xfrm>
          </p:grpSpPr>
          <p:grpSp>
            <p:nvGrpSpPr>
              <p:cNvPr id="5" name="组合 392195"/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2880" y="2244"/>
                <a:ext cx="2592" cy="1056"/>
                <a:chOff x="2976" y="864"/>
                <a:chExt cx="2592" cy="1056"/>
              </a:xfrm>
            </p:grpSpPr>
            <p:sp>
              <p:nvSpPr>
                <p:cNvPr id="33" name="直接连接符 392196"/>
                <p:cNvSpPr>
                  <a:spLocks noChangeShapeType="1"/>
                </p:cNvSpPr>
                <p:nvPr>
                  <p:custDataLst>
                    <p:tags r:id="rId3"/>
                  </p:custDataLst>
                </p:nvPr>
              </p:nvSpPr>
              <p:spPr bwMode="auto">
                <a:xfrm flipH="1">
                  <a:off x="2976" y="864"/>
                  <a:ext cx="0" cy="105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直接连接符 392197"/>
                <p:cNvSpPr>
                  <a:spLocks noChangeShapeType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 flipH="1">
                  <a:off x="5568" y="864"/>
                  <a:ext cx="0" cy="105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直接连接符 392198"/>
                <p:cNvSpPr>
                  <a:spLocks noChangeShapeType="1"/>
                </p:cNvSpPr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2976" y="1920"/>
                  <a:ext cx="25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" name="组合 392199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4032" y="1152"/>
                <a:ext cx="864" cy="480"/>
                <a:chOff x="4080" y="96"/>
                <a:chExt cx="864" cy="480"/>
              </a:xfrm>
            </p:grpSpPr>
            <p:grpSp>
              <p:nvGrpSpPr>
                <p:cNvPr id="29" name="组合 392200"/>
                <p:cNvGrpSpPr/>
                <p:nvPr>
                  <p:custDataLst>
                    <p:tags r:id="rId7"/>
                  </p:custDataLst>
                </p:nvPr>
              </p:nvGrpSpPr>
              <p:grpSpPr>
                <a:xfrm>
                  <a:off x="4080" y="288"/>
                  <a:ext cx="864" cy="288"/>
                  <a:chOff x="4080" y="288"/>
                  <a:chExt cx="864" cy="288"/>
                </a:xfrm>
              </p:grpSpPr>
              <p:sp>
                <p:nvSpPr>
                  <p:cNvPr id="31" name="直接连接符 392201"/>
                  <p:cNvSpPr>
                    <a:spLocks noChangeShapeType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 flipH="1">
                    <a:off x="4080" y="288"/>
                    <a:ext cx="0" cy="28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800">
                      <a:solidFill>
                        <a:srgbClr val="000000"/>
                      </a:solidFill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直接连接符 392202"/>
                  <p:cNvSpPr>
                    <a:spLocks noChangeShapeType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 flipH="1">
                    <a:off x="4080" y="432"/>
                    <a:ext cx="86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800">
                      <a:solidFill>
                        <a:srgbClr val="000000"/>
                      </a:solidFill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0" name="文本框 392203"/>
                <p:cNvSpPr txBox="1">
                  <a:spLocks noChangeArrowheads="1"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4080" y="96"/>
                  <a:ext cx="346" cy="3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800">
                      <a:solidFill>
                        <a:srgbClr val="000000"/>
                      </a:solidFill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rPr>
                    <a:t>+</a:t>
                  </a:r>
                  <a:endParaRPr lang="en-US" altLang="zh-CN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" name="矩形 392204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168" y="2052"/>
                <a:ext cx="288" cy="100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miter lim="800000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" name="直接连接符 392205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3300" y="1488"/>
                <a:ext cx="0" cy="5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矩形 39220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752" y="2004"/>
                <a:ext cx="288" cy="100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miter lim="800000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直接连接符 392208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896" y="1476"/>
                <a:ext cx="0" cy="52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14" name="组合 392210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3288" y="1170"/>
                <a:ext cx="602" cy="408"/>
                <a:chOff x="3384" y="126"/>
                <a:chExt cx="602" cy="408"/>
              </a:xfrm>
            </p:grpSpPr>
            <p:grpSp>
              <p:nvGrpSpPr>
                <p:cNvPr id="25" name="组合 392211"/>
                <p:cNvGrpSpPr/>
                <p:nvPr>
                  <p:custDataLst>
                    <p:tags r:id="rId16"/>
                  </p:custDataLst>
                </p:nvPr>
              </p:nvGrpSpPr>
              <p:grpSpPr>
                <a:xfrm>
                  <a:off x="3384" y="349"/>
                  <a:ext cx="552" cy="185"/>
                  <a:chOff x="3384" y="349"/>
                  <a:chExt cx="552" cy="185"/>
                </a:xfrm>
              </p:grpSpPr>
              <p:sp>
                <p:nvSpPr>
                  <p:cNvPr id="27" name="直接连接符 392212"/>
                  <p:cNvSpPr>
                    <a:spLocks noChangeShapeType="1"/>
                  </p:cNvSpPr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3384" y="444"/>
                    <a:ext cx="552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800">
                      <a:solidFill>
                        <a:srgbClr val="000000"/>
                      </a:solidFill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直接连接符 392213"/>
                  <p:cNvSpPr>
                    <a:spLocks noChangeShapeType="1"/>
                  </p:cNvSpPr>
                  <p:nvPr>
                    <p:custDataLst>
                      <p:tags r:id="rId18"/>
                    </p:custDataLst>
                  </p:nvPr>
                </p:nvSpPr>
                <p:spPr bwMode="auto">
                  <a:xfrm flipH="1">
                    <a:off x="3936" y="349"/>
                    <a:ext cx="0" cy="18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800">
                      <a:solidFill>
                        <a:srgbClr val="000000"/>
                      </a:solidFill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6" name="文本框 392214"/>
                <p:cNvSpPr txBox="1"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473" y="126"/>
                  <a:ext cx="513" cy="3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800">
                      <a:solidFill>
                        <a:srgbClr val="000000"/>
                      </a:solidFill>
                      <a:latin typeface="Calibri" panose="020F0502020204030204" pitchFamily="34" charset="0"/>
                      <a:ea typeface="微软雅黑" panose="020B0503020204020204" charset="-122"/>
                      <a:cs typeface="Calibri" panose="020F0502020204030204" pitchFamily="34" charset="0"/>
                    </a:rPr>
                    <a:t>－</a:t>
                  </a:r>
                  <a:endParaRPr lang="zh-CN" altLang="en-US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" name="直接连接符 392215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880" y="2448"/>
                <a:ext cx="2592" cy="0"/>
              </a:xfrm>
              <a:prstGeom prst="line">
                <a:avLst/>
              </a:prstGeom>
              <a:noFill/>
              <a:ln w="38100">
                <a:solidFill>
                  <a:srgbClr val="727B41"/>
                </a:solidFill>
                <a:prstDash val="dash"/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直接连接符 3922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880" y="2592"/>
                <a:ext cx="2592" cy="0"/>
              </a:xfrm>
              <a:prstGeom prst="line">
                <a:avLst/>
              </a:prstGeom>
              <a:noFill/>
              <a:ln w="38100">
                <a:solidFill>
                  <a:srgbClr val="727B41"/>
                </a:solidFill>
                <a:prstDash val="dash"/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直接连接符 3922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880" y="2736"/>
                <a:ext cx="2592" cy="0"/>
              </a:xfrm>
              <a:prstGeom prst="line">
                <a:avLst/>
              </a:prstGeom>
              <a:noFill/>
              <a:ln w="38100">
                <a:solidFill>
                  <a:srgbClr val="727B41"/>
                </a:solidFill>
                <a:prstDash val="dash"/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直接连接符 392218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880" y="2880"/>
                <a:ext cx="2592" cy="0"/>
              </a:xfrm>
              <a:prstGeom prst="line">
                <a:avLst/>
              </a:prstGeom>
              <a:noFill/>
              <a:ln w="38100">
                <a:solidFill>
                  <a:srgbClr val="727B41"/>
                </a:solidFill>
                <a:prstDash val="dash"/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直接连接符 392219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880" y="3072"/>
                <a:ext cx="2592" cy="0"/>
              </a:xfrm>
              <a:prstGeom prst="line">
                <a:avLst/>
              </a:prstGeom>
              <a:noFill/>
              <a:ln w="38100">
                <a:solidFill>
                  <a:srgbClr val="727B41"/>
                </a:solidFill>
                <a:prstDash val="dash"/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直接连接符 392220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880" y="3216"/>
                <a:ext cx="2592" cy="0"/>
              </a:xfrm>
              <a:prstGeom prst="line">
                <a:avLst/>
              </a:prstGeom>
              <a:noFill/>
              <a:ln w="38100">
                <a:solidFill>
                  <a:srgbClr val="727B41"/>
                </a:solidFill>
                <a:prstDash val="dash"/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直接连接符 392222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rot="19380000" flipV="1">
                <a:off x="4032" y="3206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3491590" y="2928937"/>
              <a:ext cx="1058669" cy="518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3D38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阴极</a:t>
              </a:r>
              <a:endPara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491590" y="3524098"/>
              <a:ext cx="1058669" cy="518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3D38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镀件</a:t>
              </a:r>
              <a:endPara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499743" y="2928937"/>
              <a:ext cx="1058669" cy="518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3D38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阳极</a:t>
              </a:r>
              <a:endPara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157994" y="3524098"/>
              <a:ext cx="1742166" cy="518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3D38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3D3821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镀层金属</a:t>
              </a:r>
              <a:endPara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40" name="矩形: 圆角 39"/>
            <p:cNvSpPr/>
            <p:nvPr/>
          </p:nvSpPr>
          <p:spPr>
            <a:xfrm>
              <a:off x="3822010" y="5812661"/>
              <a:ext cx="4384440" cy="51816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727B41">
                    <a:lumMod val="90000"/>
                    <a:lumOff val="10000"/>
                  </a:srgbClr>
                </a:gs>
                <a:gs pos="100000">
                  <a:srgbClr val="727B4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含镀层金属离子的盐溶液</a:t>
              </a:r>
              <a:endPara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7777168" y="4064322"/>
            <a:ext cx="2973451" cy="979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电镀液的组成及酸碱性保持不变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</p:spTree>
    <p:custDataLst>
      <p:tags r:id="rId27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3】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金属的电解精炼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94912" y="1094676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5670" y="1813924"/>
            <a:ext cx="10780660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5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：粗铜中含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Cu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约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98.5%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，还含有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Fe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、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Ag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、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Au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等杂质，怎么用电解的方法得到纯铜？请设计实验。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grpSp>
        <p:nvGrpSpPr>
          <p:cNvPr id="5" name="组合 8"/>
          <p:cNvGrpSpPr/>
          <p:nvPr>
            <p:custDataLst>
              <p:tags r:id="rId1"/>
            </p:custDataLst>
          </p:nvPr>
        </p:nvGrpSpPr>
        <p:grpSpPr>
          <a:xfrm>
            <a:off x="4630706" y="2787432"/>
            <a:ext cx="2730839" cy="2918118"/>
            <a:chOff x="2880" y="1152"/>
            <a:chExt cx="2592" cy="2148"/>
          </a:xfrm>
        </p:grpSpPr>
        <p:grpSp>
          <p:nvGrpSpPr>
            <p:cNvPr id="12" name="组合 392195"/>
            <p:cNvGrpSpPr/>
            <p:nvPr>
              <p:custDataLst>
                <p:tags r:id="rId2"/>
              </p:custDataLst>
            </p:nvPr>
          </p:nvGrpSpPr>
          <p:grpSpPr>
            <a:xfrm>
              <a:off x="2880" y="2244"/>
              <a:ext cx="2592" cy="1056"/>
              <a:chOff x="2976" y="864"/>
              <a:chExt cx="2592" cy="1056"/>
            </a:xfrm>
          </p:grpSpPr>
          <p:sp>
            <p:nvSpPr>
              <p:cNvPr id="34" name="直接连接符 392196"/>
              <p:cNvSpPr>
                <a:spLocks noChangeShapeType="1"/>
              </p:cNvSpPr>
              <p:nvPr>
                <p:custDataLst>
                  <p:tags r:id="rId3"/>
                </p:custDataLst>
              </p:nvPr>
            </p:nvSpPr>
            <p:spPr bwMode="auto">
              <a:xfrm flipH="1">
                <a:off x="2976" y="864"/>
                <a:ext cx="0" cy="10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直接连接符 392197"/>
              <p:cNvSpPr>
                <a:spLocks noChangeShapeType="1"/>
              </p:cNvSpPr>
              <p:nvPr>
                <p:custDataLst>
                  <p:tags r:id="rId4"/>
                </p:custDataLst>
              </p:nvPr>
            </p:nvSpPr>
            <p:spPr bwMode="auto">
              <a:xfrm flipH="1">
                <a:off x="5568" y="864"/>
                <a:ext cx="0" cy="10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直接连接符 392198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976" y="1920"/>
                <a:ext cx="25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组合 392199"/>
            <p:cNvGrpSpPr/>
            <p:nvPr>
              <p:custDataLst>
                <p:tags r:id="rId6"/>
              </p:custDataLst>
            </p:nvPr>
          </p:nvGrpSpPr>
          <p:grpSpPr>
            <a:xfrm>
              <a:off x="4032" y="1152"/>
              <a:ext cx="864" cy="430"/>
              <a:chOff x="4080" y="96"/>
              <a:chExt cx="864" cy="430"/>
            </a:xfrm>
          </p:grpSpPr>
          <p:grpSp>
            <p:nvGrpSpPr>
              <p:cNvPr id="30" name="组合 392200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4080" y="288"/>
                <a:ext cx="864" cy="238"/>
                <a:chOff x="4080" y="288"/>
                <a:chExt cx="864" cy="238"/>
              </a:xfrm>
            </p:grpSpPr>
            <p:sp>
              <p:nvSpPr>
                <p:cNvPr id="32" name="直接连接符 392201"/>
                <p:cNvSpPr>
                  <a:spLocks noChangeShapeType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 flipH="1">
                  <a:off x="4080" y="288"/>
                  <a:ext cx="0" cy="23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直接连接符 392202"/>
                <p:cNvSpPr>
                  <a:spLocks noChangeShapeType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 flipH="1">
                  <a:off x="4080" y="432"/>
                  <a:ext cx="86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文本框 392203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179" y="96"/>
                <a:ext cx="280" cy="3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-</a:t>
                </a:r>
                <a:endParaRPr lang="en-US" altLang="zh-CN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矩形 39220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68" y="2052"/>
              <a:ext cx="288" cy="100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5" name="直接连接符 392205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3300" y="1488"/>
              <a:ext cx="0" cy="5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6" name="矩形 39220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752" y="2004"/>
              <a:ext cx="288" cy="100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7" name="直接连接符 39220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4896" y="1476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grpSp>
          <p:nvGrpSpPr>
            <p:cNvPr id="18" name="组合 392210"/>
            <p:cNvGrpSpPr/>
            <p:nvPr>
              <p:custDataLst>
                <p:tags r:id="rId15"/>
              </p:custDataLst>
            </p:nvPr>
          </p:nvGrpSpPr>
          <p:grpSpPr>
            <a:xfrm>
              <a:off x="3288" y="1170"/>
              <a:ext cx="552" cy="482"/>
              <a:chOff x="3384" y="126"/>
              <a:chExt cx="552" cy="482"/>
            </a:xfrm>
          </p:grpSpPr>
          <p:grpSp>
            <p:nvGrpSpPr>
              <p:cNvPr id="26" name="组合 392211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3384" y="237"/>
                <a:ext cx="552" cy="371"/>
                <a:chOff x="3384" y="237"/>
                <a:chExt cx="552" cy="371"/>
              </a:xfrm>
            </p:grpSpPr>
            <p:sp>
              <p:nvSpPr>
                <p:cNvPr id="28" name="直接连接符 39221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384" y="444"/>
                  <a:ext cx="55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直接连接符 39221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 flipH="1">
                  <a:off x="3936" y="237"/>
                  <a:ext cx="0" cy="37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文本框 392214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473" y="126"/>
                <a:ext cx="346" cy="3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80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+</a:t>
                </a:r>
                <a:endParaRPr lang="zh-CN" altLang="en-US" sz="280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直接连接符 39221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2880" y="2448"/>
              <a:ext cx="2592" cy="0"/>
            </a:xfrm>
            <a:prstGeom prst="line">
              <a:avLst/>
            </a:prstGeom>
            <a:noFill/>
            <a:ln w="38100">
              <a:solidFill>
                <a:srgbClr val="727B41"/>
              </a:solidFill>
              <a:prstDash val="dash"/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0" name="直接连接符 39221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2880" y="2592"/>
              <a:ext cx="2592" cy="0"/>
            </a:xfrm>
            <a:prstGeom prst="line">
              <a:avLst/>
            </a:prstGeom>
            <a:noFill/>
            <a:ln w="38100">
              <a:solidFill>
                <a:srgbClr val="727B41"/>
              </a:solidFill>
              <a:prstDash val="dash"/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1" name="直接连接符 39221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2880" y="2736"/>
              <a:ext cx="2592" cy="0"/>
            </a:xfrm>
            <a:prstGeom prst="line">
              <a:avLst/>
            </a:prstGeom>
            <a:noFill/>
            <a:ln w="38100">
              <a:solidFill>
                <a:srgbClr val="727B41"/>
              </a:solidFill>
              <a:prstDash val="dash"/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直接连接符 39221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880" y="2880"/>
              <a:ext cx="2592" cy="0"/>
            </a:xfrm>
            <a:prstGeom prst="line">
              <a:avLst/>
            </a:prstGeom>
            <a:noFill/>
            <a:ln w="38100">
              <a:solidFill>
                <a:srgbClr val="727B41"/>
              </a:solidFill>
              <a:prstDash val="dash"/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3" name="直接连接符 39221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2880" y="3072"/>
              <a:ext cx="2592" cy="0"/>
            </a:xfrm>
            <a:prstGeom prst="line">
              <a:avLst/>
            </a:prstGeom>
            <a:noFill/>
            <a:ln w="38100">
              <a:solidFill>
                <a:srgbClr val="727B41"/>
              </a:solidFill>
              <a:prstDash val="dash"/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4" name="直接连接符 39222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2880" y="3216"/>
              <a:ext cx="2592" cy="0"/>
            </a:xfrm>
            <a:prstGeom prst="line">
              <a:avLst/>
            </a:prstGeom>
            <a:noFill/>
            <a:ln w="38100">
              <a:solidFill>
                <a:srgbClr val="727B41"/>
              </a:solidFill>
              <a:prstDash val="dash"/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1" name="矩形: 圆角 10"/>
          <p:cNvSpPr/>
          <p:nvPr/>
        </p:nvSpPr>
        <p:spPr>
          <a:xfrm>
            <a:off x="4922304" y="5990842"/>
            <a:ext cx="198410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CuSO</a:t>
            </a:r>
            <a:r>
              <a:rPr lang="en-US" altLang="zh-CN" sz="2400" baseline="-250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4</a:t>
            </a:r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溶液</a:t>
            </a:r>
            <a:endParaRPr lang="zh-CN" altLang="en-US" sz="240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543286" y="3439525"/>
            <a:ext cx="2305905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Cu - 2e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= Cu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2+</a:t>
            </a:r>
            <a:endParaRPr lang="en-US" altLang="zh-CN" sz="2400" baseline="300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38" name="箭头: 上 37"/>
          <p:cNvSpPr/>
          <p:nvPr/>
        </p:nvSpPr>
        <p:spPr>
          <a:xfrm flipV="1">
            <a:off x="2638615" y="4087076"/>
            <a:ext cx="115247" cy="288000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927367" y="4482456"/>
            <a:ext cx="1537744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氧化反应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40" name="箭头: 上 39"/>
          <p:cNvSpPr/>
          <p:nvPr/>
        </p:nvSpPr>
        <p:spPr>
          <a:xfrm flipV="1">
            <a:off x="2638615" y="5075234"/>
            <a:ext cx="115247" cy="288000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1927367" y="5408076"/>
            <a:ext cx="1537744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charset="-122"/>
              </a:rPr>
              <a:t>阳极</a:t>
            </a:r>
            <a:endParaRPr lang="zh-CN" altLang="en-US" sz="2400">
              <a:solidFill>
                <a:srgbClr val="0070C0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72818" y="3410950"/>
            <a:ext cx="1225948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（粗铜）</a:t>
            </a:r>
            <a:endParaRPr lang="zh-CN" altLang="en-US" sz="2400">
              <a:solidFill>
                <a:srgbClr val="0070C0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036338" y="3439525"/>
            <a:ext cx="2228295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Cu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2+ 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+ 2e</a:t>
            </a:r>
            <a:r>
              <a:rPr lang="en-US" altLang="zh-CN" sz="24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= Cu</a:t>
            </a:r>
            <a:endParaRPr lang="en-US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45" name="箭头: 上 44"/>
          <p:cNvSpPr/>
          <p:nvPr/>
        </p:nvSpPr>
        <p:spPr>
          <a:xfrm flipV="1">
            <a:off x="9092862" y="4087076"/>
            <a:ext cx="115247" cy="288000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8381613" y="4482456"/>
            <a:ext cx="1537744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还原反应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47" name="箭头: 上 46"/>
          <p:cNvSpPr/>
          <p:nvPr/>
        </p:nvSpPr>
        <p:spPr>
          <a:xfrm flipV="1">
            <a:off x="9092862" y="5075234"/>
            <a:ext cx="115247" cy="288000"/>
          </a:xfrm>
          <a:prstGeom prst="upArrow">
            <a:avLst/>
          </a:prstGeom>
          <a:solidFill>
            <a:srgbClr val="727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8381613" y="5408076"/>
            <a:ext cx="1537744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</a:rPr>
              <a:t>阴极</a:t>
            </a:r>
            <a:endParaRPr lang="zh-CN" altLang="en-US" sz="240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079250" y="3439525"/>
            <a:ext cx="1225948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（精铜）</a:t>
            </a:r>
            <a:endParaRPr lang="zh-CN" altLang="en-US" sz="240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741795" y="3273425"/>
            <a:ext cx="1225550" cy="1013460"/>
            <a:chOff x="10617" y="5155"/>
            <a:chExt cx="1930" cy="1596"/>
          </a:xfrm>
        </p:grpSpPr>
        <p:sp>
          <p:nvSpPr>
            <p:cNvPr id="9" name="矩形 8"/>
            <p:cNvSpPr/>
            <p:nvPr/>
          </p:nvSpPr>
          <p:spPr>
            <a:xfrm>
              <a:off x="10813" y="5155"/>
              <a:ext cx="1667" cy="8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阴极</a:t>
              </a:r>
              <a:endParaRPr lang="zh-CN" altLang="en-US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0617" y="5935"/>
              <a:ext cx="1931" cy="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240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charset="-122"/>
                  <a:sym typeface="+mn-ea"/>
                </a:rPr>
                <a:t>（精铜）</a:t>
              </a:r>
              <a:endParaRPr lang="zh-CN" altLang="en-US" sz="24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771900" y="3263265"/>
            <a:ext cx="1236345" cy="1016635"/>
            <a:chOff x="6090" y="5139"/>
            <a:chExt cx="1947" cy="1601"/>
          </a:xfrm>
        </p:grpSpPr>
        <p:sp>
          <p:nvSpPr>
            <p:cNvPr id="6" name="矩形 5"/>
            <p:cNvSpPr/>
            <p:nvPr/>
          </p:nvSpPr>
          <p:spPr>
            <a:xfrm>
              <a:off x="6371" y="5139"/>
              <a:ext cx="1667" cy="8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0070C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阳极</a:t>
              </a:r>
              <a:endParaRPr lang="zh-CN" altLang="en-US" sz="240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090" y="5924"/>
              <a:ext cx="1931" cy="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2400">
                  <a:solidFill>
                    <a:srgbClr val="0070C0"/>
                  </a:solidFill>
                  <a:latin typeface="Calibri" panose="020F0502020204030204" pitchFamily="34" charset="0"/>
                  <a:ea typeface="微软雅黑" panose="020B0503020204020204" charset="-122"/>
                  <a:sym typeface="+mn-ea"/>
                </a:rPr>
                <a:t>（粗铜）</a:t>
              </a:r>
              <a:endParaRPr lang="zh-CN" altLang="en-US" sz="240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endParaRPr>
            </a:p>
          </p:txBody>
        </p:sp>
      </p:grpSp>
    </p:spTree>
    <p:custDataLst>
      <p:tags r:id="rId26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38" grpId="0" animBg="1"/>
      <p:bldP spid="39" grpId="0" animBg="1"/>
      <p:bldP spid="41" grpId="0" animBg="1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5905" y="116108"/>
            <a:ext cx="10580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应用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3】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D382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Calibri" panose="020F0502020204030204" pitchFamily="34" charset="0"/>
              </a:rPr>
              <a:t>金属的电解精炼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D382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94912" y="1096138"/>
            <a:ext cx="2172442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>
            <a:outerShdw blurRad="254000" dist="254000" dir="7800000" algn="r" rotWithShape="0">
              <a:srgbClr val="727B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【</a:t>
            </a:r>
            <a:r>
              <a:rPr lang="zh-CN" altLang="en-US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思考交流</a:t>
            </a:r>
            <a:r>
              <a:rPr lang="en-US" altLang="zh-CN" sz="24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】</a:t>
            </a:r>
            <a:endParaRPr lang="en-US" altLang="zh-CN" sz="2400" b="1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5670" y="1815386"/>
            <a:ext cx="1078066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问题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6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：粗铜中还含有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Fe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、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Ag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、</a:t>
            </a:r>
            <a:r>
              <a:rPr lang="en-US" altLang="zh-CN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Au</a:t>
            </a:r>
            <a:r>
              <a:rPr lang="zh-CN" altLang="en-US" sz="2400">
                <a:latin typeface="Calibri" panose="020F0502020204030204" pitchFamily="34" charset="0"/>
                <a:ea typeface="微软雅黑" panose="020B0503020204020204" charset="-122"/>
                <a:sym typeface="Hoefler Text"/>
              </a:rPr>
              <a:t>等杂质，这些杂质在电解精炼过程中是否会发生变化？</a:t>
            </a:r>
            <a:endParaRPr lang="zh-CN" altLang="en-US" sz="2400">
              <a:latin typeface="Calibri" panose="020F0502020204030204" pitchFamily="34" charset="0"/>
              <a:ea typeface="微软雅黑" panose="020B0503020204020204" charset="-122"/>
              <a:sym typeface="Hoefler Text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015925" y="2910840"/>
            <a:ext cx="10160151" cy="5181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7B41">
                  <a:lumMod val="90000"/>
                  <a:lumOff val="10000"/>
                </a:srgbClr>
              </a:gs>
              <a:gs pos="100000">
                <a:srgbClr val="727B4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粗铜（</a:t>
            </a:r>
            <a:r>
              <a:rPr lang="en-US" altLang="zh-CN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Fe</a:t>
            </a:r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、</a:t>
            </a:r>
            <a:r>
              <a:rPr lang="en-US" altLang="zh-CN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Ag</a:t>
            </a:r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、</a:t>
            </a:r>
            <a:r>
              <a:rPr lang="en-US" altLang="zh-CN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Au</a:t>
            </a:r>
            <a:r>
              <a: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）做阳极，发生失电子的氧化反应。</a:t>
            </a:r>
            <a:endParaRPr lang="zh-CN" altLang="en-US" sz="2400">
              <a:solidFill>
                <a:prstClr val="white"/>
              </a:solidFill>
              <a:latin typeface="Calibri" panose="020F0502020204030204" pitchFamily="34" charset="0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5905" y="3532597"/>
            <a:ext cx="10580190" cy="5180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比铜活泼的金属先失电子，其次才是铜失电子：</a:t>
            </a:r>
            <a:endParaRPr lang="zh-CN" altLang="zh-CN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4759" y="4287606"/>
            <a:ext cx="2305905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Fe - 2e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= Fe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2+</a:t>
            </a:r>
            <a:endParaRPr lang="en-US" altLang="zh-CN" sz="2800" baseline="300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31336" y="4287606"/>
            <a:ext cx="2305905" cy="518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Cu - 2e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-</a:t>
            </a:r>
            <a:r>
              <a:rPr lang="en-US" altLang="zh-CN" sz="28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 = Cu</a:t>
            </a:r>
            <a:r>
              <a:rPr lang="en-US" altLang="zh-CN" sz="2800" baseline="300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</a:rPr>
              <a:t>2+</a:t>
            </a:r>
            <a:endParaRPr lang="en-US" altLang="zh-CN" sz="2800" baseline="300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5905" y="5042614"/>
            <a:ext cx="10580190" cy="14414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由于金属铜的含量较高，比铜不活泼的金属一般不失电子。随着电解过程的进行，阳极粗铜逐渐溶解，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Ag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Au</a:t>
            </a:r>
            <a:r>
              <a:rPr lang="zh-CN" altLang="en-US" sz="2400">
                <a:solidFill>
                  <a:srgbClr val="3D3821"/>
                </a:solidFill>
                <a:latin typeface="Calibri" panose="020F0502020204030204" pitchFamily="34" charset="0"/>
                <a:ea typeface="微软雅黑" panose="020B0503020204020204" charset="-122"/>
                <a:sym typeface="+mn-ea"/>
              </a:rPr>
              <a:t>等杂质逐渐从阳极上脱落，沉积在电解槽底部，形成阳极泥，可作为提炼贵金属的原材料。</a:t>
            </a:r>
            <a:endParaRPr lang="zh-CN" altLang="en-US" sz="2400">
              <a:solidFill>
                <a:srgbClr val="3D3821"/>
              </a:solidFill>
              <a:latin typeface="Calibri" panose="020F050202020403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</p:bldLst>
  </p:timing>
</p:sld>
</file>

<file path=ppt/tags/tag1.xml><?xml version="1.0" encoding="utf-8"?>
<p:tagLst xmlns:p="http://schemas.openxmlformats.org/presentationml/2006/main">
  <p:tag name="ISLIDE.ICON" val="#115208;"/>
</p:tagLst>
</file>

<file path=ppt/tags/tag10.xml><?xml version="1.0" encoding="utf-8"?>
<p:tagLst xmlns:p="http://schemas.openxmlformats.org/presentationml/2006/main">
  <p:tag name="AS_UNIQUEID" val="2087"/>
  <p:tag name="KSO_WM_BEAUTIFY_FLAG" val=""/>
</p:tagLst>
</file>

<file path=ppt/tags/tag100.xml><?xml version="1.0" encoding="utf-8"?>
<p:tagLst xmlns:p="http://schemas.openxmlformats.org/presentationml/2006/main">
  <p:tag name="ISLIDE.ICON" val="#115208;"/>
</p:tagLst>
</file>

<file path=ppt/tags/tag101.xml><?xml version="1.0" encoding="utf-8"?>
<p:tagLst xmlns:p="http://schemas.openxmlformats.org/presentationml/2006/main">
  <p:tag name="AS_UNIQUEID" val="2200"/>
</p:tagLst>
</file>

<file path=ppt/tags/tag102.xml><?xml version="1.0" encoding="utf-8"?>
<p:tagLst xmlns:p="http://schemas.openxmlformats.org/presentationml/2006/main">
  <p:tag name="AS_UNIQUEID" val="2201"/>
</p:tagLst>
</file>

<file path=ppt/tags/tag103.xml><?xml version="1.0" encoding="utf-8"?>
<p:tagLst xmlns:p="http://schemas.openxmlformats.org/presentationml/2006/main">
  <p:tag name="AS_UNIQUEID" val="2202"/>
  <p:tag name="KSO_WM_BEAUTIFY_FLAG" val=""/>
</p:tagLst>
</file>

<file path=ppt/tags/tag104.xml><?xml version="1.0" encoding="utf-8"?>
<p:tagLst xmlns:p="http://schemas.openxmlformats.org/presentationml/2006/main">
  <p:tag name="AS_UNIQUEID" val="2203"/>
  <p:tag name="KSO_WM_BEAUTIFY_FLAG" val=""/>
</p:tagLst>
</file>

<file path=ppt/tags/tag105.xml><?xml version="1.0" encoding="utf-8"?>
<p:tagLst xmlns:p="http://schemas.openxmlformats.org/presentationml/2006/main">
  <p:tag name="AS_UNIQUEID" val="2204"/>
  <p:tag name="KSO_WM_BEAUTIFY_FLAG" val=""/>
</p:tagLst>
</file>

<file path=ppt/tags/tag106.xml><?xml version="1.0" encoding="utf-8"?>
<p:tagLst xmlns:p="http://schemas.openxmlformats.org/presentationml/2006/main">
  <p:tag name="AS_UNIQUEID" val="2205"/>
</p:tagLst>
</file>

<file path=ppt/tags/tag107.xml><?xml version="1.0" encoding="utf-8"?>
<p:tagLst xmlns:p="http://schemas.openxmlformats.org/presentationml/2006/main">
  <p:tag name="AS_UNIQUEID" val="2206"/>
</p:tagLst>
</file>

<file path=ppt/tags/tag108.xml><?xml version="1.0" encoding="utf-8"?>
<p:tagLst xmlns:p="http://schemas.openxmlformats.org/presentationml/2006/main">
  <p:tag name="AS_UNIQUEID" val="2207"/>
  <p:tag name="KSO_WM_BEAUTIFY_FLAG" val=""/>
</p:tagLst>
</file>

<file path=ppt/tags/tag109.xml><?xml version="1.0" encoding="utf-8"?>
<p:tagLst xmlns:p="http://schemas.openxmlformats.org/presentationml/2006/main">
  <p:tag name="AS_UNIQUEID" val="2208"/>
  <p:tag name="KSO_WM_BEAUTIFY_FLAG" val=""/>
</p:tagLst>
</file>

<file path=ppt/tags/tag11.xml><?xml version="1.0" encoding="utf-8"?>
<p:tagLst xmlns:p="http://schemas.openxmlformats.org/presentationml/2006/main">
  <p:tag name="AS_UNIQUEID" val="2088"/>
  <p:tag name="KSO_WM_BEAUTIFY_FLAG" val=""/>
</p:tagLst>
</file>

<file path=ppt/tags/tag110.xml><?xml version="1.0" encoding="utf-8"?>
<p:tagLst xmlns:p="http://schemas.openxmlformats.org/presentationml/2006/main">
  <p:tag name="AS_UNIQUEID" val="2209"/>
  <p:tag name="KSO_WM_BEAUTIFY_FLAG" val=""/>
</p:tagLst>
</file>

<file path=ppt/tags/tag111.xml><?xml version="1.0" encoding="utf-8"?>
<p:tagLst xmlns:p="http://schemas.openxmlformats.org/presentationml/2006/main">
  <p:tag name="AS_UNIQUEID" val="2210"/>
  <p:tag name="KSO_WM_BEAUTIFY_FLAG" val=""/>
</p:tagLst>
</file>

<file path=ppt/tags/tag112.xml><?xml version="1.0" encoding="utf-8"?>
<p:tagLst xmlns:p="http://schemas.openxmlformats.org/presentationml/2006/main">
  <p:tag name="AS_UNIQUEID" val="2211"/>
  <p:tag name="KSO_WM_BEAUTIFY_FLAG" val=""/>
</p:tagLst>
</file>

<file path=ppt/tags/tag113.xml><?xml version="1.0" encoding="utf-8"?>
<p:tagLst xmlns:p="http://schemas.openxmlformats.org/presentationml/2006/main">
  <p:tag name="AS_UNIQUEID" val="2213"/>
  <p:tag name="KSO_WM_BEAUTIFY_FLAG" val=""/>
</p:tagLst>
</file>

<file path=ppt/tags/tag114.xml><?xml version="1.0" encoding="utf-8"?>
<p:tagLst xmlns:p="http://schemas.openxmlformats.org/presentationml/2006/main">
  <p:tag name="AS_UNIQUEID" val="2214"/>
  <p:tag name="KSO_WM_BEAUTIFY_FLAG" val=""/>
</p:tagLst>
</file>

<file path=ppt/tags/tag115.xml><?xml version="1.0" encoding="utf-8"?>
<p:tagLst xmlns:p="http://schemas.openxmlformats.org/presentationml/2006/main">
  <p:tag name="AS_UNIQUEID" val="2216"/>
</p:tagLst>
</file>

<file path=ppt/tags/tag116.xml><?xml version="1.0" encoding="utf-8"?>
<p:tagLst xmlns:p="http://schemas.openxmlformats.org/presentationml/2006/main">
  <p:tag name="AS_UNIQUEID" val="2217"/>
</p:tagLst>
</file>

<file path=ppt/tags/tag117.xml><?xml version="1.0" encoding="utf-8"?>
<p:tagLst xmlns:p="http://schemas.openxmlformats.org/presentationml/2006/main">
  <p:tag name="AS_UNIQUEID" val="2218"/>
  <p:tag name="KSO_WM_BEAUTIFY_FLAG" val=""/>
</p:tagLst>
</file>

<file path=ppt/tags/tag118.xml><?xml version="1.0" encoding="utf-8"?>
<p:tagLst xmlns:p="http://schemas.openxmlformats.org/presentationml/2006/main">
  <p:tag name="AS_UNIQUEID" val="2219"/>
  <p:tag name="KSO_WM_BEAUTIFY_FLAG" val=""/>
</p:tagLst>
</file>

<file path=ppt/tags/tag119.xml><?xml version="1.0" encoding="utf-8"?>
<p:tagLst xmlns:p="http://schemas.openxmlformats.org/presentationml/2006/main">
  <p:tag name="AS_UNIQUEID" val="2220"/>
  <p:tag name="KSO_WM_BEAUTIFY_FLAG" val=""/>
</p:tagLst>
</file>

<file path=ppt/tags/tag12.xml><?xml version="1.0" encoding="utf-8"?>
<p:tagLst xmlns:p="http://schemas.openxmlformats.org/presentationml/2006/main">
  <p:tag name="AS_UNIQUEID" val="2089"/>
</p:tagLst>
</file>

<file path=ppt/tags/tag120.xml><?xml version="1.0" encoding="utf-8"?>
<p:tagLst xmlns:p="http://schemas.openxmlformats.org/presentationml/2006/main">
  <p:tag name="AS_UNIQUEID" val="2221"/>
  <p:tag name="KSO_WM_BEAUTIFY_FLAG" val=""/>
</p:tagLst>
</file>

<file path=ppt/tags/tag121.xml><?xml version="1.0" encoding="utf-8"?>
<p:tagLst xmlns:p="http://schemas.openxmlformats.org/presentationml/2006/main">
  <p:tag name="AS_UNIQUEID" val="2222"/>
  <p:tag name="KSO_WM_BEAUTIFY_FLAG" val=""/>
</p:tagLst>
</file>

<file path=ppt/tags/tag122.xml><?xml version="1.0" encoding="utf-8"?>
<p:tagLst xmlns:p="http://schemas.openxmlformats.org/presentationml/2006/main">
  <p:tag name="AS_UNIQUEID" val="2223"/>
  <p:tag name="KSO_WM_BEAUTIFY_FLAG" val=""/>
</p:tagLst>
</file>

<file path=ppt/tags/tag123.xml><?xml version="1.0" encoding="utf-8"?>
<p:tagLst xmlns:p="http://schemas.openxmlformats.org/presentationml/2006/main">
  <p:tag name="AS_UNIQUEID" val="2224"/>
  <p:tag name="KSO_WM_BEAUTIFY_FLAG" val=""/>
</p:tagLst>
</file>

<file path=ppt/tags/tag124.xml><?xml version="1.0" encoding="utf-8"?>
<p:tagLst xmlns:p="http://schemas.openxmlformats.org/presentationml/2006/main">
  <p:tag name="AS_UNIQUEID" val="2225"/>
  <p:tag name="KSO_WM_BEAUTIFY_FLAG" val=""/>
</p:tagLst>
</file>

<file path=ppt/tags/tag125.xml><?xml version="1.0" encoding="utf-8"?>
<p:tagLst xmlns:p="http://schemas.openxmlformats.org/presentationml/2006/main">
  <p:tag name="AS_UNIQUEID" val="2226"/>
  <p:tag name="KSO_WM_BEAUTIFY_FLAG" val=""/>
</p:tagLst>
</file>

<file path=ppt/tags/tag126.xml><?xml version="1.0" encoding="utf-8"?>
<p:tagLst xmlns:p="http://schemas.openxmlformats.org/presentationml/2006/main">
  <p:tag name="ISLIDE.ICON" val="#115208;"/>
</p:tagLst>
</file>

<file path=ppt/tags/tag127.xml><?xml version="1.0" encoding="utf-8"?>
<p:tagLst xmlns:p="http://schemas.openxmlformats.org/presentationml/2006/main">
  <p:tag name="ISLIDE.ICON" val="#115208;"/>
</p:tagLst>
</file>

<file path=ppt/tags/tag128.xml><?xml version="1.0" encoding="utf-8"?>
<p:tagLst xmlns:p="http://schemas.openxmlformats.org/presentationml/2006/main">
  <p:tag name="ISLIDE.ICON" val="#115208;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AS_UNIQUEID" val="2090"/>
  <p:tag name="KSO_WM_BEAUTIFY_FLAG" val=""/>
</p:tagLst>
</file>

<file path=ppt/tags/tag130.xml><?xml version="1.0" encoding="utf-8"?>
<p:tagLst xmlns:p="http://schemas.openxmlformats.org/presentationml/2006/main">
  <p:tag name="ISLIDE.ICON" val="#115208;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ISLIDE.ICON" val="#115208;"/>
</p:tagLst>
</file>

<file path=ppt/tags/tag136.xml><?xml version="1.0" encoding="utf-8"?>
<p:tagLst xmlns:p="http://schemas.openxmlformats.org/presentationml/2006/main">
  <p:tag name="ISLIDE.ICON" val="#115208;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ISLIDE.ICON" val="#115208;"/>
</p:tagLst>
</file>

<file path=ppt/tags/tag14.xml><?xml version="1.0" encoding="utf-8"?>
<p:tagLst xmlns:p="http://schemas.openxmlformats.org/presentationml/2006/main">
  <p:tag name="AS_UNIQUEID" val="2091"/>
  <p:tag name="KSO_WM_BEAUTIFY_FLAG" val=""/>
</p:tagLst>
</file>

<file path=ppt/tags/tag140.xml><?xml version="1.0" encoding="utf-8"?>
<p:tagLst xmlns:p="http://schemas.openxmlformats.org/presentationml/2006/main">
  <p:tag name="ISLIDE.ICON" val="#115208;"/>
</p:tagLst>
</file>

<file path=ppt/tags/tag141.xml><?xml version="1.0" encoding="utf-8"?>
<p:tagLst xmlns:p="http://schemas.openxmlformats.org/presentationml/2006/main">
  <p:tag name="commondata" val="eyJoZGlkIjoiYmYwNzcyZTNmMDJiMjcyMzk3M2E5MWEzOTVjOTE5NjkifQ=="/>
</p:tagLst>
</file>

<file path=ppt/tags/tag15.xml><?xml version="1.0" encoding="utf-8"?>
<p:tagLst xmlns:p="http://schemas.openxmlformats.org/presentationml/2006/main">
  <p:tag name="AS_UNIQUEID" val="2092"/>
  <p:tag name="KSO_WM_BEAUTIFY_FLAG" val=""/>
</p:tagLst>
</file>

<file path=ppt/tags/tag16.xml><?xml version="1.0" encoding="utf-8"?>
<p:tagLst xmlns:p="http://schemas.openxmlformats.org/presentationml/2006/main">
  <p:tag name="AS_UNIQUEID" val="2093"/>
  <p:tag name="KSO_WM_BEAUTIFY_FLAG" val=""/>
</p:tagLst>
</file>

<file path=ppt/tags/tag17.xml><?xml version="1.0" encoding="utf-8"?>
<p:tagLst xmlns:p="http://schemas.openxmlformats.org/presentationml/2006/main">
  <p:tag name="AS_UNIQUEID" val="2094"/>
</p:tagLst>
</file>

<file path=ppt/tags/tag18.xml><?xml version="1.0" encoding="utf-8"?>
<p:tagLst xmlns:p="http://schemas.openxmlformats.org/presentationml/2006/main">
  <p:tag name="AS_UNIQUEID" val="2095"/>
  <p:tag name="KSO_WM_BEAUTIFY_FLAG" val=""/>
</p:tagLst>
</file>

<file path=ppt/tags/tag19.xml><?xml version="1.0" encoding="utf-8"?>
<p:tagLst xmlns:p="http://schemas.openxmlformats.org/presentationml/2006/main">
  <p:tag name="AS_UNIQUEID" val="2096"/>
  <p:tag name="KSO_WM_BEAUTIFY_FLAG" val=""/>
</p:tagLst>
</file>

<file path=ppt/tags/tag2.xml><?xml version="1.0" encoding="utf-8"?>
<p:tagLst xmlns:p="http://schemas.openxmlformats.org/presentationml/2006/main">
  <p:tag name="AS_UNIQUEID" val="465"/>
  <p:tag name="KSO_WM_BEAUTIFY_FLAG" val=""/>
</p:tagLst>
</file>

<file path=ppt/tags/tag20.xml><?xml version="1.0" encoding="utf-8"?>
<p:tagLst xmlns:p="http://schemas.openxmlformats.org/presentationml/2006/main">
  <p:tag name="AS_UNIQUEID" val="2097"/>
  <p:tag name="KSO_WM_BEAUTIFY_FLAG" val=""/>
</p:tagLst>
</file>

<file path=ppt/tags/tag21.xml><?xml version="1.0" encoding="utf-8"?>
<p:tagLst xmlns:p="http://schemas.openxmlformats.org/presentationml/2006/main">
  <p:tag name="AS_UNIQUEID" val="2098"/>
  <p:tag name="KSO_WM_BEAUTIFY_FLAG" val=""/>
</p:tagLst>
</file>

<file path=ppt/tags/tag22.xml><?xml version="1.0" encoding="utf-8"?>
<p:tagLst xmlns:p="http://schemas.openxmlformats.org/presentationml/2006/main">
  <p:tag name="AS_UNIQUEID" val="2099"/>
</p:tagLst>
</file>

<file path=ppt/tags/tag23.xml><?xml version="1.0" encoding="utf-8"?>
<p:tagLst xmlns:p="http://schemas.openxmlformats.org/presentationml/2006/main">
  <p:tag name="AS_UNIQUEID" val="2100"/>
  <p:tag name="KSO_WM_BEAUTIFY_FLAG" val=""/>
</p:tagLst>
</file>

<file path=ppt/tags/tag24.xml><?xml version="1.0" encoding="utf-8"?>
<p:tagLst xmlns:p="http://schemas.openxmlformats.org/presentationml/2006/main">
  <p:tag name="AS_UNIQUEID" val="2101"/>
  <p:tag name="KSO_WM_BEAUTIFY_FLAG" val=""/>
</p:tagLst>
</file>

<file path=ppt/tags/tag25.xml><?xml version="1.0" encoding="utf-8"?>
<p:tagLst xmlns:p="http://schemas.openxmlformats.org/presentationml/2006/main">
  <p:tag name="AS_UNIQUEID" val="2102"/>
  <p:tag name="KSO_WM_BEAUTIFY_FLAG" val=""/>
</p:tagLst>
</file>

<file path=ppt/tags/tag26.xml><?xml version="1.0" encoding="utf-8"?>
<p:tagLst xmlns:p="http://schemas.openxmlformats.org/presentationml/2006/main">
  <p:tag name="AS_UNIQUEID" val="2103"/>
  <p:tag name="KSO_WM_BEAUTIFY_FLAG" val=""/>
</p:tagLst>
</file>

<file path=ppt/tags/tag27.xml><?xml version="1.0" encoding="utf-8"?>
<p:tagLst xmlns:p="http://schemas.openxmlformats.org/presentationml/2006/main">
  <p:tag name="AS_UNIQUEID" val="2104"/>
</p:tagLst>
</file>

<file path=ppt/tags/tag28.xml><?xml version="1.0" encoding="utf-8"?>
<p:tagLst xmlns:p="http://schemas.openxmlformats.org/presentationml/2006/main">
  <p:tag name="AS_UNIQUEID" val="2105"/>
  <p:tag name="KSO_WM_BEAUTIFY_FLAG" val=""/>
</p:tagLst>
</file>

<file path=ppt/tags/tag29.xml><?xml version="1.0" encoding="utf-8"?>
<p:tagLst xmlns:p="http://schemas.openxmlformats.org/presentationml/2006/main">
  <p:tag name="AS_UNIQUEID" val="2106"/>
  <p:tag name="KSO_WM_BEAUTIFY_FLAG" val=""/>
</p:tagLst>
</file>

<file path=ppt/tags/tag3.xml><?xml version="1.0" encoding="utf-8"?>
<p:tagLst xmlns:p="http://schemas.openxmlformats.org/presentationml/2006/main">
  <p:tag name="AS_UNIQUEID" val="465"/>
  <p:tag name="KSO_WM_BEAUTIFY_FLAG" val=""/>
</p:tagLst>
</file>

<file path=ppt/tags/tag30.xml><?xml version="1.0" encoding="utf-8"?>
<p:tagLst xmlns:p="http://schemas.openxmlformats.org/presentationml/2006/main">
  <p:tag name="AS_UNIQUEID" val="2107"/>
  <p:tag name="KSO_WM_BEAUTIFY_FLAG" val=""/>
</p:tagLst>
</file>

<file path=ppt/tags/tag31.xml><?xml version="1.0" encoding="utf-8"?>
<p:tagLst xmlns:p="http://schemas.openxmlformats.org/presentationml/2006/main">
  <p:tag name="AS_UNIQUEID" val="2108"/>
</p:tagLst>
</file>

<file path=ppt/tags/tag32.xml><?xml version="1.0" encoding="utf-8"?>
<p:tagLst xmlns:p="http://schemas.openxmlformats.org/presentationml/2006/main">
  <p:tag name="AS_UNIQUEID" val="2109"/>
  <p:tag name="KSO_WM_BEAUTIFY_FLAG" val=""/>
</p:tagLst>
</file>

<file path=ppt/tags/tag33.xml><?xml version="1.0" encoding="utf-8"?>
<p:tagLst xmlns:p="http://schemas.openxmlformats.org/presentationml/2006/main">
  <p:tag name="AS_UNIQUEID" val="2110"/>
  <p:tag name="KSO_WM_BEAUTIFY_FLAG" val=""/>
</p:tagLst>
</file>

<file path=ppt/tags/tag34.xml><?xml version="1.0" encoding="utf-8"?>
<p:tagLst xmlns:p="http://schemas.openxmlformats.org/presentationml/2006/main">
  <p:tag name="AS_UNIQUEID" val="2111"/>
  <p:tag name="KSO_WM_BEAUTIFY_FLAG" val=""/>
</p:tagLst>
</file>

<file path=ppt/tags/tag35.xml><?xml version="1.0" encoding="utf-8"?>
<p:tagLst xmlns:p="http://schemas.openxmlformats.org/presentationml/2006/main">
  <p:tag name="AS_UNIQUEID" val="2112"/>
  <p:tag name="KSO_WM_BEAUTIFY_FLAG" val=""/>
</p:tagLst>
</file>

<file path=ppt/tags/tag36.xml><?xml version="1.0" encoding="utf-8"?>
<p:tagLst xmlns:p="http://schemas.openxmlformats.org/presentationml/2006/main">
  <p:tag name="AS_UNIQUEID" val="2113"/>
</p:tagLst>
</file>

<file path=ppt/tags/tag37.xml><?xml version="1.0" encoding="utf-8"?>
<p:tagLst xmlns:p="http://schemas.openxmlformats.org/presentationml/2006/main">
  <p:tag name="AS_UNIQUEID" val="2114"/>
  <p:tag name="KSO_WM_BEAUTIFY_FLAG" val=""/>
</p:tagLst>
</file>

<file path=ppt/tags/tag38.xml><?xml version="1.0" encoding="utf-8"?>
<p:tagLst xmlns:p="http://schemas.openxmlformats.org/presentationml/2006/main">
  <p:tag name="AS_UNIQUEID" val="2115"/>
  <p:tag name="KSO_WM_BEAUTIFY_FLAG" val=""/>
</p:tagLst>
</file>

<file path=ppt/tags/tag39.xml><?xml version="1.0" encoding="utf-8"?>
<p:tagLst xmlns:p="http://schemas.openxmlformats.org/presentationml/2006/main">
  <p:tag name="AS_UNIQUEID" val="2116"/>
</p:tagLst>
</file>

<file path=ppt/tags/tag4.xml><?xml version="1.0" encoding="utf-8"?>
<p:tagLst xmlns:p="http://schemas.openxmlformats.org/presentationml/2006/main">
  <p:tag name="ISLIDE.ICON" val="#115208;"/>
</p:tagLst>
</file>

<file path=ppt/tags/tag40.xml><?xml version="1.0" encoding="utf-8"?>
<p:tagLst xmlns:p="http://schemas.openxmlformats.org/presentationml/2006/main">
  <p:tag name="AS_UNIQUEID" val="2117"/>
  <p:tag name="KSO_WM_BEAUTIFY_FLAG" val=""/>
</p:tagLst>
</file>

<file path=ppt/tags/tag41.xml><?xml version="1.0" encoding="utf-8"?>
<p:tagLst xmlns:p="http://schemas.openxmlformats.org/presentationml/2006/main">
  <p:tag name="AS_UNIQUEID" val="2118"/>
  <p:tag name="KSO_WM_BEAUTIFY_FLAG" val=""/>
</p:tagLst>
</file>

<file path=ppt/tags/tag42.xml><?xml version="1.0" encoding="utf-8"?>
<p:tagLst xmlns:p="http://schemas.openxmlformats.org/presentationml/2006/main">
  <p:tag name="AS_UNIQUEID" val="2119"/>
  <p:tag name="KSO_WM_BEAUTIFY_FLAG" val=""/>
</p:tagLst>
</file>

<file path=ppt/tags/tag43.xml><?xml version="1.0" encoding="utf-8"?>
<p:tagLst xmlns:p="http://schemas.openxmlformats.org/presentationml/2006/main">
  <p:tag name="AS_UNIQUEID" val="2120"/>
  <p:tag name="KSO_WM_BEAUTIFY_FLAG" val=""/>
</p:tagLst>
</file>

<file path=ppt/tags/tag44.xml><?xml version="1.0" encoding="utf-8"?>
<p:tagLst xmlns:p="http://schemas.openxmlformats.org/presentationml/2006/main">
  <p:tag name="AS_UNIQUEID" val="2121"/>
  <p:tag name="KSO_WM_BEAUTIFY_FLAG" val=""/>
</p:tagLst>
</file>

<file path=ppt/tags/tag45.xml><?xml version="1.0" encoding="utf-8"?>
<p:tagLst xmlns:p="http://schemas.openxmlformats.org/presentationml/2006/main">
  <p:tag name="AS_UNIQUEID" val="2122"/>
  <p:tag name="KSO_WM_BEAUTIFY_FLAG" val=""/>
</p:tagLst>
</file>

<file path=ppt/tags/tag46.xml><?xml version="1.0" encoding="utf-8"?>
<p:tagLst xmlns:p="http://schemas.openxmlformats.org/presentationml/2006/main">
  <p:tag name="AS_UNIQUEID" val="2123"/>
  <p:tag name="KSO_WM_BEAUTIFY_FLAG" val=""/>
</p:tagLst>
</file>

<file path=ppt/tags/tag47.xml><?xml version="1.0" encoding="utf-8"?>
<p:tagLst xmlns:p="http://schemas.openxmlformats.org/presentationml/2006/main">
  <p:tag name="AS_UNIQUEID" val="2124"/>
  <p:tag name="KSO_WM_BEAUTIFY_FLAG" val=""/>
</p:tagLst>
</file>

<file path=ppt/tags/tag48.xml><?xml version="1.0" encoding="utf-8"?>
<p:tagLst xmlns:p="http://schemas.openxmlformats.org/presentationml/2006/main">
  <p:tag name="AS_UNIQUEID" val="2125"/>
  <p:tag name="KSO_WM_BEAUTIFY_FLAG" val=""/>
</p:tagLst>
</file>

<file path=ppt/tags/tag49.xml><?xml version="1.0" encoding="utf-8"?>
<p:tagLst xmlns:p="http://schemas.openxmlformats.org/presentationml/2006/main">
  <p:tag name="AS_UNIQUEID" val="2126"/>
  <p:tag name="KSO_WM_BEAUTIFY_FLAG" val=""/>
</p:tagLst>
</file>

<file path=ppt/tags/tag5.xml><?xml version="1.0" encoding="utf-8"?>
<p:tagLst xmlns:p="http://schemas.openxmlformats.org/presentationml/2006/main">
  <p:tag name="AS_UNIQUEID" val="2082"/>
</p:tagLst>
</file>

<file path=ppt/tags/tag50.xml><?xml version="1.0" encoding="utf-8"?>
<p:tagLst xmlns:p="http://schemas.openxmlformats.org/presentationml/2006/main">
  <p:tag name="AS_UNIQUEID" val="2127"/>
  <p:tag name="KSO_WM_BEAUTIFY_FLAG" val=""/>
</p:tagLst>
</file>

<file path=ppt/tags/tag51.xml><?xml version="1.0" encoding="utf-8"?>
<p:tagLst xmlns:p="http://schemas.openxmlformats.org/presentationml/2006/main">
  <p:tag name="AS_UNIQUEID" val="2128"/>
  <p:tag name="KSO_WM_BEAUTIFY_FLAG" val=""/>
</p:tagLst>
</file>

<file path=ppt/tags/tag52.xml><?xml version="1.0" encoding="utf-8"?>
<p:tagLst xmlns:p="http://schemas.openxmlformats.org/presentationml/2006/main">
  <p:tag name="AS_UNIQUEID" val="2077"/>
  <p:tag name="KSO_WM_BEAUTIFY_FLAG" val=""/>
</p:tagLst>
</file>

<file path=ppt/tags/tag53.xml><?xml version="1.0" encoding="utf-8"?>
<p:tagLst xmlns:p="http://schemas.openxmlformats.org/presentationml/2006/main">
  <p:tag name="AS_UNIQUEID" val="2077"/>
  <p:tag name="KSO_WM_BEAUTIFY_FLAG" val=""/>
</p:tagLst>
</file>

<file path=ppt/tags/tag54.xml><?xml version="1.0" encoding="utf-8"?>
<p:tagLst xmlns:p="http://schemas.openxmlformats.org/presentationml/2006/main">
  <p:tag name="AS_UNIQUEID" val="2077"/>
  <p:tag name="KSO_WM_BEAUTIFY_FLAG" val=""/>
</p:tagLst>
</file>

<file path=ppt/tags/tag55.xml><?xml version="1.0" encoding="utf-8"?>
<p:tagLst xmlns:p="http://schemas.openxmlformats.org/presentationml/2006/main">
  <p:tag name="AS_UNIQUEID" val="2077"/>
  <p:tag name="KSO_WM_BEAUTIFY_FLAG" val=""/>
</p:tagLst>
</file>

<file path=ppt/tags/tag56.xml><?xml version="1.0" encoding="utf-8"?>
<p:tagLst xmlns:p="http://schemas.openxmlformats.org/presentationml/2006/main">
  <p:tag name="AS_UNIQUEID" val="2077"/>
  <p:tag name="KSO_WM_BEAUTIFY_FLAG" val=""/>
</p:tagLst>
</file>

<file path=ppt/tags/tag57.xml><?xml version="1.0" encoding="utf-8"?>
<p:tagLst xmlns:p="http://schemas.openxmlformats.org/presentationml/2006/main">
  <p:tag name="AS_UNIQUEID" val="2077"/>
  <p:tag name="KSO_WM_BEAUTIFY_FLAG" val=""/>
</p:tagLst>
</file>

<file path=ppt/tags/tag58.xml><?xml version="1.0" encoding="utf-8"?>
<p:tagLst xmlns:p="http://schemas.openxmlformats.org/presentationml/2006/main">
  <p:tag name="AS_UNIQUEID" val="2077"/>
  <p:tag name="KSO_WM_BEAUTIFY_FLAG" val=""/>
</p:tagLst>
</file>

<file path=ppt/tags/tag59.xml><?xml version="1.0" encoding="utf-8"?>
<p:tagLst xmlns:p="http://schemas.openxmlformats.org/presentationml/2006/main">
  <p:tag name="AS_UNIQUEID" val="2077"/>
  <p:tag name="KSO_WM_BEAUTIFY_FLAG" val=""/>
</p:tagLst>
</file>

<file path=ppt/tags/tag6.xml><?xml version="1.0" encoding="utf-8"?>
<p:tagLst xmlns:p="http://schemas.openxmlformats.org/presentationml/2006/main">
  <p:tag name="AS_UNIQUEID" val="2083"/>
</p:tagLst>
</file>

<file path=ppt/tags/tag60.xml><?xml version="1.0" encoding="utf-8"?>
<p:tagLst xmlns:p="http://schemas.openxmlformats.org/presentationml/2006/main">
  <p:tag name="AS_UNIQUEID" val="2077"/>
  <p:tag name="KSO_WM_BEAUTIFY_FLAG" val=""/>
</p:tagLst>
</file>

<file path=ppt/tags/tag61.xml><?xml version="1.0" encoding="utf-8"?>
<p:tagLst xmlns:p="http://schemas.openxmlformats.org/presentationml/2006/main">
  <p:tag name="AS_UNIQUEID" val="2077"/>
  <p:tag name="KSO_WM_BEAUTIFY_FLAG" val=""/>
</p:tagLst>
</file>

<file path=ppt/tags/tag62.xml><?xml version="1.0" encoding="utf-8"?>
<p:tagLst xmlns:p="http://schemas.openxmlformats.org/presentationml/2006/main">
  <p:tag name="AS_UNIQUEID" val="2077"/>
  <p:tag name="KSO_WM_BEAUTIFY_FLAG" val=""/>
</p:tagLst>
</file>

<file path=ppt/tags/tag63.xml><?xml version="1.0" encoding="utf-8"?>
<p:tagLst xmlns:p="http://schemas.openxmlformats.org/presentationml/2006/main">
  <p:tag name="AS_UNIQUEID" val="2077"/>
  <p:tag name="KSO_WM_BEAUTIFY_FLAG" val=""/>
</p:tagLst>
</file>

<file path=ppt/tags/tag64.xml><?xml version="1.0" encoding="utf-8"?>
<p:tagLst xmlns:p="http://schemas.openxmlformats.org/presentationml/2006/main">
  <p:tag name="ISLIDE.ICON" val="#115208;"/>
</p:tagLst>
</file>

<file path=ppt/tags/tag65.xml><?xml version="1.0" encoding="utf-8"?>
<p:tagLst xmlns:p="http://schemas.openxmlformats.org/presentationml/2006/main">
  <p:tag name="ISLIDE.ICON" val="#115208;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AS_UNIQUEID" val="2084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ISLIDE.ICON" val="#115208;"/>
</p:tagLst>
</file>

<file path=ppt/tags/tag74.xml><?xml version="1.0" encoding="utf-8"?>
<p:tagLst xmlns:p="http://schemas.openxmlformats.org/presentationml/2006/main">
  <p:tag name="AS_UNIQUEID" val="2200"/>
</p:tagLst>
</file>

<file path=ppt/tags/tag75.xml><?xml version="1.0" encoding="utf-8"?>
<p:tagLst xmlns:p="http://schemas.openxmlformats.org/presentationml/2006/main">
  <p:tag name="AS_UNIQUEID" val="2201"/>
</p:tagLst>
</file>

<file path=ppt/tags/tag76.xml><?xml version="1.0" encoding="utf-8"?>
<p:tagLst xmlns:p="http://schemas.openxmlformats.org/presentationml/2006/main">
  <p:tag name="AS_UNIQUEID" val="2202"/>
  <p:tag name="KSO_WM_BEAUTIFY_FLAG" val=""/>
</p:tagLst>
</file>

<file path=ppt/tags/tag77.xml><?xml version="1.0" encoding="utf-8"?>
<p:tagLst xmlns:p="http://schemas.openxmlformats.org/presentationml/2006/main">
  <p:tag name="AS_UNIQUEID" val="2203"/>
  <p:tag name="KSO_WM_BEAUTIFY_FLAG" val=""/>
</p:tagLst>
</file>

<file path=ppt/tags/tag78.xml><?xml version="1.0" encoding="utf-8"?>
<p:tagLst xmlns:p="http://schemas.openxmlformats.org/presentationml/2006/main">
  <p:tag name="AS_UNIQUEID" val="2204"/>
  <p:tag name="KSO_WM_BEAUTIFY_FLAG" val=""/>
</p:tagLst>
</file>

<file path=ppt/tags/tag79.xml><?xml version="1.0" encoding="utf-8"?>
<p:tagLst xmlns:p="http://schemas.openxmlformats.org/presentationml/2006/main">
  <p:tag name="AS_UNIQUEID" val="2205"/>
</p:tagLst>
</file>

<file path=ppt/tags/tag8.xml><?xml version="1.0" encoding="utf-8"?>
<p:tagLst xmlns:p="http://schemas.openxmlformats.org/presentationml/2006/main">
  <p:tag name="AS_UNIQUEID" val="2085"/>
</p:tagLst>
</file>

<file path=ppt/tags/tag80.xml><?xml version="1.0" encoding="utf-8"?>
<p:tagLst xmlns:p="http://schemas.openxmlformats.org/presentationml/2006/main">
  <p:tag name="AS_UNIQUEID" val="2206"/>
</p:tagLst>
</file>

<file path=ppt/tags/tag81.xml><?xml version="1.0" encoding="utf-8"?>
<p:tagLst xmlns:p="http://schemas.openxmlformats.org/presentationml/2006/main">
  <p:tag name="AS_UNIQUEID" val="2207"/>
  <p:tag name="KSO_WM_BEAUTIFY_FLAG" val=""/>
</p:tagLst>
</file>

<file path=ppt/tags/tag82.xml><?xml version="1.0" encoding="utf-8"?>
<p:tagLst xmlns:p="http://schemas.openxmlformats.org/presentationml/2006/main">
  <p:tag name="AS_UNIQUEID" val="2208"/>
  <p:tag name="KSO_WM_BEAUTIFY_FLAG" val=""/>
</p:tagLst>
</file>

<file path=ppt/tags/tag83.xml><?xml version="1.0" encoding="utf-8"?>
<p:tagLst xmlns:p="http://schemas.openxmlformats.org/presentationml/2006/main">
  <p:tag name="AS_UNIQUEID" val="2209"/>
  <p:tag name="KSO_WM_BEAUTIFY_FLAG" val=""/>
</p:tagLst>
</file>

<file path=ppt/tags/tag84.xml><?xml version="1.0" encoding="utf-8"?>
<p:tagLst xmlns:p="http://schemas.openxmlformats.org/presentationml/2006/main">
  <p:tag name="AS_UNIQUEID" val="2210"/>
  <p:tag name="KSO_WM_BEAUTIFY_FLAG" val=""/>
</p:tagLst>
</file>

<file path=ppt/tags/tag85.xml><?xml version="1.0" encoding="utf-8"?>
<p:tagLst xmlns:p="http://schemas.openxmlformats.org/presentationml/2006/main">
  <p:tag name="AS_UNIQUEID" val="2211"/>
  <p:tag name="KSO_WM_BEAUTIFY_FLAG" val=""/>
</p:tagLst>
</file>

<file path=ppt/tags/tag86.xml><?xml version="1.0" encoding="utf-8"?>
<p:tagLst xmlns:p="http://schemas.openxmlformats.org/presentationml/2006/main">
  <p:tag name="AS_UNIQUEID" val="2213"/>
  <p:tag name="KSO_WM_BEAUTIFY_FLAG" val=""/>
</p:tagLst>
</file>

<file path=ppt/tags/tag87.xml><?xml version="1.0" encoding="utf-8"?>
<p:tagLst xmlns:p="http://schemas.openxmlformats.org/presentationml/2006/main">
  <p:tag name="AS_UNIQUEID" val="2214"/>
  <p:tag name="KSO_WM_BEAUTIFY_FLAG" val=""/>
</p:tagLst>
</file>

<file path=ppt/tags/tag88.xml><?xml version="1.0" encoding="utf-8"?>
<p:tagLst xmlns:p="http://schemas.openxmlformats.org/presentationml/2006/main">
  <p:tag name="AS_UNIQUEID" val="2216"/>
</p:tagLst>
</file>

<file path=ppt/tags/tag89.xml><?xml version="1.0" encoding="utf-8"?>
<p:tagLst xmlns:p="http://schemas.openxmlformats.org/presentationml/2006/main">
  <p:tag name="AS_UNIQUEID" val="2217"/>
</p:tagLst>
</file>

<file path=ppt/tags/tag9.xml><?xml version="1.0" encoding="utf-8"?>
<p:tagLst xmlns:p="http://schemas.openxmlformats.org/presentationml/2006/main">
  <p:tag name="AS_UNIQUEID" val="2086"/>
  <p:tag name="KSO_WM_BEAUTIFY_FLAG" val=""/>
</p:tagLst>
</file>

<file path=ppt/tags/tag90.xml><?xml version="1.0" encoding="utf-8"?>
<p:tagLst xmlns:p="http://schemas.openxmlformats.org/presentationml/2006/main">
  <p:tag name="AS_UNIQUEID" val="2218"/>
  <p:tag name="KSO_WM_BEAUTIFY_FLAG" val=""/>
</p:tagLst>
</file>

<file path=ppt/tags/tag91.xml><?xml version="1.0" encoding="utf-8"?>
<p:tagLst xmlns:p="http://schemas.openxmlformats.org/presentationml/2006/main">
  <p:tag name="AS_UNIQUEID" val="2219"/>
  <p:tag name="KSO_WM_BEAUTIFY_FLAG" val=""/>
</p:tagLst>
</file>

<file path=ppt/tags/tag92.xml><?xml version="1.0" encoding="utf-8"?>
<p:tagLst xmlns:p="http://schemas.openxmlformats.org/presentationml/2006/main">
  <p:tag name="AS_UNIQUEID" val="2220"/>
  <p:tag name="KSO_WM_BEAUTIFY_FLAG" val=""/>
</p:tagLst>
</file>

<file path=ppt/tags/tag93.xml><?xml version="1.0" encoding="utf-8"?>
<p:tagLst xmlns:p="http://schemas.openxmlformats.org/presentationml/2006/main">
  <p:tag name="AS_UNIQUEID" val="2221"/>
  <p:tag name="KSO_WM_BEAUTIFY_FLAG" val=""/>
</p:tagLst>
</file>

<file path=ppt/tags/tag94.xml><?xml version="1.0" encoding="utf-8"?>
<p:tagLst xmlns:p="http://schemas.openxmlformats.org/presentationml/2006/main">
  <p:tag name="AS_UNIQUEID" val="2222"/>
  <p:tag name="KSO_WM_BEAUTIFY_FLAG" val=""/>
</p:tagLst>
</file>

<file path=ppt/tags/tag95.xml><?xml version="1.0" encoding="utf-8"?>
<p:tagLst xmlns:p="http://schemas.openxmlformats.org/presentationml/2006/main">
  <p:tag name="AS_UNIQUEID" val="2223"/>
  <p:tag name="KSO_WM_BEAUTIFY_FLAG" val=""/>
</p:tagLst>
</file>

<file path=ppt/tags/tag96.xml><?xml version="1.0" encoding="utf-8"?>
<p:tagLst xmlns:p="http://schemas.openxmlformats.org/presentationml/2006/main">
  <p:tag name="AS_UNIQUEID" val="2224"/>
  <p:tag name="KSO_WM_BEAUTIFY_FLAG" val=""/>
</p:tagLst>
</file>

<file path=ppt/tags/tag97.xml><?xml version="1.0" encoding="utf-8"?>
<p:tagLst xmlns:p="http://schemas.openxmlformats.org/presentationml/2006/main">
  <p:tag name="AS_UNIQUEID" val="2225"/>
  <p:tag name="KSO_WM_BEAUTIFY_FLAG" val=""/>
</p:tagLst>
</file>

<file path=ppt/tags/tag98.xml><?xml version="1.0" encoding="utf-8"?>
<p:tagLst xmlns:p="http://schemas.openxmlformats.org/presentationml/2006/main">
  <p:tag name="AS_UNIQUEID" val="2226"/>
  <p:tag name="KSO_WM_BEAUTIFY_FLAG" val=""/>
</p:tagLst>
</file>

<file path=ppt/tags/tag99.xml><?xml version="1.0" encoding="utf-8"?>
<p:tagLst xmlns:p="http://schemas.openxmlformats.org/presentationml/2006/main">
  <p:tag name="AS_UNIQUEID" val="2228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2255</Words>
  <Application>WPS 演示</Application>
  <PresentationFormat>宽屏</PresentationFormat>
  <Paragraphs>349</Paragraphs>
  <Slides>15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Calibri</vt:lpstr>
      <vt:lpstr>微软雅黑</vt:lpstr>
      <vt:lpstr>百度综艺简体</vt:lpstr>
      <vt:lpstr>永中粗黑</vt:lpstr>
      <vt:lpstr>Impact</vt:lpstr>
      <vt:lpstr>Times New Roman</vt:lpstr>
      <vt:lpstr>Hoefler Text</vt:lpstr>
      <vt:lpstr>ksdb</vt:lpstr>
      <vt:lpstr>等线</vt:lpstr>
      <vt:lpstr>Arial Unicode MS</vt:lpstr>
      <vt:lpstr>等线 Light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宛欣 钟</dc:creator>
  <cp:lastModifiedBy>企业用户_265798322</cp:lastModifiedBy>
  <cp:revision>204</cp:revision>
  <dcterms:created xsi:type="dcterms:W3CDTF">2023-11-14T09:41:00Z</dcterms:created>
  <dcterms:modified xsi:type="dcterms:W3CDTF">2024-08-28T07:09:50Z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B44BDFA3A46C4DDFB345A897EB4A3920_13</vt:lpwstr>
  </property>
  <property fmtid="{D5CDD505-2E9C-101B-9397-08002B2CF9AE}" pid="3" name="KSOProductBuildVer">
    <vt:lpwstr>2052-12.1.0.16929</vt:lpwstr>
  </property>
</Properties>
</file>