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2.xml" ContentType="application/vnd.openxmlformats-officedocument.theme+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heme/theme3.xml" ContentType="application/vnd.openxmlformats-officedocument.theme+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tags/tag380.xml" ContentType="application/vnd.openxmlformats-officedocument.presentationml.tags+xml"/>
  <Override PartName="/ppt/tags/tag381.xml" ContentType="application/vnd.openxmlformats-officedocument.presentationml.tags+xml"/>
  <Override PartName="/ppt/tags/tag382.xml" ContentType="application/vnd.openxmlformats-officedocument.presentationml.tags+xml"/>
  <Override PartName="/ppt/tags/tag383.xml" ContentType="application/vnd.openxmlformats-officedocument.presentationml.tags+xml"/>
  <Override PartName="/ppt/tags/tag384.xml" ContentType="application/vnd.openxmlformats-officedocument.presentationml.tags+xml"/>
  <Override PartName="/ppt/tags/tag385.xml" ContentType="application/vnd.openxmlformats-officedocument.presentationml.tags+xml"/>
  <Override PartName="/ppt/tags/tag386.xml" ContentType="application/vnd.openxmlformats-officedocument.presentationml.tags+xml"/>
  <Override PartName="/ppt/tags/tag387.xml" ContentType="application/vnd.openxmlformats-officedocument.presentationml.tags+xml"/>
  <Override PartName="/ppt/tags/tag388.xml" ContentType="application/vnd.openxmlformats-officedocument.presentationml.tags+xml"/>
  <Override PartName="/ppt/tags/tag389.xml" ContentType="application/vnd.openxmlformats-officedocument.presentationml.tags+xml"/>
  <Override PartName="/ppt/tags/tag390.xml" ContentType="application/vnd.openxmlformats-officedocument.presentationml.tags+xml"/>
  <Override PartName="/ppt/tags/tag391.xml" ContentType="application/vnd.openxmlformats-officedocument.presentationml.tags+xml"/>
  <Override PartName="/ppt/tags/tag392.xml" ContentType="application/vnd.openxmlformats-officedocument.presentationml.tags+xml"/>
  <Override PartName="/ppt/tags/tag393.xml" ContentType="application/vnd.openxmlformats-officedocument.presentationml.tags+xml"/>
  <Override PartName="/ppt/tags/tag394.xml" ContentType="application/vnd.openxmlformats-officedocument.presentationml.tags+xml"/>
  <Override PartName="/ppt/tags/tag395.xml" ContentType="application/vnd.openxmlformats-officedocument.presentationml.tags+xml"/>
  <Override PartName="/ppt/tags/tag396.xml" ContentType="application/vnd.openxmlformats-officedocument.presentationml.tags+xml"/>
  <Override PartName="/ppt/tags/tag397.xml" ContentType="application/vnd.openxmlformats-officedocument.presentationml.tags+xml"/>
  <Override PartName="/ppt/tags/tag398.xml" ContentType="application/vnd.openxmlformats-officedocument.presentationml.tags+xml"/>
  <Override PartName="/ppt/tags/tag399.xml" ContentType="application/vnd.openxmlformats-officedocument.presentationml.tags+xml"/>
  <Override PartName="/ppt/tags/tag400.xml" ContentType="application/vnd.openxmlformats-officedocument.presentationml.tags+xml"/>
  <Override PartName="/ppt/tags/tag401.xml" ContentType="application/vnd.openxmlformats-officedocument.presentationml.tags+xml"/>
  <Override PartName="/ppt/tags/tag402.xml" ContentType="application/vnd.openxmlformats-officedocument.presentationml.tags+xml"/>
  <Override PartName="/ppt/tags/tag403.xml" ContentType="application/vnd.openxmlformats-officedocument.presentationml.tags+xml"/>
  <Override PartName="/ppt/tags/tag404.xml" ContentType="application/vnd.openxmlformats-officedocument.presentationml.tags+xml"/>
  <Override PartName="/ppt/tags/tag405.xml" ContentType="application/vnd.openxmlformats-officedocument.presentationml.tags+xml"/>
  <Override PartName="/ppt/tags/tag406.xml" ContentType="application/vnd.openxmlformats-officedocument.presentationml.tags+xml"/>
  <Override PartName="/ppt/tags/tag407.xml" ContentType="application/vnd.openxmlformats-officedocument.presentationml.tags+xml"/>
  <Override PartName="/ppt/tags/tag408.xml" ContentType="application/vnd.openxmlformats-officedocument.presentationml.tags+xml"/>
  <Override PartName="/ppt/tags/tag409.xml" ContentType="application/vnd.openxmlformats-officedocument.presentationml.tags+xml"/>
  <Override PartName="/ppt/tags/tag410.xml" ContentType="application/vnd.openxmlformats-officedocument.presentationml.tags+xml"/>
  <Override PartName="/ppt/tags/tag411.xml" ContentType="application/vnd.openxmlformats-officedocument.presentationml.tags+xml"/>
  <Override PartName="/ppt/tags/tag412.xml" ContentType="application/vnd.openxmlformats-officedocument.presentationml.tags+xml"/>
  <Override PartName="/ppt/tags/tag413.xml" ContentType="application/vnd.openxmlformats-officedocument.presentationml.tags+xml"/>
  <Override PartName="/ppt/tags/tag414.xml" ContentType="application/vnd.openxmlformats-officedocument.presentationml.tags+xml"/>
  <Override PartName="/ppt/tags/tag415.xml" ContentType="application/vnd.openxmlformats-officedocument.presentationml.tags+xml"/>
  <Override PartName="/ppt/tags/tag416.xml" ContentType="application/vnd.openxmlformats-officedocument.presentationml.tags+xml"/>
  <Override PartName="/ppt/tags/tag417.xml" ContentType="application/vnd.openxmlformats-officedocument.presentationml.tags+xml"/>
  <Override PartName="/ppt/tags/tag418.xml" ContentType="application/vnd.openxmlformats-officedocument.presentationml.tags+xml"/>
  <Override PartName="/ppt/tags/tag419.xml" ContentType="application/vnd.openxmlformats-officedocument.presentationml.tags+xml"/>
  <Override PartName="/ppt/tags/tag420.xml" ContentType="application/vnd.openxmlformats-officedocument.presentationml.tags+xml"/>
  <Override PartName="/ppt/tags/tag421.xml" ContentType="application/vnd.openxmlformats-officedocument.presentationml.tags+xml"/>
  <Override PartName="/ppt/tags/tag422.xml" ContentType="application/vnd.openxmlformats-officedocument.presentationml.tags+xml"/>
  <Override PartName="/ppt/tags/tag423.xml" ContentType="application/vnd.openxmlformats-officedocument.presentationml.tags+xml"/>
  <Override PartName="/ppt/tags/tag424.xml" ContentType="application/vnd.openxmlformats-officedocument.presentationml.tags+xml"/>
  <Override PartName="/ppt/tags/tag425.xml" ContentType="application/vnd.openxmlformats-officedocument.presentationml.tags+xml"/>
  <Override PartName="/ppt/tags/tag426.xml" ContentType="application/vnd.openxmlformats-officedocument.presentationml.tags+xml"/>
  <Override PartName="/ppt/tags/tag427.xml" ContentType="application/vnd.openxmlformats-officedocument.presentationml.tags+xml"/>
  <Override PartName="/ppt/tags/tag428.xml" ContentType="application/vnd.openxmlformats-officedocument.presentationml.tags+xml"/>
  <Override PartName="/ppt/tags/tag429.xml" ContentType="application/vnd.openxmlformats-officedocument.presentationml.tags+xml"/>
  <Override PartName="/ppt/tags/tag430.xml" ContentType="application/vnd.openxmlformats-officedocument.presentationml.tags+xml"/>
  <Override PartName="/ppt/tags/tag431.xml" ContentType="application/vnd.openxmlformats-officedocument.presentationml.tags+xml"/>
  <Override PartName="/ppt/tags/tag432.xml" ContentType="application/vnd.openxmlformats-officedocument.presentationml.tags+xml"/>
  <Override PartName="/ppt/tags/tag433.xml" ContentType="application/vnd.openxmlformats-officedocument.presentationml.tags+xml"/>
  <Override PartName="/ppt/tags/tag434.xml" ContentType="application/vnd.openxmlformats-officedocument.presentationml.tags+xml"/>
  <Override PartName="/ppt/tags/tag435.xml" ContentType="application/vnd.openxmlformats-officedocument.presentationml.tags+xml"/>
  <Override PartName="/ppt/tags/tag436.xml" ContentType="application/vnd.openxmlformats-officedocument.presentationml.tags+xml"/>
  <Override PartName="/ppt/tags/tag437.xml" ContentType="application/vnd.openxmlformats-officedocument.presentationml.tags+xml"/>
  <Override PartName="/ppt/tags/tag438.xml" ContentType="application/vnd.openxmlformats-officedocument.presentationml.tags+xml"/>
  <Override PartName="/ppt/tags/tag439.xml" ContentType="application/vnd.openxmlformats-officedocument.presentationml.tags+xml"/>
  <Override PartName="/ppt/tags/tag440.xml" ContentType="application/vnd.openxmlformats-officedocument.presentationml.tags+xml"/>
  <Override PartName="/ppt/tags/tag441.xml" ContentType="application/vnd.openxmlformats-officedocument.presentationml.tags+xml"/>
  <Override PartName="/ppt/tags/tag442.xml" ContentType="application/vnd.openxmlformats-officedocument.presentationml.tags+xml"/>
  <Override PartName="/ppt/tags/tag443.xml" ContentType="application/vnd.openxmlformats-officedocument.presentationml.tags+xml"/>
  <Override PartName="/ppt/tags/tag444.xml" ContentType="application/vnd.openxmlformats-officedocument.presentationml.tags+xml"/>
  <Override PartName="/ppt/tags/tag445.xml" ContentType="application/vnd.openxmlformats-officedocument.presentationml.tags+xml"/>
  <Override PartName="/ppt/tags/tag446.xml" ContentType="application/vnd.openxmlformats-officedocument.presentationml.tags+xml"/>
  <Override PartName="/ppt/tags/tag447.xml" ContentType="application/vnd.openxmlformats-officedocument.presentationml.tags+xml"/>
  <Override PartName="/ppt/tags/tag448.xml" ContentType="application/vnd.openxmlformats-officedocument.presentationml.tags+xml"/>
  <Override PartName="/ppt/tags/tag449.xml" ContentType="application/vnd.openxmlformats-officedocument.presentationml.tags+xml"/>
  <Override PartName="/ppt/tags/tag450.xml" ContentType="application/vnd.openxmlformats-officedocument.presentationml.tags+xml"/>
  <Override PartName="/ppt/tags/tag451.xml" ContentType="application/vnd.openxmlformats-officedocument.presentationml.tags+xml"/>
  <Override PartName="/ppt/tags/tag452.xml" ContentType="application/vnd.openxmlformats-officedocument.presentationml.tags+xml"/>
  <Override PartName="/ppt/tags/tag453.xml" ContentType="application/vnd.openxmlformats-officedocument.presentationml.tags+xml"/>
  <Override PartName="/ppt/tags/tag454.xml" ContentType="application/vnd.openxmlformats-officedocument.presentationml.tags+xml"/>
  <Override PartName="/ppt/tags/tag455.xml" ContentType="application/vnd.openxmlformats-officedocument.presentationml.tags+xml"/>
  <Override PartName="/ppt/tags/tag456.xml" ContentType="application/vnd.openxmlformats-officedocument.presentationml.tags+xml"/>
  <Override PartName="/ppt/tags/tag457.xml" ContentType="application/vnd.openxmlformats-officedocument.presentationml.tags+xml"/>
  <Override PartName="/ppt/tags/tag458.xml" ContentType="application/vnd.openxmlformats-officedocument.presentationml.tags+xml"/>
  <Override PartName="/ppt/tags/tag459.xml" ContentType="application/vnd.openxmlformats-officedocument.presentationml.tags+xml"/>
  <Override PartName="/ppt/tags/tag460.xml" ContentType="application/vnd.openxmlformats-officedocument.presentationml.tags+xml"/>
  <Override PartName="/ppt/tags/tag461.xml" ContentType="application/vnd.openxmlformats-officedocument.presentationml.tags+xml"/>
  <Override PartName="/ppt/tags/tag462.xml" ContentType="application/vnd.openxmlformats-officedocument.presentationml.tags+xml"/>
  <Override PartName="/ppt/tags/tag463.xml" ContentType="application/vnd.openxmlformats-officedocument.presentationml.tags+xml"/>
  <Override PartName="/ppt/tags/tag464.xml" ContentType="application/vnd.openxmlformats-officedocument.presentationml.tags+xml"/>
  <Override PartName="/ppt/tags/tag465.xml" ContentType="application/vnd.openxmlformats-officedocument.presentationml.tags+xml"/>
  <Override PartName="/ppt/tags/tag466.xml" ContentType="application/vnd.openxmlformats-officedocument.presentationml.tags+xml"/>
  <Override PartName="/ppt/tags/tag467.xml" ContentType="application/vnd.openxmlformats-officedocument.presentationml.tags+xml"/>
  <Override PartName="/ppt/tags/tag468.xml" ContentType="application/vnd.openxmlformats-officedocument.presentationml.tags+xml"/>
  <Override PartName="/ppt/tags/tag469.xml" ContentType="application/vnd.openxmlformats-officedocument.presentationml.tags+xml"/>
  <Override PartName="/ppt/tags/tag470.xml" ContentType="application/vnd.openxmlformats-officedocument.presentationml.tags+xml"/>
  <Override PartName="/ppt/tags/tag471.xml" ContentType="application/vnd.openxmlformats-officedocument.presentationml.tags+xml"/>
  <Override PartName="/ppt/tags/tag472.xml" ContentType="application/vnd.openxmlformats-officedocument.presentationml.tags+xml"/>
  <Override PartName="/ppt/tags/tag473.xml" ContentType="application/vnd.openxmlformats-officedocument.presentationml.tags+xml"/>
  <Override PartName="/ppt/tags/tag474.xml" ContentType="application/vnd.openxmlformats-officedocument.presentationml.tags+xml"/>
  <Override PartName="/ppt/tags/tag475.xml" ContentType="application/vnd.openxmlformats-officedocument.presentationml.tags+xml"/>
  <Override PartName="/ppt/tags/tag476.xml" ContentType="application/vnd.openxmlformats-officedocument.presentationml.tags+xml"/>
  <Override PartName="/ppt/tags/tag477.xml" ContentType="application/vnd.openxmlformats-officedocument.presentationml.tags+xml"/>
  <Override PartName="/ppt/tags/tag478.xml" ContentType="application/vnd.openxmlformats-officedocument.presentationml.tags+xml"/>
  <Override PartName="/ppt/tags/tag479.xml" ContentType="application/vnd.openxmlformats-officedocument.presentationml.tags+xml"/>
  <Override PartName="/ppt/tags/tag480.xml" ContentType="application/vnd.openxmlformats-officedocument.presentationml.tags+xml"/>
  <Override PartName="/ppt/tags/tag481.xml" ContentType="application/vnd.openxmlformats-officedocument.presentationml.tags+xml"/>
  <Override PartName="/ppt/tags/tag482.xml" ContentType="application/vnd.openxmlformats-officedocument.presentationml.tags+xml"/>
  <Override PartName="/ppt/tags/tag483.xml" ContentType="application/vnd.openxmlformats-officedocument.presentationml.tags+xml"/>
  <Override PartName="/ppt/tags/tag484.xml" ContentType="application/vnd.openxmlformats-officedocument.presentationml.tags+xml"/>
  <Override PartName="/ppt/tags/tag485.xml" ContentType="application/vnd.openxmlformats-officedocument.presentationml.tags+xml"/>
  <Override PartName="/ppt/tags/tag486.xml" ContentType="application/vnd.openxmlformats-officedocument.presentationml.tags+xml"/>
  <Override PartName="/ppt/tags/tag487.xml" ContentType="application/vnd.openxmlformats-officedocument.presentationml.tags+xml"/>
  <Override PartName="/ppt/tags/tag488.xml" ContentType="application/vnd.openxmlformats-officedocument.presentationml.tags+xml"/>
  <Override PartName="/ppt/tags/tag489.xml" ContentType="application/vnd.openxmlformats-officedocument.presentationml.tags+xml"/>
  <Override PartName="/ppt/tags/tag490.xml" ContentType="application/vnd.openxmlformats-officedocument.presentationml.tags+xml"/>
  <Override PartName="/ppt/tags/tag491.xml" ContentType="application/vnd.openxmlformats-officedocument.presentationml.tags+xml"/>
  <Override PartName="/ppt/tags/tag492.xml" ContentType="application/vnd.openxmlformats-officedocument.presentationml.tags+xml"/>
  <Override PartName="/ppt/tags/tag493.xml" ContentType="application/vnd.openxmlformats-officedocument.presentationml.tags+xml"/>
  <Override PartName="/ppt/tags/tag494.xml" ContentType="application/vnd.openxmlformats-officedocument.presentationml.tags+xml"/>
  <Override PartName="/ppt/tags/tag495.xml" ContentType="application/vnd.openxmlformats-officedocument.presentationml.tags+xml"/>
  <Override PartName="/ppt/tags/tag496.xml" ContentType="application/vnd.openxmlformats-officedocument.presentationml.tags+xml"/>
  <Override PartName="/ppt/tags/tag497.xml" ContentType="application/vnd.openxmlformats-officedocument.presentationml.tags+xml"/>
  <Override PartName="/ppt/tags/tag498.xml" ContentType="application/vnd.openxmlformats-officedocument.presentationml.tags+xml"/>
  <Override PartName="/ppt/tags/tag499.xml" ContentType="application/vnd.openxmlformats-officedocument.presentationml.tags+xml"/>
  <Override PartName="/ppt/tags/tag500.xml" ContentType="application/vnd.openxmlformats-officedocument.presentationml.tags+xml"/>
  <Override PartName="/ppt/tags/tag501.xml" ContentType="application/vnd.openxmlformats-officedocument.presentationml.tags+xml"/>
  <Override PartName="/ppt/tags/tag502.xml" ContentType="application/vnd.openxmlformats-officedocument.presentationml.tags+xml"/>
  <Override PartName="/ppt/tags/tag503.xml" ContentType="application/vnd.openxmlformats-officedocument.presentationml.tags+xml"/>
  <Override PartName="/ppt/tags/tag504.xml" ContentType="application/vnd.openxmlformats-officedocument.presentationml.tags+xml"/>
  <Override PartName="/ppt/tags/tag505.xml" ContentType="application/vnd.openxmlformats-officedocument.presentationml.tags+xml"/>
  <Override PartName="/ppt/tags/tag506.xml" ContentType="application/vnd.openxmlformats-officedocument.presentationml.tags+xml"/>
  <Override PartName="/ppt/tags/tag507.xml" ContentType="application/vnd.openxmlformats-officedocument.presentationml.tags+xml"/>
  <Override PartName="/ppt/tags/tag508.xml" ContentType="application/vnd.openxmlformats-officedocument.presentationml.tags+xml"/>
  <Override PartName="/ppt/tags/tag509.xml" ContentType="application/vnd.openxmlformats-officedocument.presentationml.tags+xml"/>
  <Override PartName="/ppt/tags/tag510.xml" ContentType="application/vnd.openxmlformats-officedocument.presentationml.tags+xml"/>
  <Override PartName="/ppt/tags/tag511.xml" ContentType="application/vnd.openxmlformats-officedocument.presentationml.tags+xml"/>
  <Override PartName="/ppt/tags/tag512.xml" ContentType="application/vnd.openxmlformats-officedocument.presentationml.tags+xml"/>
  <Override PartName="/ppt/tags/tag513.xml" ContentType="application/vnd.openxmlformats-officedocument.presentationml.tags+xml"/>
  <Override PartName="/ppt/tags/tag514.xml" ContentType="application/vnd.openxmlformats-officedocument.presentationml.tags+xml"/>
  <Override PartName="/ppt/tags/tag515.xml" ContentType="application/vnd.openxmlformats-officedocument.presentationml.tags+xml"/>
  <Override PartName="/ppt/tags/tag516.xml" ContentType="application/vnd.openxmlformats-officedocument.presentationml.tags+xml"/>
  <Override PartName="/ppt/tags/tag517.xml" ContentType="application/vnd.openxmlformats-officedocument.presentationml.tags+xml"/>
  <Override PartName="/ppt/tags/tag518.xml" ContentType="application/vnd.openxmlformats-officedocument.presentationml.tags+xml"/>
  <Override PartName="/ppt/tags/tag519.xml" ContentType="application/vnd.openxmlformats-officedocument.presentationml.tags+xml"/>
  <Override PartName="/ppt/tags/tag520.xml" ContentType="application/vnd.openxmlformats-officedocument.presentationml.tags+xml"/>
  <Override PartName="/ppt/tags/tag52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72" r:id="rId2"/>
  </p:sldMasterIdLst>
  <p:notesMasterIdLst>
    <p:notesMasterId r:id="rId18"/>
  </p:notesMasterIdLst>
  <p:sldIdLst>
    <p:sldId id="1099" r:id="rId3"/>
    <p:sldId id="948" r:id="rId4"/>
    <p:sldId id="950" r:id="rId5"/>
    <p:sldId id="983" r:id="rId6"/>
    <p:sldId id="1070" r:id="rId7"/>
    <p:sldId id="1018" r:id="rId8"/>
    <p:sldId id="957" r:id="rId9"/>
    <p:sldId id="1025" r:id="rId10"/>
    <p:sldId id="1063" r:id="rId11"/>
    <p:sldId id="959" r:id="rId12"/>
    <p:sldId id="1036" r:id="rId13"/>
    <p:sldId id="1033" r:id="rId14"/>
    <p:sldId id="1064" r:id="rId15"/>
    <p:sldId id="1065" r:id="rId16"/>
    <p:sldId id="1066" r:id="rId17"/>
  </p:sldIdLst>
  <p:sldSz cx="12192000" cy="6858000"/>
  <p:notesSz cx="6858000" cy="9144000"/>
  <p:custDataLst>
    <p:tags r:id="rId19"/>
  </p:custDataLst>
  <p:defaultTextStyle>
    <a:defPPr>
      <a:defRPr lang="zh-CN"/>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9pPr>
  </p:defaultTextStyle>
  <p:extLst>
    <p:ext uri="{EFAFB233-063F-42B5-8137-9DF3F51BA10A}">
      <p15:sldGuideLst xmlns:p15="http://schemas.microsoft.com/office/powerpoint/2012/main">
        <p15:guide id="1" orient="horz" pos="2386"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幸全" initials="" lastIdx="0" clrIdx="0"/>
  <p:cmAuthor id="1" name="SkyUN.Org" initials="S" lastIdx="0" clrIdx="0"/>
  <p:cmAuthor id="2" name="lenovo" initials="l" lastIdx="0" clrIdx="1"/>
  <p:cmAuthor id="3" name="Author" initials="A" lastIdx="0" clrIdx="2"/>
  <p:cmAuthor id="4" name="王习习" initials="王" lastIdx="0" clrIdx="0"/>
  <p:cmAuthor id="5" name="作者" initials="A" lastIdx="0"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43"/>
    <p:restoredTop sz="96318"/>
  </p:normalViewPr>
  <p:slideViewPr>
    <p:cSldViewPr snapToGrid="0" showGuides="1">
      <p:cViewPr varScale="1">
        <p:scale>
          <a:sx n="152" d="100"/>
          <a:sy n="152" d="100"/>
        </p:scale>
        <p:origin x="270" y="150"/>
      </p:cViewPr>
      <p:guideLst>
        <p:guide orient="horz" pos="2386"/>
        <p:guide pos="3840"/>
      </p:guideLst>
    </p:cSldViewPr>
  </p:slideViewPr>
  <p:notesTextViewPr>
    <p:cViewPr>
      <p:scale>
        <a:sx n="1" d="1"/>
        <a:sy n="1" d="1"/>
      </p:scale>
      <p:origin x="0" y="0"/>
    </p:cViewPr>
  </p:notesTextViewPr>
  <p:sorterViewPr showFormatting="0">
    <p:cViewPr>
      <p:scale>
        <a:sx n="139" d="100"/>
        <a:sy n="139" d="100"/>
      </p:scale>
      <p:origin x="0" y="0"/>
    </p:cViewPr>
  </p:sorterViewPr>
  <p:notesViewPr>
    <p:cSldViewPr>
      <p:cViewPr>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tags" Target="tags/tag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3" Type="http://schemas.openxmlformats.org/officeDocument/2006/relationships/tags" Target="../tags/tag160.xml"/><Relationship Id="rId7" Type="http://schemas.openxmlformats.org/officeDocument/2006/relationships/tags" Target="../tags/tag164.xml"/><Relationship Id="rId2" Type="http://schemas.openxmlformats.org/officeDocument/2006/relationships/tags" Target="../tags/tag159.xml"/><Relationship Id="rId1" Type="http://schemas.openxmlformats.org/officeDocument/2006/relationships/theme" Target="../theme/theme3.xml"/><Relationship Id="rId6" Type="http://schemas.openxmlformats.org/officeDocument/2006/relationships/tags" Target="../tags/tag163.xml"/><Relationship Id="rId5" Type="http://schemas.openxmlformats.org/officeDocument/2006/relationships/tags" Target="../tags/tag162.xml"/><Relationship Id="rId4" Type="http://schemas.openxmlformats.org/officeDocument/2006/relationships/tags" Target="../tags/tag16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custDataLst>
              <p:tags r:id="rId2"/>
            </p:custDataLst>
          </p:nvPr>
        </p:nvSpPr>
        <p:spPr>
          <a:xfrm>
            <a:off x="0" y="0"/>
            <a:ext cx="2971800" cy="458788"/>
          </a:xfrm>
          <a:prstGeom prst="rect">
            <a:avLst/>
          </a:prstGeom>
        </p:spPr>
        <p:txBody>
          <a:bodyPr vert="horz" lIns="91440" tIns="45720" rIns="91440" bIns="45720" rtlCol="0"/>
          <a:lstStyle>
            <a:lvl1pPr algn="l" eaLnBrk="1" fontAlgn="auto" hangingPunct="1">
              <a:spcBef>
                <a:spcPct val="0"/>
              </a:spcBef>
              <a:spcAft>
                <a:spcPct val="0"/>
              </a:spcAft>
              <a:defRPr sz="1200">
                <a:latin typeface="+mn-lt"/>
                <a:ea typeface="+mn-ea"/>
              </a:defRPr>
            </a:lvl1p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3" name="日期占位符 2"/>
          <p:cNvSpPr>
            <a:spLocks noGrp="1"/>
          </p:cNvSpPr>
          <p:nvPr>
            <p:ph type="dt" idx="1"/>
            <p:custDataLst>
              <p:tags r:id="rId3"/>
            </p:custDataLst>
          </p:nvPr>
        </p:nvSpPr>
        <p:spPr>
          <a:xfrm>
            <a:off x="3884613" y="0"/>
            <a:ext cx="2971800" cy="458788"/>
          </a:xfrm>
          <a:prstGeom prst="rect">
            <a:avLst/>
          </a:prstGeom>
        </p:spPr>
        <p:txBody>
          <a:bodyPr vert="horz" lIns="91440" tIns="45720" rIns="91440" bIns="45720" rtlCol="0"/>
          <a:lstStyle>
            <a:lvl1pPr algn="r" eaLnBrk="1" fontAlgn="auto" hangingPunct="1">
              <a:spcBef>
                <a:spcPct val="0"/>
              </a:spcBef>
              <a:spcAft>
                <a:spcPct val="0"/>
              </a:spcAft>
              <a:defRPr sz="1200">
                <a:latin typeface="+mn-lt"/>
                <a:ea typeface="+mn-ea"/>
              </a:defRPr>
            </a:lvl1pPr>
          </a:lstStyle>
          <a:p>
            <a:pPr marL="0" marR="0" lvl="0" indent="0" algn="r" defTabSz="914400" rtl="0" eaLnBrk="1" fontAlgn="auto" latinLnBrk="0" hangingPunct="1">
              <a:lnSpc>
                <a:spcPct val="100000"/>
              </a:lnSpc>
              <a:spcBef>
                <a:spcPct val="0"/>
              </a:spcBef>
              <a:spcAft>
                <a:spcPct val="0"/>
              </a:spcAft>
              <a:buClrTx/>
              <a:buSzTx/>
              <a:buFontTx/>
              <a:buNone/>
              <a:defRPr/>
            </a:pPr>
            <a:fld id="{1EB8F462-089F-4AE2-B9D1-75C40271E6DB}" type="datetimeFigureOut">
              <a:rPr kumimoji="0" lang="zh-CN" altLang="en-US" sz="1200" b="0" i="0" u="none" strike="noStrike" kern="1200" cap="none" spc="0" normalizeH="0" baseline="0" noProof="0">
                <a:ln>
                  <a:noFill/>
                </a:ln>
                <a:solidFill>
                  <a:schemeClr val="tx1"/>
                </a:solidFill>
                <a:effectLst/>
                <a:uLnTx/>
                <a:uFillTx/>
                <a:latin typeface="+mn-lt"/>
                <a:ea typeface="+mn-ea"/>
                <a:cs typeface="+mn-cs"/>
              </a:rPr>
              <a:t>2025/2/13</a:t>
            </a:fld>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4" name="幻灯片图像占位符 3"/>
          <p:cNvSpPr>
            <a:spLocks noGrp="1" noRot="1" noChangeAspect="1"/>
          </p:cNvSpPr>
          <p:nvPr>
            <p:ph type="sldImg" idx="2"/>
            <p:custDataLst>
              <p:tags r:id="rId4"/>
            </p:custDataLst>
          </p:nvPr>
        </p:nvSpPr>
        <p:spPr>
          <a:xfrm>
            <a:off x="685800" y="1143000"/>
            <a:ext cx="5486400" cy="3086100"/>
          </a:xfrm>
          <a:prstGeom prst="rect">
            <a:avLst/>
          </a:prstGeom>
          <a:noFill/>
          <a:ln w="12700">
            <a:solidFill>
              <a:prstClr val="black"/>
            </a:solidFill>
          </a:ln>
        </p:spPr>
      </p:sp>
      <p:sp>
        <p:nvSpPr>
          <p:cNvPr id="5" name="备注占位符 4"/>
          <p:cNvSpPr>
            <a:spLocks noGrp="1"/>
          </p:cNvSpPr>
          <p:nvPr>
            <p:ph type="body" sz="quarter" idx="3"/>
            <p:custDataLst>
              <p:tags r:id="rId5"/>
            </p:custDataLst>
          </p:nvPr>
        </p:nvSpPr>
        <p:spPr>
          <a:xfrm>
            <a:off x="685800" y="4400550"/>
            <a:ext cx="5486400" cy="3600450"/>
          </a:xfrm>
          <a:prstGeom prst="rect">
            <a:avLst/>
          </a:prstGeom>
        </p:spPr>
        <p:txBody>
          <a:bodyPr vert="horz" lIns="91440" tIns="45720" rIns="91440" bIns="45720" rtlCol="0"/>
          <a:lstStyle/>
          <a:p>
            <a:pPr marL="0" marR="0" lvl="0"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mn-lt"/>
                <a:ea typeface="+mn-ea"/>
                <a:cs typeface="+mn-cs"/>
              </a:rPr>
              <a:t>单击此处编辑母版文本样式</a:t>
            </a:r>
          </a:p>
          <a:p>
            <a:pPr marL="457200" marR="0" lvl="1"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mn-lt"/>
                <a:ea typeface="+mn-ea"/>
                <a:cs typeface="+mn-cs"/>
              </a:rPr>
              <a:t>二级</a:t>
            </a:r>
          </a:p>
          <a:p>
            <a:pPr marL="914400" marR="0" lvl="2"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mn-lt"/>
                <a:ea typeface="+mn-ea"/>
                <a:cs typeface="+mn-cs"/>
              </a:rPr>
              <a:t>三级</a:t>
            </a:r>
          </a:p>
          <a:p>
            <a:pPr marL="1371600" marR="0" lvl="3"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mn-lt"/>
                <a:ea typeface="+mn-ea"/>
                <a:cs typeface="+mn-cs"/>
              </a:rPr>
              <a:t>四级</a:t>
            </a:r>
          </a:p>
          <a:p>
            <a:pPr marL="1828800" marR="0" lvl="4"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mn-lt"/>
                <a:ea typeface="+mn-ea"/>
                <a:cs typeface="+mn-cs"/>
              </a:rPr>
              <a:t>五级</a:t>
            </a:r>
          </a:p>
        </p:txBody>
      </p:sp>
      <p:sp>
        <p:nvSpPr>
          <p:cNvPr id="6" name="页脚占位符 5"/>
          <p:cNvSpPr>
            <a:spLocks noGrp="1"/>
          </p:cNvSpPr>
          <p:nvPr>
            <p:ph type="ftr" sz="quarter" idx="4"/>
            <p:custDataLst>
              <p:tags r:id="rId6"/>
            </p:custDataLst>
          </p:nvPr>
        </p:nvSpPr>
        <p:spPr>
          <a:xfrm>
            <a:off x="0" y="8685213"/>
            <a:ext cx="2971800" cy="458788"/>
          </a:xfrm>
          <a:prstGeom prst="rect">
            <a:avLst/>
          </a:prstGeom>
        </p:spPr>
        <p:txBody>
          <a:bodyPr vert="horz" lIns="91440" tIns="45720" rIns="91440" bIns="45720" rtlCol="0" anchor="b"/>
          <a:lstStyle>
            <a:lvl1pPr algn="l" eaLnBrk="1" fontAlgn="auto" hangingPunct="1">
              <a:spcBef>
                <a:spcPct val="0"/>
              </a:spcBef>
              <a:spcAft>
                <a:spcPct val="0"/>
              </a:spcAft>
              <a:defRPr sz="1200">
                <a:latin typeface="+mn-lt"/>
                <a:ea typeface="+mn-ea"/>
              </a:defRPr>
            </a:lvl1p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7" name="灯片编号占位符 6"/>
          <p:cNvSpPr>
            <a:spLocks noGrp="1"/>
          </p:cNvSpPr>
          <p:nvPr>
            <p:ph type="sldNum" sz="quarter" idx="5"/>
            <p:custDataLst>
              <p:tags r:id="rId7"/>
            </p:custDataLst>
          </p:nvPr>
        </p:nvSpPr>
        <p:spPr>
          <a:xfrm>
            <a:off x="3884613" y="8685213"/>
            <a:ext cx="2971800" cy="458788"/>
          </a:xfrm>
          <a:prstGeom prst="rect">
            <a:avLst/>
          </a:prstGeom>
        </p:spPr>
        <p:txBody>
          <a:bodyPr vert="horz" lIns="91440" tIns="45720" rIns="91440" bIns="45720" rtlCol="0" anchor="b"/>
          <a:lstStyle>
            <a:lvl1pPr algn="r" eaLnBrk="1" fontAlgn="auto" hangingPunct="1">
              <a:spcBef>
                <a:spcPct val="0"/>
              </a:spcBef>
              <a:spcAft>
                <a:spcPct val="0"/>
              </a:spcAft>
              <a:defRPr sz="1200">
                <a:latin typeface="+mn-lt"/>
                <a:ea typeface="+mn-ea"/>
              </a:defRPr>
            </a:lvl1pPr>
          </a:lstStyle>
          <a:p>
            <a:pPr marL="0" marR="0" lvl="0" indent="0" algn="r" defTabSz="914400" rtl="0" eaLnBrk="1" fontAlgn="auto" latinLnBrk="0" hangingPunct="1">
              <a:lnSpc>
                <a:spcPct val="100000"/>
              </a:lnSpc>
              <a:spcBef>
                <a:spcPct val="0"/>
              </a:spcBef>
              <a:spcAft>
                <a:spcPct val="0"/>
              </a:spcAft>
              <a:buClrTx/>
              <a:buSzTx/>
              <a:buFontTx/>
              <a:buNone/>
              <a:defRPr/>
            </a:pPr>
            <a:fld id="{2EFD40E3-E868-451B-9DE3-C57E309E660B}" type="slidenum">
              <a:rPr kumimoji="0" lang="zh-CN" altLang="en-US" sz="1200" b="0" i="0" u="none" strike="noStrike" kern="1200" cap="none" spc="0" normalizeH="0" baseline="0" noProof="0">
                <a:ln>
                  <a:noFill/>
                </a:ln>
                <a:solidFill>
                  <a:schemeClr val="tx1"/>
                </a:solidFill>
                <a:effectLst/>
                <a:uLnTx/>
                <a:uFillTx/>
                <a:latin typeface="+mn-lt"/>
                <a:ea typeface="+mn-ea"/>
                <a:cs typeface="+mn-cs"/>
              </a:rPr>
              <a:t>‹#›</a:t>
            </a:fld>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p:txBody>
      </p:sp>
    </p:spTree>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tags" Target="../tags/tag11.xml"/><Relationship Id="rId2" Type="http://schemas.openxmlformats.org/officeDocument/2006/relationships/tags" Target="../tags/tag10.xml"/><Relationship Id="rId1" Type="http://schemas.openxmlformats.org/officeDocument/2006/relationships/tags" Target="../tags/tag9.xml"/><Relationship Id="rId6" Type="http://schemas.openxmlformats.org/officeDocument/2006/relationships/slideMaster" Target="../slideMasters/slideMaster1.xml"/><Relationship Id="rId5" Type="http://schemas.openxmlformats.org/officeDocument/2006/relationships/tags" Target="../tags/tag13.xml"/><Relationship Id="rId4" Type="http://schemas.openxmlformats.org/officeDocument/2006/relationships/tags" Target="../tags/tag12.xml"/></Relationships>
</file>

<file path=ppt/slideLayouts/_rels/slideLayout10.xml.rels><?xml version="1.0" encoding="UTF-8" standalone="yes"?>
<Relationships xmlns="http://schemas.openxmlformats.org/package/2006/relationships"><Relationship Id="rId3" Type="http://schemas.openxmlformats.org/officeDocument/2006/relationships/tags" Target="../tags/tag60.xml"/><Relationship Id="rId2" Type="http://schemas.openxmlformats.org/officeDocument/2006/relationships/tags" Target="../tags/tag59.xml"/><Relationship Id="rId1" Type="http://schemas.openxmlformats.org/officeDocument/2006/relationships/tags" Target="../tags/tag58.xml"/><Relationship Id="rId6" Type="http://schemas.openxmlformats.org/officeDocument/2006/relationships/slideMaster" Target="../slideMasters/slideMaster1.xml"/><Relationship Id="rId5" Type="http://schemas.openxmlformats.org/officeDocument/2006/relationships/tags" Target="../tags/tag62.xml"/><Relationship Id="rId4" Type="http://schemas.openxmlformats.org/officeDocument/2006/relationships/tags" Target="../tags/tag61.xml"/></Relationships>
</file>

<file path=ppt/slideLayouts/_rels/slideLayout11.xml.rels><?xml version="1.0" encoding="UTF-8" standalone="yes"?>
<Relationships xmlns="http://schemas.openxmlformats.org/package/2006/relationships"><Relationship Id="rId3" Type="http://schemas.openxmlformats.org/officeDocument/2006/relationships/tags" Target="../tags/tag65.xml"/><Relationship Id="rId2" Type="http://schemas.openxmlformats.org/officeDocument/2006/relationships/tags" Target="../tags/tag64.xml"/><Relationship Id="rId1" Type="http://schemas.openxmlformats.org/officeDocument/2006/relationships/tags" Target="../tags/tag63.xml"/><Relationship Id="rId6" Type="http://schemas.openxmlformats.org/officeDocument/2006/relationships/slideMaster" Target="../slideMasters/slideMaster1.xml"/><Relationship Id="rId5" Type="http://schemas.openxmlformats.org/officeDocument/2006/relationships/tags" Target="../tags/tag67.xml"/><Relationship Id="rId4" Type="http://schemas.openxmlformats.org/officeDocument/2006/relationships/tags" Target="../tags/tag66.xml"/></Relationships>
</file>

<file path=ppt/slideLayouts/_rels/slideLayout12.xml.rels><?xml version="1.0" encoding="UTF-8" standalone="yes"?>
<Relationships xmlns="http://schemas.openxmlformats.org/package/2006/relationships"><Relationship Id="rId3" Type="http://schemas.openxmlformats.org/officeDocument/2006/relationships/tags" Target="../tags/tag70.xml"/><Relationship Id="rId2" Type="http://schemas.openxmlformats.org/officeDocument/2006/relationships/tags" Target="../tags/tag69.xml"/><Relationship Id="rId1" Type="http://schemas.openxmlformats.org/officeDocument/2006/relationships/tags" Target="../tags/tag68.xml"/><Relationship Id="rId6" Type="http://schemas.openxmlformats.org/officeDocument/2006/relationships/image" Target="../media/image1.jpeg"/><Relationship Id="rId5" Type="http://schemas.openxmlformats.org/officeDocument/2006/relationships/slideMaster" Target="../slideMasters/slideMaster1.xml"/><Relationship Id="rId4" Type="http://schemas.openxmlformats.org/officeDocument/2006/relationships/tags" Target="../tags/tag7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tags" Target="../tags/tag74.xml"/><Relationship Id="rId2" Type="http://schemas.openxmlformats.org/officeDocument/2006/relationships/tags" Target="../tags/tag73.xml"/><Relationship Id="rId1" Type="http://schemas.openxmlformats.org/officeDocument/2006/relationships/tags" Target="../tags/tag72.xml"/><Relationship Id="rId5" Type="http://schemas.openxmlformats.org/officeDocument/2006/relationships/slideMaster" Target="../slideMasters/slideMaster1.xml"/><Relationship Id="rId4" Type="http://schemas.openxmlformats.org/officeDocument/2006/relationships/tags" Target="../tags/tag7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tags" Target="../tags/tag78.xml"/><Relationship Id="rId2" Type="http://schemas.openxmlformats.org/officeDocument/2006/relationships/tags" Target="../tags/tag77.xml"/><Relationship Id="rId1" Type="http://schemas.openxmlformats.org/officeDocument/2006/relationships/tags" Target="../tags/tag76.xml"/><Relationship Id="rId5" Type="http://schemas.openxmlformats.org/officeDocument/2006/relationships/slideMaster" Target="../slideMasters/slideMaster1.xml"/><Relationship Id="rId4" Type="http://schemas.openxmlformats.org/officeDocument/2006/relationships/tags" Target="../tags/tag79.xml"/></Relationships>
</file>

<file path=ppt/slideLayouts/_rels/slideLayout17.xml.rels><?xml version="1.0" encoding="UTF-8" standalone="yes"?>
<Relationships xmlns="http://schemas.openxmlformats.org/package/2006/relationships"><Relationship Id="rId3" Type="http://schemas.openxmlformats.org/officeDocument/2006/relationships/tags" Target="../tags/tag82.xml"/><Relationship Id="rId2" Type="http://schemas.openxmlformats.org/officeDocument/2006/relationships/tags" Target="../tags/tag81.xml"/><Relationship Id="rId1" Type="http://schemas.openxmlformats.org/officeDocument/2006/relationships/tags" Target="../tags/tag80.xml"/><Relationship Id="rId5" Type="http://schemas.openxmlformats.org/officeDocument/2006/relationships/slideMaster" Target="../slideMasters/slideMaster1.xml"/><Relationship Id="rId4" Type="http://schemas.openxmlformats.org/officeDocument/2006/relationships/tags" Target="../tags/tag83.xml"/></Relationships>
</file>

<file path=ppt/slideLayouts/_rels/slideLayout18.xml.rels><?xml version="1.0" encoding="UTF-8" standalone="yes"?>
<Relationships xmlns="http://schemas.openxmlformats.org/package/2006/relationships"><Relationship Id="rId3" Type="http://schemas.openxmlformats.org/officeDocument/2006/relationships/tags" Target="../tags/tag86.xml"/><Relationship Id="rId2" Type="http://schemas.openxmlformats.org/officeDocument/2006/relationships/tags" Target="../tags/tag85.xml"/><Relationship Id="rId1" Type="http://schemas.openxmlformats.org/officeDocument/2006/relationships/tags" Target="../tags/tag84.xml"/><Relationship Id="rId5" Type="http://schemas.openxmlformats.org/officeDocument/2006/relationships/slideMaster" Target="../slideMasters/slideMaster1.xml"/><Relationship Id="rId4" Type="http://schemas.openxmlformats.org/officeDocument/2006/relationships/tags" Target="../tags/tag87.xml"/></Relationships>
</file>

<file path=ppt/slideLayouts/_rels/slideLayout19.xml.rels><?xml version="1.0" encoding="UTF-8" standalone="yes"?>
<Relationships xmlns="http://schemas.openxmlformats.org/package/2006/relationships"><Relationship Id="rId3" Type="http://schemas.openxmlformats.org/officeDocument/2006/relationships/tags" Target="../tags/tag90.xml"/><Relationship Id="rId2" Type="http://schemas.openxmlformats.org/officeDocument/2006/relationships/tags" Target="../tags/tag89.xml"/><Relationship Id="rId1" Type="http://schemas.openxmlformats.org/officeDocument/2006/relationships/tags" Target="../tags/tag88.xml"/><Relationship Id="rId5" Type="http://schemas.openxmlformats.org/officeDocument/2006/relationships/slideMaster" Target="../slideMasters/slideMaster1.xml"/><Relationship Id="rId4" Type="http://schemas.openxmlformats.org/officeDocument/2006/relationships/tags" Target="../tags/tag91.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16.xml"/><Relationship Id="rId2" Type="http://schemas.openxmlformats.org/officeDocument/2006/relationships/tags" Target="../tags/tag15.xml"/><Relationship Id="rId1" Type="http://schemas.openxmlformats.org/officeDocument/2006/relationships/tags" Target="../tags/tag14.xml"/><Relationship Id="rId6" Type="http://schemas.openxmlformats.org/officeDocument/2006/relationships/slideMaster" Target="../slideMasters/slideMaster1.xml"/><Relationship Id="rId5" Type="http://schemas.openxmlformats.org/officeDocument/2006/relationships/tags" Target="../tags/tag18.xml"/><Relationship Id="rId4" Type="http://schemas.openxmlformats.org/officeDocument/2006/relationships/tags" Target="../tags/tag17.xml"/></Relationships>
</file>

<file path=ppt/slideLayouts/_rels/slideLayout20.xml.rels><?xml version="1.0" encoding="UTF-8" standalone="yes"?>
<Relationships xmlns="http://schemas.openxmlformats.org/package/2006/relationships"><Relationship Id="rId3" Type="http://schemas.openxmlformats.org/officeDocument/2006/relationships/tags" Target="../tags/tag94.xml"/><Relationship Id="rId2" Type="http://schemas.openxmlformats.org/officeDocument/2006/relationships/tags" Target="../tags/tag93.xml"/><Relationship Id="rId1" Type="http://schemas.openxmlformats.org/officeDocument/2006/relationships/tags" Target="../tags/tag92.xml"/><Relationship Id="rId5" Type="http://schemas.openxmlformats.org/officeDocument/2006/relationships/slideMaster" Target="../slideMasters/slideMaster1.xml"/><Relationship Id="rId4" Type="http://schemas.openxmlformats.org/officeDocument/2006/relationships/tags" Target="../tags/tag95.xml"/></Relationships>
</file>

<file path=ppt/slideLayouts/_rels/slideLayout2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97.xml"/><Relationship Id="rId1" Type="http://schemas.openxmlformats.org/officeDocument/2006/relationships/tags" Target="../tags/tag96.xml"/><Relationship Id="rId4" Type="http://schemas.openxmlformats.org/officeDocument/2006/relationships/image" Target="../media/image3.png"/></Relationships>
</file>

<file path=ppt/slideLayouts/_rels/slideLayout22.xml.rels><?xml version="1.0" encoding="UTF-8" standalone="yes"?>
<Relationships xmlns="http://schemas.openxmlformats.org/package/2006/relationships"><Relationship Id="rId3" Type="http://schemas.openxmlformats.org/officeDocument/2006/relationships/tags" Target="../tags/tag100.xml"/><Relationship Id="rId2" Type="http://schemas.openxmlformats.org/officeDocument/2006/relationships/tags" Target="../tags/tag99.xml"/><Relationship Id="rId1" Type="http://schemas.openxmlformats.org/officeDocument/2006/relationships/tags" Target="../tags/tag98.xml"/><Relationship Id="rId5" Type="http://schemas.openxmlformats.org/officeDocument/2006/relationships/slideMaster" Target="../slideMasters/slideMaster1.xml"/><Relationship Id="rId4" Type="http://schemas.openxmlformats.org/officeDocument/2006/relationships/tags" Target="../tags/tag101.xml"/></Relationships>
</file>

<file path=ppt/slideLayouts/_rels/slideLayout2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0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Master" Target="../slideMasters/slideMaster2.xml"/><Relationship Id="rId1" Type="http://schemas.openxmlformats.org/officeDocument/2006/relationships/tags" Target="../tags/tag106.xml"/></Relationships>
</file>

<file path=ppt/slideLayouts/_rels/slideLayout26.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08.xml"/><Relationship Id="rId1" Type="http://schemas.openxmlformats.org/officeDocument/2006/relationships/tags" Target="../tags/tag107.xml"/><Relationship Id="rId4" Type="http://schemas.openxmlformats.org/officeDocument/2006/relationships/image" Target="../media/image4.jpeg"/></Relationships>
</file>

<file path=ppt/slideLayouts/_rels/slideLayout27.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10.xml"/><Relationship Id="rId1" Type="http://schemas.openxmlformats.org/officeDocument/2006/relationships/tags" Target="../tags/tag109.xml"/><Relationship Id="rId4" Type="http://schemas.openxmlformats.org/officeDocument/2006/relationships/image" Target="../media/image4.jpeg"/></Relationships>
</file>

<file path=ppt/slideLayouts/_rels/slideLayout28.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12.xml"/><Relationship Id="rId1" Type="http://schemas.openxmlformats.org/officeDocument/2006/relationships/tags" Target="../tags/tag111.xml"/><Relationship Id="rId4" Type="http://schemas.openxmlformats.org/officeDocument/2006/relationships/image" Target="../media/image4.jpeg"/></Relationships>
</file>

<file path=ppt/slideLayouts/_rels/slideLayout29.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14.xml"/><Relationship Id="rId1" Type="http://schemas.openxmlformats.org/officeDocument/2006/relationships/tags" Target="../tags/tag113.xml"/><Relationship Id="rId4" Type="http://schemas.openxmlformats.org/officeDocument/2006/relationships/image" Target="../media/image4.jpeg"/></Relationships>
</file>

<file path=ppt/slideLayouts/_rels/slideLayout3.xml.rels><?xml version="1.0" encoding="UTF-8" standalone="yes"?>
<Relationships xmlns="http://schemas.openxmlformats.org/package/2006/relationships"><Relationship Id="rId3" Type="http://schemas.openxmlformats.org/officeDocument/2006/relationships/tags" Target="../tags/tag21.xml"/><Relationship Id="rId2" Type="http://schemas.openxmlformats.org/officeDocument/2006/relationships/tags" Target="../tags/tag20.xml"/><Relationship Id="rId1" Type="http://schemas.openxmlformats.org/officeDocument/2006/relationships/tags" Target="../tags/tag19.xml"/><Relationship Id="rId6" Type="http://schemas.openxmlformats.org/officeDocument/2006/relationships/slideMaster" Target="../slideMasters/slideMaster1.xml"/><Relationship Id="rId5" Type="http://schemas.openxmlformats.org/officeDocument/2006/relationships/tags" Target="../tags/tag23.xml"/><Relationship Id="rId4" Type="http://schemas.openxmlformats.org/officeDocument/2006/relationships/tags" Target="../tags/tag22.xml"/></Relationships>
</file>

<file path=ppt/slideLayouts/_rels/slideLayout30.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16.xml"/><Relationship Id="rId1" Type="http://schemas.openxmlformats.org/officeDocument/2006/relationships/tags" Target="../tags/tag115.xml"/><Relationship Id="rId4" Type="http://schemas.openxmlformats.org/officeDocument/2006/relationships/image" Target="../media/image4.jpeg"/></Relationships>
</file>

<file path=ppt/slideLayouts/_rels/slideLayout31.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18.xml"/><Relationship Id="rId1" Type="http://schemas.openxmlformats.org/officeDocument/2006/relationships/tags" Target="../tags/tag117.xml"/><Relationship Id="rId4" Type="http://schemas.openxmlformats.org/officeDocument/2006/relationships/image" Target="../media/image4.jpeg"/></Relationships>
</file>

<file path=ppt/slideLayouts/_rels/slideLayout32.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20.xml"/><Relationship Id="rId1" Type="http://schemas.openxmlformats.org/officeDocument/2006/relationships/tags" Target="../tags/tag119.xml"/><Relationship Id="rId4" Type="http://schemas.openxmlformats.org/officeDocument/2006/relationships/image" Target="../media/image4.jpeg"/></Relationships>
</file>

<file path=ppt/slideLayouts/_rels/slideLayout33.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22.xml"/><Relationship Id="rId1" Type="http://schemas.openxmlformats.org/officeDocument/2006/relationships/tags" Target="../tags/tag121.xml"/><Relationship Id="rId4" Type="http://schemas.openxmlformats.org/officeDocument/2006/relationships/image" Target="../media/image4.jpeg"/></Relationships>
</file>

<file path=ppt/slideLayouts/_rels/slideLayout34.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24.xml"/><Relationship Id="rId1" Type="http://schemas.openxmlformats.org/officeDocument/2006/relationships/tags" Target="../tags/tag123.xml"/><Relationship Id="rId4" Type="http://schemas.openxmlformats.org/officeDocument/2006/relationships/image" Target="../media/image4.jpeg"/></Relationships>
</file>

<file path=ppt/slideLayouts/_rels/slideLayout35.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26.xml"/><Relationship Id="rId1" Type="http://schemas.openxmlformats.org/officeDocument/2006/relationships/tags" Target="../tags/tag125.xml"/><Relationship Id="rId4" Type="http://schemas.openxmlformats.org/officeDocument/2006/relationships/image" Target="../media/image4.jpeg"/></Relationships>
</file>

<file path=ppt/slideLayouts/_rels/slideLayout36.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28.xml"/><Relationship Id="rId1" Type="http://schemas.openxmlformats.org/officeDocument/2006/relationships/tags" Target="../tags/tag127.xml"/><Relationship Id="rId4" Type="http://schemas.openxmlformats.org/officeDocument/2006/relationships/image" Target="../media/image4.jpeg"/></Relationships>
</file>

<file path=ppt/slideLayouts/_rels/slideLayout37.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30.xml"/><Relationship Id="rId1" Type="http://schemas.openxmlformats.org/officeDocument/2006/relationships/tags" Target="../tags/tag129.xml"/><Relationship Id="rId4" Type="http://schemas.openxmlformats.org/officeDocument/2006/relationships/image" Target="../media/image4.jpeg"/></Relationships>
</file>

<file path=ppt/slideLayouts/_rels/slideLayout38.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32.xml"/><Relationship Id="rId1" Type="http://schemas.openxmlformats.org/officeDocument/2006/relationships/tags" Target="../tags/tag131.xml"/><Relationship Id="rId4" Type="http://schemas.openxmlformats.org/officeDocument/2006/relationships/image" Target="../media/image4.jpeg"/></Relationships>
</file>

<file path=ppt/slideLayouts/_rels/slideLayout39.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34.xml"/><Relationship Id="rId1" Type="http://schemas.openxmlformats.org/officeDocument/2006/relationships/tags" Target="../tags/tag133.xml"/><Relationship Id="rId4" Type="http://schemas.openxmlformats.org/officeDocument/2006/relationships/image" Target="../media/image4.jpeg"/></Relationships>
</file>

<file path=ppt/slideLayouts/_rels/slideLayout4.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26.xml"/><Relationship Id="rId7" Type="http://schemas.openxmlformats.org/officeDocument/2006/relationships/tags" Target="../tags/tag30.xml"/><Relationship Id="rId2" Type="http://schemas.openxmlformats.org/officeDocument/2006/relationships/tags" Target="../tags/tag25.xml"/><Relationship Id="rId1" Type="http://schemas.openxmlformats.org/officeDocument/2006/relationships/tags" Target="../tags/tag24.xml"/><Relationship Id="rId6" Type="http://schemas.openxmlformats.org/officeDocument/2006/relationships/tags" Target="../tags/tag29.xml"/><Relationship Id="rId5" Type="http://schemas.openxmlformats.org/officeDocument/2006/relationships/tags" Target="../tags/tag28.xml"/><Relationship Id="rId4" Type="http://schemas.openxmlformats.org/officeDocument/2006/relationships/tags" Target="../tags/tag27.xml"/><Relationship Id="rId9" Type="http://schemas.openxmlformats.org/officeDocument/2006/relationships/image" Target="../media/image1.jpeg"/></Relationships>
</file>

<file path=ppt/slideLayouts/_rels/slideLayout40.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36.xml"/><Relationship Id="rId1" Type="http://schemas.openxmlformats.org/officeDocument/2006/relationships/tags" Target="../tags/tag135.xml"/><Relationship Id="rId4" Type="http://schemas.openxmlformats.org/officeDocument/2006/relationships/image" Target="../media/image4.jpeg"/></Relationships>
</file>

<file path=ppt/slideLayouts/_rels/slideLayout41.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38.xml"/><Relationship Id="rId1" Type="http://schemas.openxmlformats.org/officeDocument/2006/relationships/tags" Target="../tags/tag137.xml"/><Relationship Id="rId4" Type="http://schemas.openxmlformats.org/officeDocument/2006/relationships/image" Target="../media/image4.jpeg"/></Relationships>
</file>

<file path=ppt/slideLayouts/_rels/slideLayout42.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40.xml"/><Relationship Id="rId1" Type="http://schemas.openxmlformats.org/officeDocument/2006/relationships/tags" Target="../tags/tag139.xml"/><Relationship Id="rId4" Type="http://schemas.openxmlformats.org/officeDocument/2006/relationships/image" Target="../media/image4.jpeg"/></Relationships>
</file>

<file path=ppt/slideLayouts/_rels/slideLayout43.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42.xml"/><Relationship Id="rId1" Type="http://schemas.openxmlformats.org/officeDocument/2006/relationships/tags" Target="../tags/tag141.xml"/><Relationship Id="rId4" Type="http://schemas.openxmlformats.org/officeDocument/2006/relationships/image" Target="../media/image4.jpeg"/></Relationships>
</file>

<file path=ppt/slideLayouts/_rels/slideLayout44.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44.xml"/><Relationship Id="rId1" Type="http://schemas.openxmlformats.org/officeDocument/2006/relationships/tags" Target="../tags/tag143.xml"/><Relationship Id="rId4" Type="http://schemas.openxmlformats.org/officeDocument/2006/relationships/image" Target="../media/image4.jpeg"/></Relationships>
</file>

<file path=ppt/slideLayouts/_rels/slideLayout45.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46.xml"/><Relationship Id="rId1" Type="http://schemas.openxmlformats.org/officeDocument/2006/relationships/tags" Target="../tags/tag145.xml"/><Relationship Id="rId4" Type="http://schemas.openxmlformats.org/officeDocument/2006/relationships/image" Target="../media/image4.jpeg"/></Relationships>
</file>

<file path=ppt/slideLayouts/_rels/slideLayout46.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48.xml"/><Relationship Id="rId1" Type="http://schemas.openxmlformats.org/officeDocument/2006/relationships/tags" Target="../tags/tag147.xml"/><Relationship Id="rId4" Type="http://schemas.openxmlformats.org/officeDocument/2006/relationships/image" Target="../media/image4.jpeg"/></Relationships>
</file>

<file path=ppt/slideLayouts/_rels/slideLayout47.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50.xml"/><Relationship Id="rId1" Type="http://schemas.openxmlformats.org/officeDocument/2006/relationships/tags" Target="../tags/tag149.xml"/><Relationship Id="rId4" Type="http://schemas.openxmlformats.org/officeDocument/2006/relationships/image" Target="../media/image4.jpeg"/></Relationships>
</file>

<file path=ppt/slideLayouts/_rels/slideLayout48.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52.xml"/><Relationship Id="rId1" Type="http://schemas.openxmlformats.org/officeDocument/2006/relationships/tags" Target="../tags/tag151.xml"/><Relationship Id="rId4" Type="http://schemas.openxmlformats.org/officeDocument/2006/relationships/image" Target="../media/image4.jpeg"/></Relationships>
</file>

<file path=ppt/slideLayouts/_rels/slideLayout49.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54.xml"/><Relationship Id="rId1" Type="http://schemas.openxmlformats.org/officeDocument/2006/relationships/tags" Target="../tags/tag153.xml"/><Relationship Id="rId4" Type="http://schemas.openxmlformats.org/officeDocument/2006/relationships/image" Target="../media/image4.jpeg"/></Relationships>
</file>

<file path=ppt/slideLayouts/_rels/slideLayout5.xml.rels><?xml version="1.0" encoding="UTF-8" standalone="yes"?>
<Relationships xmlns="http://schemas.openxmlformats.org/package/2006/relationships"><Relationship Id="rId8" Type="http://schemas.openxmlformats.org/officeDocument/2006/relationships/tags" Target="../tags/tag38.xml"/><Relationship Id="rId3" Type="http://schemas.openxmlformats.org/officeDocument/2006/relationships/tags" Target="../tags/tag33.xml"/><Relationship Id="rId7" Type="http://schemas.openxmlformats.org/officeDocument/2006/relationships/tags" Target="../tags/tag37.xml"/><Relationship Id="rId2" Type="http://schemas.openxmlformats.org/officeDocument/2006/relationships/tags" Target="../tags/tag32.xml"/><Relationship Id="rId1" Type="http://schemas.openxmlformats.org/officeDocument/2006/relationships/tags" Target="../tags/tag31.xml"/><Relationship Id="rId6" Type="http://schemas.openxmlformats.org/officeDocument/2006/relationships/tags" Target="../tags/tag36.xml"/><Relationship Id="rId5" Type="http://schemas.openxmlformats.org/officeDocument/2006/relationships/tags" Target="../tags/tag35.xml"/><Relationship Id="rId4" Type="http://schemas.openxmlformats.org/officeDocument/2006/relationships/tags" Target="../tags/tag34.xml"/><Relationship Id="rId9"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56.xml"/><Relationship Id="rId1" Type="http://schemas.openxmlformats.org/officeDocument/2006/relationships/tags" Target="../tags/tag155.xml"/><Relationship Id="rId4" Type="http://schemas.openxmlformats.org/officeDocument/2006/relationships/image" Target="../media/image4.jpeg"/></Relationships>
</file>

<file path=ppt/slideLayouts/_rels/slideLayout51.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58.xml"/><Relationship Id="rId1" Type="http://schemas.openxmlformats.org/officeDocument/2006/relationships/tags" Target="../tags/tag157.xml"/><Relationship Id="rId4" Type="http://schemas.openxmlformats.org/officeDocument/2006/relationships/image" Target="../media/image4.jpeg"/></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tags" Target="../tags/tag41.xml"/><Relationship Id="rId2" Type="http://schemas.openxmlformats.org/officeDocument/2006/relationships/tags" Target="../tags/tag40.xml"/><Relationship Id="rId1" Type="http://schemas.openxmlformats.org/officeDocument/2006/relationships/tags" Target="../tags/tag39.xml"/><Relationship Id="rId5" Type="http://schemas.openxmlformats.org/officeDocument/2006/relationships/slideMaster" Target="../slideMasters/slideMaster1.xml"/><Relationship Id="rId4" Type="http://schemas.openxmlformats.org/officeDocument/2006/relationships/tags" Target="../tags/tag42.xm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45.xml"/><Relationship Id="rId2" Type="http://schemas.openxmlformats.org/officeDocument/2006/relationships/tags" Target="../tags/tag44.xml"/><Relationship Id="rId1" Type="http://schemas.openxmlformats.org/officeDocument/2006/relationships/tags" Target="../tags/tag43.xml"/><Relationship Id="rId4"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tags" Target="../tags/tag48.xml"/><Relationship Id="rId7" Type="http://schemas.openxmlformats.org/officeDocument/2006/relationships/slideMaster" Target="../slideMasters/slideMaster1.xml"/><Relationship Id="rId2" Type="http://schemas.openxmlformats.org/officeDocument/2006/relationships/tags" Target="../tags/tag47.xml"/><Relationship Id="rId1" Type="http://schemas.openxmlformats.org/officeDocument/2006/relationships/tags" Target="../tags/tag46.xml"/><Relationship Id="rId6" Type="http://schemas.openxmlformats.org/officeDocument/2006/relationships/tags" Target="../tags/tag51.xml"/><Relationship Id="rId5" Type="http://schemas.openxmlformats.org/officeDocument/2006/relationships/tags" Target="../tags/tag50.xml"/><Relationship Id="rId4" Type="http://schemas.openxmlformats.org/officeDocument/2006/relationships/tags" Target="../tags/tag49.xml"/></Relationships>
</file>

<file path=ppt/slideLayouts/_rels/slideLayout9.xml.rels><?xml version="1.0" encoding="UTF-8" standalone="yes"?>
<Relationships xmlns="http://schemas.openxmlformats.org/package/2006/relationships"><Relationship Id="rId3" Type="http://schemas.openxmlformats.org/officeDocument/2006/relationships/tags" Target="../tags/tag54.xml"/><Relationship Id="rId7" Type="http://schemas.openxmlformats.org/officeDocument/2006/relationships/slideMaster" Target="../slideMasters/slideMaster1.xml"/><Relationship Id="rId2" Type="http://schemas.openxmlformats.org/officeDocument/2006/relationships/tags" Target="../tags/tag53.xml"/><Relationship Id="rId1" Type="http://schemas.openxmlformats.org/officeDocument/2006/relationships/tags" Target="../tags/tag52.xml"/><Relationship Id="rId6" Type="http://schemas.openxmlformats.org/officeDocument/2006/relationships/tags" Target="../tags/tag57.xml"/><Relationship Id="rId5" Type="http://schemas.openxmlformats.org/officeDocument/2006/relationships/tags" Target="../tags/tag56.xml"/><Relationship Id="rId4" Type="http://schemas.openxmlformats.org/officeDocument/2006/relationships/tags" Target="../tags/tag55.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custDataLst>
              <p:tags r:id="rId1"/>
            </p:custDataLst>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custDataLst>
              <p:tags r:id="rId2"/>
            </p:custDataLst>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custDataLst>
              <p:tags r:id="rId3"/>
            </p:custDataLst>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fld id="{6488CC54-DD5F-45D4-8536-98B07D773727}" type="datetimeFigureOut">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t>2025/2/13</a:t>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11"/>
            <p:custDataLst>
              <p:tags r:id="rId4"/>
            </p:custDataLst>
          </p:nvPr>
        </p:nvSpPr>
        <p:spPr/>
        <p:txBody>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灯片编号占位符 5"/>
          <p:cNvSpPr>
            <a:spLocks noGrp="1"/>
          </p:cNvSpPr>
          <p:nvPr>
            <p:ph type="sldNum" sz="quarter" idx="12"/>
            <p:custDataLst>
              <p:tags r:id="rId5"/>
            </p:custDataLst>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3A1CC226-EA1F-4A8A-A2B8-57676DA64331}" type="slidenum">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t>‹#›</a:t>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Ovr>
    <a:masterClrMapping/>
  </p:clrMapOvr>
  <p:transition spd="slow">
    <p:push/>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p:txBody>
          <a:bodyPr/>
          <a:lstStyle/>
          <a:p>
            <a:r>
              <a:rPr lang="zh-CN" altLang="en-US"/>
              <a:t>单击此处编辑母版标题样式</a:t>
            </a:r>
          </a:p>
        </p:txBody>
      </p:sp>
      <p:sp>
        <p:nvSpPr>
          <p:cNvPr id="3" name="竖排文字占位符 2"/>
          <p:cNvSpPr>
            <a:spLocks noGrp="1"/>
          </p:cNvSpPr>
          <p:nvPr>
            <p:ph type="body" orient="vert" idx="1"/>
            <p:custDataLst>
              <p:tags r:id="rId2"/>
            </p:custDataLst>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custDataLst>
              <p:tags r:id="rId3"/>
            </p:custDataLst>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fld id="{6488CC54-DD5F-45D4-8536-98B07D773727}" type="datetimeFigureOut">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t>2025/2/13</a:t>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11"/>
            <p:custDataLst>
              <p:tags r:id="rId4"/>
            </p:custDataLst>
          </p:nvPr>
        </p:nvSpPr>
        <p:spPr/>
        <p:txBody>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灯片编号占位符 5"/>
          <p:cNvSpPr>
            <a:spLocks noGrp="1"/>
          </p:cNvSpPr>
          <p:nvPr>
            <p:ph type="sldNum" sz="quarter" idx="12"/>
            <p:custDataLst>
              <p:tags r:id="rId5"/>
            </p:custDataLst>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3A1CC226-EA1F-4A8A-A2B8-57676DA64331}" type="slidenum">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t>‹#›</a:t>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Ovr>
    <a:masterClrMapping/>
  </p:clrMapOvr>
  <p:transition spd="slow">
    <p:push/>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custDataLst>
              <p:tags r:id="rId1"/>
            </p:custDataLs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custDataLst>
              <p:tags r:id="rId2"/>
            </p:custDataLst>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custDataLst>
              <p:tags r:id="rId3"/>
            </p:custDataLst>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fld id="{6488CC54-DD5F-45D4-8536-98B07D773727}" type="datetimeFigureOut">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t>2025/2/13</a:t>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11"/>
            <p:custDataLst>
              <p:tags r:id="rId4"/>
            </p:custDataLst>
          </p:nvPr>
        </p:nvSpPr>
        <p:spPr/>
        <p:txBody>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灯片编号占位符 5"/>
          <p:cNvSpPr>
            <a:spLocks noGrp="1"/>
          </p:cNvSpPr>
          <p:nvPr>
            <p:ph type="sldNum" sz="quarter" idx="12"/>
            <p:custDataLst>
              <p:tags r:id="rId5"/>
            </p:custDataLst>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3A1CC226-EA1F-4A8A-A2B8-57676DA64331}" type="slidenum">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t>‹#›</a:t>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Ovr>
    <a:masterClrMapping/>
  </p:clrMapOvr>
  <p:transition spd="slow">
    <p:push/>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内容">
    <p:bg>
      <p:bgPr>
        <a:blipFill rotWithShape="0">
          <a:blip r:embed="rId6"/>
          <a:stretch>
            <a:fillRect/>
          </a:stretch>
        </a:blipFill>
        <a:effectLst/>
      </p:bgPr>
    </p:bg>
    <p:spTree>
      <p:nvGrpSpPr>
        <p:cNvPr id="1" name=""/>
        <p:cNvGrpSpPr/>
        <p:nvPr/>
      </p:nvGrpSpPr>
      <p:grpSpPr>
        <a:xfrm>
          <a:off x="0" y="0"/>
          <a:ext cx="0" cy="0"/>
          <a:chOff x="0" y="0"/>
          <a:chExt cx="0" cy="0"/>
        </a:xfrm>
      </p:grpSpPr>
      <p:sp>
        <p:nvSpPr>
          <p:cNvPr id="2" name="内容占位符 1"/>
          <p:cNvSpPr>
            <a:spLocks noGrp="1"/>
          </p:cNvSpPr>
          <p:nvPr>
            <p:ph/>
            <p:custDataLst>
              <p:tags r:id="rId1"/>
            </p:custDataLst>
          </p:nvPr>
        </p:nvSpPr>
        <p:spPr>
          <a:xfrm>
            <a:off x="609600" y="274639"/>
            <a:ext cx="10972800" cy="5851525"/>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2"/>
          <p:cNvSpPr>
            <a:spLocks noGrp="1"/>
          </p:cNvSpPr>
          <p:nvPr>
            <p:ph type="dt" sz="half" idx="2"/>
            <p:custDataLst>
              <p:tags r:id="rId2"/>
            </p:custDataLst>
          </p:nvPr>
        </p:nvSpPr>
        <p:spPr>
          <a:xfrm>
            <a:off x="609600" y="6245225"/>
            <a:ext cx="2844800" cy="476250"/>
          </a:xfrm>
          <a:prstGeom prst="rect">
            <a:avLst/>
          </a:prstGeom>
        </p:spPr>
        <p:txBody>
          <a:bodyPr vert="horz" lIns="91440" tIns="45720" rIns="91440" bIns="45720" rtlCol="0" anchor="ctr"/>
          <a:lstStyle>
            <a:lvl1pPr>
              <a:defRPr/>
            </a:lvl1p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8" name="页脚占位符 3"/>
          <p:cNvSpPr>
            <a:spLocks noGrp="1"/>
          </p:cNvSpPr>
          <p:nvPr>
            <p:ph type="ftr" sz="quarter" idx="3"/>
            <p:custDataLst>
              <p:tags r:id="rId3"/>
            </p:custDataLst>
          </p:nvPr>
        </p:nvSpPr>
        <p:spPr>
          <a:xfrm>
            <a:off x="4165600" y="6245225"/>
            <a:ext cx="3860800" cy="476250"/>
          </a:xfrm>
          <a:prstGeom prst="rect">
            <a:avLst/>
          </a:prstGeom>
        </p:spPr>
        <p:txBody>
          <a:bodyPr vert="horz" lIns="91440" tIns="45720" rIns="91440" bIns="45720" rtlCol="0" anchor="ctr"/>
          <a:lstStyle>
            <a:lvl1pPr>
              <a:defRPr/>
            </a:lvl1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9" name="灯片编号占位符 4"/>
          <p:cNvSpPr>
            <a:spLocks noGrp="1"/>
          </p:cNvSpPr>
          <p:nvPr>
            <p:ph type="sldNum" sz="quarter" idx="4"/>
            <p:custDataLst>
              <p:tags r:id="rId4"/>
            </p:custDataLst>
          </p:nvPr>
        </p:nvSpPr>
        <p:spPr>
          <a:xfrm>
            <a:off x="8737600" y="6245225"/>
            <a:ext cx="2844800" cy="476250"/>
          </a:xfrm>
          <a:prstGeom prst="rect">
            <a:avLst/>
          </a:prstGeom>
        </p:spPr>
        <p:txBody>
          <a:bodyPr vert="horz" lIns="91440" tIns="45720" rIns="91440" bIns="45720" rtlCol="0" anchor="ctr"/>
          <a:lstStyle>
            <a:lvl1pPr>
              <a:defRPr/>
            </a:lvl1pPr>
          </a:lstStyle>
          <a:p>
            <a:pPr marL="0" marR="0" lvl="0" indent="0" algn="r" defTabSz="914400" rtl="0" eaLnBrk="1" fontAlgn="auto" latinLnBrk="0" hangingPunct="1">
              <a:lnSpc>
                <a:spcPct val="100000"/>
              </a:lnSpc>
              <a:spcBef>
                <a:spcPct val="0"/>
              </a:spcBef>
              <a:spcAft>
                <a:spcPct val="0"/>
              </a:spcAft>
              <a:buClrTx/>
              <a:buSzTx/>
              <a:buFontTx/>
              <a:buNone/>
              <a:defRPr/>
            </a:pPr>
            <a:fld id="{D6C71DF3-5557-4554-80BC-FE58532A84FA}" type="slidenum">
              <a:rPr kumimoji="0" lang="en-US" altLang="zh-CN" sz="1200" b="0" i="0" u="none" strike="noStrike" kern="1200" cap="none" spc="0" normalizeH="0" baseline="0" noProof="0">
                <a:ln>
                  <a:noFill/>
                </a:ln>
                <a:solidFill>
                  <a:schemeClr val="tx1">
                    <a:tint val="75000"/>
                  </a:schemeClr>
                </a:solidFill>
                <a:effectLst/>
                <a:uLnTx/>
                <a:uFillTx/>
                <a:latin typeface="+mn-lt"/>
                <a:ea typeface="+mn-ea"/>
                <a:cs typeface="+mn-cs"/>
              </a:rPr>
              <a:t>‹#›</a:t>
            </a:fld>
            <a:endParaRPr kumimoji="0" lang="en-US" altLang="zh-CN"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Ovr>
    <a:masterClrMapping/>
  </p:clrMapOvr>
  <p:transition spd="slow">
    <p:push/>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6_标题和内容">
    <p:spTree>
      <p:nvGrpSpPr>
        <p:cNvPr id="1" name=""/>
        <p:cNvGrpSpPr/>
        <p:nvPr/>
      </p:nvGrpSpPr>
      <p:grpSpPr>
        <a:xfrm>
          <a:off x="0" y="0"/>
          <a:ext cx="0" cy="0"/>
          <a:chOff x="0" y="0"/>
          <a:chExt cx="0" cy="0"/>
        </a:xfrm>
      </p:grpSpPr>
    </p:spTree>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p:txBody>
          <a:bodyPr/>
          <a:lstStyle/>
          <a:p>
            <a:r>
              <a:rPr lang="zh-CN" altLang="en-US"/>
              <a:t>单击此处编辑母版标题样式</a:t>
            </a:r>
          </a:p>
        </p:txBody>
      </p:sp>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t>2025/2/13</a:t>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t>‹#›</a:t>
            </a:fld>
            <a:endParaRPr lang="zh-CN" altLang="en-US"/>
          </a:p>
        </p:txBody>
      </p:sp>
    </p:spTree>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userDrawn="1">
  <p:cSld name="1_仅标题">
    <p:spTree>
      <p:nvGrpSpPr>
        <p:cNvPr id="1" name=""/>
        <p:cNvGrpSpPr/>
        <p:nvPr/>
      </p:nvGrpSpPr>
      <p:grpSpPr>
        <a:xfrm>
          <a:off x="0" y="0"/>
          <a:ext cx="0" cy="0"/>
          <a:chOff x="0" y="0"/>
          <a:chExt cx="0" cy="0"/>
        </a:xfrm>
      </p:grpSpPr>
    </p:spTree>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p:txBody>
          <a:bodyPr/>
          <a:lstStyle/>
          <a:p>
            <a:r>
              <a:rPr lang="zh-CN" altLang="en-US"/>
              <a:t>单击此处编辑母版标题样式</a:t>
            </a:r>
          </a:p>
        </p:txBody>
      </p:sp>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t>2025/2/13</a:t>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t>‹#›</a:t>
            </a:fld>
            <a:endParaRPr lang="zh-CN" altLang="en-US"/>
          </a:p>
        </p:txBody>
      </p:sp>
    </p:spTree>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p:txBody>
          <a:bodyPr/>
          <a:lstStyle/>
          <a:p>
            <a:r>
              <a:rPr lang="zh-CN" altLang="en-US"/>
              <a:t>单击此处编辑母版标题样式</a:t>
            </a:r>
          </a:p>
        </p:txBody>
      </p:sp>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t>2025/2/13</a:t>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t>‹#›</a:t>
            </a:fld>
            <a:endParaRPr lang="zh-CN" altLang="en-US"/>
          </a:p>
        </p:txBody>
      </p:sp>
    </p:spTree>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p:txBody>
          <a:bodyPr/>
          <a:lstStyle/>
          <a:p>
            <a:r>
              <a:rPr lang="zh-CN" altLang="en-US"/>
              <a:t>单击此处编辑母版标题样式</a:t>
            </a:r>
          </a:p>
        </p:txBody>
      </p:sp>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t>2025/2/13</a:t>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t>‹#›</a:t>
            </a:fld>
            <a:endParaRPr lang="zh-CN" altLang="en-US"/>
          </a:p>
        </p:txBody>
      </p:sp>
    </p:spTree>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5_自定义版式">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p:txBody>
          <a:bodyPr/>
          <a:lstStyle/>
          <a:p>
            <a:r>
              <a:rPr lang="zh-CN" altLang="en-US"/>
              <a:t>单击此处编辑母版标题样式</a:t>
            </a:r>
          </a:p>
        </p:txBody>
      </p:sp>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t>2025/2/13</a:t>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t>‹#›</a:t>
            </a:fld>
            <a:endParaRPr lang="zh-CN" altLang="en-U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p:txBody>
          <a:bodyPr/>
          <a:lstStyle/>
          <a:p>
            <a:r>
              <a:rPr lang="zh-CN" altLang="en-US"/>
              <a:t>单击此处编辑母版标题样式</a:t>
            </a:r>
          </a:p>
        </p:txBody>
      </p:sp>
      <p:sp>
        <p:nvSpPr>
          <p:cNvPr id="3" name="内容占位符 2"/>
          <p:cNvSpPr>
            <a:spLocks noGrp="1"/>
          </p:cNvSpPr>
          <p:nvPr>
            <p:ph idx="1"/>
            <p:custDataLst>
              <p:tags r:id="rId2"/>
            </p:custDataLst>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custDataLst>
              <p:tags r:id="rId3"/>
            </p:custDataLst>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fld id="{6488CC54-DD5F-45D4-8536-98B07D773727}" type="datetimeFigureOut">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t>2025/2/13</a:t>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11"/>
            <p:custDataLst>
              <p:tags r:id="rId4"/>
            </p:custDataLst>
          </p:nvPr>
        </p:nvSpPr>
        <p:spPr/>
        <p:txBody>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灯片编号占位符 5"/>
          <p:cNvSpPr>
            <a:spLocks noGrp="1"/>
          </p:cNvSpPr>
          <p:nvPr>
            <p:ph type="sldNum" sz="quarter" idx="12"/>
            <p:custDataLst>
              <p:tags r:id="rId5"/>
            </p:custDataLst>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3A1CC226-EA1F-4A8A-A2B8-57676DA64331}" type="slidenum">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t>‹#›</a:t>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Ovr>
    <a:masterClrMapping/>
  </p:clrMapOvr>
  <p:transition spd="slow">
    <p:push/>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6_自定义版式">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p:txBody>
          <a:bodyPr/>
          <a:lstStyle/>
          <a:p>
            <a:r>
              <a:rPr lang="zh-CN" altLang="en-US"/>
              <a:t>单击此处编辑母版标题样式</a:t>
            </a:r>
          </a:p>
        </p:txBody>
      </p:sp>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t>2025/2/13</a:t>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t>‹#›</a:t>
            </a:fld>
            <a:endParaRPr lang="zh-CN" altLang="en-US"/>
          </a:p>
        </p:txBody>
      </p:sp>
    </p:spTree>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思考与讨论">
    <p:spTree>
      <p:nvGrpSpPr>
        <p:cNvPr id="1" name=""/>
        <p:cNvGrpSpPr/>
        <p:nvPr/>
      </p:nvGrpSpPr>
      <p:grpSpPr>
        <a:xfrm>
          <a:off x="0" y="0"/>
          <a:ext cx="0" cy="0"/>
          <a:chOff x="0" y="0"/>
          <a:chExt cx="0" cy="0"/>
        </a:xfrm>
      </p:grpSpPr>
      <p:sp>
        <p:nvSpPr>
          <p:cNvPr id="14" name="文本框 124"/>
          <p:cNvSpPr txBox="1"/>
          <p:nvPr userDrawn="1">
            <p:custDataLst>
              <p:tags r:id="rId1"/>
            </p:custDataLst>
          </p:nvPr>
        </p:nvSpPr>
        <p:spPr>
          <a:xfrm>
            <a:off x="1319041" y="380197"/>
            <a:ext cx="3558098" cy="561666"/>
          </a:xfrm>
          <a:prstGeom prst="rect">
            <a:avLst/>
          </a:prstGeom>
          <a:noFill/>
        </p:spPr>
        <p:txBody>
          <a:bodyPr wrap="square" lIns="68554" tIns="34277" rIns="68554" bIns="34277" rtlCol="0">
            <a:spAutoFit/>
          </a:bodyPr>
          <a:lstStyle>
            <a:defPPr>
              <a:defRPr lang="zh-CN"/>
            </a:defPPr>
            <a:lvl1pPr>
              <a:defRPr sz="2000">
                <a:solidFill>
                  <a:srgbClr val="FFB850"/>
                </a:solidFill>
                <a:latin typeface="时尚中黑简体" panose="01010104010101010101" pitchFamily="2" charset="-122"/>
                <a:ea typeface="时尚中黑简体" panose="01010104010101010101" pitchFamily="2" charset="-122"/>
              </a:defRPr>
            </a:lvl1pPr>
          </a:lstStyle>
          <a:p>
            <a:r>
              <a:rPr lang="zh-CN" altLang="en-US" sz="3200" b="1">
                <a:solidFill>
                  <a:srgbClr val="4C5191"/>
                </a:solidFill>
                <a:latin typeface="微软雅黑" panose="020B0503020204020204" pitchFamily="34" charset="-122"/>
                <a:ea typeface="微软雅黑" panose="020B0503020204020204" pitchFamily="34" charset="-122"/>
              </a:rPr>
              <a:t>思考与讨论</a:t>
            </a:r>
          </a:p>
        </p:txBody>
      </p:sp>
      <p:pic>
        <p:nvPicPr>
          <p:cNvPr id="16" name="图片 15"/>
          <p:cNvPicPr>
            <a:picLocks noChangeAspect="1"/>
          </p:cNvPicPr>
          <p:nvPr userDrawn="1">
            <p:custDataLst>
              <p:tags r:id="rId2"/>
            </p:custDataLst>
          </p:nvPr>
        </p:nvPicPr>
        <p:blipFill>
          <a:blip r:embed="rId4">
            <a:clrChange>
              <a:clrFrom>
                <a:srgbClr val="FFFFFF"/>
              </a:clrFrom>
              <a:clrTo>
                <a:srgbClr val="FFFFFF">
                  <a:alpha val="0"/>
                </a:srgbClr>
              </a:clrTo>
            </a:clrChange>
          </a:blip>
          <a:stretch>
            <a:fillRect/>
          </a:stretch>
        </p:blipFill>
        <p:spPr>
          <a:xfrm>
            <a:off x="676276" y="352737"/>
            <a:ext cx="642766" cy="617683"/>
          </a:xfrm>
          <a:prstGeom prst="rect">
            <a:avLst/>
          </a:prstGeom>
        </p:spPr>
      </p:pic>
    </p:spTree>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1_自定义版式">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p:txBody>
          <a:bodyPr/>
          <a:lstStyle/>
          <a:p>
            <a:r>
              <a:rPr lang="zh-CN" altLang="en-US"/>
              <a:t>单击此处编辑母版标题样式</a:t>
            </a:r>
          </a:p>
        </p:txBody>
      </p:sp>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t>2025/2/13</a:t>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t>‹#›</a:t>
            </a:fld>
            <a:endParaRPr lang="zh-CN" altLang="en-US"/>
          </a:p>
        </p:txBody>
      </p:sp>
    </p:spTree>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8_自定义版式">
    <p:spTree>
      <p:nvGrpSpPr>
        <p:cNvPr id="1" name=""/>
        <p:cNvGrpSpPr/>
        <p:nvPr/>
      </p:nvGrpSpPr>
      <p:grpSpPr>
        <a:xfrm>
          <a:off x="0" y="0"/>
          <a:ext cx="0" cy="0"/>
          <a:chOff x="0" y="0"/>
          <a:chExt cx="0" cy="0"/>
        </a:xfrm>
      </p:grpSpPr>
      <p:sp>
        <p:nvSpPr>
          <p:cNvPr id="3" name="矩形 2"/>
          <p:cNvSpPr/>
          <p:nvPr userDrawn="1">
            <p:custDataLst>
              <p:tags r:id="rId1"/>
            </p:custDataLst>
          </p:nvPr>
        </p:nvSpPr>
        <p:spPr>
          <a:xfrm>
            <a:off x="0" y="0"/>
            <a:ext cx="12192318" cy="6858318"/>
          </a:xfrm>
          <a:prstGeom prst="rect">
            <a:avLst/>
          </a:prstGeom>
          <a:solidFill>
            <a:schemeClr val="accent1">
              <a:lumMod val="40000"/>
              <a:lumOff val="6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endParaRPr lang="zh-CN" altLang="en-US" sz="100">
              <a:solidFill>
                <a:prstClr val="white"/>
              </a:solidFill>
            </a:endParaRPr>
          </a:p>
        </p:txBody>
      </p:sp>
    </p:spTree>
  </p:cSld>
  <p:clrMapOvr>
    <a:masterClrMapping/>
  </p:clrMapOvr>
  <p:transition spd="slow">
    <p:push/>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7_自定义版式">
    <p:bg>
      <p:bgPr>
        <a:solidFill>
          <a:srgbClr val="FBFBFB"/>
        </a:solidFill>
        <a:effectLst/>
      </p:bgPr>
    </p:bg>
    <p:spTree>
      <p:nvGrpSpPr>
        <p:cNvPr id="1" name=""/>
        <p:cNvGrpSpPr/>
        <p:nvPr/>
      </p:nvGrpSpPr>
      <p:grpSpPr>
        <a:xfrm>
          <a:off x="0" y="0"/>
          <a:ext cx="0" cy="0"/>
          <a:chOff x="0" y="0"/>
          <a:chExt cx="0" cy="0"/>
        </a:xfrm>
      </p:grpSpPr>
    </p:spTree>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矩形 1"/>
          <p:cNvSpPr/>
          <p:nvPr userDrawn="1">
            <p:custDataLst>
              <p:tags r:id="rId1"/>
            </p:custDataLst>
          </p:nvPr>
        </p:nvSpPr>
        <p:spPr>
          <a:xfrm>
            <a:off x="1" y="0"/>
            <a:ext cx="12192000" cy="6858000"/>
          </a:xfrm>
          <a:prstGeom prst="rect">
            <a:avLst/>
          </a:prstGeom>
          <a:blipFill dpi="0" rotWithShape="1">
            <a:blip r:embed="rId3">
              <a:alphaModFix amt="97000"/>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eaLnBrk="1" fontAlgn="auto" hangingPunct="1">
              <a:spcBef>
                <a:spcPct val="0"/>
              </a:spcBef>
              <a:spcAft>
                <a:spcPct val="0"/>
              </a:spcAft>
            </a:pPr>
            <a:endParaRPr lang="zh-CN" altLang="en-US">
              <a:solidFill>
                <a:prstClr val="white"/>
              </a:solidFill>
            </a:endParaRPr>
          </a:p>
        </p:txBody>
      </p:sp>
    </p:spTree>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5" name="矩形 4"/>
          <p:cNvSpPr/>
          <p:nvPr userDrawn="1">
            <p:custDataLst>
              <p:tags r:id="rId1"/>
            </p:custDataLst>
          </p:nvPr>
        </p:nvSpPr>
        <p:spPr>
          <a:xfrm>
            <a:off x="1" y="0"/>
            <a:ext cx="12192000" cy="6858000"/>
          </a:xfrm>
          <a:prstGeom prst="rect">
            <a:avLst/>
          </a:prstGeom>
          <a:blipFill dpi="0" rotWithShape="1">
            <a:blip r:embed="rId4">
              <a:alphaModFix amt="97000"/>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eaLnBrk="1" fontAlgn="auto" hangingPunct="1">
              <a:spcBef>
                <a:spcPct val="0"/>
              </a:spcBef>
              <a:spcAft>
                <a:spcPct val="0"/>
              </a:spcAft>
            </a:pPr>
            <a:endParaRPr lang="zh-CN" altLang="en-US">
              <a:solidFill>
                <a:prstClr val="white"/>
              </a:solidFill>
            </a:endParaRPr>
          </a:p>
        </p:txBody>
      </p:sp>
      <p:sp>
        <p:nvSpPr>
          <p:cNvPr id="6" name="矩形 5"/>
          <p:cNvSpPr/>
          <p:nvPr userDrawn="1">
            <p:custDataLst>
              <p:tags r:id="rId2"/>
            </p:custDataLst>
          </p:nvPr>
        </p:nvSpPr>
        <p:spPr>
          <a:xfrm>
            <a:off x="1" y="0"/>
            <a:ext cx="12192000" cy="6858000"/>
          </a:xfrm>
          <a:prstGeom prst="rect">
            <a:avLst/>
          </a:prstGeom>
          <a:solidFill>
            <a:schemeClr val="accent1">
              <a:lumMod val="40000"/>
              <a:lumOff val="6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eaLnBrk="1" fontAlgn="auto" hangingPunct="1">
              <a:spcBef>
                <a:spcPct val="0"/>
              </a:spcBef>
              <a:spcAft>
                <a:spcPct val="0"/>
              </a:spcAft>
            </a:pPr>
            <a:endParaRPr lang="zh-CN" altLang="en-US">
              <a:solidFill>
                <a:prstClr val="white"/>
              </a:solidFill>
            </a:endParaRPr>
          </a:p>
        </p:txBody>
      </p:sp>
    </p:spTree>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1_自定义版式">
    <p:spTree>
      <p:nvGrpSpPr>
        <p:cNvPr id="1" name=""/>
        <p:cNvGrpSpPr/>
        <p:nvPr/>
      </p:nvGrpSpPr>
      <p:grpSpPr>
        <a:xfrm>
          <a:off x="0" y="0"/>
          <a:ext cx="0" cy="0"/>
          <a:chOff x="0" y="0"/>
          <a:chExt cx="0" cy="0"/>
        </a:xfrm>
      </p:grpSpPr>
      <p:sp>
        <p:nvSpPr>
          <p:cNvPr id="4" name="矩形 3"/>
          <p:cNvSpPr/>
          <p:nvPr userDrawn="1">
            <p:custDataLst>
              <p:tags r:id="rId1"/>
            </p:custDataLst>
          </p:nvPr>
        </p:nvSpPr>
        <p:spPr>
          <a:xfrm>
            <a:off x="1" y="0"/>
            <a:ext cx="12192000" cy="6858000"/>
          </a:xfrm>
          <a:prstGeom prst="rect">
            <a:avLst/>
          </a:prstGeom>
          <a:blipFill dpi="0" rotWithShape="1">
            <a:blip r:embed="rId4">
              <a:alphaModFix amt="97000"/>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eaLnBrk="1" fontAlgn="auto" hangingPunct="1">
              <a:spcBef>
                <a:spcPct val="0"/>
              </a:spcBef>
              <a:spcAft>
                <a:spcPct val="0"/>
              </a:spcAft>
            </a:pPr>
            <a:endParaRPr lang="zh-CN" altLang="en-US">
              <a:solidFill>
                <a:prstClr val="white"/>
              </a:solidFill>
            </a:endParaRPr>
          </a:p>
        </p:txBody>
      </p:sp>
      <p:sp>
        <p:nvSpPr>
          <p:cNvPr id="3" name="矩形 2"/>
          <p:cNvSpPr/>
          <p:nvPr userDrawn="1">
            <p:custDataLst>
              <p:tags r:id="rId2"/>
            </p:custDataLst>
          </p:nvPr>
        </p:nvSpPr>
        <p:spPr>
          <a:xfrm>
            <a:off x="1" y="1099333"/>
            <a:ext cx="12192000" cy="5758667"/>
          </a:xfrm>
          <a:prstGeom prst="rect">
            <a:avLst/>
          </a:prstGeom>
          <a:solidFill>
            <a:schemeClr val="accent1">
              <a:lumMod val="40000"/>
              <a:lumOff val="6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eaLnBrk="1" fontAlgn="auto" hangingPunct="1">
              <a:spcBef>
                <a:spcPct val="0"/>
              </a:spcBef>
              <a:spcAft>
                <a:spcPct val="0"/>
              </a:spcAft>
            </a:pPr>
            <a:endParaRPr lang="zh-CN" altLang="en-US">
              <a:solidFill>
                <a:prstClr val="white"/>
              </a:solidFill>
            </a:endParaRPr>
          </a:p>
        </p:txBody>
      </p:sp>
    </p:spTree>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8_自定义版式">
    <p:spTree>
      <p:nvGrpSpPr>
        <p:cNvPr id="1" name=""/>
        <p:cNvGrpSpPr/>
        <p:nvPr/>
      </p:nvGrpSpPr>
      <p:grpSpPr>
        <a:xfrm>
          <a:off x="0" y="0"/>
          <a:ext cx="0" cy="0"/>
          <a:chOff x="0" y="0"/>
          <a:chExt cx="0" cy="0"/>
        </a:xfrm>
      </p:grpSpPr>
      <p:sp>
        <p:nvSpPr>
          <p:cNvPr id="5" name="矩形 4"/>
          <p:cNvSpPr/>
          <p:nvPr userDrawn="1">
            <p:custDataLst>
              <p:tags r:id="rId1"/>
            </p:custDataLst>
          </p:nvPr>
        </p:nvSpPr>
        <p:spPr>
          <a:xfrm>
            <a:off x="1" y="0"/>
            <a:ext cx="12192000" cy="6858000"/>
          </a:xfrm>
          <a:prstGeom prst="rect">
            <a:avLst/>
          </a:prstGeom>
          <a:blipFill dpi="0" rotWithShape="1">
            <a:blip r:embed="rId4">
              <a:alphaModFix amt="97000"/>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eaLnBrk="1" fontAlgn="auto" hangingPunct="1">
              <a:spcBef>
                <a:spcPct val="0"/>
              </a:spcBef>
              <a:spcAft>
                <a:spcPct val="0"/>
              </a:spcAft>
            </a:pPr>
            <a:endParaRPr lang="zh-CN" altLang="en-US">
              <a:solidFill>
                <a:prstClr val="white"/>
              </a:solidFill>
            </a:endParaRPr>
          </a:p>
        </p:txBody>
      </p:sp>
      <p:sp>
        <p:nvSpPr>
          <p:cNvPr id="4" name="矩形 3"/>
          <p:cNvSpPr/>
          <p:nvPr userDrawn="1">
            <p:custDataLst>
              <p:tags r:id="rId2"/>
            </p:custDataLst>
          </p:nvPr>
        </p:nvSpPr>
        <p:spPr>
          <a:xfrm>
            <a:off x="1" y="1099333"/>
            <a:ext cx="12192000" cy="5758667"/>
          </a:xfrm>
          <a:prstGeom prst="rect">
            <a:avLst/>
          </a:prstGeom>
          <a:solidFill>
            <a:schemeClr val="accent1">
              <a:lumMod val="40000"/>
              <a:lumOff val="6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eaLnBrk="1" fontAlgn="auto" hangingPunct="1">
              <a:spcBef>
                <a:spcPct val="0"/>
              </a:spcBef>
              <a:spcAft>
                <a:spcPct val="0"/>
              </a:spcAft>
            </a:pPr>
            <a:endParaRPr lang="zh-CN" altLang="en-US">
              <a:solidFill>
                <a:prstClr val="white"/>
              </a:solidFill>
            </a:endParaRPr>
          </a:p>
        </p:txBody>
      </p:sp>
    </p:spTree>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2_自定义版式">
    <p:spTree>
      <p:nvGrpSpPr>
        <p:cNvPr id="1" name=""/>
        <p:cNvGrpSpPr/>
        <p:nvPr/>
      </p:nvGrpSpPr>
      <p:grpSpPr>
        <a:xfrm>
          <a:off x="0" y="0"/>
          <a:ext cx="0" cy="0"/>
          <a:chOff x="0" y="0"/>
          <a:chExt cx="0" cy="0"/>
        </a:xfrm>
      </p:grpSpPr>
      <p:sp>
        <p:nvSpPr>
          <p:cNvPr id="4" name="矩形 3"/>
          <p:cNvSpPr/>
          <p:nvPr userDrawn="1">
            <p:custDataLst>
              <p:tags r:id="rId1"/>
            </p:custDataLst>
          </p:nvPr>
        </p:nvSpPr>
        <p:spPr>
          <a:xfrm>
            <a:off x="1" y="0"/>
            <a:ext cx="12192000" cy="6858000"/>
          </a:xfrm>
          <a:prstGeom prst="rect">
            <a:avLst/>
          </a:prstGeom>
          <a:blipFill dpi="0" rotWithShape="1">
            <a:blip r:embed="rId4">
              <a:alphaModFix amt="97000"/>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eaLnBrk="1" fontAlgn="auto" hangingPunct="1">
              <a:spcBef>
                <a:spcPct val="0"/>
              </a:spcBef>
              <a:spcAft>
                <a:spcPct val="0"/>
              </a:spcAft>
            </a:pPr>
            <a:endParaRPr lang="zh-CN" altLang="en-US">
              <a:solidFill>
                <a:prstClr val="white"/>
              </a:solidFill>
            </a:endParaRPr>
          </a:p>
        </p:txBody>
      </p:sp>
      <p:sp>
        <p:nvSpPr>
          <p:cNvPr id="3" name="矩形 2"/>
          <p:cNvSpPr/>
          <p:nvPr userDrawn="1">
            <p:custDataLst>
              <p:tags r:id="rId2"/>
            </p:custDataLst>
          </p:nvPr>
        </p:nvSpPr>
        <p:spPr>
          <a:xfrm>
            <a:off x="1" y="1459250"/>
            <a:ext cx="12192000" cy="5398750"/>
          </a:xfrm>
          <a:prstGeom prst="rect">
            <a:avLst/>
          </a:prstGeom>
          <a:solidFill>
            <a:schemeClr val="accent1">
              <a:lumMod val="40000"/>
              <a:lumOff val="6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eaLnBrk="1" fontAlgn="auto" hangingPunct="1">
              <a:spcBef>
                <a:spcPct val="0"/>
              </a:spcBef>
              <a:spcAft>
                <a:spcPct val="0"/>
              </a:spcAft>
            </a:pPr>
            <a:endParaRPr lang="zh-CN" altLang="en-US">
              <a:solidFill>
                <a:prstClr val="white"/>
              </a:solidFill>
            </a:endParaRPr>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custDataLst>
              <p:tags r:id="rId2"/>
            </p:custDataLst>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custDataLst>
              <p:tags r:id="rId3"/>
            </p:custDataLst>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fld id="{6488CC54-DD5F-45D4-8536-98B07D773727}" type="datetimeFigureOut">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t>2025/2/13</a:t>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11"/>
            <p:custDataLst>
              <p:tags r:id="rId4"/>
            </p:custDataLst>
          </p:nvPr>
        </p:nvSpPr>
        <p:spPr/>
        <p:txBody>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灯片编号占位符 5"/>
          <p:cNvSpPr>
            <a:spLocks noGrp="1"/>
          </p:cNvSpPr>
          <p:nvPr>
            <p:ph type="sldNum" sz="quarter" idx="12"/>
            <p:custDataLst>
              <p:tags r:id="rId5"/>
            </p:custDataLst>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3A1CC226-EA1F-4A8A-A2B8-57676DA64331}" type="slidenum">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t>‹#›</a:t>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Ovr>
    <a:masterClrMapping/>
  </p:clrMapOvr>
  <p:transition spd="slow">
    <p:push/>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9_自定义版式">
    <p:spTree>
      <p:nvGrpSpPr>
        <p:cNvPr id="1" name=""/>
        <p:cNvGrpSpPr/>
        <p:nvPr/>
      </p:nvGrpSpPr>
      <p:grpSpPr>
        <a:xfrm>
          <a:off x="0" y="0"/>
          <a:ext cx="0" cy="0"/>
          <a:chOff x="0" y="0"/>
          <a:chExt cx="0" cy="0"/>
        </a:xfrm>
      </p:grpSpPr>
      <p:sp>
        <p:nvSpPr>
          <p:cNvPr id="4" name="矩形 3"/>
          <p:cNvSpPr/>
          <p:nvPr userDrawn="1">
            <p:custDataLst>
              <p:tags r:id="rId1"/>
            </p:custDataLst>
          </p:nvPr>
        </p:nvSpPr>
        <p:spPr>
          <a:xfrm>
            <a:off x="1" y="0"/>
            <a:ext cx="12192000" cy="6858000"/>
          </a:xfrm>
          <a:prstGeom prst="rect">
            <a:avLst/>
          </a:prstGeom>
          <a:blipFill dpi="0" rotWithShape="1">
            <a:blip r:embed="rId4">
              <a:alphaModFix amt="97000"/>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eaLnBrk="1" fontAlgn="auto" hangingPunct="1">
              <a:spcBef>
                <a:spcPct val="0"/>
              </a:spcBef>
              <a:spcAft>
                <a:spcPct val="0"/>
              </a:spcAft>
            </a:pPr>
            <a:endParaRPr lang="zh-CN" altLang="en-US">
              <a:solidFill>
                <a:prstClr val="white"/>
              </a:solidFill>
            </a:endParaRPr>
          </a:p>
        </p:txBody>
      </p:sp>
      <p:sp>
        <p:nvSpPr>
          <p:cNvPr id="3" name="矩形 2"/>
          <p:cNvSpPr/>
          <p:nvPr userDrawn="1">
            <p:custDataLst>
              <p:tags r:id="rId2"/>
            </p:custDataLst>
          </p:nvPr>
        </p:nvSpPr>
        <p:spPr>
          <a:xfrm>
            <a:off x="1" y="1629217"/>
            <a:ext cx="12192000" cy="5228783"/>
          </a:xfrm>
          <a:prstGeom prst="rect">
            <a:avLst/>
          </a:prstGeom>
          <a:solidFill>
            <a:schemeClr val="accent1">
              <a:lumMod val="40000"/>
              <a:lumOff val="6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eaLnBrk="1" fontAlgn="auto" hangingPunct="1">
              <a:spcBef>
                <a:spcPct val="0"/>
              </a:spcBef>
              <a:spcAft>
                <a:spcPct val="0"/>
              </a:spcAft>
            </a:pPr>
            <a:endParaRPr lang="zh-CN" altLang="en-US">
              <a:solidFill>
                <a:prstClr val="white"/>
              </a:solidFill>
            </a:endParaRPr>
          </a:p>
        </p:txBody>
      </p:sp>
    </p:spTree>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7_自定义版式">
    <p:spTree>
      <p:nvGrpSpPr>
        <p:cNvPr id="1" name=""/>
        <p:cNvGrpSpPr/>
        <p:nvPr/>
      </p:nvGrpSpPr>
      <p:grpSpPr>
        <a:xfrm>
          <a:off x="0" y="0"/>
          <a:ext cx="0" cy="0"/>
          <a:chOff x="0" y="0"/>
          <a:chExt cx="0" cy="0"/>
        </a:xfrm>
      </p:grpSpPr>
      <p:sp>
        <p:nvSpPr>
          <p:cNvPr id="4" name="矩形 3"/>
          <p:cNvSpPr/>
          <p:nvPr userDrawn="1">
            <p:custDataLst>
              <p:tags r:id="rId1"/>
            </p:custDataLst>
          </p:nvPr>
        </p:nvSpPr>
        <p:spPr>
          <a:xfrm>
            <a:off x="1" y="0"/>
            <a:ext cx="12192000" cy="6858000"/>
          </a:xfrm>
          <a:prstGeom prst="rect">
            <a:avLst/>
          </a:prstGeom>
          <a:blipFill dpi="0" rotWithShape="1">
            <a:blip r:embed="rId4">
              <a:alphaModFix amt="97000"/>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eaLnBrk="1" fontAlgn="auto" hangingPunct="1">
              <a:spcBef>
                <a:spcPct val="0"/>
              </a:spcBef>
              <a:spcAft>
                <a:spcPct val="0"/>
              </a:spcAft>
            </a:pPr>
            <a:endParaRPr lang="zh-CN" altLang="en-US">
              <a:solidFill>
                <a:prstClr val="white"/>
              </a:solidFill>
            </a:endParaRPr>
          </a:p>
        </p:txBody>
      </p:sp>
      <p:sp>
        <p:nvSpPr>
          <p:cNvPr id="3" name="矩形 2"/>
          <p:cNvSpPr/>
          <p:nvPr userDrawn="1">
            <p:custDataLst>
              <p:tags r:id="rId2"/>
            </p:custDataLst>
          </p:nvPr>
        </p:nvSpPr>
        <p:spPr>
          <a:xfrm>
            <a:off x="1" y="1989173"/>
            <a:ext cx="12192000" cy="4868827"/>
          </a:xfrm>
          <a:prstGeom prst="rect">
            <a:avLst/>
          </a:prstGeom>
          <a:solidFill>
            <a:schemeClr val="accent1">
              <a:lumMod val="40000"/>
              <a:lumOff val="6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eaLnBrk="1" fontAlgn="auto" hangingPunct="1">
              <a:spcBef>
                <a:spcPct val="0"/>
              </a:spcBef>
              <a:spcAft>
                <a:spcPct val="0"/>
              </a:spcAft>
            </a:pPr>
            <a:endParaRPr lang="zh-CN" altLang="en-US">
              <a:solidFill>
                <a:prstClr val="white"/>
              </a:solidFill>
            </a:endParaRPr>
          </a:p>
        </p:txBody>
      </p:sp>
    </p:spTree>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0_自定义版式">
    <p:spTree>
      <p:nvGrpSpPr>
        <p:cNvPr id="1" name=""/>
        <p:cNvGrpSpPr/>
        <p:nvPr/>
      </p:nvGrpSpPr>
      <p:grpSpPr>
        <a:xfrm>
          <a:off x="0" y="0"/>
          <a:ext cx="0" cy="0"/>
          <a:chOff x="0" y="0"/>
          <a:chExt cx="0" cy="0"/>
        </a:xfrm>
      </p:grpSpPr>
      <p:sp>
        <p:nvSpPr>
          <p:cNvPr id="4" name="矩形 3"/>
          <p:cNvSpPr/>
          <p:nvPr userDrawn="1">
            <p:custDataLst>
              <p:tags r:id="rId1"/>
            </p:custDataLst>
          </p:nvPr>
        </p:nvSpPr>
        <p:spPr>
          <a:xfrm>
            <a:off x="1" y="0"/>
            <a:ext cx="12192000" cy="6858000"/>
          </a:xfrm>
          <a:prstGeom prst="rect">
            <a:avLst/>
          </a:prstGeom>
          <a:blipFill dpi="0" rotWithShape="1">
            <a:blip r:embed="rId4">
              <a:alphaModFix amt="97000"/>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eaLnBrk="1" fontAlgn="auto" hangingPunct="1">
              <a:spcBef>
                <a:spcPct val="0"/>
              </a:spcBef>
              <a:spcAft>
                <a:spcPct val="0"/>
              </a:spcAft>
            </a:pPr>
            <a:endParaRPr lang="zh-CN" altLang="en-US">
              <a:solidFill>
                <a:prstClr val="white"/>
              </a:solidFill>
            </a:endParaRPr>
          </a:p>
        </p:txBody>
      </p:sp>
      <p:sp>
        <p:nvSpPr>
          <p:cNvPr id="3" name="矩形 2"/>
          <p:cNvSpPr/>
          <p:nvPr userDrawn="1">
            <p:custDataLst>
              <p:tags r:id="rId2"/>
            </p:custDataLst>
          </p:nvPr>
        </p:nvSpPr>
        <p:spPr>
          <a:xfrm>
            <a:off x="1" y="2349130"/>
            <a:ext cx="12192000" cy="4508870"/>
          </a:xfrm>
          <a:prstGeom prst="rect">
            <a:avLst/>
          </a:prstGeom>
          <a:solidFill>
            <a:schemeClr val="accent1">
              <a:lumMod val="40000"/>
              <a:lumOff val="6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eaLnBrk="1" fontAlgn="auto" hangingPunct="1">
              <a:spcBef>
                <a:spcPct val="0"/>
              </a:spcBef>
              <a:spcAft>
                <a:spcPct val="0"/>
              </a:spcAft>
            </a:pPr>
            <a:endParaRPr lang="zh-CN" altLang="en-US">
              <a:solidFill>
                <a:prstClr val="white"/>
              </a:solidFill>
            </a:endParaRPr>
          </a:p>
        </p:txBody>
      </p:sp>
    </p:spTree>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25_自定义版式">
    <p:spTree>
      <p:nvGrpSpPr>
        <p:cNvPr id="1" name=""/>
        <p:cNvGrpSpPr/>
        <p:nvPr/>
      </p:nvGrpSpPr>
      <p:grpSpPr>
        <a:xfrm>
          <a:off x="0" y="0"/>
          <a:ext cx="0" cy="0"/>
          <a:chOff x="0" y="0"/>
          <a:chExt cx="0" cy="0"/>
        </a:xfrm>
      </p:grpSpPr>
      <p:sp>
        <p:nvSpPr>
          <p:cNvPr id="4" name="矩形 3"/>
          <p:cNvSpPr/>
          <p:nvPr userDrawn="1">
            <p:custDataLst>
              <p:tags r:id="rId1"/>
            </p:custDataLst>
          </p:nvPr>
        </p:nvSpPr>
        <p:spPr>
          <a:xfrm>
            <a:off x="1" y="0"/>
            <a:ext cx="12192000" cy="6858000"/>
          </a:xfrm>
          <a:prstGeom prst="rect">
            <a:avLst/>
          </a:prstGeom>
          <a:blipFill dpi="0" rotWithShape="1">
            <a:blip r:embed="rId4">
              <a:alphaModFix amt="97000"/>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eaLnBrk="1" fontAlgn="auto" hangingPunct="1">
              <a:spcBef>
                <a:spcPct val="0"/>
              </a:spcBef>
              <a:spcAft>
                <a:spcPct val="0"/>
              </a:spcAft>
            </a:pPr>
            <a:endParaRPr lang="zh-CN" altLang="en-US">
              <a:solidFill>
                <a:prstClr val="white"/>
              </a:solidFill>
            </a:endParaRPr>
          </a:p>
        </p:txBody>
      </p:sp>
      <p:sp>
        <p:nvSpPr>
          <p:cNvPr id="3" name="矩形 2"/>
          <p:cNvSpPr/>
          <p:nvPr userDrawn="1">
            <p:custDataLst>
              <p:tags r:id="rId2"/>
            </p:custDataLst>
          </p:nvPr>
        </p:nvSpPr>
        <p:spPr>
          <a:xfrm>
            <a:off x="1" y="2539000"/>
            <a:ext cx="12192000" cy="4319000"/>
          </a:xfrm>
          <a:prstGeom prst="rect">
            <a:avLst/>
          </a:prstGeom>
          <a:solidFill>
            <a:schemeClr val="accent1">
              <a:lumMod val="40000"/>
              <a:lumOff val="6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eaLnBrk="1" fontAlgn="auto" hangingPunct="1">
              <a:spcBef>
                <a:spcPct val="0"/>
              </a:spcBef>
              <a:spcAft>
                <a:spcPct val="0"/>
              </a:spcAft>
            </a:pPr>
            <a:endParaRPr lang="zh-CN" altLang="en-US">
              <a:solidFill>
                <a:prstClr val="white"/>
              </a:solidFill>
            </a:endParaRPr>
          </a:p>
        </p:txBody>
      </p:sp>
    </p:spTree>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4" name="矩形 3"/>
          <p:cNvSpPr/>
          <p:nvPr userDrawn="1">
            <p:custDataLst>
              <p:tags r:id="rId1"/>
            </p:custDataLst>
          </p:nvPr>
        </p:nvSpPr>
        <p:spPr>
          <a:xfrm>
            <a:off x="1" y="0"/>
            <a:ext cx="12192000" cy="6858000"/>
          </a:xfrm>
          <a:prstGeom prst="rect">
            <a:avLst/>
          </a:prstGeom>
          <a:blipFill dpi="0" rotWithShape="1">
            <a:blip r:embed="rId4">
              <a:alphaModFix amt="97000"/>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eaLnBrk="1" fontAlgn="auto" hangingPunct="1">
              <a:spcBef>
                <a:spcPct val="0"/>
              </a:spcBef>
              <a:spcAft>
                <a:spcPct val="0"/>
              </a:spcAft>
            </a:pPr>
            <a:endParaRPr lang="zh-CN" altLang="en-US">
              <a:solidFill>
                <a:prstClr val="white"/>
              </a:solidFill>
            </a:endParaRPr>
          </a:p>
        </p:txBody>
      </p:sp>
      <p:sp>
        <p:nvSpPr>
          <p:cNvPr id="3" name="矩形 2"/>
          <p:cNvSpPr/>
          <p:nvPr userDrawn="1">
            <p:custDataLst>
              <p:tags r:id="rId2"/>
            </p:custDataLst>
          </p:nvPr>
        </p:nvSpPr>
        <p:spPr>
          <a:xfrm>
            <a:off x="1" y="2709087"/>
            <a:ext cx="12192000" cy="4148913"/>
          </a:xfrm>
          <a:prstGeom prst="rect">
            <a:avLst/>
          </a:prstGeom>
          <a:solidFill>
            <a:schemeClr val="accent1">
              <a:lumMod val="40000"/>
              <a:lumOff val="6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eaLnBrk="1" fontAlgn="auto" hangingPunct="1">
              <a:spcBef>
                <a:spcPct val="0"/>
              </a:spcBef>
              <a:spcAft>
                <a:spcPct val="0"/>
              </a:spcAft>
            </a:pPr>
            <a:endParaRPr lang="zh-CN" altLang="en-US">
              <a:solidFill>
                <a:prstClr val="white"/>
              </a:solidFill>
            </a:endParaRPr>
          </a:p>
        </p:txBody>
      </p:sp>
    </p:spTree>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8_自定义版式">
    <p:spTree>
      <p:nvGrpSpPr>
        <p:cNvPr id="1" name=""/>
        <p:cNvGrpSpPr/>
        <p:nvPr/>
      </p:nvGrpSpPr>
      <p:grpSpPr>
        <a:xfrm>
          <a:off x="0" y="0"/>
          <a:ext cx="0" cy="0"/>
          <a:chOff x="0" y="0"/>
          <a:chExt cx="0" cy="0"/>
        </a:xfrm>
      </p:grpSpPr>
      <p:sp>
        <p:nvSpPr>
          <p:cNvPr id="4" name="矩形 3"/>
          <p:cNvSpPr/>
          <p:nvPr userDrawn="1">
            <p:custDataLst>
              <p:tags r:id="rId1"/>
            </p:custDataLst>
          </p:nvPr>
        </p:nvSpPr>
        <p:spPr>
          <a:xfrm>
            <a:off x="1" y="0"/>
            <a:ext cx="12192000" cy="6858000"/>
          </a:xfrm>
          <a:prstGeom prst="rect">
            <a:avLst/>
          </a:prstGeom>
          <a:blipFill dpi="0" rotWithShape="1">
            <a:blip r:embed="rId4">
              <a:alphaModFix amt="97000"/>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eaLnBrk="1" fontAlgn="auto" hangingPunct="1">
              <a:spcBef>
                <a:spcPct val="0"/>
              </a:spcBef>
              <a:spcAft>
                <a:spcPct val="0"/>
              </a:spcAft>
            </a:pPr>
            <a:endParaRPr lang="zh-CN" altLang="en-US">
              <a:solidFill>
                <a:prstClr val="white"/>
              </a:solidFill>
            </a:endParaRPr>
          </a:p>
        </p:txBody>
      </p:sp>
      <p:sp>
        <p:nvSpPr>
          <p:cNvPr id="3" name="矩形 2"/>
          <p:cNvSpPr/>
          <p:nvPr userDrawn="1">
            <p:custDataLst>
              <p:tags r:id="rId2"/>
            </p:custDataLst>
          </p:nvPr>
        </p:nvSpPr>
        <p:spPr>
          <a:xfrm>
            <a:off x="1" y="2898917"/>
            <a:ext cx="12192000" cy="3959083"/>
          </a:xfrm>
          <a:prstGeom prst="rect">
            <a:avLst/>
          </a:prstGeom>
          <a:solidFill>
            <a:schemeClr val="accent1">
              <a:lumMod val="40000"/>
              <a:lumOff val="6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eaLnBrk="1" fontAlgn="auto" hangingPunct="1">
              <a:spcBef>
                <a:spcPct val="0"/>
              </a:spcBef>
              <a:spcAft>
                <a:spcPct val="0"/>
              </a:spcAft>
            </a:pPr>
            <a:endParaRPr lang="zh-CN" altLang="en-US">
              <a:solidFill>
                <a:prstClr val="white"/>
              </a:solidFill>
            </a:endParaRPr>
          </a:p>
        </p:txBody>
      </p:sp>
    </p:spTree>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1_自定义版式">
    <p:spTree>
      <p:nvGrpSpPr>
        <p:cNvPr id="1" name=""/>
        <p:cNvGrpSpPr/>
        <p:nvPr/>
      </p:nvGrpSpPr>
      <p:grpSpPr>
        <a:xfrm>
          <a:off x="0" y="0"/>
          <a:ext cx="0" cy="0"/>
          <a:chOff x="0" y="0"/>
          <a:chExt cx="0" cy="0"/>
        </a:xfrm>
      </p:grpSpPr>
      <p:sp>
        <p:nvSpPr>
          <p:cNvPr id="4" name="矩形 3"/>
          <p:cNvSpPr/>
          <p:nvPr userDrawn="1">
            <p:custDataLst>
              <p:tags r:id="rId1"/>
            </p:custDataLst>
          </p:nvPr>
        </p:nvSpPr>
        <p:spPr>
          <a:xfrm>
            <a:off x="1" y="0"/>
            <a:ext cx="12192000" cy="6858000"/>
          </a:xfrm>
          <a:prstGeom prst="rect">
            <a:avLst/>
          </a:prstGeom>
          <a:blipFill dpi="0" rotWithShape="1">
            <a:blip r:embed="rId4">
              <a:alphaModFix amt="97000"/>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eaLnBrk="1" fontAlgn="auto" hangingPunct="1">
              <a:spcBef>
                <a:spcPct val="0"/>
              </a:spcBef>
              <a:spcAft>
                <a:spcPct val="0"/>
              </a:spcAft>
            </a:pPr>
            <a:endParaRPr lang="zh-CN" altLang="en-US">
              <a:solidFill>
                <a:prstClr val="white"/>
              </a:solidFill>
            </a:endParaRPr>
          </a:p>
        </p:txBody>
      </p:sp>
      <p:sp>
        <p:nvSpPr>
          <p:cNvPr id="3" name="矩形 2"/>
          <p:cNvSpPr/>
          <p:nvPr userDrawn="1">
            <p:custDataLst>
              <p:tags r:id="rId2"/>
            </p:custDataLst>
          </p:nvPr>
        </p:nvSpPr>
        <p:spPr>
          <a:xfrm>
            <a:off x="1" y="3069043"/>
            <a:ext cx="12192000" cy="3788957"/>
          </a:xfrm>
          <a:prstGeom prst="rect">
            <a:avLst/>
          </a:prstGeom>
          <a:solidFill>
            <a:schemeClr val="accent1">
              <a:lumMod val="40000"/>
              <a:lumOff val="6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eaLnBrk="1" fontAlgn="auto" hangingPunct="1">
              <a:spcBef>
                <a:spcPct val="0"/>
              </a:spcBef>
              <a:spcAft>
                <a:spcPct val="0"/>
              </a:spcAft>
            </a:pPr>
            <a:endParaRPr lang="zh-CN" altLang="en-US">
              <a:solidFill>
                <a:prstClr val="white"/>
              </a:solidFill>
            </a:endParaRPr>
          </a:p>
        </p:txBody>
      </p:sp>
    </p:spTree>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20_自定义版式">
    <p:spTree>
      <p:nvGrpSpPr>
        <p:cNvPr id="1" name=""/>
        <p:cNvGrpSpPr/>
        <p:nvPr/>
      </p:nvGrpSpPr>
      <p:grpSpPr>
        <a:xfrm>
          <a:off x="0" y="0"/>
          <a:ext cx="0" cy="0"/>
          <a:chOff x="0" y="0"/>
          <a:chExt cx="0" cy="0"/>
        </a:xfrm>
      </p:grpSpPr>
      <p:sp>
        <p:nvSpPr>
          <p:cNvPr id="4" name="矩形 3"/>
          <p:cNvSpPr/>
          <p:nvPr userDrawn="1">
            <p:custDataLst>
              <p:tags r:id="rId1"/>
            </p:custDataLst>
          </p:nvPr>
        </p:nvSpPr>
        <p:spPr>
          <a:xfrm>
            <a:off x="1" y="0"/>
            <a:ext cx="12192000" cy="6858000"/>
          </a:xfrm>
          <a:prstGeom prst="rect">
            <a:avLst/>
          </a:prstGeom>
          <a:blipFill dpi="0" rotWithShape="1">
            <a:blip r:embed="rId4">
              <a:alphaModFix amt="97000"/>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eaLnBrk="1" fontAlgn="auto" hangingPunct="1">
              <a:spcBef>
                <a:spcPct val="0"/>
              </a:spcBef>
              <a:spcAft>
                <a:spcPct val="0"/>
              </a:spcAft>
            </a:pPr>
            <a:endParaRPr lang="zh-CN" altLang="en-US">
              <a:solidFill>
                <a:prstClr val="white"/>
              </a:solidFill>
            </a:endParaRPr>
          </a:p>
        </p:txBody>
      </p:sp>
      <p:sp>
        <p:nvSpPr>
          <p:cNvPr id="3" name="矩形 2"/>
          <p:cNvSpPr/>
          <p:nvPr userDrawn="1">
            <p:custDataLst>
              <p:tags r:id="rId2"/>
            </p:custDataLst>
          </p:nvPr>
        </p:nvSpPr>
        <p:spPr>
          <a:xfrm>
            <a:off x="1" y="3258833"/>
            <a:ext cx="12192000" cy="3599167"/>
          </a:xfrm>
          <a:prstGeom prst="rect">
            <a:avLst/>
          </a:prstGeom>
          <a:solidFill>
            <a:schemeClr val="accent1">
              <a:lumMod val="40000"/>
              <a:lumOff val="6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eaLnBrk="1" fontAlgn="auto" hangingPunct="1">
              <a:spcBef>
                <a:spcPct val="0"/>
              </a:spcBef>
              <a:spcAft>
                <a:spcPct val="0"/>
              </a:spcAft>
            </a:pPr>
            <a:endParaRPr lang="zh-CN" altLang="en-US">
              <a:solidFill>
                <a:prstClr val="white"/>
              </a:solidFill>
            </a:endParaRPr>
          </a:p>
        </p:txBody>
      </p:sp>
    </p:spTree>
  </p:cSld>
  <p:clrMapOvr>
    <a:masterClrMapping/>
  </p:clrMapOv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4" name="矩形 3"/>
          <p:cNvSpPr/>
          <p:nvPr userDrawn="1">
            <p:custDataLst>
              <p:tags r:id="rId1"/>
            </p:custDataLst>
          </p:nvPr>
        </p:nvSpPr>
        <p:spPr>
          <a:xfrm>
            <a:off x="1" y="0"/>
            <a:ext cx="12192000" cy="6858000"/>
          </a:xfrm>
          <a:prstGeom prst="rect">
            <a:avLst/>
          </a:prstGeom>
          <a:blipFill dpi="0" rotWithShape="1">
            <a:blip r:embed="rId4">
              <a:alphaModFix amt="97000"/>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eaLnBrk="1" fontAlgn="auto" hangingPunct="1">
              <a:spcBef>
                <a:spcPct val="0"/>
              </a:spcBef>
              <a:spcAft>
                <a:spcPct val="0"/>
              </a:spcAft>
            </a:pPr>
            <a:endParaRPr lang="zh-CN" altLang="en-US">
              <a:solidFill>
                <a:prstClr val="white"/>
              </a:solidFill>
            </a:endParaRPr>
          </a:p>
        </p:txBody>
      </p:sp>
      <p:sp>
        <p:nvSpPr>
          <p:cNvPr id="3" name="矩形 2"/>
          <p:cNvSpPr/>
          <p:nvPr userDrawn="1">
            <p:custDataLst>
              <p:tags r:id="rId2"/>
            </p:custDataLst>
          </p:nvPr>
        </p:nvSpPr>
        <p:spPr>
          <a:xfrm>
            <a:off x="1" y="3429000"/>
            <a:ext cx="12192000" cy="3429000"/>
          </a:xfrm>
          <a:prstGeom prst="rect">
            <a:avLst/>
          </a:prstGeom>
          <a:solidFill>
            <a:schemeClr val="accent1">
              <a:lumMod val="40000"/>
              <a:lumOff val="6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eaLnBrk="1" fontAlgn="auto" hangingPunct="1">
              <a:spcBef>
                <a:spcPct val="0"/>
              </a:spcBef>
              <a:spcAft>
                <a:spcPct val="0"/>
              </a:spcAft>
            </a:pPr>
            <a:endParaRPr lang="zh-CN" altLang="en-US">
              <a:solidFill>
                <a:prstClr val="white"/>
              </a:solidFill>
            </a:endParaRPr>
          </a:p>
        </p:txBody>
      </p:sp>
    </p:spTree>
  </p:cSld>
  <p:clrMapOvr>
    <a:masterClrMapping/>
  </p:clrMapOv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26_自定义版式">
    <p:spTree>
      <p:nvGrpSpPr>
        <p:cNvPr id="1" name=""/>
        <p:cNvGrpSpPr/>
        <p:nvPr/>
      </p:nvGrpSpPr>
      <p:grpSpPr>
        <a:xfrm>
          <a:off x="0" y="0"/>
          <a:ext cx="0" cy="0"/>
          <a:chOff x="0" y="0"/>
          <a:chExt cx="0" cy="0"/>
        </a:xfrm>
      </p:grpSpPr>
      <p:sp>
        <p:nvSpPr>
          <p:cNvPr id="4" name="矩形 3"/>
          <p:cNvSpPr/>
          <p:nvPr userDrawn="1">
            <p:custDataLst>
              <p:tags r:id="rId1"/>
            </p:custDataLst>
          </p:nvPr>
        </p:nvSpPr>
        <p:spPr>
          <a:xfrm>
            <a:off x="1" y="0"/>
            <a:ext cx="12192000" cy="6858000"/>
          </a:xfrm>
          <a:prstGeom prst="rect">
            <a:avLst/>
          </a:prstGeom>
          <a:blipFill dpi="0" rotWithShape="1">
            <a:blip r:embed="rId4">
              <a:alphaModFix amt="97000"/>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eaLnBrk="1" fontAlgn="auto" hangingPunct="1">
              <a:spcBef>
                <a:spcPct val="0"/>
              </a:spcBef>
              <a:spcAft>
                <a:spcPct val="0"/>
              </a:spcAft>
            </a:pPr>
            <a:endParaRPr lang="zh-CN" altLang="en-US">
              <a:solidFill>
                <a:prstClr val="white"/>
              </a:solidFill>
            </a:endParaRPr>
          </a:p>
        </p:txBody>
      </p:sp>
      <p:sp>
        <p:nvSpPr>
          <p:cNvPr id="3" name="矩形 2"/>
          <p:cNvSpPr/>
          <p:nvPr userDrawn="1">
            <p:custDataLst>
              <p:tags r:id="rId2"/>
            </p:custDataLst>
          </p:nvPr>
        </p:nvSpPr>
        <p:spPr>
          <a:xfrm>
            <a:off x="1" y="3618750"/>
            <a:ext cx="12192000" cy="3239250"/>
          </a:xfrm>
          <a:prstGeom prst="rect">
            <a:avLst/>
          </a:prstGeom>
          <a:solidFill>
            <a:schemeClr val="accent1">
              <a:lumMod val="40000"/>
              <a:lumOff val="6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eaLnBrk="1" fontAlgn="auto" hangingPunct="1">
              <a:spcBef>
                <a:spcPct val="0"/>
              </a:spcBef>
              <a:spcAft>
                <a:spcPct val="0"/>
              </a:spcAft>
            </a:pPr>
            <a:endParaRPr lang="zh-CN" altLang="en-US">
              <a:solidFill>
                <a:prstClr val="white"/>
              </a:solidFill>
            </a:endParaRPr>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bg>
      <p:bgPr>
        <a:blipFill rotWithShape="0">
          <a:blip r:embed="rId9"/>
          <a:stretch>
            <a:fillRect/>
          </a:stretch>
        </a:blipFill>
        <a:effectLst/>
      </p:bgPr>
    </p:bg>
    <p:spTree>
      <p:nvGrpSpPr>
        <p:cNvPr id="1" name=""/>
        <p:cNvGrpSpPr/>
        <p:nvPr/>
      </p:nvGrpSpPr>
      <p:grpSpPr>
        <a:xfrm>
          <a:off x="0" y="0"/>
          <a:ext cx="0" cy="0"/>
          <a:chOff x="0" y="0"/>
          <a:chExt cx="0" cy="0"/>
        </a:xfrm>
      </p:grpSpPr>
      <p:sp>
        <p:nvSpPr>
          <p:cNvPr id="7" name="矩形 6"/>
          <p:cNvSpPr>
            <a:spLocks noChangeArrowheads="1"/>
          </p:cNvSpPr>
          <p:nvPr>
            <p:custDataLst>
              <p:tags r:id="rId1"/>
            </p:custDataLst>
          </p:nvPr>
        </p:nvSpPr>
        <p:spPr bwMode="auto">
          <a:xfrm>
            <a:off x="8496300" y="3570288"/>
            <a:ext cx="774700" cy="230188"/>
          </a:xfrm>
          <a:prstGeom prst="rect">
            <a:avLst/>
          </a:prstGeom>
          <a:noFill/>
          <a:ln>
            <a:noFill/>
          </a:ln>
        </p:spPr>
        <p:txBody>
          <a:bodyPr>
            <a:spAutoFit/>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100" b="0" i="0" u="none" strike="noStrike" kern="1200" cap="none" spc="0" normalizeH="0" baseline="0" noProof="0">
                <a:ln>
                  <a:noFill/>
                </a:ln>
                <a:solidFill>
                  <a:srgbClr val="FFFFFF"/>
                </a:solidFill>
                <a:effectLst/>
                <a:uLnTx/>
                <a:uFillTx/>
                <a:latin typeface="Calibri" panose="020F0502020204030204" pitchFamily="34" charset="0"/>
                <a:ea typeface="宋体" panose="02010600030101010101" pitchFamily="2" charset="-122"/>
                <a:cs typeface="+mn-cs"/>
              </a:rPr>
              <a:t>PPT</a:t>
            </a:r>
            <a:r>
              <a:rPr kumimoji="0" lang="zh-CN" altLang="en-US" sz="100" b="0" i="0" u="none" strike="noStrike" kern="1200" cap="none" spc="0" normalizeH="0" baseline="0" noProof="0">
                <a:ln>
                  <a:noFill/>
                </a:ln>
                <a:solidFill>
                  <a:srgbClr val="FFFFFF"/>
                </a:solidFill>
                <a:effectLst/>
                <a:uLnTx/>
                <a:uFillTx/>
                <a:latin typeface="Calibri" panose="020F0502020204030204" pitchFamily="34" charset="0"/>
                <a:ea typeface="宋体" panose="02010600030101010101" pitchFamily="2" charset="-122"/>
                <a:cs typeface="+mn-cs"/>
              </a:rPr>
              <a:t>模板下载：</a:t>
            </a:r>
            <a:r>
              <a:rPr kumimoji="0" lang="en-US" altLang="zh-CN" sz="100" b="0" i="0" u="none" strike="noStrike" kern="1200" cap="none" spc="0" normalizeH="0" baseline="0" noProof="0">
                <a:ln>
                  <a:noFill/>
                </a:ln>
                <a:solidFill>
                  <a:srgbClr val="FFFFFF"/>
                </a:solidFill>
                <a:effectLst/>
                <a:uLnTx/>
                <a:uFillTx/>
                <a:latin typeface="Calibri" panose="020F0502020204030204" pitchFamily="34" charset="0"/>
                <a:ea typeface="宋体" panose="02010600030101010101" pitchFamily="2" charset="-122"/>
                <a:cs typeface="+mn-cs"/>
              </a:rPr>
              <a:t>www.1ppt.com/moban/          </a:t>
            </a:r>
            <a:r>
              <a:rPr kumimoji="0" lang="zh-CN" altLang="en-US" sz="100" b="0" i="0" u="none" strike="noStrike" kern="1200" cap="none" spc="0" normalizeH="0" baseline="0" noProof="0">
                <a:ln>
                  <a:noFill/>
                </a:ln>
                <a:solidFill>
                  <a:srgbClr val="FFFFFF"/>
                </a:solidFill>
                <a:effectLst/>
                <a:uLnTx/>
                <a:uFillTx/>
                <a:latin typeface="Calibri" panose="020F0502020204030204" pitchFamily="34" charset="0"/>
                <a:ea typeface="宋体" panose="02010600030101010101" pitchFamily="2" charset="-122"/>
                <a:cs typeface="+mn-cs"/>
              </a:rPr>
              <a:t>行业</a:t>
            </a:r>
            <a:r>
              <a:rPr kumimoji="0" lang="en-US" altLang="zh-CN" sz="100" b="0" i="0" u="none" strike="noStrike" kern="1200" cap="none" spc="0" normalizeH="0" baseline="0" noProof="0">
                <a:ln>
                  <a:noFill/>
                </a:ln>
                <a:solidFill>
                  <a:srgbClr val="FFFFFF"/>
                </a:solidFill>
                <a:effectLst/>
                <a:uLnTx/>
                <a:uFillTx/>
                <a:latin typeface="Calibri" panose="020F0502020204030204" pitchFamily="34" charset="0"/>
                <a:ea typeface="宋体" panose="02010600030101010101" pitchFamily="2" charset="-122"/>
                <a:cs typeface="+mn-cs"/>
              </a:rPr>
              <a:t>PPT</a:t>
            </a:r>
            <a:r>
              <a:rPr kumimoji="0" lang="zh-CN" altLang="en-US" sz="100" b="0" i="0" u="none" strike="noStrike" kern="1200" cap="none" spc="0" normalizeH="0" baseline="0" noProof="0">
                <a:ln>
                  <a:noFill/>
                </a:ln>
                <a:solidFill>
                  <a:srgbClr val="FFFFFF"/>
                </a:solidFill>
                <a:effectLst/>
                <a:uLnTx/>
                <a:uFillTx/>
                <a:latin typeface="Calibri" panose="020F0502020204030204" pitchFamily="34" charset="0"/>
                <a:ea typeface="宋体" panose="02010600030101010101" pitchFamily="2" charset="-122"/>
                <a:cs typeface="+mn-cs"/>
              </a:rPr>
              <a:t>模板：</a:t>
            </a:r>
            <a:r>
              <a:rPr kumimoji="0" lang="en-US" altLang="zh-CN" sz="100" b="0" i="0" u="none" strike="noStrike" kern="1200" cap="none" spc="0" normalizeH="0" baseline="0" noProof="0">
                <a:ln>
                  <a:noFill/>
                </a:ln>
                <a:solidFill>
                  <a:srgbClr val="FFFFFF"/>
                </a:solidFill>
                <a:effectLst/>
                <a:uLnTx/>
                <a:uFillTx/>
                <a:latin typeface="Calibri" panose="020F0502020204030204" pitchFamily="34" charset="0"/>
                <a:ea typeface="宋体" panose="02010600030101010101" pitchFamily="2" charset="-122"/>
                <a:cs typeface="+mn-cs"/>
              </a:rPr>
              <a:t>www.1ppt.com/hangye/ </a:t>
            </a:r>
          </a:p>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00" b="0" i="0" u="none" strike="noStrike" kern="1200" cap="none" spc="0" normalizeH="0" baseline="0" noProof="0">
                <a:ln>
                  <a:noFill/>
                </a:ln>
                <a:solidFill>
                  <a:srgbClr val="FFFFFF"/>
                </a:solidFill>
                <a:effectLst/>
                <a:uLnTx/>
                <a:uFillTx/>
                <a:latin typeface="Calibri" panose="020F0502020204030204" pitchFamily="34" charset="0"/>
                <a:ea typeface="宋体" panose="02010600030101010101" pitchFamily="2" charset="-122"/>
                <a:cs typeface="+mn-cs"/>
              </a:rPr>
              <a:t>节日</a:t>
            </a:r>
            <a:r>
              <a:rPr kumimoji="0" lang="en-US" altLang="zh-CN" sz="100" b="0" i="0" u="none" strike="noStrike" kern="1200" cap="none" spc="0" normalizeH="0" baseline="0" noProof="0">
                <a:ln>
                  <a:noFill/>
                </a:ln>
                <a:solidFill>
                  <a:srgbClr val="FFFFFF"/>
                </a:solidFill>
                <a:effectLst/>
                <a:uLnTx/>
                <a:uFillTx/>
                <a:latin typeface="Calibri" panose="020F0502020204030204" pitchFamily="34" charset="0"/>
                <a:ea typeface="宋体" panose="02010600030101010101" pitchFamily="2" charset="-122"/>
                <a:cs typeface="+mn-cs"/>
              </a:rPr>
              <a:t>PPT</a:t>
            </a:r>
            <a:r>
              <a:rPr kumimoji="0" lang="zh-CN" altLang="en-US" sz="100" b="0" i="0" u="none" strike="noStrike" kern="1200" cap="none" spc="0" normalizeH="0" baseline="0" noProof="0">
                <a:ln>
                  <a:noFill/>
                </a:ln>
                <a:solidFill>
                  <a:srgbClr val="FFFFFF"/>
                </a:solidFill>
                <a:effectLst/>
                <a:uLnTx/>
                <a:uFillTx/>
                <a:latin typeface="Calibri" panose="020F0502020204030204" pitchFamily="34" charset="0"/>
                <a:ea typeface="宋体" panose="02010600030101010101" pitchFamily="2" charset="-122"/>
                <a:cs typeface="+mn-cs"/>
              </a:rPr>
              <a:t>模板：</a:t>
            </a:r>
            <a:r>
              <a:rPr kumimoji="0" lang="en-US" altLang="zh-CN" sz="100" b="0" i="0" u="none" strike="noStrike" kern="1200" cap="none" spc="0" normalizeH="0" baseline="0" noProof="0">
                <a:ln>
                  <a:noFill/>
                </a:ln>
                <a:solidFill>
                  <a:srgbClr val="FFFFFF"/>
                </a:solidFill>
                <a:effectLst/>
                <a:uLnTx/>
                <a:uFillTx/>
                <a:latin typeface="Calibri" panose="020F0502020204030204" pitchFamily="34" charset="0"/>
                <a:ea typeface="宋体" panose="02010600030101010101" pitchFamily="2" charset="-122"/>
                <a:cs typeface="+mn-cs"/>
              </a:rPr>
              <a:t>www.1ppt.com/jieri/          PPT</a:t>
            </a:r>
            <a:r>
              <a:rPr kumimoji="0" lang="zh-CN" altLang="en-US" sz="100" b="0" i="0" u="none" strike="noStrike" kern="1200" cap="none" spc="0" normalizeH="0" baseline="0" noProof="0">
                <a:ln>
                  <a:noFill/>
                </a:ln>
                <a:solidFill>
                  <a:srgbClr val="FFFFFF"/>
                </a:solidFill>
                <a:effectLst/>
                <a:uLnTx/>
                <a:uFillTx/>
                <a:latin typeface="Calibri" panose="020F0502020204030204" pitchFamily="34" charset="0"/>
                <a:ea typeface="宋体" panose="02010600030101010101" pitchFamily="2" charset="-122"/>
                <a:cs typeface="+mn-cs"/>
              </a:rPr>
              <a:t>素材：</a:t>
            </a:r>
            <a:r>
              <a:rPr kumimoji="0" lang="en-US" altLang="zh-CN" sz="100" b="0" i="0" u="none" strike="noStrike" kern="1200" cap="none" spc="0" normalizeH="0" baseline="0" noProof="0">
                <a:ln>
                  <a:noFill/>
                </a:ln>
                <a:solidFill>
                  <a:srgbClr val="FFFFFF"/>
                </a:solidFill>
                <a:effectLst/>
                <a:uLnTx/>
                <a:uFillTx/>
                <a:latin typeface="Calibri" panose="020F0502020204030204" pitchFamily="34" charset="0"/>
                <a:ea typeface="宋体" panose="02010600030101010101" pitchFamily="2" charset="-122"/>
                <a:cs typeface="+mn-cs"/>
              </a:rPr>
              <a:t>www.1ppt.com/sucai/</a:t>
            </a:r>
          </a:p>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100" b="0" i="0" u="none" strike="noStrike" kern="1200" cap="none" spc="0" normalizeH="0" baseline="0" noProof="0">
                <a:ln>
                  <a:noFill/>
                </a:ln>
                <a:solidFill>
                  <a:srgbClr val="FFFFFF"/>
                </a:solidFill>
                <a:effectLst/>
                <a:uLnTx/>
                <a:uFillTx/>
                <a:latin typeface="Calibri" panose="020F0502020204030204" pitchFamily="34" charset="0"/>
                <a:ea typeface="宋体" panose="02010600030101010101" pitchFamily="2" charset="-122"/>
                <a:cs typeface="+mn-cs"/>
              </a:rPr>
              <a:t>PPT</a:t>
            </a:r>
            <a:r>
              <a:rPr kumimoji="0" lang="zh-CN" altLang="en-US" sz="100" b="0" i="0" u="none" strike="noStrike" kern="1200" cap="none" spc="0" normalizeH="0" baseline="0" noProof="0">
                <a:ln>
                  <a:noFill/>
                </a:ln>
                <a:solidFill>
                  <a:srgbClr val="FFFFFF"/>
                </a:solidFill>
                <a:effectLst/>
                <a:uLnTx/>
                <a:uFillTx/>
                <a:latin typeface="Calibri" panose="020F0502020204030204" pitchFamily="34" charset="0"/>
                <a:ea typeface="宋体" panose="02010600030101010101" pitchFamily="2" charset="-122"/>
                <a:cs typeface="+mn-cs"/>
              </a:rPr>
              <a:t>背景图片：</a:t>
            </a:r>
            <a:r>
              <a:rPr kumimoji="0" lang="en-US" altLang="zh-CN" sz="100" b="0" i="0" u="none" strike="noStrike" kern="1200" cap="none" spc="0" normalizeH="0" baseline="0" noProof="0">
                <a:ln>
                  <a:noFill/>
                </a:ln>
                <a:solidFill>
                  <a:srgbClr val="FFFFFF"/>
                </a:solidFill>
                <a:effectLst/>
                <a:uLnTx/>
                <a:uFillTx/>
                <a:latin typeface="Calibri" panose="020F0502020204030204" pitchFamily="34" charset="0"/>
                <a:ea typeface="宋体" panose="02010600030101010101" pitchFamily="2" charset="-122"/>
                <a:cs typeface="+mn-cs"/>
              </a:rPr>
              <a:t>www.1ppt.com/beijing/        PPT</a:t>
            </a:r>
            <a:r>
              <a:rPr kumimoji="0" lang="zh-CN" altLang="en-US" sz="100" b="0" i="0" u="none" strike="noStrike" kern="1200" cap="none" spc="0" normalizeH="0" baseline="0" noProof="0">
                <a:ln>
                  <a:noFill/>
                </a:ln>
                <a:solidFill>
                  <a:srgbClr val="FFFFFF"/>
                </a:solidFill>
                <a:effectLst/>
                <a:uLnTx/>
                <a:uFillTx/>
                <a:latin typeface="Calibri" panose="020F0502020204030204" pitchFamily="34" charset="0"/>
                <a:ea typeface="宋体" panose="02010600030101010101" pitchFamily="2" charset="-122"/>
                <a:cs typeface="+mn-cs"/>
              </a:rPr>
              <a:t>图表：</a:t>
            </a:r>
            <a:r>
              <a:rPr kumimoji="0" lang="en-US" altLang="zh-CN" sz="100" b="0" i="0" u="none" strike="noStrike" kern="1200" cap="none" spc="0" normalizeH="0" baseline="0" noProof="0">
                <a:ln>
                  <a:noFill/>
                </a:ln>
                <a:solidFill>
                  <a:srgbClr val="FFFFFF"/>
                </a:solidFill>
                <a:effectLst/>
                <a:uLnTx/>
                <a:uFillTx/>
                <a:latin typeface="Calibri" panose="020F0502020204030204" pitchFamily="34" charset="0"/>
                <a:ea typeface="宋体" panose="02010600030101010101" pitchFamily="2" charset="-122"/>
                <a:cs typeface="+mn-cs"/>
              </a:rPr>
              <a:t>www.1ppt.com/tubiao/      </a:t>
            </a:r>
          </a:p>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00" b="0" i="0" u="none" strike="noStrike" kern="1200" cap="none" spc="0" normalizeH="0" baseline="0" noProof="0">
                <a:ln>
                  <a:noFill/>
                </a:ln>
                <a:solidFill>
                  <a:srgbClr val="FFFFFF"/>
                </a:solidFill>
                <a:effectLst/>
                <a:uLnTx/>
                <a:uFillTx/>
                <a:latin typeface="Calibri" panose="020F0502020204030204" pitchFamily="34" charset="0"/>
                <a:ea typeface="宋体" panose="02010600030101010101" pitchFamily="2" charset="-122"/>
                <a:cs typeface="+mn-cs"/>
              </a:rPr>
              <a:t>精美</a:t>
            </a:r>
            <a:r>
              <a:rPr kumimoji="0" lang="en-US" altLang="zh-CN" sz="100" b="0" i="0" u="none" strike="noStrike" kern="1200" cap="none" spc="0" normalizeH="0" baseline="0" noProof="0">
                <a:ln>
                  <a:noFill/>
                </a:ln>
                <a:solidFill>
                  <a:srgbClr val="FFFFFF"/>
                </a:solidFill>
                <a:effectLst/>
                <a:uLnTx/>
                <a:uFillTx/>
                <a:latin typeface="Calibri" panose="020F0502020204030204" pitchFamily="34" charset="0"/>
                <a:ea typeface="宋体" panose="02010600030101010101" pitchFamily="2" charset="-122"/>
                <a:cs typeface="+mn-cs"/>
              </a:rPr>
              <a:t>PPT</a:t>
            </a:r>
            <a:r>
              <a:rPr kumimoji="0" lang="zh-CN" altLang="en-US" sz="100" b="0" i="0" u="none" strike="noStrike" kern="1200" cap="none" spc="0" normalizeH="0" baseline="0" noProof="0">
                <a:ln>
                  <a:noFill/>
                </a:ln>
                <a:solidFill>
                  <a:srgbClr val="FFFFFF"/>
                </a:solidFill>
                <a:effectLst/>
                <a:uLnTx/>
                <a:uFillTx/>
                <a:latin typeface="Calibri" panose="020F0502020204030204" pitchFamily="34" charset="0"/>
                <a:ea typeface="宋体" panose="02010600030101010101" pitchFamily="2" charset="-122"/>
                <a:cs typeface="+mn-cs"/>
              </a:rPr>
              <a:t>下载：</a:t>
            </a:r>
            <a:r>
              <a:rPr kumimoji="0" lang="en-US" altLang="zh-CN" sz="100" b="0" i="0" u="none" strike="noStrike" kern="1200" cap="none" spc="0" normalizeH="0" baseline="0" noProof="0">
                <a:ln>
                  <a:noFill/>
                </a:ln>
                <a:solidFill>
                  <a:srgbClr val="FFFFFF"/>
                </a:solidFill>
                <a:effectLst/>
                <a:uLnTx/>
                <a:uFillTx/>
                <a:latin typeface="Calibri" panose="020F0502020204030204" pitchFamily="34" charset="0"/>
                <a:ea typeface="宋体" panose="02010600030101010101" pitchFamily="2" charset="-122"/>
                <a:cs typeface="+mn-cs"/>
              </a:rPr>
              <a:t>www.1ppt.com/xiazai/         PPT</a:t>
            </a:r>
            <a:r>
              <a:rPr kumimoji="0" lang="zh-CN" altLang="en-US" sz="100" b="0" i="0" u="none" strike="noStrike" kern="1200" cap="none" spc="0" normalizeH="0" baseline="0" noProof="0">
                <a:ln>
                  <a:noFill/>
                </a:ln>
                <a:solidFill>
                  <a:srgbClr val="FFFFFF"/>
                </a:solidFill>
                <a:effectLst/>
                <a:uLnTx/>
                <a:uFillTx/>
                <a:latin typeface="Calibri" panose="020F0502020204030204" pitchFamily="34" charset="0"/>
                <a:ea typeface="宋体" panose="02010600030101010101" pitchFamily="2" charset="-122"/>
                <a:cs typeface="+mn-cs"/>
              </a:rPr>
              <a:t>教程： </a:t>
            </a:r>
            <a:r>
              <a:rPr kumimoji="0" lang="en-US" altLang="zh-CN" sz="100" b="0" i="0" u="none" strike="noStrike" kern="1200" cap="none" spc="0" normalizeH="0" baseline="0" noProof="0">
                <a:ln>
                  <a:noFill/>
                </a:ln>
                <a:solidFill>
                  <a:srgbClr val="FFFFFF"/>
                </a:solidFill>
                <a:effectLst/>
                <a:uLnTx/>
                <a:uFillTx/>
                <a:latin typeface="Calibri" panose="020F0502020204030204" pitchFamily="34" charset="0"/>
                <a:ea typeface="宋体" panose="02010600030101010101" pitchFamily="2" charset="-122"/>
                <a:cs typeface="+mn-cs"/>
              </a:rPr>
              <a:t>www.1ppt.com/powerpoint/      </a:t>
            </a:r>
          </a:p>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100" b="0" i="0" u="none" strike="noStrike" kern="1200" cap="none" spc="0" normalizeH="0" baseline="0" noProof="0">
                <a:ln>
                  <a:noFill/>
                </a:ln>
                <a:solidFill>
                  <a:srgbClr val="FFFFFF"/>
                </a:solidFill>
                <a:effectLst/>
                <a:uLnTx/>
                <a:uFillTx/>
                <a:latin typeface="Calibri" panose="020F0502020204030204" pitchFamily="34" charset="0"/>
                <a:ea typeface="宋体" panose="02010600030101010101" pitchFamily="2" charset="-122"/>
                <a:cs typeface="+mn-cs"/>
              </a:rPr>
              <a:t>PPT</a:t>
            </a:r>
            <a:r>
              <a:rPr kumimoji="0" lang="zh-CN" altLang="en-US" sz="100" b="0" i="0" u="none" strike="noStrike" kern="1200" cap="none" spc="0" normalizeH="0" baseline="0" noProof="0">
                <a:ln>
                  <a:noFill/>
                </a:ln>
                <a:solidFill>
                  <a:srgbClr val="FFFFFF"/>
                </a:solidFill>
                <a:effectLst/>
                <a:uLnTx/>
                <a:uFillTx/>
                <a:latin typeface="Calibri" panose="020F0502020204030204" pitchFamily="34" charset="0"/>
                <a:ea typeface="宋体" panose="02010600030101010101" pitchFamily="2" charset="-122"/>
                <a:cs typeface="+mn-cs"/>
              </a:rPr>
              <a:t>课件：</a:t>
            </a:r>
            <a:r>
              <a:rPr kumimoji="0" lang="en-US" altLang="zh-CN" sz="100" b="0" i="0" u="none" strike="noStrike" kern="1200" cap="none" spc="0" normalizeH="0" baseline="0" noProof="0">
                <a:ln>
                  <a:noFill/>
                </a:ln>
                <a:solidFill>
                  <a:srgbClr val="FFFFFF"/>
                </a:solidFill>
                <a:effectLst/>
                <a:uLnTx/>
                <a:uFillTx/>
                <a:latin typeface="Calibri" panose="020F0502020204030204" pitchFamily="34" charset="0"/>
                <a:ea typeface="宋体" panose="02010600030101010101" pitchFamily="2" charset="-122"/>
                <a:cs typeface="+mn-cs"/>
              </a:rPr>
              <a:t>www.1ppt.com/kejian/             </a:t>
            </a:r>
            <a:r>
              <a:rPr kumimoji="0" lang="zh-CN" altLang="en-US" sz="100" b="0" i="0" u="none" strike="noStrike" kern="1200" cap="none" spc="0" normalizeH="0" baseline="0" noProof="0">
                <a:ln>
                  <a:noFill/>
                </a:ln>
                <a:solidFill>
                  <a:srgbClr val="FFFFFF"/>
                </a:solidFill>
                <a:effectLst/>
                <a:uLnTx/>
                <a:uFillTx/>
                <a:latin typeface="Calibri" panose="020F0502020204030204" pitchFamily="34" charset="0"/>
                <a:ea typeface="宋体" panose="02010600030101010101" pitchFamily="2" charset="-122"/>
                <a:cs typeface="+mn-cs"/>
              </a:rPr>
              <a:t>字体下载：</a:t>
            </a:r>
            <a:r>
              <a:rPr kumimoji="0" lang="en-US" altLang="zh-CN" sz="100" b="0" i="0" u="none" strike="noStrike" kern="1200" cap="none" spc="0" normalizeH="0" baseline="0" noProof="0">
                <a:ln>
                  <a:noFill/>
                </a:ln>
                <a:solidFill>
                  <a:srgbClr val="FFFFFF"/>
                </a:solidFill>
                <a:effectLst/>
                <a:uLnTx/>
                <a:uFillTx/>
                <a:latin typeface="Calibri" panose="020F0502020204030204" pitchFamily="34" charset="0"/>
                <a:ea typeface="宋体" panose="02010600030101010101" pitchFamily="2" charset="-122"/>
                <a:cs typeface="+mn-cs"/>
              </a:rPr>
              <a:t>www.1ppt.com/ziti/</a:t>
            </a:r>
          </a:p>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00" b="0" i="0" u="none" strike="noStrike" kern="1200" cap="none" spc="0" normalizeH="0" baseline="0" noProof="0">
                <a:ln>
                  <a:noFill/>
                </a:ln>
                <a:solidFill>
                  <a:srgbClr val="FFFFFF"/>
                </a:solidFill>
                <a:effectLst/>
                <a:uLnTx/>
                <a:uFillTx/>
                <a:latin typeface="Calibri" panose="020F0502020204030204" pitchFamily="34" charset="0"/>
                <a:ea typeface="宋体" panose="02010600030101010101" pitchFamily="2" charset="-122"/>
                <a:cs typeface="+mn-cs"/>
              </a:rPr>
              <a:t>工作总结</a:t>
            </a:r>
            <a:r>
              <a:rPr kumimoji="0" lang="en-US" altLang="zh-CN" sz="100" b="0" i="0" u="none" strike="noStrike" kern="1200" cap="none" spc="0" normalizeH="0" baseline="0" noProof="0">
                <a:ln>
                  <a:noFill/>
                </a:ln>
                <a:solidFill>
                  <a:srgbClr val="FFFFFF"/>
                </a:solidFill>
                <a:effectLst/>
                <a:uLnTx/>
                <a:uFillTx/>
                <a:latin typeface="Calibri" panose="020F0502020204030204" pitchFamily="34" charset="0"/>
                <a:ea typeface="宋体" panose="02010600030101010101" pitchFamily="2" charset="-122"/>
                <a:cs typeface="+mn-cs"/>
              </a:rPr>
              <a:t>PPT</a:t>
            </a:r>
            <a:r>
              <a:rPr kumimoji="0" lang="zh-CN" altLang="en-US" sz="100" b="0" i="0" u="none" strike="noStrike" kern="1200" cap="none" spc="0" normalizeH="0" baseline="0" noProof="0">
                <a:ln>
                  <a:noFill/>
                </a:ln>
                <a:solidFill>
                  <a:srgbClr val="FFFFFF"/>
                </a:solidFill>
                <a:effectLst/>
                <a:uLnTx/>
                <a:uFillTx/>
                <a:latin typeface="Calibri" panose="020F0502020204030204" pitchFamily="34" charset="0"/>
                <a:ea typeface="宋体" panose="02010600030101010101" pitchFamily="2" charset="-122"/>
                <a:cs typeface="+mn-cs"/>
              </a:rPr>
              <a:t>：</a:t>
            </a:r>
            <a:r>
              <a:rPr kumimoji="0" lang="en-US" altLang="zh-CN" sz="100" b="0" i="0" u="none" strike="noStrike" kern="1200" cap="none" spc="0" normalizeH="0" baseline="0" noProof="0">
                <a:ln>
                  <a:noFill/>
                </a:ln>
                <a:solidFill>
                  <a:srgbClr val="FFFFFF"/>
                </a:solidFill>
                <a:effectLst/>
                <a:uLnTx/>
                <a:uFillTx/>
                <a:latin typeface="Calibri" panose="020F0502020204030204" pitchFamily="34" charset="0"/>
                <a:ea typeface="宋体" panose="02010600030101010101" pitchFamily="2" charset="-122"/>
                <a:cs typeface="+mn-cs"/>
              </a:rPr>
              <a:t>www.1ppt.com/xiazai/zongjie/ </a:t>
            </a:r>
            <a:r>
              <a:rPr kumimoji="0" lang="zh-CN" altLang="en-US" sz="100" b="0" i="0" u="none" strike="noStrike" kern="1200" cap="none" spc="0" normalizeH="0" baseline="0" noProof="0">
                <a:ln>
                  <a:noFill/>
                </a:ln>
                <a:solidFill>
                  <a:srgbClr val="FFFFFF"/>
                </a:solidFill>
                <a:effectLst/>
                <a:uLnTx/>
                <a:uFillTx/>
                <a:latin typeface="Calibri" panose="020F0502020204030204" pitchFamily="34" charset="0"/>
                <a:ea typeface="宋体" panose="02010600030101010101" pitchFamily="2" charset="-122"/>
                <a:cs typeface="+mn-cs"/>
              </a:rPr>
              <a:t>工作计划：</a:t>
            </a:r>
            <a:r>
              <a:rPr kumimoji="0" lang="en-US" altLang="zh-CN" sz="100" b="0" i="0" u="none" strike="noStrike" kern="1200" cap="none" spc="0" normalizeH="0" baseline="0" noProof="0">
                <a:ln>
                  <a:noFill/>
                </a:ln>
                <a:solidFill>
                  <a:srgbClr val="FFFFFF"/>
                </a:solidFill>
                <a:effectLst/>
                <a:uLnTx/>
                <a:uFillTx/>
                <a:latin typeface="Calibri" panose="020F0502020204030204" pitchFamily="34" charset="0"/>
                <a:ea typeface="宋体" panose="02010600030101010101" pitchFamily="2" charset="-122"/>
                <a:cs typeface="+mn-cs"/>
              </a:rPr>
              <a:t>www.1ppt.com/xiazai/jihua/</a:t>
            </a:r>
          </a:p>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00" b="0" i="0" u="none" strike="noStrike" kern="1200" cap="none" spc="0" normalizeH="0" baseline="0" noProof="0">
                <a:ln>
                  <a:noFill/>
                </a:ln>
                <a:solidFill>
                  <a:srgbClr val="FFFFFF"/>
                </a:solidFill>
                <a:effectLst/>
                <a:uLnTx/>
                <a:uFillTx/>
                <a:latin typeface="Calibri" panose="020F0502020204030204" pitchFamily="34" charset="0"/>
                <a:ea typeface="宋体" panose="02010600030101010101" pitchFamily="2" charset="-122"/>
                <a:cs typeface="+mn-cs"/>
              </a:rPr>
              <a:t>商务</a:t>
            </a:r>
            <a:r>
              <a:rPr kumimoji="0" lang="en-US" altLang="zh-CN" sz="100" b="0" i="0" u="none" strike="noStrike" kern="1200" cap="none" spc="0" normalizeH="0" baseline="0" noProof="0">
                <a:ln>
                  <a:noFill/>
                </a:ln>
                <a:solidFill>
                  <a:srgbClr val="FFFFFF"/>
                </a:solidFill>
                <a:effectLst/>
                <a:uLnTx/>
                <a:uFillTx/>
                <a:latin typeface="Calibri" panose="020F0502020204030204" pitchFamily="34" charset="0"/>
                <a:ea typeface="宋体" panose="02010600030101010101" pitchFamily="2" charset="-122"/>
                <a:cs typeface="+mn-cs"/>
              </a:rPr>
              <a:t>PPT</a:t>
            </a:r>
            <a:r>
              <a:rPr kumimoji="0" lang="zh-CN" altLang="en-US" sz="100" b="0" i="0" u="none" strike="noStrike" kern="1200" cap="none" spc="0" normalizeH="0" baseline="0" noProof="0">
                <a:ln>
                  <a:noFill/>
                </a:ln>
                <a:solidFill>
                  <a:srgbClr val="FFFFFF"/>
                </a:solidFill>
                <a:effectLst/>
                <a:uLnTx/>
                <a:uFillTx/>
                <a:latin typeface="Calibri" panose="020F0502020204030204" pitchFamily="34" charset="0"/>
                <a:ea typeface="宋体" panose="02010600030101010101" pitchFamily="2" charset="-122"/>
                <a:cs typeface="+mn-cs"/>
              </a:rPr>
              <a:t>模板：</a:t>
            </a:r>
            <a:r>
              <a:rPr kumimoji="0" lang="en-US" altLang="zh-CN" sz="100" b="0" i="0" u="none" strike="noStrike" kern="1200" cap="none" spc="0" normalizeH="0" baseline="0" noProof="0">
                <a:ln>
                  <a:noFill/>
                </a:ln>
                <a:solidFill>
                  <a:srgbClr val="FFFFFF"/>
                </a:solidFill>
                <a:effectLst/>
                <a:uLnTx/>
                <a:uFillTx/>
                <a:latin typeface="Calibri" panose="020F0502020204030204" pitchFamily="34" charset="0"/>
                <a:ea typeface="宋体" panose="02010600030101010101" pitchFamily="2" charset="-122"/>
                <a:cs typeface="+mn-cs"/>
              </a:rPr>
              <a:t>www.1ppt.com/moban/shangwu/  </a:t>
            </a:r>
            <a:r>
              <a:rPr kumimoji="0" lang="zh-CN" altLang="en-US" sz="100" b="0" i="0" u="none" strike="noStrike" kern="1200" cap="none" spc="0" normalizeH="0" baseline="0" noProof="0">
                <a:ln>
                  <a:noFill/>
                </a:ln>
                <a:solidFill>
                  <a:srgbClr val="FFFFFF"/>
                </a:solidFill>
                <a:effectLst/>
                <a:uLnTx/>
                <a:uFillTx/>
                <a:latin typeface="Calibri" panose="020F0502020204030204" pitchFamily="34" charset="0"/>
                <a:ea typeface="宋体" panose="02010600030101010101" pitchFamily="2" charset="-122"/>
                <a:cs typeface="+mn-cs"/>
              </a:rPr>
              <a:t>个人简历</a:t>
            </a:r>
            <a:r>
              <a:rPr kumimoji="0" lang="en-US" altLang="zh-CN" sz="100" b="0" i="0" u="none" strike="noStrike" kern="1200" cap="none" spc="0" normalizeH="0" baseline="0" noProof="0">
                <a:ln>
                  <a:noFill/>
                </a:ln>
                <a:solidFill>
                  <a:srgbClr val="FFFFFF"/>
                </a:solidFill>
                <a:effectLst/>
                <a:uLnTx/>
                <a:uFillTx/>
                <a:latin typeface="Calibri" panose="020F0502020204030204" pitchFamily="34" charset="0"/>
                <a:ea typeface="宋体" panose="02010600030101010101" pitchFamily="2" charset="-122"/>
                <a:cs typeface="+mn-cs"/>
              </a:rPr>
              <a:t>PPT</a:t>
            </a:r>
            <a:r>
              <a:rPr kumimoji="0" lang="zh-CN" altLang="en-US" sz="100" b="0" i="0" u="none" strike="noStrike" kern="1200" cap="none" spc="0" normalizeH="0" baseline="0" noProof="0">
                <a:ln>
                  <a:noFill/>
                </a:ln>
                <a:solidFill>
                  <a:srgbClr val="FFFFFF"/>
                </a:solidFill>
                <a:effectLst/>
                <a:uLnTx/>
                <a:uFillTx/>
                <a:latin typeface="Calibri" panose="020F0502020204030204" pitchFamily="34" charset="0"/>
                <a:ea typeface="宋体" panose="02010600030101010101" pitchFamily="2" charset="-122"/>
                <a:cs typeface="+mn-cs"/>
              </a:rPr>
              <a:t>：</a:t>
            </a:r>
            <a:r>
              <a:rPr kumimoji="0" lang="en-US" altLang="zh-CN" sz="100" b="0" i="0" u="none" strike="noStrike" kern="1200" cap="none" spc="0" normalizeH="0" baseline="0" noProof="0">
                <a:ln>
                  <a:noFill/>
                </a:ln>
                <a:solidFill>
                  <a:srgbClr val="FFFFFF"/>
                </a:solidFill>
                <a:effectLst/>
                <a:uLnTx/>
                <a:uFillTx/>
                <a:latin typeface="Calibri" panose="020F0502020204030204" pitchFamily="34" charset="0"/>
                <a:ea typeface="宋体" panose="02010600030101010101" pitchFamily="2" charset="-122"/>
                <a:cs typeface="+mn-cs"/>
              </a:rPr>
              <a:t>www.1ppt.com/xiazai/jianli/  </a:t>
            </a:r>
          </a:p>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00" b="0" i="0" u="none" strike="noStrike" kern="1200" cap="none" spc="0" normalizeH="0" baseline="0" noProof="0">
                <a:ln>
                  <a:noFill/>
                </a:ln>
                <a:solidFill>
                  <a:srgbClr val="FFFFFF"/>
                </a:solidFill>
                <a:effectLst/>
                <a:uLnTx/>
                <a:uFillTx/>
                <a:latin typeface="Calibri" panose="020F0502020204030204" pitchFamily="34" charset="0"/>
                <a:ea typeface="宋体" panose="02010600030101010101" pitchFamily="2" charset="-122"/>
                <a:cs typeface="+mn-cs"/>
              </a:rPr>
              <a:t>毕业答辩</a:t>
            </a:r>
            <a:r>
              <a:rPr kumimoji="0" lang="en-US" altLang="zh-CN" sz="100" b="0" i="0" u="none" strike="noStrike" kern="1200" cap="none" spc="0" normalizeH="0" baseline="0" noProof="0">
                <a:ln>
                  <a:noFill/>
                </a:ln>
                <a:solidFill>
                  <a:srgbClr val="FFFFFF"/>
                </a:solidFill>
                <a:effectLst/>
                <a:uLnTx/>
                <a:uFillTx/>
                <a:latin typeface="Calibri" panose="020F0502020204030204" pitchFamily="34" charset="0"/>
                <a:ea typeface="宋体" panose="02010600030101010101" pitchFamily="2" charset="-122"/>
                <a:cs typeface="+mn-cs"/>
              </a:rPr>
              <a:t>PPT</a:t>
            </a:r>
            <a:r>
              <a:rPr kumimoji="0" lang="zh-CN" altLang="en-US" sz="100" b="0" i="0" u="none" strike="noStrike" kern="1200" cap="none" spc="0" normalizeH="0" baseline="0" noProof="0">
                <a:ln>
                  <a:noFill/>
                </a:ln>
                <a:solidFill>
                  <a:srgbClr val="FFFFFF"/>
                </a:solidFill>
                <a:effectLst/>
                <a:uLnTx/>
                <a:uFillTx/>
                <a:latin typeface="Calibri" panose="020F0502020204030204" pitchFamily="34" charset="0"/>
                <a:ea typeface="宋体" panose="02010600030101010101" pitchFamily="2" charset="-122"/>
                <a:cs typeface="+mn-cs"/>
              </a:rPr>
              <a:t>：</a:t>
            </a:r>
            <a:r>
              <a:rPr kumimoji="0" lang="en-US" altLang="zh-CN" sz="100" b="0" i="0" u="none" strike="noStrike" kern="1200" cap="none" spc="0" normalizeH="0" baseline="0" noProof="0">
                <a:ln>
                  <a:noFill/>
                </a:ln>
                <a:solidFill>
                  <a:srgbClr val="FFFFFF"/>
                </a:solidFill>
                <a:effectLst/>
                <a:uLnTx/>
                <a:uFillTx/>
                <a:latin typeface="Calibri" panose="020F0502020204030204" pitchFamily="34" charset="0"/>
                <a:ea typeface="宋体" panose="02010600030101010101" pitchFamily="2" charset="-122"/>
                <a:cs typeface="+mn-cs"/>
              </a:rPr>
              <a:t>www.1ppt.com/xiazai/dabian/  </a:t>
            </a:r>
            <a:r>
              <a:rPr kumimoji="0" lang="zh-CN" altLang="en-US" sz="100" b="0" i="0" u="none" strike="noStrike" kern="1200" cap="none" spc="0" normalizeH="0" baseline="0" noProof="0">
                <a:ln>
                  <a:noFill/>
                </a:ln>
                <a:solidFill>
                  <a:srgbClr val="FFFFFF"/>
                </a:solidFill>
                <a:effectLst/>
                <a:uLnTx/>
                <a:uFillTx/>
                <a:latin typeface="Calibri" panose="020F0502020204030204" pitchFamily="34" charset="0"/>
                <a:ea typeface="宋体" panose="02010600030101010101" pitchFamily="2" charset="-122"/>
                <a:cs typeface="+mn-cs"/>
              </a:rPr>
              <a:t>工作汇报</a:t>
            </a:r>
            <a:r>
              <a:rPr kumimoji="0" lang="en-US" altLang="zh-CN" sz="100" b="0" i="0" u="none" strike="noStrike" kern="1200" cap="none" spc="0" normalizeH="0" baseline="0" noProof="0">
                <a:ln>
                  <a:noFill/>
                </a:ln>
                <a:solidFill>
                  <a:srgbClr val="FFFFFF"/>
                </a:solidFill>
                <a:effectLst/>
                <a:uLnTx/>
                <a:uFillTx/>
                <a:latin typeface="Calibri" panose="020F0502020204030204" pitchFamily="34" charset="0"/>
                <a:ea typeface="宋体" panose="02010600030101010101" pitchFamily="2" charset="-122"/>
                <a:cs typeface="+mn-cs"/>
              </a:rPr>
              <a:t>PPT</a:t>
            </a:r>
            <a:r>
              <a:rPr kumimoji="0" lang="zh-CN" altLang="en-US" sz="100" b="0" i="0" u="none" strike="noStrike" kern="1200" cap="none" spc="0" normalizeH="0" baseline="0" noProof="0">
                <a:ln>
                  <a:noFill/>
                </a:ln>
                <a:solidFill>
                  <a:srgbClr val="FFFFFF"/>
                </a:solidFill>
                <a:effectLst/>
                <a:uLnTx/>
                <a:uFillTx/>
                <a:latin typeface="Calibri" panose="020F0502020204030204" pitchFamily="34" charset="0"/>
                <a:ea typeface="宋体" panose="02010600030101010101" pitchFamily="2" charset="-122"/>
                <a:cs typeface="+mn-cs"/>
              </a:rPr>
              <a:t>：</a:t>
            </a:r>
            <a:r>
              <a:rPr kumimoji="0" lang="en-US" altLang="zh-CN" sz="100" b="0" i="0" u="none" strike="noStrike" kern="1200" cap="none" spc="0" normalizeH="0" baseline="0" noProof="0">
                <a:ln>
                  <a:noFill/>
                </a:ln>
                <a:solidFill>
                  <a:srgbClr val="FFFFFF"/>
                </a:solidFill>
                <a:effectLst/>
                <a:uLnTx/>
                <a:uFillTx/>
                <a:latin typeface="Calibri" panose="020F0502020204030204" pitchFamily="34" charset="0"/>
                <a:ea typeface="宋体" panose="02010600030101010101" pitchFamily="2" charset="-122"/>
                <a:cs typeface="+mn-cs"/>
              </a:rPr>
              <a:t>www.1ppt.com/xiazai/huibao/    </a:t>
            </a:r>
          </a:p>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100" b="0" i="0" u="none" strike="noStrike" kern="1200" cap="none" spc="0" normalizeH="0" baseline="0" noProof="0">
                <a:ln>
                  <a:noFill/>
                </a:ln>
                <a:solidFill>
                  <a:srgbClr val="FFFFFF"/>
                </a:solidFill>
                <a:effectLst/>
                <a:uLnTx/>
                <a:uFillTx/>
                <a:latin typeface="Calibri" panose="020F0502020204030204" pitchFamily="34" charset="0"/>
                <a:ea typeface="宋体" panose="02010600030101010101" pitchFamily="2" charset="-122"/>
                <a:cs typeface="+mn-cs"/>
              </a:rPr>
              <a:t> </a:t>
            </a:r>
          </a:p>
        </p:txBody>
      </p:sp>
      <p:sp>
        <p:nvSpPr>
          <p:cNvPr id="2" name="标题 1"/>
          <p:cNvSpPr>
            <a:spLocks noGrp="1"/>
          </p:cNvSpPr>
          <p:nvPr>
            <p:ph type="title"/>
            <p:custDataLst>
              <p:tags r:id="rId2"/>
            </p:custDataLst>
          </p:nvPr>
        </p:nvSpPr>
        <p:spPr/>
        <p:txBody>
          <a:bodyPr/>
          <a:lstStyle/>
          <a:p>
            <a:r>
              <a:rPr lang="zh-CN" altLang="en-US"/>
              <a:t>单击此处编辑母版标题样式</a:t>
            </a:r>
          </a:p>
        </p:txBody>
      </p:sp>
      <p:sp>
        <p:nvSpPr>
          <p:cNvPr id="3" name="内容占位符 2"/>
          <p:cNvSpPr>
            <a:spLocks noGrp="1"/>
          </p:cNvSpPr>
          <p:nvPr>
            <p:ph sz="half" idx="1"/>
            <p:custDataLst>
              <p:tags r:id="rId3"/>
            </p:custDataLst>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p:cNvSpPr>
            <a:spLocks noGrp="1"/>
          </p:cNvSpPr>
          <p:nvPr>
            <p:ph sz="half" idx="2"/>
            <p:custDataLst>
              <p:tags r:id="rId4"/>
            </p:custDataLst>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8" name="日期占位符 4"/>
          <p:cNvSpPr>
            <a:spLocks noGrp="1"/>
          </p:cNvSpPr>
          <p:nvPr>
            <p:ph type="dt" sz="half" idx="12"/>
            <p:custDataLst>
              <p:tags r:id="rId5"/>
            </p:custDataLst>
          </p:nvPr>
        </p:nvSpPr>
        <p:spPr>
          <a:xfrm>
            <a:off x="838200" y="6356350"/>
            <a:ext cx="2743200" cy="365125"/>
          </a:xfrm>
          <a:prstGeom prst="rect">
            <a:avLst/>
          </a:prstGeom>
        </p:spPr>
        <p:txBody>
          <a:bodyPr vert="horz" lIns="91440" tIns="45720" rIns="91440" bIns="45720" rtlCol="0" anchor="ctr"/>
          <a:lstStyle>
            <a:lvl1pPr>
              <a:defRPr/>
            </a:lvl1pPr>
          </a:lstStyle>
          <a:p>
            <a:pPr marL="0" marR="0" lvl="0" indent="0" algn="l" defTabSz="914400" rtl="0" eaLnBrk="1" fontAlgn="auto" latinLnBrk="0" hangingPunct="1">
              <a:lnSpc>
                <a:spcPct val="100000"/>
              </a:lnSpc>
              <a:spcBef>
                <a:spcPct val="0"/>
              </a:spcBef>
              <a:spcAft>
                <a:spcPct val="0"/>
              </a:spcAft>
              <a:buClrTx/>
              <a:buSzTx/>
              <a:buFontTx/>
              <a:buNone/>
              <a:defRPr/>
            </a:pPr>
            <a:fld id="{1884A6F0-9740-47ED-81AF-B6EC2F7C7718}" type="datetimeFigureOut">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t>2025/2/13</a:t>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9" name="页脚占位符 5"/>
          <p:cNvSpPr>
            <a:spLocks noGrp="1"/>
          </p:cNvSpPr>
          <p:nvPr>
            <p:ph type="ftr" sz="quarter" idx="3"/>
            <p:custDataLst>
              <p:tags r:id="rId6"/>
            </p:custDataLst>
          </p:nvPr>
        </p:nvSpPr>
        <p:spPr>
          <a:xfrm>
            <a:off x="4038600" y="6356350"/>
            <a:ext cx="4114800" cy="365125"/>
          </a:xfrm>
          <a:prstGeom prst="rect">
            <a:avLst/>
          </a:prstGeom>
        </p:spPr>
        <p:txBody>
          <a:bodyPr vert="horz" lIns="91440" tIns="45720" rIns="91440" bIns="45720" rtlCol="0" anchor="ctr"/>
          <a:lstStyle>
            <a:lvl1pPr>
              <a:defRPr/>
            </a:lvl1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10" name="灯片编号占位符 6"/>
          <p:cNvSpPr>
            <a:spLocks noGrp="1"/>
          </p:cNvSpPr>
          <p:nvPr>
            <p:ph type="sldNum" sz="quarter" idx="4"/>
            <p:custDataLst>
              <p:tags r:id="rId7"/>
            </p:custDataLst>
          </p:nvPr>
        </p:nvSpPr>
        <p:spPr>
          <a:xfrm>
            <a:off x="8610600" y="6356350"/>
            <a:ext cx="2743200" cy="365125"/>
          </a:xfrm>
          <a:prstGeom prst="rect">
            <a:avLst/>
          </a:prstGeom>
        </p:spPr>
        <p:txBody>
          <a:bodyPr vert="horz" lIns="91440" tIns="45720" rIns="91440" bIns="45720" rtlCol="0" anchor="ctr"/>
          <a:lstStyle>
            <a:lvl1pPr>
              <a:defRPr/>
            </a:lvl1pPr>
          </a:lstStyle>
          <a:p>
            <a:pPr marL="0" marR="0" lvl="0" indent="0" algn="r" defTabSz="914400" rtl="0" eaLnBrk="1" fontAlgn="auto" latinLnBrk="0" hangingPunct="1">
              <a:lnSpc>
                <a:spcPct val="100000"/>
              </a:lnSpc>
              <a:spcBef>
                <a:spcPct val="0"/>
              </a:spcBef>
              <a:spcAft>
                <a:spcPct val="0"/>
              </a:spcAft>
              <a:buClrTx/>
              <a:buSzTx/>
              <a:buFontTx/>
              <a:buNone/>
              <a:defRPr/>
            </a:pPr>
            <a:fld id="{5B6A89BB-F096-400A-A7AB-33D54255A73E}" type="slidenum">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t>‹#›</a:t>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Ovr>
    <a:masterClrMapping/>
  </p:clrMapOvr>
  <p:transition spd="slow">
    <p:push/>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2_自定义版式">
    <p:spTree>
      <p:nvGrpSpPr>
        <p:cNvPr id="1" name=""/>
        <p:cNvGrpSpPr/>
        <p:nvPr/>
      </p:nvGrpSpPr>
      <p:grpSpPr>
        <a:xfrm>
          <a:off x="0" y="0"/>
          <a:ext cx="0" cy="0"/>
          <a:chOff x="0" y="0"/>
          <a:chExt cx="0" cy="0"/>
        </a:xfrm>
      </p:grpSpPr>
      <p:sp>
        <p:nvSpPr>
          <p:cNvPr id="4" name="矩形 3"/>
          <p:cNvSpPr/>
          <p:nvPr userDrawn="1">
            <p:custDataLst>
              <p:tags r:id="rId1"/>
            </p:custDataLst>
          </p:nvPr>
        </p:nvSpPr>
        <p:spPr>
          <a:xfrm>
            <a:off x="1" y="0"/>
            <a:ext cx="12192000" cy="6858000"/>
          </a:xfrm>
          <a:prstGeom prst="rect">
            <a:avLst/>
          </a:prstGeom>
          <a:blipFill dpi="0" rotWithShape="1">
            <a:blip r:embed="rId4">
              <a:alphaModFix amt="97000"/>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eaLnBrk="1" fontAlgn="auto" hangingPunct="1">
              <a:spcBef>
                <a:spcPct val="0"/>
              </a:spcBef>
              <a:spcAft>
                <a:spcPct val="0"/>
              </a:spcAft>
            </a:pPr>
            <a:endParaRPr lang="zh-CN" altLang="en-US">
              <a:solidFill>
                <a:prstClr val="white"/>
              </a:solidFill>
            </a:endParaRPr>
          </a:p>
        </p:txBody>
      </p:sp>
      <p:sp>
        <p:nvSpPr>
          <p:cNvPr id="3" name="矩形 2"/>
          <p:cNvSpPr/>
          <p:nvPr userDrawn="1">
            <p:custDataLst>
              <p:tags r:id="rId2"/>
            </p:custDataLst>
          </p:nvPr>
        </p:nvSpPr>
        <p:spPr>
          <a:xfrm>
            <a:off x="1" y="3788957"/>
            <a:ext cx="12192000" cy="3069043"/>
          </a:xfrm>
          <a:prstGeom prst="rect">
            <a:avLst/>
          </a:prstGeom>
          <a:solidFill>
            <a:schemeClr val="accent1">
              <a:lumMod val="40000"/>
              <a:lumOff val="6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eaLnBrk="1" fontAlgn="auto" hangingPunct="1">
              <a:spcBef>
                <a:spcPct val="0"/>
              </a:spcBef>
              <a:spcAft>
                <a:spcPct val="0"/>
              </a:spcAft>
            </a:pPr>
            <a:endParaRPr lang="zh-CN" altLang="en-US">
              <a:solidFill>
                <a:prstClr val="white"/>
              </a:solidFill>
            </a:endParaRPr>
          </a:p>
        </p:txBody>
      </p:sp>
    </p:spTree>
  </p:cSld>
  <p:clrMapOvr>
    <a:masterClrMapping/>
  </p:clrMapOv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9_自定义版式">
    <p:spTree>
      <p:nvGrpSpPr>
        <p:cNvPr id="1" name=""/>
        <p:cNvGrpSpPr/>
        <p:nvPr/>
      </p:nvGrpSpPr>
      <p:grpSpPr>
        <a:xfrm>
          <a:off x="0" y="0"/>
          <a:ext cx="0" cy="0"/>
          <a:chOff x="0" y="0"/>
          <a:chExt cx="0" cy="0"/>
        </a:xfrm>
      </p:grpSpPr>
      <p:sp>
        <p:nvSpPr>
          <p:cNvPr id="4" name="矩形 3"/>
          <p:cNvSpPr/>
          <p:nvPr userDrawn="1">
            <p:custDataLst>
              <p:tags r:id="rId1"/>
            </p:custDataLst>
          </p:nvPr>
        </p:nvSpPr>
        <p:spPr>
          <a:xfrm>
            <a:off x="1" y="0"/>
            <a:ext cx="12192000" cy="6858000"/>
          </a:xfrm>
          <a:prstGeom prst="rect">
            <a:avLst/>
          </a:prstGeom>
          <a:blipFill dpi="0" rotWithShape="1">
            <a:blip r:embed="rId4">
              <a:alphaModFix amt="97000"/>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eaLnBrk="1" fontAlgn="auto" hangingPunct="1">
              <a:spcBef>
                <a:spcPct val="0"/>
              </a:spcBef>
              <a:spcAft>
                <a:spcPct val="0"/>
              </a:spcAft>
            </a:pPr>
            <a:endParaRPr lang="zh-CN" altLang="en-US">
              <a:solidFill>
                <a:prstClr val="white"/>
              </a:solidFill>
            </a:endParaRPr>
          </a:p>
        </p:txBody>
      </p:sp>
      <p:sp>
        <p:nvSpPr>
          <p:cNvPr id="3" name="矩形 2"/>
          <p:cNvSpPr/>
          <p:nvPr userDrawn="1">
            <p:custDataLst>
              <p:tags r:id="rId2"/>
            </p:custDataLst>
          </p:nvPr>
        </p:nvSpPr>
        <p:spPr>
          <a:xfrm>
            <a:off x="1" y="3978667"/>
            <a:ext cx="12192000" cy="2879333"/>
          </a:xfrm>
          <a:prstGeom prst="rect">
            <a:avLst/>
          </a:prstGeom>
          <a:solidFill>
            <a:schemeClr val="accent1">
              <a:lumMod val="40000"/>
              <a:lumOff val="6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eaLnBrk="1" fontAlgn="auto" hangingPunct="1">
              <a:spcBef>
                <a:spcPct val="0"/>
              </a:spcBef>
              <a:spcAft>
                <a:spcPct val="0"/>
              </a:spcAft>
            </a:pPr>
            <a:endParaRPr lang="zh-CN" altLang="en-US">
              <a:solidFill>
                <a:prstClr val="white"/>
              </a:solidFill>
            </a:endParaRPr>
          </a:p>
        </p:txBody>
      </p:sp>
    </p:spTree>
  </p:cSld>
  <p:clrMapOvr>
    <a:masterClrMapping/>
  </p:clrMapOv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4" name="矩形 3"/>
          <p:cNvSpPr/>
          <p:nvPr userDrawn="1">
            <p:custDataLst>
              <p:tags r:id="rId1"/>
            </p:custDataLst>
          </p:nvPr>
        </p:nvSpPr>
        <p:spPr>
          <a:xfrm>
            <a:off x="1" y="0"/>
            <a:ext cx="12192000" cy="6858000"/>
          </a:xfrm>
          <a:prstGeom prst="rect">
            <a:avLst/>
          </a:prstGeom>
          <a:blipFill dpi="0" rotWithShape="1">
            <a:blip r:embed="rId4">
              <a:alphaModFix amt="97000"/>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eaLnBrk="1" fontAlgn="auto" hangingPunct="1">
              <a:spcBef>
                <a:spcPct val="0"/>
              </a:spcBef>
              <a:spcAft>
                <a:spcPct val="0"/>
              </a:spcAft>
            </a:pPr>
            <a:endParaRPr lang="zh-CN" altLang="en-US">
              <a:solidFill>
                <a:prstClr val="white"/>
              </a:solidFill>
            </a:endParaRPr>
          </a:p>
        </p:txBody>
      </p:sp>
      <p:sp>
        <p:nvSpPr>
          <p:cNvPr id="3" name="矩形 2"/>
          <p:cNvSpPr/>
          <p:nvPr userDrawn="1">
            <p:custDataLst>
              <p:tags r:id="rId2"/>
            </p:custDataLst>
          </p:nvPr>
        </p:nvSpPr>
        <p:spPr>
          <a:xfrm>
            <a:off x="1" y="4148913"/>
            <a:ext cx="12192000" cy="2709087"/>
          </a:xfrm>
          <a:prstGeom prst="rect">
            <a:avLst/>
          </a:prstGeom>
          <a:solidFill>
            <a:schemeClr val="accent1">
              <a:lumMod val="40000"/>
              <a:lumOff val="6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eaLnBrk="1" fontAlgn="auto" hangingPunct="1">
              <a:spcBef>
                <a:spcPct val="0"/>
              </a:spcBef>
              <a:spcAft>
                <a:spcPct val="0"/>
              </a:spcAft>
            </a:pPr>
            <a:endParaRPr lang="zh-CN" altLang="en-US">
              <a:solidFill>
                <a:prstClr val="white"/>
              </a:solidFill>
            </a:endParaRPr>
          </a:p>
        </p:txBody>
      </p:sp>
    </p:spTree>
  </p:cSld>
  <p:clrMapOvr>
    <a:masterClrMapping/>
  </p:clrMapOv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24_自定义版式">
    <p:spTree>
      <p:nvGrpSpPr>
        <p:cNvPr id="1" name=""/>
        <p:cNvGrpSpPr/>
        <p:nvPr/>
      </p:nvGrpSpPr>
      <p:grpSpPr>
        <a:xfrm>
          <a:off x="0" y="0"/>
          <a:ext cx="0" cy="0"/>
          <a:chOff x="0" y="0"/>
          <a:chExt cx="0" cy="0"/>
        </a:xfrm>
      </p:grpSpPr>
      <p:sp>
        <p:nvSpPr>
          <p:cNvPr id="4" name="矩形 3"/>
          <p:cNvSpPr/>
          <p:nvPr userDrawn="1">
            <p:custDataLst>
              <p:tags r:id="rId1"/>
            </p:custDataLst>
          </p:nvPr>
        </p:nvSpPr>
        <p:spPr>
          <a:xfrm>
            <a:off x="1" y="0"/>
            <a:ext cx="12192000" cy="6858000"/>
          </a:xfrm>
          <a:prstGeom prst="rect">
            <a:avLst/>
          </a:prstGeom>
          <a:blipFill dpi="0" rotWithShape="1">
            <a:blip r:embed="rId4">
              <a:alphaModFix amt="97000"/>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eaLnBrk="1" fontAlgn="auto" hangingPunct="1">
              <a:spcBef>
                <a:spcPct val="0"/>
              </a:spcBef>
              <a:spcAft>
                <a:spcPct val="0"/>
              </a:spcAft>
            </a:pPr>
            <a:endParaRPr lang="zh-CN" altLang="en-US">
              <a:solidFill>
                <a:prstClr val="white"/>
              </a:solidFill>
            </a:endParaRPr>
          </a:p>
        </p:txBody>
      </p:sp>
      <p:sp>
        <p:nvSpPr>
          <p:cNvPr id="3" name="矩形 2"/>
          <p:cNvSpPr/>
          <p:nvPr userDrawn="1">
            <p:custDataLst>
              <p:tags r:id="rId2"/>
            </p:custDataLst>
          </p:nvPr>
        </p:nvSpPr>
        <p:spPr>
          <a:xfrm>
            <a:off x="1" y="4338583"/>
            <a:ext cx="12192000" cy="2519417"/>
          </a:xfrm>
          <a:prstGeom prst="rect">
            <a:avLst/>
          </a:prstGeom>
          <a:solidFill>
            <a:schemeClr val="accent1">
              <a:lumMod val="40000"/>
              <a:lumOff val="6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eaLnBrk="1" fontAlgn="auto" hangingPunct="1">
              <a:spcBef>
                <a:spcPct val="0"/>
              </a:spcBef>
              <a:spcAft>
                <a:spcPct val="0"/>
              </a:spcAft>
            </a:pPr>
            <a:endParaRPr lang="zh-CN" altLang="en-US">
              <a:solidFill>
                <a:prstClr val="white"/>
              </a:solidFill>
            </a:endParaRPr>
          </a:p>
        </p:txBody>
      </p:sp>
    </p:spTree>
  </p:cSld>
  <p:clrMapOvr>
    <a:masterClrMapping/>
  </p:clrMapOv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3_自定义版式">
    <p:spTree>
      <p:nvGrpSpPr>
        <p:cNvPr id="1" name=""/>
        <p:cNvGrpSpPr/>
        <p:nvPr/>
      </p:nvGrpSpPr>
      <p:grpSpPr>
        <a:xfrm>
          <a:off x="0" y="0"/>
          <a:ext cx="0" cy="0"/>
          <a:chOff x="0" y="0"/>
          <a:chExt cx="0" cy="0"/>
        </a:xfrm>
      </p:grpSpPr>
      <p:sp>
        <p:nvSpPr>
          <p:cNvPr id="4" name="矩形 3"/>
          <p:cNvSpPr/>
          <p:nvPr userDrawn="1">
            <p:custDataLst>
              <p:tags r:id="rId1"/>
            </p:custDataLst>
          </p:nvPr>
        </p:nvSpPr>
        <p:spPr>
          <a:xfrm>
            <a:off x="1" y="0"/>
            <a:ext cx="12192000" cy="6858000"/>
          </a:xfrm>
          <a:prstGeom prst="rect">
            <a:avLst/>
          </a:prstGeom>
          <a:blipFill dpi="0" rotWithShape="1">
            <a:blip r:embed="rId4">
              <a:alphaModFix amt="97000"/>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eaLnBrk="1" fontAlgn="auto" hangingPunct="1">
              <a:spcBef>
                <a:spcPct val="0"/>
              </a:spcBef>
              <a:spcAft>
                <a:spcPct val="0"/>
              </a:spcAft>
            </a:pPr>
            <a:endParaRPr lang="zh-CN" altLang="en-US">
              <a:solidFill>
                <a:prstClr val="white"/>
              </a:solidFill>
            </a:endParaRPr>
          </a:p>
        </p:txBody>
      </p:sp>
      <p:sp>
        <p:nvSpPr>
          <p:cNvPr id="3" name="矩形 2"/>
          <p:cNvSpPr/>
          <p:nvPr userDrawn="1">
            <p:custDataLst>
              <p:tags r:id="rId2"/>
            </p:custDataLst>
          </p:nvPr>
        </p:nvSpPr>
        <p:spPr>
          <a:xfrm>
            <a:off x="1" y="4508870"/>
            <a:ext cx="12192000" cy="2349130"/>
          </a:xfrm>
          <a:prstGeom prst="rect">
            <a:avLst/>
          </a:prstGeom>
          <a:solidFill>
            <a:schemeClr val="accent1">
              <a:lumMod val="40000"/>
              <a:lumOff val="6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eaLnBrk="1" fontAlgn="auto" hangingPunct="1">
              <a:spcBef>
                <a:spcPct val="0"/>
              </a:spcBef>
              <a:spcAft>
                <a:spcPct val="0"/>
              </a:spcAft>
            </a:pPr>
            <a:endParaRPr lang="zh-CN" altLang="en-US">
              <a:solidFill>
                <a:prstClr val="white"/>
              </a:solidFill>
            </a:endParaRPr>
          </a:p>
        </p:txBody>
      </p:sp>
    </p:spTree>
  </p:cSld>
  <p:clrMapOvr>
    <a:masterClrMapping/>
  </p:clrMapOv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6_自定义版式">
    <p:spTree>
      <p:nvGrpSpPr>
        <p:cNvPr id="1" name=""/>
        <p:cNvGrpSpPr/>
        <p:nvPr/>
      </p:nvGrpSpPr>
      <p:grpSpPr>
        <a:xfrm>
          <a:off x="0" y="0"/>
          <a:ext cx="0" cy="0"/>
          <a:chOff x="0" y="0"/>
          <a:chExt cx="0" cy="0"/>
        </a:xfrm>
      </p:grpSpPr>
      <p:sp>
        <p:nvSpPr>
          <p:cNvPr id="4" name="矩形 3"/>
          <p:cNvSpPr/>
          <p:nvPr userDrawn="1">
            <p:custDataLst>
              <p:tags r:id="rId1"/>
            </p:custDataLst>
          </p:nvPr>
        </p:nvSpPr>
        <p:spPr>
          <a:xfrm>
            <a:off x="1" y="0"/>
            <a:ext cx="12192000" cy="6858000"/>
          </a:xfrm>
          <a:prstGeom prst="rect">
            <a:avLst/>
          </a:prstGeom>
          <a:blipFill dpi="0" rotWithShape="1">
            <a:blip r:embed="rId4">
              <a:alphaModFix amt="97000"/>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eaLnBrk="1" fontAlgn="auto" hangingPunct="1">
              <a:spcBef>
                <a:spcPct val="0"/>
              </a:spcBef>
              <a:spcAft>
                <a:spcPct val="0"/>
              </a:spcAft>
            </a:pPr>
            <a:endParaRPr lang="zh-CN" altLang="en-US">
              <a:solidFill>
                <a:prstClr val="white"/>
              </a:solidFill>
            </a:endParaRPr>
          </a:p>
        </p:txBody>
      </p:sp>
      <p:sp>
        <p:nvSpPr>
          <p:cNvPr id="3" name="矩形 2"/>
          <p:cNvSpPr/>
          <p:nvPr userDrawn="1">
            <p:custDataLst>
              <p:tags r:id="rId2"/>
            </p:custDataLst>
          </p:nvPr>
        </p:nvSpPr>
        <p:spPr>
          <a:xfrm>
            <a:off x="1" y="4698500"/>
            <a:ext cx="12192000" cy="2159500"/>
          </a:xfrm>
          <a:prstGeom prst="rect">
            <a:avLst/>
          </a:prstGeom>
          <a:solidFill>
            <a:schemeClr val="accent1">
              <a:lumMod val="40000"/>
              <a:lumOff val="6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eaLnBrk="1" fontAlgn="auto" hangingPunct="1">
              <a:spcBef>
                <a:spcPct val="0"/>
              </a:spcBef>
              <a:spcAft>
                <a:spcPct val="0"/>
              </a:spcAft>
            </a:pPr>
            <a:endParaRPr lang="zh-CN" altLang="en-US">
              <a:solidFill>
                <a:prstClr val="white"/>
              </a:solidFill>
            </a:endParaRPr>
          </a:p>
        </p:txBody>
      </p:sp>
    </p:spTree>
  </p:cSld>
  <p:clrMapOvr>
    <a:masterClrMapping/>
  </p:clrMapOvr>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5_自定义版式">
    <p:spTree>
      <p:nvGrpSpPr>
        <p:cNvPr id="1" name=""/>
        <p:cNvGrpSpPr/>
        <p:nvPr/>
      </p:nvGrpSpPr>
      <p:grpSpPr>
        <a:xfrm>
          <a:off x="0" y="0"/>
          <a:ext cx="0" cy="0"/>
          <a:chOff x="0" y="0"/>
          <a:chExt cx="0" cy="0"/>
        </a:xfrm>
      </p:grpSpPr>
      <p:sp>
        <p:nvSpPr>
          <p:cNvPr id="4" name="矩形 3"/>
          <p:cNvSpPr/>
          <p:nvPr userDrawn="1">
            <p:custDataLst>
              <p:tags r:id="rId1"/>
            </p:custDataLst>
          </p:nvPr>
        </p:nvSpPr>
        <p:spPr>
          <a:xfrm>
            <a:off x="1" y="0"/>
            <a:ext cx="12192000" cy="6858000"/>
          </a:xfrm>
          <a:prstGeom prst="rect">
            <a:avLst/>
          </a:prstGeom>
          <a:blipFill dpi="0" rotWithShape="1">
            <a:blip r:embed="rId4">
              <a:alphaModFix amt="97000"/>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eaLnBrk="1" fontAlgn="auto" hangingPunct="1">
              <a:spcBef>
                <a:spcPct val="0"/>
              </a:spcBef>
              <a:spcAft>
                <a:spcPct val="0"/>
              </a:spcAft>
            </a:pPr>
            <a:endParaRPr lang="zh-CN" altLang="en-US">
              <a:solidFill>
                <a:prstClr val="white"/>
              </a:solidFill>
            </a:endParaRPr>
          </a:p>
        </p:txBody>
      </p:sp>
      <p:sp>
        <p:nvSpPr>
          <p:cNvPr id="3" name="矩形 2"/>
          <p:cNvSpPr/>
          <p:nvPr userDrawn="1">
            <p:custDataLst>
              <p:tags r:id="rId2"/>
            </p:custDataLst>
          </p:nvPr>
        </p:nvSpPr>
        <p:spPr>
          <a:xfrm>
            <a:off x="1" y="4868827"/>
            <a:ext cx="12192000" cy="1989173"/>
          </a:xfrm>
          <a:prstGeom prst="rect">
            <a:avLst/>
          </a:prstGeom>
          <a:solidFill>
            <a:schemeClr val="accent1">
              <a:lumMod val="40000"/>
              <a:lumOff val="6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eaLnBrk="1" fontAlgn="auto" hangingPunct="1">
              <a:spcBef>
                <a:spcPct val="0"/>
              </a:spcBef>
              <a:spcAft>
                <a:spcPct val="0"/>
              </a:spcAft>
            </a:pPr>
            <a:endParaRPr lang="zh-CN" altLang="en-US">
              <a:solidFill>
                <a:prstClr val="white"/>
              </a:solidFill>
            </a:endParaRPr>
          </a:p>
        </p:txBody>
      </p:sp>
    </p:spTree>
  </p:cSld>
  <p:clrMapOvr>
    <a:masterClrMapping/>
  </p:clrMapOvr>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23_自定义版式">
    <p:spTree>
      <p:nvGrpSpPr>
        <p:cNvPr id="1" name=""/>
        <p:cNvGrpSpPr/>
        <p:nvPr/>
      </p:nvGrpSpPr>
      <p:grpSpPr>
        <a:xfrm>
          <a:off x="0" y="0"/>
          <a:ext cx="0" cy="0"/>
          <a:chOff x="0" y="0"/>
          <a:chExt cx="0" cy="0"/>
        </a:xfrm>
      </p:grpSpPr>
      <p:sp>
        <p:nvSpPr>
          <p:cNvPr id="4" name="矩形 3"/>
          <p:cNvSpPr/>
          <p:nvPr userDrawn="1">
            <p:custDataLst>
              <p:tags r:id="rId1"/>
            </p:custDataLst>
          </p:nvPr>
        </p:nvSpPr>
        <p:spPr>
          <a:xfrm>
            <a:off x="1" y="0"/>
            <a:ext cx="12192000" cy="6858000"/>
          </a:xfrm>
          <a:prstGeom prst="rect">
            <a:avLst/>
          </a:prstGeom>
          <a:blipFill dpi="0" rotWithShape="1">
            <a:blip r:embed="rId4">
              <a:alphaModFix amt="97000"/>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eaLnBrk="1" fontAlgn="auto" hangingPunct="1">
              <a:spcBef>
                <a:spcPct val="0"/>
              </a:spcBef>
              <a:spcAft>
                <a:spcPct val="0"/>
              </a:spcAft>
            </a:pPr>
            <a:endParaRPr lang="zh-CN" altLang="en-US">
              <a:solidFill>
                <a:prstClr val="white"/>
              </a:solidFill>
            </a:endParaRPr>
          </a:p>
        </p:txBody>
      </p:sp>
      <p:sp>
        <p:nvSpPr>
          <p:cNvPr id="3" name="矩形 2"/>
          <p:cNvSpPr/>
          <p:nvPr userDrawn="1">
            <p:custDataLst>
              <p:tags r:id="rId2"/>
            </p:custDataLst>
          </p:nvPr>
        </p:nvSpPr>
        <p:spPr>
          <a:xfrm>
            <a:off x="1" y="5058417"/>
            <a:ext cx="12192000" cy="1799583"/>
          </a:xfrm>
          <a:prstGeom prst="rect">
            <a:avLst/>
          </a:prstGeom>
          <a:solidFill>
            <a:schemeClr val="accent1">
              <a:lumMod val="40000"/>
              <a:lumOff val="6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eaLnBrk="1" fontAlgn="auto" hangingPunct="1">
              <a:spcBef>
                <a:spcPct val="0"/>
              </a:spcBef>
              <a:spcAft>
                <a:spcPct val="0"/>
              </a:spcAft>
            </a:pPr>
            <a:endParaRPr lang="zh-CN" altLang="en-US">
              <a:solidFill>
                <a:prstClr val="white"/>
              </a:solidFill>
            </a:endParaRPr>
          </a:p>
        </p:txBody>
      </p:sp>
    </p:spTree>
  </p:cSld>
  <p:clrMapOvr>
    <a:masterClrMapping/>
  </p:clrMapOvr>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4_自定义版式">
    <p:spTree>
      <p:nvGrpSpPr>
        <p:cNvPr id="1" name=""/>
        <p:cNvGrpSpPr/>
        <p:nvPr/>
      </p:nvGrpSpPr>
      <p:grpSpPr>
        <a:xfrm>
          <a:off x="0" y="0"/>
          <a:ext cx="0" cy="0"/>
          <a:chOff x="0" y="0"/>
          <a:chExt cx="0" cy="0"/>
        </a:xfrm>
      </p:grpSpPr>
      <p:sp>
        <p:nvSpPr>
          <p:cNvPr id="4" name="矩形 3"/>
          <p:cNvSpPr/>
          <p:nvPr userDrawn="1">
            <p:custDataLst>
              <p:tags r:id="rId1"/>
            </p:custDataLst>
          </p:nvPr>
        </p:nvSpPr>
        <p:spPr>
          <a:xfrm>
            <a:off x="1" y="0"/>
            <a:ext cx="12192000" cy="6858000"/>
          </a:xfrm>
          <a:prstGeom prst="rect">
            <a:avLst/>
          </a:prstGeom>
          <a:blipFill dpi="0" rotWithShape="1">
            <a:blip r:embed="rId4">
              <a:alphaModFix amt="97000"/>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eaLnBrk="1" fontAlgn="auto" hangingPunct="1">
              <a:spcBef>
                <a:spcPct val="0"/>
              </a:spcBef>
              <a:spcAft>
                <a:spcPct val="0"/>
              </a:spcAft>
            </a:pPr>
            <a:endParaRPr lang="zh-CN" altLang="en-US">
              <a:solidFill>
                <a:prstClr val="white"/>
              </a:solidFill>
            </a:endParaRPr>
          </a:p>
        </p:txBody>
      </p:sp>
      <p:sp>
        <p:nvSpPr>
          <p:cNvPr id="3" name="矩形 2"/>
          <p:cNvSpPr/>
          <p:nvPr userDrawn="1">
            <p:custDataLst>
              <p:tags r:id="rId2"/>
            </p:custDataLst>
          </p:nvPr>
        </p:nvSpPr>
        <p:spPr>
          <a:xfrm>
            <a:off x="1" y="5228783"/>
            <a:ext cx="12192000" cy="1629217"/>
          </a:xfrm>
          <a:prstGeom prst="rect">
            <a:avLst/>
          </a:prstGeom>
          <a:solidFill>
            <a:schemeClr val="accent1">
              <a:lumMod val="40000"/>
              <a:lumOff val="6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eaLnBrk="1" fontAlgn="auto" hangingPunct="1">
              <a:spcBef>
                <a:spcPct val="0"/>
              </a:spcBef>
              <a:spcAft>
                <a:spcPct val="0"/>
              </a:spcAft>
            </a:pPr>
            <a:endParaRPr lang="zh-CN" altLang="en-US">
              <a:solidFill>
                <a:prstClr val="white"/>
              </a:solidFill>
            </a:endParaRPr>
          </a:p>
        </p:txBody>
      </p:sp>
    </p:spTree>
  </p:cSld>
  <p:clrMapOvr>
    <a:masterClrMapping/>
  </p:clrMapOvr>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15_自定义版式">
    <p:spTree>
      <p:nvGrpSpPr>
        <p:cNvPr id="1" name=""/>
        <p:cNvGrpSpPr/>
        <p:nvPr/>
      </p:nvGrpSpPr>
      <p:grpSpPr>
        <a:xfrm>
          <a:off x="0" y="0"/>
          <a:ext cx="0" cy="0"/>
          <a:chOff x="0" y="0"/>
          <a:chExt cx="0" cy="0"/>
        </a:xfrm>
      </p:grpSpPr>
      <p:sp>
        <p:nvSpPr>
          <p:cNvPr id="4" name="矩形 3"/>
          <p:cNvSpPr/>
          <p:nvPr userDrawn="1">
            <p:custDataLst>
              <p:tags r:id="rId1"/>
            </p:custDataLst>
          </p:nvPr>
        </p:nvSpPr>
        <p:spPr>
          <a:xfrm>
            <a:off x="1" y="0"/>
            <a:ext cx="12192000" cy="6858000"/>
          </a:xfrm>
          <a:prstGeom prst="rect">
            <a:avLst/>
          </a:prstGeom>
          <a:blipFill dpi="0" rotWithShape="1">
            <a:blip r:embed="rId4">
              <a:alphaModFix amt="97000"/>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eaLnBrk="1" fontAlgn="auto" hangingPunct="1">
              <a:spcBef>
                <a:spcPct val="0"/>
              </a:spcBef>
              <a:spcAft>
                <a:spcPct val="0"/>
              </a:spcAft>
            </a:pPr>
            <a:endParaRPr lang="zh-CN" altLang="en-US">
              <a:solidFill>
                <a:prstClr val="white"/>
              </a:solidFill>
            </a:endParaRPr>
          </a:p>
        </p:txBody>
      </p:sp>
      <p:sp>
        <p:nvSpPr>
          <p:cNvPr id="3" name="矩形 2"/>
          <p:cNvSpPr/>
          <p:nvPr userDrawn="1">
            <p:custDataLst>
              <p:tags r:id="rId2"/>
            </p:custDataLst>
          </p:nvPr>
        </p:nvSpPr>
        <p:spPr>
          <a:xfrm>
            <a:off x="1" y="5588740"/>
            <a:ext cx="12192000" cy="1269260"/>
          </a:xfrm>
          <a:prstGeom prst="rect">
            <a:avLst/>
          </a:prstGeom>
          <a:solidFill>
            <a:schemeClr val="accent1">
              <a:lumMod val="40000"/>
              <a:lumOff val="6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eaLnBrk="1" fontAlgn="auto" hangingPunct="1">
              <a:spcBef>
                <a:spcPct val="0"/>
              </a:spcBef>
              <a:spcAft>
                <a:spcPct val="0"/>
              </a:spcAft>
            </a:pPr>
            <a:endParaRPr lang="zh-CN" altLang="en-US">
              <a:solidFill>
                <a:prstClr val="white"/>
              </a:solidFill>
            </a:endParaRPr>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custDataLst>
              <p:tags r:id="rId2"/>
            </p:custDataLst>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custDataLst>
              <p:tags r:id="rId3"/>
            </p:custDataLst>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custDataLst>
              <p:tags r:id="rId4"/>
            </p:custDataLst>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custDataLst>
              <p:tags r:id="rId5"/>
            </p:custDataLst>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p:cNvSpPr>
            <a:spLocks noGrp="1"/>
          </p:cNvSpPr>
          <p:nvPr>
            <p:ph type="dt" sz="half" idx="10"/>
            <p:custDataLst>
              <p:tags r:id="rId6"/>
            </p:custDataLst>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fld id="{6488CC54-DD5F-45D4-8536-98B07D773727}" type="datetimeFigureOut">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t>2025/2/13</a:t>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8" name="页脚占位符 7"/>
          <p:cNvSpPr>
            <a:spLocks noGrp="1"/>
          </p:cNvSpPr>
          <p:nvPr>
            <p:ph type="ftr" sz="quarter" idx="11"/>
            <p:custDataLst>
              <p:tags r:id="rId7"/>
            </p:custDataLst>
          </p:nvPr>
        </p:nvSpPr>
        <p:spPr/>
        <p:txBody>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9" name="灯片编号占位符 8"/>
          <p:cNvSpPr>
            <a:spLocks noGrp="1"/>
          </p:cNvSpPr>
          <p:nvPr>
            <p:ph type="sldNum" sz="quarter" idx="12"/>
            <p:custDataLst>
              <p:tags r:id="rId8"/>
            </p:custDataLst>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3A1CC226-EA1F-4A8A-A2B8-57676DA64331}" type="slidenum">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t>‹#›</a:t>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Ovr>
    <a:masterClrMapping/>
  </p:clrMapOvr>
  <p:transition spd="slow">
    <p:push/>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6_自定义版式">
    <p:spTree>
      <p:nvGrpSpPr>
        <p:cNvPr id="1" name=""/>
        <p:cNvGrpSpPr/>
        <p:nvPr/>
      </p:nvGrpSpPr>
      <p:grpSpPr>
        <a:xfrm>
          <a:off x="0" y="0"/>
          <a:ext cx="0" cy="0"/>
          <a:chOff x="0" y="0"/>
          <a:chExt cx="0" cy="0"/>
        </a:xfrm>
      </p:grpSpPr>
      <p:sp>
        <p:nvSpPr>
          <p:cNvPr id="4" name="矩形 3"/>
          <p:cNvSpPr/>
          <p:nvPr userDrawn="1">
            <p:custDataLst>
              <p:tags r:id="rId1"/>
            </p:custDataLst>
          </p:nvPr>
        </p:nvSpPr>
        <p:spPr>
          <a:xfrm>
            <a:off x="1" y="0"/>
            <a:ext cx="12192000" cy="6858000"/>
          </a:xfrm>
          <a:prstGeom prst="rect">
            <a:avLst/>
          </a:prstGeom>
          <a:blipFill dpi="0" rotWithShape="1">
            <a:blip r:embed="rId4">
              <a:alphaModFix amt="97000"/>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eaLnBrk="1" fontAlgn="auto" hangingPunct="1">
              <a:spcBef>
                <a:spcPct val="0"/>
              </a:spcBef>
              <a:spcAft>
                <a:spcPct val="0"/>
              </a:spcAft>
            </a:pPr>
            <a:endParaRPr lang="zh-CN" altLang="en-US">
              <a:solidFill>
                <a:prstClr val="white"/>
              </a:solidFill>
            </a:endParaRPr>
          </a:p>
        </p:txBody>
      </p:sp>
      <p:sp>
        <p:nvSpPr>
          <p:cNvPr id="3" name="矩形 2"/>
          <p:cNvSpPr/>
          <p:nvPr userDrawn="1">
            <p:custDataLst>
              <p:tags r:id="rId2"/>
            </p:custDataLst>
          </p:nvPr>
        </p:nvSpPr>
        <p:spPr>
          <a:xfrm>
            <a:off x="1" y="5948697"/>
            <a:ext cx="12192000" cy="909303"/>
          </a:xfrm>
          <a:prstGeom prst="rect">
            <a:avLst/>
          </a:prstGeom>
          <a:solidFill>
            <a:schemeClr val="accent1">
              <a:lumMod val="40000"/>
              <a:lumOff val="6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eaLnBrk="1" fontAlgn="auto" hangingPunct="1">
              <a:spcBef>
                <a:spcPct val="0"/>
              </a:spcBef>
              <a:spcAft>
                <a:spcPct val="0"/>
              </a:spcAft>
            </a:pPr>
            <a:endParaRPr lang="zh-CN" altLang="en-US">
              <a:solidFill>
                <a:prstClr val="white"/>
              </a:solidFill>
            </a:endParaRPr>
          </a:p>
        </p:txBody>
      </p:sp>
    </p:spTree>
  </p:cSld>
  <p:clrMapOvr>
    <a:masterClrMapping/>
  </p:clrMapOvr>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17_自定义版式">
    <p:spTree>
      <p:nvGrpSpPr>
        <p:cNvPr id="1" name=""/>
        <p:cNvGrpSpPr/>
        <p:nvPr/>
      </p:nvGrpSpPr>
      <p:grpSpPr>
        <a:xfrm>
          <a:off x="0" y="0"/>
          <a:ext cx="0" cy="0"/>
          <a:chOff x="0" y="0"/>
          <a:chExt cx="0" cy="0"/>
        </a:xfrm>
      </p:grpSpPr>
      <p:sp>
        <p:nvSpPr>
          <p:cNvPr id="4" name="矩形 3"/>
          <p:cNvSpPr/>
          <p:nvPr userDrawn="1">
            <p:custDataLst>
              <p:tags r:id="rId1"/>
            </p:custDataLst>
          </p:nvPr>
        </p:nvSpPr>
        <p:spPr>
          <a:xfrm>
            <a:off x="1" y="0"/>
            <a:ext cx="12192000" cy="6858000"/>
          </a:xfrm>
          <a:prstGeom prst="rect">
            <a:avLst/>
          </a:prstGeom>
          <a:blipFill dpi="0" rotWithShape="1">
            <a:blip r:embed="rId4">
              <a:alphaModFix amt="97000"/>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eaLnBrk="1" fontAlgn="auto" hangingPunct="1">
              <a:spcBef>
                <a:spcPct val="0"/>
              </a:spcBef>
              <a:spcAft>
                <a:spcPct val="0"/>
              </a:spcAft>
            </a:pPr>
            <a:endParaRPr lang="zh-CN" altLang="en-US">
              <a:solidFill>
                <a:prstClr val="white"/>
              </a:solidFill>
            </a:endParaRPr>
          </a:p>
        </p:txBody>
      </p:sp>
      <p:sp>
        <p:nvSpPr>
          <p:cNvPr id="3" name="矩形 2"/>
          <p:cNvSpPr/>
          <p:nvPr userDrawn="1">
            <p:custDataLst>
              <p:tags r:id="rId2"/>
            </p:custDataLst>
          </p:nvPr>
        </p:nvSpPr>
        <p:spPr>
          <a:xfrm>
            <a:off x="1" y="6138167"/>
            <a:ext cx="12192000" cy="719833"/>
          </a:xfrm>
          <a:prstGeom prst="rect">
            <a:avLst/>
          </a:prstGeom>
          <a:solidFill>
            <a:schemeClr val="accent1">
              <a:lumMod val="40000"/>
              <a:lumOff val="6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eaLnBrk="1" fontAlgn="auto" hangingPunct="1">
              <a:spcBef>
                <a:spcPct val="0"/>
              </a:spcBef>
              <a:spcAft>
                <a:spcPct val="0"/>
              </a:spcAft>
            </a:pPr>
            <a:endParaRPr lang="zh-CN" altLang="en-US">
              <a:solidFill>
                <a:prstClr val="white"/>
              </a:solidFill>
            </a:endParaRPr>
          </a:p>
        </p:txBody>
      </p:sp>
    </p:spTree>
  </p:cSld>
  <p:clrMapOvr>
    <a:masterClrMapping/>
  </p:clrMapOvr>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cSld name="1_空白">
    <p:bg>
      <p:bgPr>
        <a:solidFill>
          <a:schemeClr val="bg1"/>
        </a:solidFill>
        <a:effectLst/>
      </p:bgPr>
    </p:bg>
    <p:spTree>
      <p:nvGrpSpPr>
        <p:cNvPr id="1" name=""/>
        <p:cNvGrpSpPr/>
        <p:nvPr/>
      </p:nvGrpSpPr>
      <p:grpSpPr>
        <a:xfrm>
          <a:off x="0" y="0"/>
          <a:ext cx="0" cy="0"/>
          <a:chOff x="0" y="0"/>
          <a:chExt cx="0" cy="0"/>
        </a:xfrm>
      </p:grpSpPr>
    </p:spTree>
  </p:cSld>
  <p:clrMapOvr>
    <a:masterClrMapping/>
  </p:clrMapOvr>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userDrawn="1">
  <p:cSld name="1_仅标题">
    <p:spTree>
      <p:nvGrpSpPr>
        <p:cNvPr id="1" name=""/>
        <p:cNvGrpSpPr/>
        <p:nvPr/>
      </p:nvGrpSpPr>
      <p:grpSpPr>
        <a:xfrm>
          <a:off x="0" y="0"/>
          <a:ext cx="0" cy="0"/>
          <a:chOff x="0" y="0"/>
          <a:chExt cx="0" cy="0"/>
        </a:xfrm>
      </p:grpSpPr>
    </p:spTree>
  </p:cSld>
  <p:clrMapOvr>
    <a:masterClrMapping/>
  </p:clrMapOvr>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p:transition/>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p:txBody>
          <a:bodyPr/>
          <a:lstStyle/>
          <a:p>
            <a:r>
              <a:rPr lang="zh-CN" altLang="en-US"/>
              <a:t>单击此处编辑母版标题样式</a:t>
            </a:r>
          </a:p>
        </p:txBody>
      </p:sp>
      <p:sp>
        <p:nvSpPr>
          <p:cNvPr id="3" name="日期占位符 2"/>
          <p:cNvSpPr>
            <a:spLocks noGrp="1"/>
          </p:cNvSpPr>
          <p:nvPr>
            <p:ph type="dt" sz="half" idx="10"/>
            <p:custDataLst>
              <p:tags r:id="rId2"/>
            </p:custDataLst>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fld id="{6488CC54-DD5F-45D4-8536-98B07D773727}" type="datetimeFigureOut">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t>2025/2/13</a:t>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4" name="页脚占位符 3"/>
          <p:cNvSpPr>
            <a:spLocks noGrp="1"/>
          </p:cNvSpPr>
          <p:nvPr>
            <p:ph type="ftr" sz="quarter" idx="11"/>
            <p:custDataLst>
              <p:tags r:id="rId3"/>
            </p:custDataLst>
          </p:nvPr>
        </p:nvSpPr>
        <p:spPr/>
        <p:txBody>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灯片编号占位符 4"/>
          <p:cNvSpPr>
            <a:spLocks noGrp="1"/>
          </p:cNvSpPr>
          <p:nvPr>
            <p:ph type="sldNum" sz="quarter" idx="12"/>
            <p:custDataLst>
              <p:tags r:id="rId4"/>
            </p:custDataLst>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3A1CC226-EA1F-4A8A-A2B8-57676DA64331}" type="slidenum">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t>‹#›</a:t>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Ovr>
    <a:masterClrMapping/>
  </p:clrMapOvr>
  <p:transition spd="slow">
    <p:push/>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1"/>
            </p:custDataLst>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fld id="{6488CC54-DD5F-45D4-8536-98B07D773727}" type="datetimeFigureOut">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t>2025/2/13</a:t>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3" name="页脚占位符 2"/>
          <p:cNvSpPr>
            <a:spLocks noGrp="1"/>
          </p:cNvSpPr>
          <p:nvPr>
            <p:ph type="ftr" sz="quarter" idx="11"/>
            <p:custDataLst>
              <p:tags r:id="rId2"/>
            </p:custDataLst>
          </p:nvPr>
        </p:nvSpPr>
        <p:spPr/>
        <p:txBody>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4" name="灯片编号占位符 3"/>
          <p:cNvSpPr>
            <a:spLocks noGrp="1"/>
          </p:cNvSpPr>
          <p:nvPr>
            <p:ph type="sldNum" sz="quarter" idx="12"/>
            <p:custDataLst>
              <p:tags r:id="rId3"/>
            </p:custDataLst>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3A1CC226-EA1F-4A8A-A2B8-57676DA64331}" type="slidenum">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t>‹#›</a:t>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Ovr>
    <a:masterClrMapping/>
  </p:clrMapOvr>
  <p:transition spd="slow">
    <p:push/>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custDataLst>
              <p:tags r:id="rId2"/>
            </p:custDataLst>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p:cNvSpPr>
            <a:spLocks noGrp="1"/>
          </p:cNvSpPr>
          <p:nvPr>
            <p:ph type="body" sz="half" idx="2"/>
            <p:custDataLst>
              <p:tags r:id="rId3"/>
            </p:custDataLst>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custDataLst>
              <p:tags r:id="rId4"/>
            </p:custDataLst>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fld id="{6488CC54-DD5F-45D4-8536-98B07D773727}" type="datetimeFigureOut">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t>2025/2/13</a:t>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页脚占位符 5"/>
          <p:cNvSpPr>
            <a:spLocks noGrp="1"/>
          </p:cNvSpPr>
          <p:nvPr>
            <p:ph type="ftr" sz="quarter" idx="11"/>
            <p:custDataLst>
              <p:tags r:id="rId5"/>
            </p:custDataLst>
          </p:nvPr>
        </p:nvSpPr>
        <p:spPr/>
        <p:txBody>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7" name="灯片编号占位符 6"/>
          <p:cNvSpPr>
            <a:spLocks noGrp="1"/>
          </p:cNvSpPr>
          <p:nvPr>
            <p:ph type="sldNum" sz="quarter" idx="12"/>
            <p:custDataLst>
              <p:tags r:id="rId6"/>
            </p:custDataLst>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3A1CC226-EA1F-4A8A-A2B8-57676DA64331}" type="slidenum">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t>‹#›</a:t>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Ovr>
    <a:masterClrMapping/>
  </p:clrMapOvr>
  <p:transition spd="slow">
    <p:push/>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custDataLst>
              <p:tags r:id="rId2"/>
            </p:custDataLst>
          </p:nvPr>
        </p:nvSpPr>
        <p:spPr>
          <a:xfrm>
            <a:off x="5183188" y="987425"/>
            <a:ext cx="6172200" cy="4873625"/>
          </a:xfrm>
        </p:spPr>
        <p:txBody>
          <a:bodyPr vert="horz" wrap="square" lIns="91440" tIns="45720" rIns="91440" bIns="45720" numCol="1" rtlCol="0" anchor="t" anchorCtr="0" compatLnSpc="1">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90000"/>
              </a:lnSpc>
              <a:spcBef>
                <a:spcPts val="1000"/>
              </a:spcBef>
              <a:spcAft>
                <a:spcPct val="0"/>
              </a:spcAft>
              <a:buClrTx/>
              <a:buSzTx/>
              <a:buFont typeface="Arial" panose="020B0604020202020204" pitchFamily="34" charset="0"/>
              <a:buNone/>
              <a:defRPr/>
            </a:pPr>
            <a:endParaRPr kumimoji="0" lang="zh-CN" altLang="en-US" sz="3200" b="0" i="0" u="none" strike="noStrike" kern="1200" cap="none" spc="0" normalizeH="0" baseline="0" noProof="0">
              <a:ln>
                <a:noFill/>
              </a:ln>
              <a:solidFill>
                <a:schemeClr val="tx1"/>
              </a:solidFill>
              <a:effectLst/>
              <a:uLnTx/>
              <a:uFillTx/>
              <a:latin typeface="+mn-lt"/>
              <a:ea typeface="+mn-ea"/>
              <a:cs typeface="+mn-cs"/>
            </a:endParaRPr>
          </a:p>
        </p:txBody>
      </p:sp>
      <p:sp>
        <p:nvSpPr>
          <p:cNvPr id="4" name="文本占位符 3"/>
          <p:cNvSpPr>
            <a:spLocks noGrp="1"/>
          </p:cNvSpPr>
          <p:nvPr>
            <p:ph type="body" sz="half" idx="2"/>
            <p:custDataLst>
              <p:tags r:id="rId3"/>
            </p:custDataLst>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custDataLst>
              <p:tags r:id="rId4"/>
            </p:custDataLst>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fld id="{6488CC54-DD5F-45D4-8536-98B07D773727}" type="datetimeFigureOut">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t>2025/2/13</a:t>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页脚占位符 5"/>
          <p:cNvSpPr>
            <a:spLocks noGrp="1"/>
          </p:cNvSpPr>
          <p:nvPr>
            <p:ph type="ftr" sz="quarter" idx="11"/>
            <p:custDataLst>
              <p:tags r:id="rId5"/>
            </p:custDataLst>
          </p:nvPr>
        </p:nvSpPr>
        <p:spPr/>
        <p:txBody>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7" name="灯片编号占位符 6"/>
          <p:cNvSpPr>
            <a:spLocks noGrp="1"/>
          </p:cNvSpPr>
          <p:nvPr>
            <p:ph type="sldNum" sz="quarter" idx="12"/>
            <p:custDataLst>
              <p:tags r:id="rId6"/>
            </p:custDataLst>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3A1CC226-EA1F-4A8A-A2B8-57676DA64331}" type="slidenum">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t>‹#›</a:t>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Ovr>
    <a:masterClrMapping/>
  </p:clrMapOvr>
  <p:transition spd="slow">
    <p:push/>
  </p:transition>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ags" Target="../tags/tag3.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image" Target="file:///D:\qq&#25991;&#20214;\712321467\Image\C2C\Image2\%7b75232B38-A165-1FB7-499C-2E1C792CACB5%7d.png"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ags" Target="../tags/tag2.xml"/><Relationship Id="rId33"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ags" Target="../tags/tag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32" Type="http://schemas.openxmlformats.org/officeDocument/2006/relationships/image" Target="../media/image1.jpe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ags" Target="../tags/tag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ags" Target="../tags/tag8.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ags" Target="../tags/tag4.xml"/><Relationship Id="rId30" Type="http://schemas.openxmlformats.org/officeDocument/2006/relationships/tags" Target="../tags/tag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36.xml"/><Relationship Id="rId18" Type="http://schemas.openxmlformats.org/officeDocument/2006/relationships/slideLayout" Target="../slideLayouts/slideLayout41.xml"/><Relationship Id="rId26" Type="http://schemas.openxmlformats.org/officeDocument/2006/relationships/slideLayout" Target="../slideLayouts/slideLayout49.xml"/><Relationship Id="rId21" Type="http://schemas.openxmlformats.org/officeDocument/2006/relationships/slideLayout" Target="../slideLayouts/slideLayout44.xml"/><Relationship Id="rId34" Type="http://schemas.openxmlformats.org/officeDocument/2006/relationships/tags" Target="../tags/tag104.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17" Type="http://schemas.openxmlformats.org/officeDocument/2006/relationships/slideLayout" Target="../slideLayouts/slideLayout40.xml"/><Relationship Id="rId25" Type="http://schemas.openxmlformats.org/officeDocument/2006/relationships/slideLayout" Target="../slideLayouts/slideLayout48.xml"/><Relationship Id="rId33" Type="http://schemas.openxmlformats.org/officeDocument/2006/relationships/tags" Target="../tags/tag103.xml"/><Relationship Id="rId38" Type="http://schemas.openxmlformats.org/officeDocument/2006/relationships/image" Target="file:///D:\qq&#25991;&#20214;\712321467\Image\C2C\Image2\%7b75232B38-A165-1FB7-499C-2E1C792CACB5%7d.png" TargetMode="External"/><Relationship Id="rId2" Type="http://schemas.openxmlformats.org/officeDocument/2006/relationships/slideLayout" Target="../slideLayouts/slideLayout25.xml"/><Relationship Id="rId16" Type="http://schemas.openxmlformats.org/officeDocument/2006/relationships/slideLayout" Target="../slideLayouts/slideLayout39.xml"/><Relationship Id="rId20" Type="http://schemas.openxmlformats.org/officeDocument/2006/relationships/slideLayout" Target="../slideLayouts/slideLayout43.xml"/><Relationship Id="rId29" Type="http://schemas.openxmlformats.org/officeDocument/2006/relationships/slideLayout" Target="../slideLayouts/slideLayout52.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24" Type="http://schemas.openxmlformats.org/officeDocument/2006/relationships/slideLayout" Target="../slideLayouts/slideLayout47.xml"/><Relationship Id="rId32" Type="http://schemas.openxmlformats.org/officeDocument/2006/relationships/theme" Target="../theme/theme2.xml"/><Relationship Id="rId37" Type="http://schemas.openxmlformats.org/officeDocument/2006/relationships/image" Target="../media/image2.png"/><Relationship Id="rId5" Type="http://schemas.openxmlformats.org/officeDocument/2006/relationships/slideLayout" Target="../slideLayouts/slideLayout28.xml"/><Relationship Id="rId15" Type="http://schemas.openxmlformats.org/officeDocument/2006/relationships/slideLayout" Target="../slideLayouts/slideLayout38.xml"/><Relationship Id="rId23" Type="http://schemas.openxmlformats.org/officeDocument/2006/relationships/slideLayout" Target="../slideLayouts/slideLayout46.xml"/><Relationship Id="rId28" Type="http://schemas.openxmlformats.org/officeDocument/2006/relationships/slideLayout" Target="../slideLayouts/slideLayout51.xml"/><Relationship Id="rId36" Type="http://schemas.openxmlformats.org/officeDocument/2006/relationships/image" Target="../media/image4.jpeg"/><Relationship Id="rId10" Type="http://schemas.openxmlformats.org/officeDocument/2006/relationships/slideLayout" Target="../slideLayouts/slideLayout33.xml"/><Relationship Id="rId19" Type="http://schemas.openxmlformats.org/officeDocument/2006/relationships/slideLayout" Target="../slideLayouts/slideLayout42.xml"/><Relationship Id="rId31" Type="http://schemas.openxmlformats.org/officeDocument/2006/relationships/slideLayout" Target="../slideLayouts/slideLayout54.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slideLayout" Target="../slideLayouts/slideLayout37.xml"/><Relationship Id="rId22" Type="http://schemas.openxmlformats.org/officeDocument/2006/relationships/slideLayout" Target="../slideLayouts/slideLayout45.xml"/><Relationship Id="rId27" Type="http://schemas.openxmlformats.org/officeDocument/2006/relationships/slideLayout" Target="../slideLayouts/slideLayout50.xml"/><Relationship Id="rId30" Type="http://schemas.openxmlformats.org/officeDocument/2006/relationships/slideLayout" Target="../slideLayouts/slideLayout53.xml"/><Relationship Id="rId35" Type="http://schemas.openxmlformats.org/officeDocument/2006/relationships/tags" Target="../tags/tag105.xml"/><Relationship Id="rId8" Type="http://schemas.openxmlformats.org/officeDocument/2006/relationships/slideLayout" Target="../slideLayouts/slideLayout31.xml"/><Relationship Id="rId3"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0">
          <a:blip r:embed="rId32"/>
          <a:stretch>
            <a:fillRect/>
          </a:stretch>
        </a:blipFill>
        <a:effectLst/>
      </p:bgPr>
    </p:bg>
    <p:spTree>
      <p:nvGrpSpPr>
        <p:cNvPr id="1" name=""/>
        <p:cNvGrpSpPr/>
        <p:nvPr/>
      </p:nvGrpSpPr>
      <p:grpSpPr>
        <a:xfrm>
          <a:off x="0" y="0"/>
          <a:ext cx="0" cy="0"/>
          <a:chOff x="0" y="0"/>
          <a:chExt cx="0" cy="0"/>
        </a:xfrm>
      </p:grpSpPr>
      <p:sp>
        <p:nvSpPr>
          <p:cNvPr id="1026" name="标题占位符 1"/>
          <p:cNvSpPr>
            <a:spLocks noGrp="1"/>
          </p:cNvSpPr>
          <p:nvPr>
            <p:ph type="title"/>
            <p:custDataLst>
              <p:tags r:id="rId25"/>
            </p:custDataLst>
          </p:nvPr>
        </p:nvSpPr>
        <p:spPr>
          <a:xfrm>
            <a:off x="838200" y="365125"/>
            <a:ext cx="10515600" cy="1325563"/>
          </a:xfrm>
          <a:prstGeom prst="rect">
            <a:avLst/>
          </a:prstGeom>
          <a:noFill/>
          <a:ln w="9525">
            <a:noFill/>
          </a:ln>
        </p:spPr>
        <p:txBody>
          <a:bodyPr anchor="ctr" anchorCtr="0"/>
          <a:lstStyle/>
          <a:p>
            <a:pPr lvl="0"/>
            <a:r>
              <a:rPr lang="zh-CN" altLang="en-US"/>
              <a:t>单击此处编辑母版标题样式</a:t>
            </a:r>
          </a:p>
        </p:txBody>
      </p:sp>
      <p:sp>
        <p:nvSpPr>
          <p:cNvPr id="1027" name="文本占位符 2"/>
          <p:cNvSpPr>
            <a:spLocks noGrp="1"/>
          </p:cNvSpPr>
          <p:nvPr>
            <p:ph type="body" idx="1"/>
            <p:custDataLst>
              <p:tags r:id="rId26"/>
            </p:custDataLst>
          </p:nvPr>
        </p:nvSpPr>
        <p:spPr>
          <a:xfrm>
            <a:off x="838200" y="1825625"/>
            <a:ext cx="10515600" cy="4351338"/>
          </a:xfrm>
          <a:prstGeom prst="rect">
            <a:avLst/>
          </a:prstGeom>
          <a:noFill/>
          <a:ln w="9525">
            <a:noFill/>
          </a:ln>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2"/>
            <p:custDataLst>
              <p:tags r:id="rId27"/>
            </p:custDataLst>
          </p:nvPr>
        </p:nvSpPr>
        <p:spPr>
          <a:xfrm>
            <a:off x="838200" y="6356350"/>
            <a:ext cx="2743200" cy="365125"/>
          </a:xfrm>
          <a:prstGeom prst="rect">
            <a:avLst/>
          </a:prstGeom>
        </p:spPr>
        <p:txBody>
          <a:bodyPr vert="horz" lIns="91440" tIns="45720" rIns="91440" bIns="45720" rtlCol="0" anchor="ctr"/>
          <a:lstStyle>
            <a:lvl1pPr algn="l" eaLnBrk="1" fontAlgn="auto" hangingPunct="1">
              <a:spcBef>
                <a:spcPct val="0"/>
              </a:spcBef>
              <a:spcAft>
                <a:spcPct val="0"/>
              </a:spcAft>
              <a:defRPr sz="1200">
                <a:solidFill>
                  <a:schemeClr val="tx1">
                    <a:tint val="75000"/>
                  </a:schemeClr>
                </a:solidFill>
                <a:latin typeface="+mn-lt"/>
                <a:ea typeface="+mn-ea"/>
              </a:defRPr>
            </a:lvl1pPr>
          </a:lstStyle>
          <a:p>
            <a:pPr marL="0" marR="0" lvl="0" indent="0" algn="l" defTabSz="914400" rtl="0" eaLnBrk="1" fontAlgn="auto" latinLnBrk="0" hangingPunct="1">
              <a:lnSpc>
                <a:spcPct val="100000"/>
              </a:lnSpc>
              <a:spcBef>
                <a:spcPct val="0"/>
              </a:spcBef>
              <a:spcAft>
                <a:spcPct val="0"/>
              </a:spcAft>
              <a:buClrTx/>
              <a:buSzTx/>
              <a:buFontTx/>
              <a:buNone/>
              <a:defRPr/>
            </a:pPr>
            <a:fld id="{6488CC54-DD5F-45D4-8536-98B07D773727}" type="datetimeFigureOut">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t>2025/2/13</a:t>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3"/>
            <p:custDataLst>
              <p:tags r:id="rId28"/>
            </p:custDataLst>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ct val="0"/>
              </a:spcBef>
              <a:spcAft>
                <a:spcPct val="0"/>
              </a:spcAft>
              <a:defRPr sz="1200">
                <a:solidFill>
                  <a:schemeClr val="tx1">
                    <a:tint val="75000"/>
                  </a:schemeClr>
                </a:solidFill>
                <a:latin typeface="+mn-lt"/>
                <a:ea typeface="+mn-ea"/>
              </a:defRPr>
            </a:lvl1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灯片编号占位符 5"/>
          <p:cNvSpPr>
            <a:spLocks noGrp="1"/>
          </p:cNvSpPr>
          <p:nvPr>
            <p:ph type="sldNum" sz="quarter" idx="4"/>
            <p:custDataLst>
              <p:tags r:id="rId29"/>
            </p:custDataLst>
          </p:nvPr>
        </p:nvSpPr>
        <p:spPr>
          <a:xfrm>
            <a:off x="8610600" y="6356350"/>
            <a:ext cx="2743200" cy="365125"/>
          </a:xfrm>
          <a:prstGeom prst="rect">
            <a:avLst/>
          </a:prstGeom>
        </p:spPr>
        <p:txBody>
          <a:bodyPr vert="horz" lIns="91440" tIns="45720" rIns="91440" bIns="45720" rtlCol="0" anchor="ctr"/>
          <a:lstStyle>
            <a:lvl1pPr algn="r" eaLnBrk="1" fontAlgn="auto" hangingPunct="1">
              <a:spcBef>
                <a:spcPct val="0"/>
              </a:spcBef>
              <a:spcAft>
                <a:spcPct val="0"/>
              </a:spcAft>
              <a:defRPr sz="1200">
                <a:solidFill>
                  <a:schemeClr val="tx1">
                    <a:tint val="75000"/>
                  </a:schemeClr>
                </a:solidFill>
                <a:latin typeface="+mn-lt"/>
                <a:ea typeface="+mn-ea"/>
              </a:defRPr>
            </a:lvl1pPr>
          </a:lstStyle>
          <a:p>
            <a:pPr marL="0" marR="0" lvl="0" indent="0" algn="r" defTabSz="914400" rtl="0" eaLnBrk="1" fontAlgn="auto" latinLnBrk="0" hangingPunct="1">
              <a:lnSpc>
                <a:spcPct val="100000"/>
              </a:lnSpc>
              <a:spcBef>
                <a:spcPct val="0"/>
              </a:spcBef>
              <a:spcAft>
                <a:spcPct val="0"/>
              </a:spcAft>
              <a:buClrTx/>
              <a:buSzTx/>
              <a:buFontTx/>
              <a:buNone/>
              <a:defRPr/>
            </a:pPr>
            <a:fld id="{3A1CC226-EA1F-4A8A-A2B8-57676DA64331}" type="slidenum">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t>‹#›</a:t>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pic>
        <p:nvPicPr>
          <p:cNvPr id="1028" name="图片 1073743875" descr="学科网 zxxk.com"/>
          <p:cNvPicPr>
            <a:picLocks noChangeAspect="1"/>
          </p:cNvPicPr>
          <p:nvPr>
            <p:custDataLst>
              <p:tags r:id="rId30"/>
            </p:custDataLst>
          </p:nvPr>
        </p:nvPicPr>
        <p:blipFill>
          <a:blip r:embed="rId33" r:link="rId34"/>
          <a:stretch>
            <a:fillRect/>
          </a:stretch>
        </p:blipFill>
        <p:spPr>
          <a:xfrm>
            <a:off x="838200" y="365125"/>
            <a:ext cx="9525" cy="9525"/>
          </a:xfrm>
          <a:prstGeom prst="rect">
            <a:avLst/>
          </a:prstGeom>
          <a:noFill/>
          <a:ln>
            <a:noFill/>
            <a:miter lim="800000"/>
            <a:headEnd/>
            <a:tailEnd/>
          </a:ln>
        </p:spPr>
      </p:pic>
      <p:pic>
        <p:nvPicPr>
          <p:cNvPr id="1029" name="图片 1073743875" descr="学科网 zxxk.com"/>
          <p:cNvPicPr>
            <a:picLocks noChangeAspect="1"/>
          </p:cNvPicPr>
          <p:nvPr>
            <p:custDataLst>
              <p:tags r:id="rId31"/>
            </p:custDataLst>
          </p:nvPr>
        </p:nvPicPr>
        <p:blipFill>
          <a:blip r:embed="rId33" r:link="rId34"/>
          <a:stretch>
            <a:fillRect/>
          </a:stretch>
        </p:blipFill>
        <p:spPr>
          <a:xfrm>
            <a:off x="838200" y="365125"/>
            <a:ext cx="9525" cy="9525"/>
          </a:xfrm>
          <a:prstGeom prst="rect">
            <a:avLst/>
          </a:prstGeom>
          <a:noFill/>
          <a:ln>
            <a:noFill/>
            <a:miter lim="800000"/>
            <a:headEnd/>
            <a:tailEnd/>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Lst>
  <p:transition spd="slow">
    <p:push/>
  </p:transition>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2pPr>
      <a:lvl3pPr algn="l" rtl="0" eaLnBrk="0" fontAlgn="base" hangingPunct="0">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3pPr>
      <a:lvl4pPr algn="l" rtl="0" eaLnBrk="0" fontAlgn="base" hangingPunct="0">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4pPr>
      <a:lvl5pPr algn="l" rtl="0" eaLnBrk="0" fontAlgn="base" hangingPunct="0">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5pPr>
      <a:lvl6pPr marL="457200"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6pPr>
      <a:lvl7pPr marL="914400"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7pPr>
      <a:lvl8pPr marL="1371600"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8pPr>
      <a:lvl9pPr marL="1828800"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BFBFB"/>
        </a:solidFill>
        <a:effectLst/>
      </p:bgPr>
    </p:bg>
    <p:spTree>
      <p:nvGrpSpPr>
        <p:cNvPr id="1" name=""/>
        <p:cNvGrpSpPr/>
        <p:nvPr/>
      </p:nvGrpSpPr>
      <p:grpSpPr>
        <a:xfrm>
          <a:off x="0" y="0"/>
          <a:ext cx="0" cy="0"/>
          <a:chOff x="0" y="0"/>
          <a:chExt cx="0" cy="0"/>
        </a:xfrm>
      </p:grpSpPr>
      <p:sp>
        <p:nvSpPr>
          <p:cNvPr id="2" name="矩形 1"/>
          <p:cNvSpPr/>
          <p:nvPr userDrawn="1">
            <p:custDataLst>
              <p:tags r:id="rId33"/>
            </p:custDataLst>
          </p:nvPr>
        </p:nvSpPr>
        <p:spPr>
          <a:xfrm>
            <a:off x="1" y="0"/>
            <a:ext cx="12192000" cy="6858000"/>
          </a:xfrm>
          <a:prstGeom prst="rect">
            <a:avLst/>
          </a:prstGeom>
          <a:blipFill dpi="0" rotWithShape="1">
            <a:blip r:embed="rId36">
              <a:alphaModFix amt="97000"/>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eaLnBrk="1" fontAlgn="auto" hangingPunct="1">
              <a:spcBef>
                <a:spcPct val="0"/>
              </a:spcBef>
              <a:spcAft>
                <a:spcPct val="0"/>
              </a:spcAft>
            </a:pPr>
            <a:endParaRPr lang="zh-CN" altLang="en-US">
              <a:solidFill>
                <a:prstClr val="white"/>
              </a:solidFill>
            </a:endParaRPr>
          </a:p>
        </p:txBody>
      </p:sp>
      <p:pic>
        <p:nvPicPr>
          <p:cNvPr id="3" name="图片 1073743875" descr="学科网 zxxk.com"/>
          <p:cNvPicPr>
            <a:picLocks noChangeAspect="1"/>
          </p:cNvPicPr>
          <p:nvPr>
            <p:custDataLst>
              <p:tags r:id="rId34"/>
            </p:custDataLst>
          </p:nvPr>
        </p:nvPicPr>
        <p:blipFill>
          <a:blip r:embed="rId37" r:link="rId38"/>
          <a:stretch>
            <a:fillRect/>
          </a:stretch>
        </p:blipFill>
        <p:spPr>
          <a:xfrm>
            <a:off x="838200" y="365125"/>
            <a:ext cx="9525" cy="9525"/>
          </a:xfrm>
          <a:prstGeom prst="rect">
            <a:avLst/>
          </a:prstGeom>
          <a:noFill/>
          <a:ln>
            <a:noFill/>
            <a:miter lim="800000"/>
            <a:headEnd/>
            <a:tailEnd/>
          </a:ln>
        </p:spPr>
      </p:pic>
      <p:pic>
        <p:nvPicPr>
          <p:cNvPr id="4" name="图片 1073743875" descr="学科网 zxxk.com"/>
          <p:cNvPicPr>
            <a:picLocks noChangeAspect="1"/>
          </p:cNvPicPr>
          <p:nvPr>
            <p:custDataLst>
              <p:tags r:id="rId35"/>
            </p:custDataLst>
          </p:nvPr>
        </p:nvPicPr>
        <p:blipFill>
          <a:blip r:embed="rId37" r:link="rId38"/>
          <a:stretch>
            <a:fillRect/>
          </a:stretch>
        </p:blipFill>
        <p:spPr>
          <a:xfrm>
            <a:off x="838200" y="365125"/>
            <a:ext cx="9525" cy="9525"/>
          </a:xfrm>
          <a:prstGeom prst="rect">
            <a:avLst/>
          </a:prstGeom>
          <a:noFill/>
          <a:ln>
            <a:noFill/>
            <a:miter lim="800000"/>
            <a:headEnd/>
            <a:tailEnd/>
          </a:ln>
        </p:spPr>
      </p:pic>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 id="2147483690" r:id="rId18"/>
    <p:sldLayoutId id="2147483691" r:id="rId19"/>
    <p:sldLayoutId id="2147483692" r:id="rId20"/>
    <p:sldLayoutId id="2147483693" r:id="rId21"/>
    <p:sldLayoutId id="2147483694" r:id="rId22"/>
    <p:sldLayoutId id="2147483695" r:id="rId23"/>
    <p:sldLayoutId id="2147483696" r:id="rId24"/>
    <p:sldLayoutId id="2147483697" r:id="rId25"/>
    <p:sldLayoutId id="2147483698" r:id="rId26"/>
    <p:sldLayoutId id="2147483699" r:id="rId27"/>
    <p:sldLayoutId id="2147483700" r:id="rId28"/>
    <p:sldLayoutId id="2147483701" r:id="rId29"/>
    <p:sldLayoutId id="2147483702" r:id="rId30"/>
    <p:sldLayoutId id="2147483703" r:id="rId31"/>
  </p:sldLayoutIdLst>
  <p:transition/>
  <p:txStyles>
    <p:titleStyle>
      <a:lvl1pPr algn="ctr" defTabSz="1218565" rtl="0" eaLnBrk="1" latinLnBrk="0" hangingPunct="1">
        <a:spcBef>
          <a:spcPct val="0"/>
        </a:spcBef>
        <a:buNone/>
        <a:defRPr sz="5900" kern="1200">
          <a:solidFill>
            <a:schemeClr val="tx1"/>
          </a:solidFill>
          <a:latin typeface="+mj-lt"/>
          <a:ea typeface="+mj-ea"/>
          <a:cs typeface="+mj-cs"/>
        </a:defRPr>
      </a:lvl1pPr>
    </p:titleStyle>
    <p:bodyStyle>
      <a:lvl1pPr marL="457200" indent="-457200" algn="l" defTabSz="1218565" rtl="0" eaLnBrk="1" latinLnBrk="0" hangingPunct="1">
        <a:spcBef>
          <a:spcPct val="20000"/>
        </a:spcBef>
        <a:buFont typeface="Arial" panose="020B0604020202020204" pitchFamily="34" charset="0"/>
        <a:buChar char="•"/>
        <a:defRPr sz="4300" kern="1200">
          <a:solidFill>
            <a:schemeClr val="tx1"/>
          </a:solidFill>
          <a:latin typeface="+mn-lt"/>
          <a:ea typeface="+mn-ea"/>
          <a:cs typeface="+mn-cs"/>
        </a:defRPr>
      </a:lvl1pPr>
      <a:lvl2pPr marL="990600" indent="-381000" algn="l" defTabSz="1218565" rtl="0" eaLnBrk="1" latinLnBrk="0" hangingPunct="1">
        <a:spcBef>
          <a:spcPct val="20000"/>
        </a:spcBef>
        <a:buFont typeface="Arial" panose="020B0604020202020204" pitchFamily="34" charset="0"/>
        <a:buChar char="–"/>
        <a:defRPr sz="3700" kern="1200">
          <a:solidFill>
            <a:schemeClr val="tx1"/>
          </a:solidFill>
          <a:latin typeface="+mn-lt"/>
          <a:ea typeface="+mn-ea"/>
          <a:cs typeface="+mn-cs"/>
        </a:defRPr>
      </a:lvl2pPr>
      <a:lvl3pPr marL="1524000" indent="-304800" algn="l" defTabSz="1218565"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2965"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4pPr>
      <a:lvl5pPr marL="2742565"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5pPr>
      <a:lvl6pPr marL="3352165"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1765"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1365"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033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p:bodyStyle>
    <p:other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165" algn="l" defTabSz="1218565" rtl="0" eaLnBrk="1" latinLnBrk="0" hangingPunct="1">
        <a:defRPr sz="2400" kern="1200">
          <a:solidFill>
            <a:schemeClr val="tx1"/>
          </a:solidFill>
          <a:latin typeface="+mn-lt"/>
          <a:ea typeface="+mn-ea"/>
          <a:cs typeface="+mn-cs"/>
        </a:defRPr>
      </a:lvl4pPr>
      <a:lvl5pPr marL="2437765" algn="l" defTabSz="1218565" rtl="0" eaLnBrk="1" latinLnBrk="0" hangingPunct="1">
        <a:defRPr sz="2400" kern="1200">
          <a:solidFill>
            <a:schemeClr val="tx1"/>
          </a:solidFill>
          <a:latin typeface="+mn-lt"/>
          <a:ea typeface="+mn-ea"/>
          <a:cs typeface="+mn-cs"/>
        </a:defRPr>
      </a:lvl5pPr>
      <a:lvl6pPr marL="3047365" algn="l" defTabSz="1218565" rtl="0" eaLnBrk="1" latinLnBrk="0" hangingPunct="1">
        <a:defRPr sz="2400" kern="1200">
          <a:solidFill>
            <a:schemeClr val="tx1"/>
          </a:solidFill>
          <a:latin typeface="+mn-lt"/>
          <a:ea typeface="+mn-ea"/>
          <a:cs typeface="+mn-cs"/>
        </a:defRPr>
      </a:lvl6pPr>
      <a:lvl7pPr marL="3656965" algn="l" defTabSz="1218565" rtl="0" eaLnBrk="1" latinLnBrk="0" hangingPunct="1">
        <a:defRPr sz="2400" kern="1200">
          <a:solidFill>
            <a:schemeClr val="tx1"/>
          </a:solidFill>
          <a:latin typeface="+mn-lt"/>
          <a:ea typeface="+mn-ea"/>
          <a:cs typeface="+mn-cs"/>
        </a:defRPr>
      </a:lvl7pPr>
      <a:lvl8pPr marL="4266565" algn="l" defTabSz="1218565" rtl="0" eaLnBrk="1" latinLnBrk="0" hangingPunct="1">
        <a:defRPr sz="2400" kern="1200">
          <a:solidFill>
            <a:schemeClr val="tx1"/>
          </a:solidFill>
          <a:latin typeface="+mn-lt"/>
          <a:ea typeface="+mn-ea"/>
          <a:cs typeface="+mn-cs"/>
        </a:defRPr>
      </a:lvl8pPr>
      <a:lvl9pPr marL="4875530" algn="l" defTabSz="121856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tags" Target="../tags/tag167.xml"/><Relationship Id="rId7" Type="http://schemas.openxmlformats.org/officeDocument/2006/relationships/image" Target="../media/image7.png"/><Relationship Id="rId2" Type="http://schemas.openxmlformats.org/officeDocument/2006/relationships/tags" Target="../tags/tag166.xml"/><Relationship Id="rId1" Type="http://schemas.openxmlformats.org/officeDocument/2006/relationships/tags" Target="../tags/tag165.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slideLayout" Target="../slideLayouts/slideLayout54.xml"/></Relationships>
</file>

<file path=ppt/slides/_rels/slide10.xml.rels><?xml version="1.0" encoding="UTF-8" standalone="yes"?>
<Relationships xmlns="http://schemas.openxmlformats.org/package/2006/relationships"><Relationship Id="rId8" Type="http://schemas.openxmlformats.org/officeDocument/2006/relationships/tags" Target="../tags/tag427.xml"/><Relationship Id="rId3" Type="http://schemas.openxmlformats.org/officeDocument/2006/relationships/tags" Target="../tags/tag422.xml"/><Relationship Id="rId7" Type="http://schemas.openxmlformats.org/officeDocument/2006/relationships/tags" Target="../tags/tag426.xml"/><Relationship Id="rId2" Type="http://schemas.openxmlformats.org/officeDocument/2006/relationships/tags" Target="../tags/tag421.xml"/><Relationship Id="rId1" Type="http://schemas.openxmlformats.org/officeDocument/2006/relationships/tags" Target="../tags/tag420.xml"/><Relationship Id="rId6" Type="http://schemas.openxmlformats.org/officeDocument/2006/relationships/tags" Target="../tags/tag425.xml"/><Relationship Id="rId5" Type="http://schemas.openxmlformats.org/officeDocument/2006/relationships/tags" Target="../tags/tag424.xml"/><Relationship Id="rId10" Type="http://schemas.openxmlformats.org/officeDocument/2006/relationships/image" Target="../media/image20.png"/><Relationship Id="rId4" Type="http://schemas.openxmlformats.org/officeDocument/2006/relationships/tags" Target="../tags/tag423.xml"/><Relationship Id="rId9"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8" Type="http://schemas.openxmlformats.org/officeDocument/2006/relationships/tags" Target="../tags/tag435.xml"/><Relationship Id="rId13" Type="http://schemas.openxmlformats.org/officeDocument/2006/relationships/tags" Target="../tags/tag440.xml"/><Relationship Id="rId18" Type="http://schemas.openxmlformats.org/officeDocument/2006/relationships/tags" Target="../tags/tag445.xml"/><Relationship Id="rId26" Type="http://schemas.openxmlformats.org/officeDocument/2006/relationships/tags" Target="../tags/tag453.xml"/><Relationship Id="rId3" Type="http://schemas.openxmlformats.org/officeDocument/2006/relationships/tags" Target="../tags/tag430.xml"/><Relationship Id="rId21" Type="http://schemas.openxmlformats.org/officeDocument/2006/relationships/tags" Target="../tags/tag448.xml"/><Relationship Id="rId7" Type="http://schemas.openxmlformats.org/officeDocument/2006/relationships/tags" Target="../tags/tag434.xml"/><Relationship Id="rId12" Type="http://schemas.openxmlformats.org/officeDocument/2006/relationships/tags" Target="../tags/tag439.xml"/><Relationship Id="rId17" Type="http://schemas.openxmlformats.org/officeDocument/2006/relationships/tags" Target="../tags/tag444.xml"/><Relationship Id="rId25" Type="http://schemas.openxmlformats.org/officeDocument/2006/relationships/tags" Target="../tags/tag452.xml"/><Relationship Id="rId2" Type="http://schemas.openxmlformats.org/officeDocument/2006/relationships/tags" Target="../tags/tag429.xml"/><Relationship Id="rId16" Type="http://schemas.openxmlformats.org/officeDocument/2006/relationships/tags" Target="../tags/tag443.xml"/><Relationship Id="rId20" Type="http://schemas.openxmlformats.org/officeDocument/2006/relationships/tags" Target="../tags/tag447.xml"/><Relationship Id="rId29" Type="http://schemas.openxmlformats.org/officeDocument/2006/relationships/slideLayout" Target="../slideLayouts/slideLayout7.xml"/><Relationship Id="rId1" Type="http://schemas.openxmlformats.org/officeDocument/2006/relationships/tags" Target="../tags/tag428.xml"/><Relationship Id="rId6" Type="http://schemas.openxmlformats.org/officeDocument/2006/relationships/tags" Target="../tags/tag433.xml"/><Relationship Id="rId11" Type="http://schemas.openxmlformats.org/officeDocument/2006/relationships/tags" Target="../tags/tag438.xml"/><Relationship Id="rId24" Type="http://schemas.openxmlformats.org/officeDocument/2006/relationships/tags" Target="../tags/tag451.xml"/><Relationship Id="rId5" Type="http://schemas.openxmlformats.org/officeDocument/2006/relationships/tags" Target="../tags/tag432.xml"/><Relationship Id="rId15" Type="http://schemas.openxmlformats.org/officeDocument/2006/relationships/tags" Target="../tags/tag442.xml"/><Relationship Id="rId23" Type="http://schemas.openxmlformats.org/officeDocument/2006/relationships/tags" Target="../tags/tag450.xml"/><Relationship Id="rId28" Type="http://schemas.openxmlformats.org/officeDocument/2006/relationships/tags" Target="../tags/tag455.xml"/><Relationship Id="rId10" Type="http://schemas.openxmlformats.org/officeDocument/2006/relationships/tags" Target="../tags/tag437.xml"/><Relationship Id="rId19" Type="http://schemas.openxmlformats.org/officeDocument/2006/relationships/tags" Target="../tags/tag446.xml"/><Relationship Id="rId4" Type="http://schemas.openxmlformats.org/officeDocument/2006/relationships/tags" Target="../tags/tag431.xml"/><Relationship Id="rId9" Type="http://schemas.openxmlformats.org/officeDocument/2006/relationships/tags" Target="../tags/tag436.xml"/><Relationship Id="rId14" Type="http://schemas.openxmlformats.org/officeDocument/2006/relationships/tags" Target="../tags/tag441.xml"/><Relationship Id="rId22" Type="http://schemas.openxmlformats.org/officeDocument/2006/relationships/tags" Target="../tags/tag449.xml"/><Relationship Id="rId27" Type="http://schemas.openxmlformats.org/officeDocument/2006/relationships/tags" Target="../tags/tag454.xml"/></Relationships>
</file>

<file path=ppt/slides/_rels/slide12.xml.rels><?xml version="1.0" encoding="UTF-8" standalone="yes"?>
<Relationships xmlns="http://schemas.openxmlformats.org/package/2006/relationships"><Relationship Id="rId8" Type="http://schemas.openxmlformats.org/officeDocument/2006/relationships/tags" Target="../tags/tag463.xml"/><Relationship Id="rId13" Type="http://schemas.openxmlformats.org/officeDocument/2006/relationships/tags" Target="../tags/tag468.xml"/><Relationship Id="rId18" Type="http://schemas.openxmlformats.org/officeDocument/2006/relationships/tags" Target="../tags/tag473.xml"/><Relationship Id="rId3" Type="http://schemas.openxmlformats.org/officeDocument/2006/relationships/tags" Target="../tags/tag458.xml"/><Relationship Id="rId21" Type="http://schemas.openxmlformats.org/officeDocument/2006/relationships/tags" Target="../tags/tag476.xml"/><Relationship Id="rId7" Type="http://schemas.openxmlformats.org/officeDocument/2006/relationships/tags" Target="../tags/tag462.xml"/><Relationship Id="rId12" Type="http://schemas.openxmlformats.org/officeDocument/2006/relationships/tags" Target="../tags/tag467.xml"/><Relationship Id="rId17" Type="http://schemas.openxmlformats.org/officeDocument/2006/relationships/tags" Target="../tags/tag472.xml"/><Relationship Id="rId2" Type="http://schemas.openxmlformats.org/officeDocument/2006/relationships/tags" Target="../tags/tag457.xml"/><Relationship Id="rId16" Type="http://schemas.openxmlformats.org/officeDocument/2006/relationships/tags" Target="../tags/tag471.xml"/><Relationship Id="rId20" Type="http://schemas.openxmlformats.org/officeDocument/2006/relationships/tags" Target="../tags/tag475.xml"/><Relationship Id="rId1" Type="http://schemas.openxmlformats.org/officeDocument/2006/relationships/tags" Target="../tags/tag456.xml"/><Relationship Id="rId6" Type="http://schemas.openxmlformats.org/officeDocument/2006/relationships/tags" Target="../tags/tag461.xml"/><Relationship Id="rId11" Type="http://schemas.openxmlformats.org/officeDocument/2006/relationships/tags" Target="../tags/tag466.xml"/><Relationship Id="rId5" Type="http://schemas.openxmlformats.org/officeDocument/2006/relationships/tags" Target="../tags/tag460.xml"/><Relationship Id="rId15" Type="http://schemas.openxmlformats.org/officeDocument/2006/relationships/tags" Target="../tags/tag470.xml"/><Relationship Id="rId23" Type="http://schemas.openxmlformats.org/officeDocument/2006/relationships/slideLayout" Target="../slideLayouts/slideLayout7.xml"/><Relationship Id="rId10" Type="http://schemas.openxmlformats.org/officeDocument/2006/relationships/tags" Target="../tags/tag465.xml"/><Relationship Id="rId19" Type="http://schemas.openxmlformats.org/officeDocument/2006/relationships/tags" Target="../tags/tag474.xml"/><Relationship Id="rId4" Type="http://schemas.openxmlformats.org/officeDocument/2006/relationships/tags" Target="../tags/tag459.xml"/><Relationship Id="rId9" Type="http://schemas.openxmlformats.org/officeDocument/2006/relationships/tags" Target="../tags/tag464.xml"/><Relationship Id="rId14" Type="http://schemas.openxmlformats.org/officeDocument/2006/relationships/tags" Target="../tags/tag469.xml"/><Relationship Id="rId22" Type="http://schemas.openxmlformats.org/officeDocument/2006/relationships/tags" Target="../tags/tag477.xml"/></Relationships>
</file>

<file path=ppt/slides/_rels/slide13.xml.rels><?xml version="1.0" encoding="UTF-8" standalone="yes"?>
<Relationships xmlns="http://schemas.openxmlformats.org/package/2006/relationships"><Relationship Id="rId8" Type="http://schemas.openxmlformats.org/officeDocument/2006/relationships/tags" Target="../tags/tag485.xml"/><Relationship Id="rId13" Type="http://schemas.openxmlformats.org/officeDocument/2006/relationships/slideLayout" Target="../slideLayouts/slideLayout1.xml"/><Relationship Id="rId3" Type="http://schemas.openxmlformats.org/officeDocument/2006/relationships/tags" Target="../tags/tag480.xml"/><Relationship Id="rId7" Type="http://schemas.openxmlformats.org/officeDocument/2006/relationships/tags" Target="../tags/tag484.xml"/><Relationship Id="rId12" Type="http://schemas.openxmlformats.org/officeDocument/2006/relationships/tags" Target="../tags/tag489.xml"/><Relationship Id="rId2" Type="http://schemas.openxmlformats.org/officeDocument/2006/relationships/tags" Target="../tags/tag479.xml"/><Relationship Id="rId1" Type="http://schemas.openxmlformats.org/officeDocument/2006/relationships/tags" Target="../tags/tag478.xml"/><Relationship Id="rId6" Type="http://schemas.openxmlformats.org/officeDocument/2006/relationships/tags" Target="../tags/tag483.xml"/><Relationship Id="rId11" Type="http://schemas.openxmlformats.org/officeDocument/2006/relationships/tags" Target="../tags/tag488.xml"/><Relationship Id="rId5" Type="http://schemas.openxmlformats.org/officeDocument/2006/relationships/tags" Target="../tags/tag482.xml"/><Relationship Id="rId10" Type="http://schemas.openxmlformats.org/officeDocument/2006/relationships/tags" Target="../tags/tag487.xml"/><Relationship Id="rId4" Type="http://schemas.openxmlformats.org/officeDocument/2006/relationships/tags" Target="../tags/tag481.xml"/><Relationship Id="rId9" Type="http://schemas.openxmlformats.org/officeDocument/2006/relationships/tags" Target="../tags/tag486.xml"/></Relationships>
</file>

<file path=ppt/slides/_rels/slide14.xml.rels><?xml version="1.0" encoding="UTF-8" standalone="yes"?>
<Relationships xmlns="http://schemas.openxmlformats.org/package/2006/relationships"><Relationship Id="rId8" Type="http://schemas.openxmlformats.org/officeDocument/2006/relationships/tags" Target="../tags/tag497.xml"/><Relationship Id="rId13" Type="http://schemas.openxmlformats.org/officeDocument/2006/relationships/tags" Target="../tags/tag502.xml"/><Relationship Id="rId18" Type="http://schemas.openxmlformats.org/officeDocument/2006/relationships/tags" Target="../tags/tag507.xml"/><Relationship Id="rId3" Type="http://schemas.openxmlformats.org/officeDocument/2006/relationships/tags" Target="../tags/tag492.xml"/><Relationship Id="rId21" Type="http://schemas.openxmlformats.org/officeDocument/2006/relationships/tags" Target="../tags/tag510.xml"/><Relationship Id="rId7" Type="http://schemas.openxmlformats.org/officeDocument/2006/relationships/tags" Target="../tags/tag496.xml"/><Relationship Id="rId12" Type="http://schemas.openxmlformats.org/officeDocument/2006/relationships/tags" Target="../tags/tag501.xml"/><Relationship Id="rId17" Type="http://schemas.openxmlformats.org/officeDocument/2006/relationships/tags" Target="../tags/tag506.xml"/><Relationship Id="rId2" Type="http://schemas.openxmlformats.org/officeDocument/2006/relationships/tags" Target="../tags/tag491.xml"/><Relationship Id="rId16" Type="http://schemas.openxmlformats.org/officeDocument/2006/relationships/tags" Target="../tags/tag505.xml"/><Relationship Id="rId20" Type="http://schemas.openxmlformats.org/officeDocument/2006/relationships/tags" Target="../tags/tag509.xml"/><Relationship Id="rId1" Type="http://schemas.openxmlformats.org/officeDocument/2006/relationships/tags" Target="../tags/tag490.xml"/><Relationship Id="rId6" Type="http://schemas.openxmlformats.org/officeDocument/2006/relationships/tags" Target="../tags/tag495.xml"/><Relationship Id="rId11" Type="http://schemas.openxmlformats.org/officeDocument/2006/relationships/tags" Target="../tags/tag500.xml"/><Relationship Id="rId5" Type="http://schemas.openxmlformats.org/officeDocument/2006/relationships/tags" Target="../tags/tag494.xml"/><Relationship Id="rId15" Type="http://schemas.openxmlformats.org/officeDocument/2006/relationships/tags" Target="../tags/tag504.xml"/><Relationship Id="rId10" Type="http://schemas.openxmlformats.org/officeDocument/2006/relationships/tags" Target="../tags/tag499.xml"/><Relationship Id="rId19" Type="http://schemas.openxmlformats.org/officeDocument/2006/relationships/tags" Target="../tags/tag508.xml"/><Relationship Id="rId4" Type="http://schemas.openxmlformats.org/officeDocument/2006/relationships/tags" Target="../tags/tag493.xml"/><Relationship Id="rId9" Type="http://schemas.openxmlformats.org/officeDocument/2006/relationships/tags" Target="../tags/tag498.xml"/><Relationship Id="rId14" Type="http://schemas.openxmlformats.org/officeDocument/2006/relationships/tags" Target="../tags/tag503.xml"/><Relationship Id="rId22"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8" Type="http://schemas.openxmlformats.org/officeDocument/2006/relationships/tags" Target="../tags/tag518.xml"/><Relationship Id="rId13" Type="http://schemas.openxmlformats.org/officeDocument/2006/relationships/image" Target="../media/image9.emf"/><Relationship Id="rId3" Type="http://schemas.openxmlformats.org/officeDocument/2006/relationships/tags" Target="../tags/tag513.xml"/><Relationship Id="rId7" Type="http://schemas.openxmlformats.org/officeDocument/2006/relationships/tags" Target="../tags/tag517.xml"/><Relationship Id="rId12" Type="http://schemas.openxmlformats.org/officeDocument/2006/relationships/slideLayout" Target="../slideLayouts/slideLayout1.xml"/><Relationship Id="rId2" Type="http://schemas.openxmlformats.org/officeDocument/2006/relationships/tags" Target="../tags/tag512.xml"/><Relationship Id="rId1" Type="http://schemas.openxmlformats.org/officeDocument/2006/relationships/tags" Target="../tags/tag511.xml"/><Relationship Id="rId6" Type="http://schemas.openxmlformats.org/officeDocument/2006/relationships/tags" Target="../tags/tag516.xml"/><Relationship Id="rId11" Type="http://schemas.openxmlformats.org/officeDocument/2006/relationships/tags" Target="../tags/tag521.xml"/><Relationship Id="rId5" Type="http://schemas.openxmlformats.org/officeDocument/2006/relationships/tags" Target="../tags/tag515.xml"/><Relationship Id="rId10" Type="http://schemas.openxmlformats.org/officeDocument/2006/relationships/tags" Target="../tags/tag520.xml"/><Relationship Id="rId4" Type="http://schemas.openxmlformats.org/officeDocument/2006/relationships/tags" Target="../tags/tag514.xml"/><Relationship Id="rId9" Type="http://schemas.openxmlformats.org/officeDocument/2006/relationships/tags" Target="../tags/tag519.xml"/></Relationships>
</file>

<file path=ppt/slides/_rels/slide2.xml.rels><?xml version="1.0" encoding="UTF-8" standalone="yes"?>
<Relationships xmlns="http://schemas.openxmlformats.org/package/2006/relationships"><Relationship Id="rId8" Type="http://schemas.openxmlformats.org/officeDocument/2006/relationships/tags" Target="../tags/tag175.xml"/><Relationship Id="rId13" Type="http://schemas.openxmlformats.org/officeDocument/2006/relationships/tags" Target="../tags/tag180.xml"/><Relationship Id="rId18" Type="http://schemas.openxmlformats.org/officeDocument/2006/relationships/tags" Target="../tags/tag185.xml"/><Relationship Id="rId3" Type="http://schemas.openxmlformats.org/officeDocument/2006/relationships/tags" Target="../tags/tag170.xml"/><Relationship Id="rId21" Type="http://schemas.openxmlformats.org/officeDocument/2006/relationships/tags" Target="../tags/tag188.xml"/><Relationship Id="rId7" Type="http://schemas.openxmlformats.org/officeDocument/2006/relationships/tags" Target="../tags/tag174.xml"/><Relationship Id="rId12" Type="http://schemas.openxmlformats.org/officeDocument/2006/relationships/tags" Target="../tags/tag179.xml"/><Relationship Id="rId17" Type="http://schemas.openxmlformats.org/officeDocument/2006/relationships/tags" Target="../tags/tag184.xml"/><Relationship Id="rId2" Type="http://schemas.openxmlformats.org/officeDocument/2006/relationships/tags" Target="../tags/tag169.xml"/><Relationship Id="rId16" Type="http://schemas.openxmlformats.org/officeDocument/2006/relationships/tags" Target="../tags/tag183.xml"/><Relationship Id="rId20" Type="http://schemas.openxmlformats.org/officeDocument/2006/relationships/tags" Target="../tags/tag187.xml"/><Relationship Id="rId1" Type="http://schemas.openxmlformats.org/officeDocument/2006/relationships/tags" Target="../tags/tag168.xml"/><Relationship Id="rId6" Type="http://schemas.openxmlformats.org/officeDocument/2006/relationships/tags" Target="../tags/tag173.xml"/><Relationship Id="rId11" Type="http://schemas.openxmlformats.org/officeDocument/2006/relationships/tags" Target="../tags/tag178.xml"/><Relationship Id="rId5" Type="http://schemas.openxmlformats.org/officeDocument/2006/relationships/tags" Target="../tags/tag172.xml"/><Relationship Id="rId15" Type="http://schemas.openxmlformats.org/officeDocument/2006/relationships/tags" Target="../tags/tag182.xml"/><Relationship Id="rId23" Type="http://schemas.openxmlformats.org/officeDocument/2006/relationships/slideLayout" Target="../slideLayouts/slideLayout53.xml"/><Relationship Id="rId10" Type="http://schemas.openxmlformats.org/officeDocument/2006/relationships/tags" Target="../tags/tag177.xml"/><Relationship Id="rId19" Type="http://schemas.openxmlformats.org/officeDocument/2006/relationships/tags" Target="../tags/tag186.xml"/><Relationship Id="rId4" Type="http://schemas.openxmlformats.org/officeDocument/2006/relationships/tags" Target="../tags/tag171.xml"/><Relationship Id="rId9" Type="http://schemas.openxmlformats.org/officeDocument/2006/relationships/tags" Target="../tags/tag176.xml"/><Relationship Id="rId14" Type="http://schemas.openxmlformats.org/officeDocument/2006/relationships/tags" Target="../tags/tag181.xml"/><Relationship Id="rId22" Type="http://schemas.openxmlformats.org/officeDocument/2006/relationships/tags" Target="../tags/tag189.xml"/></Relationships>
</file>

<file path=ppt/slides/_rels/slide3.xml.rels><?xml version="1.0" encoding="UTF-8" standalone="yes"?>
<Relationships xmlns="http://schemas.openxmlformats.org/package/2006/relationships"><Relationship Id="rId13" Type="http://schemas.openxmlformats.org/officeDocument/2006/relationships/tags" Target="../tags/tag202.xml"/><Relationship Id="rId18" Type="http://schemas.openxmlformats.org/officeDocument/2006/relationships/tags" Target="../tags/tag207.xml"/><Relationship Id="rId26" Type="http://schemas.openxmlformats.org/officeDocument/2006/relationships/tags" Target="../tags/tag215.xml"/><Relationship Id="rId3" Type="http://schemas.openxmlformats.org/officeDocument/2006/relationships/tags" Target="../tags/tag192.xml"/><Relationship Id="rId21" Type="http://schemas.openxmlformats.org/officeDocument/2006/relationships/tags" Target="../tags/tag210.xml"/><Relationship Id="rId34" Type="http://schemas.openxmlformats.org/officeDocument/2006/relationships/slideLayout" Target="../slideLayouts/slideLayout1.xml"/><Relationship Id="rId7" Type="http://schemas.openxmlformats.org/officeDocument/2006/relationships/tags" Target="../tags/tag196.xml"/><Relationship Id="rId12" Type="http://schemas.openxmlformats.org/officeDocument/2006/relationships/tags" Target="../tags/tag201.xml"/><Relationship Id="rId17" Type="http://schemas.openxmlformats.org/officeDocument/2006/relationships/tags" Target="../tags/tag206.xml"/><Relationship Id="rId25" Type="http://schemas.openxmlformats.org/officeDocument/2006/relationships/tags" Target="../tags/tag214.xml"/><Relationship Id="rId33" Type="http://schemas.openxmlformats.org/officeDocument/2006/relationships/tags" Target="../tags/tag222.xml"/><Relationship Id="rId2" Type="http://schemas.openxmlformats.org/officeDocument/2006/relationships/tags" Target="../tags/tag191.xml"/><Relationship Id="rId16" Type="http://schemas.openxmlformats.org/officeDocument/2006/relationships/tags" Target="../tags/tag205.xml"/><Relationship Id="rId20" Type="http://schemas.openxmlformats.org/officeDocument/2006/relationships/tags" Target="../tags/tag209.xml"/><Relationship Id="rId29" Type="http://schemas.openxmlformats.org/officeDocument/2006/relationships/tags" Target="../tags/tag218.xml"/><Relationship Id="rId1" Type="http://schemas.openxmlformats.org/officeDocument/2006/relationships/tags" Target="../tags/tag190.xml"/><Relationship Id="rId6" Type="http://schemas.openxmlformats.org/officeDocument/2006/relationships/tags" Target="../tags/tag195.xml"/><Relationship Id="rId11" Type="http://schemas.openxmlformats.org/officeDocument/2006/relationships/tags" Target="../tags/tag200.xml"/><Relationship Id="rId24" Type="http://schemas.openxmlformats.org/officeDocument/2006/relationships/tags" Target="../tags/tag213.xml"/><Relationship Id="rId32" Type="http://schemas.openxmlformats.org/officeDocument/2006/relationships/tags" Target="../tags/tag221.xml"/><Relationship Id="rId5" Type="http://schemas.openxmlformats.org/officeDocument/2006/relationships/tags" Target="../tags/tag194.xml"/><Relationship Id="rId15" Type="http://schemas.openxmlformats.org/officeDocument/2006/relationships/tags" Target="../tags/tag204.xml"/><Relationship Id="rId23" Type="http://schemas.openxmlformats.org/officeDocument/2006/relationships/tags" Target="../tags/tag212.xml"/><Relationship Id="rId28" Type="http://schemas.openxmlformats.org/officeDocument/2006/relationships/tags" Target="../tags/tag217.xml"/><Relationship Id="rId10" Type="http://schemas.openxmlformats.org/officeDocument/2006/relationships/tags" Target="../tags/tag199.xml"/><Relationship Id="rId19" Type="http://schemas.openxmlformats.org/officeDocument/2006/relationships/tags" Target="../tags/tag208.xml"/><Relationship Id="rId31" Type="http://schemas.openxmlformats.org/officeDocument/2006/relationships/tags" Target="../tags/tag220.xml"/><Relationship Id="rId4" Type="http://schemas.openxmlformats.org/officeDocument/2006/relationships/tags" Target="../tags/tag193.xml"/><Relationship Id="rId9" Type="http://schemas.openxmlformats.org/officeDocument/2006/relationships/tags" Target="../tags/tag198.xml"/><Relationship Id="rId14" Type="http://schemas.openxmlformats.org/officeDocument/2006/relationships/tags" Target="../tags/tag203.xml"/><Relationship Id="rId22" Type="http://schemas.openxmlformats.org/officeDocument/2006/relationships/tags" Target="../tags/tag211.xml"/><Relationship Id="rId27" Type="http://schemas.openxmlformats.org/officeDocument/2006/relationships/tags" Target="../tags/tag216.xml"/><Relationship Id="rId30" Type="http://schemas.openxmlformats.org/officeDocument/2006/relationships/tags" Target="../tags/tag219.xml"/><Relationship Id="rId35" Type="http://schemas.openxmlformats.org/officeDocument/2006/relationships/image" Target="../media/image9.emf"/><Relationship Id="rId8" Type="http://schemas.openxmlformats.org/officeDocument/2006/relationships/tags" Target="../tags/tag197.xml"/></Relationships>
</file>

<file path=ppt/slides/_rels/slide4.xml.rels><?xml version="1.0" encoding="UTF-8" standalone="yes"?>
<Relationships xmlns="http://schemas.openxmlformats.org/package/2006/relationships"><Relationship Id="rId8" Type="http://schemas.openxmlformats.org/officeDocument/2006/relationships/tags" Target="../tags/tag230.xml"/><Relationship Id="rId13" Type="http://schemas.openxmlformats.org/officeDocument/2006/relationships/tags" Target="../tags/tag235.xml"/><Relationship Id="rId18" Type="http://schemas.openxmlformats.org/officeDocument/2006/relationships/image" Target="../media/image11.png"/><Relationship Id="rId3" Type="http://schemas.openxmlformats.org/officeDocument/2006/relationships/tags" Target="../tags/tag225.xml"/><Relationship Id="rId7" Type="http://schemas.openxmlformats.org/officeDocument/2006/relationships/tags" Target="../tags/tag229.xml"/><Relationship Id="rId12" Type="http://schemas.openxmlformats.org/officeDocument/2006/relationships/tags" Target="../tags/tag234.xml"/><Relationship Id="rId17" Type="http://schemas.openxmlformats.org/officeDocument/2006/relationships/image" Target="../media/image10.png"/><Relationship Id="rId2" Type="http://schemas.openxmlformats.org/officeDocument/2006/relationships/tags" Target="../tags/tag224.xml"/><Relationship Id="rId16" Type="http://schemas.openxmlformats.org/officeDocument/2006/relationships/slideLayout" Target="../slideLayouts/slideLayout7.xml"/><Relationship Id="rId1" Type="http://schemas.openxmlformats.org/officeDocument/2006/relationships/tags" Target="../tags/tag223.xml"/><Relationship Id="rId6" Type="http://schemas.openxmlformats.org/officeDocument/2006/relationships/tags" Target="../tags/tag228.xml"/><Relationship Id="rId11" Type="http://schemas.openxmlformats.org/officeDocument/2006/relationships/tags" Target="../tags/tag233.xml"/><Relationship Id="rId5" Type="http://schemas.openxmlformats.org/officeDocument/2006/relationships/tags" Target="../tags/tag227.xml"/><Relationship Id="rId15" Type="http://schemas.openxmlformats.org/officeDocument/2006/relationships/tags" Target="../tags/tag237.xml"/><Relationship Id="rId10" Type="http://schemas.openxmlformats.org/officeDocument/2006/relationships/tags" Target="../tags/tag232.xml"/><Relationship Id="rId4" Type="http://schemas.openxmlformats.org/officeDocument/2006/relationships/tags" Target="../tags/tag226.xml"/><Relationship Id="rId9" Type="http://schemas.openxmlformats.org/officeDocument/2006/relationships/tags" Target="../tags/tag231.xml"/><Relationship Id="rId14" Type="http://schemas.openxmlformats.org/officeDocument/2006/relationships/tags" Target="../tags/tag236.xml"/></Relationships>
</file>

<file path=ppt/slides/_rels/slide5.xml.rels><?xml version="1.0" encoding="UTF-8" standalone="yes"?>
<Relationships xmlns="http://schemas.openxmlformats.org/package/2006/relationships"><Relationship Id="rId8" Type="http://schemas.openxmlformats.org/officeDocument/2006/relationships/tags" Target="../tags/tag245.xml"/><Relationship Id="rId13" Type="http://schemas.openxmlformats.org/officeDocument/2006/relationships/tags" Target="../tags/tag250.xml"/><Relationship Id="rId3" Type="http://schemas.openxmlformats.org/officeDocument/2006/relationships/tags" Target="../tags/tag240.xml"/><Relationship Id="rId7" Type="http://schemas.openxmlformats.org/officeDocument/2006/relationships/tags" Target="../tags/tag244.xml"/><Relationship Id="rId12" Type="http://schemas.openxmlformats.org/officeDocument/2006/relationships/tags" Target="../tags/tag249.xml"/><Relationship Id="rId2" Type="http://schemas.openxmlformats.org/officeDocument/2006/relationships/tags" Target="../tags/tag239.xml"/><Relationship Id="rId1" Type="http://schemas.openxmlformats.org/officeDocument/2006/relationships/tags" Target="../tags/tag238.xml"/><Relationship Id="rId6" Type="http://schemas.openxmlformats.org/officeDocument/2006/relationships/tags" Target="../tags/tag243.xml"/><Relationship Id="rId11" Type="http://schemas.openxmlformats.org/officeDocument/2006/relationships/tags" Target="../tags/tag248.xml"/><Relationship Id="rId5" Type="http://schemas.openxmlformats.org/officeDocument/2006/relationships/tags" Target="../tags/tag242.xml"/><Relationship Id="rId15" Type="http://schemas.openxmlformats.org/officeDocument/2006/relationships/slideLayout" Target="../slideLayouts/slideLayout7.xml"/><Relationship Id="rId10" Type="http://schemas.openxmlformats.org/officeDocument/2006/relationships/tags" Target="../tags/tag247.xml"/><Relationship Id="rId4" Type="http://schemas.openxmlformats.org/officeDocument/2006/relationships/tags" Target="../tags/tag241.xml"/><Relationship Id="rId9" Type="http://schemas.openxmlformats.org/officeDocument/2006/relationships/tags" Target="../tags/tag246.xml"/><Relationship Id="rId14" Type="http://schemas.openxmlformats.org/officeDocument/2006/relationships/tags" Target="../tags/tag251.xml"/></Relationships>
</file>

<file path=ppt/slides/_rels/slide6.xml.rels><?xml version="1.0" encoding="UTF-8" standalone="yes"?>
<Relationships xmlns="http://schemas.openxmlformats.org/package/2006/relationships"><Relationship Id="rId8" Type="http://schemas.openxmlformats.org/officeDocument/2006/relationships/tags" Target="../tags/tag259.xml"/><Relationship Id="rId13" Type="http://schemas.openxmlformats.org/officeDocument/2006/relationships/tags" Target="../tags/tag264.xml"/><Relationship Id="rId18" Type="http://schemas.openxmlformats.org/officeDocument/2006/relationships/image" Target="../media/image14.png"/><Relationship Id="rId3" Type="http://schemas.openxmlformats.org/officeDocument/2006/relationships/tags" Target="../tags/tag254.xml"/><Relationship Id="rId7" Type="http://schemas.openxmlformats.org/officeDocument/2006/relationships/tags" Target="../tags/tag258.xml"/><Relationship Id="rId12" Type="http://schemas.openxmlformats.org/officeDocument/2006/relationships/tags" Target="../tags/tag263.xml"/><Relationship Id="rId17" Type="http://schemas.openxmlformats.org/officeDocument/2006/relationships/image" Target="../media/image13.png"/><Relationship Id="rId2" Type="http://schemas.openxmlformats.org/officeDocument/2006/relationships/tags" Target="../tags/tag253.xml"/><Relationship Id="rId16" Type="http://schemas.openxmlformats.org/officeDocument/2006/relationships/image" Target="../media/image12.png"/><Relationship Id="rId1" Type="http://schemas.openxmlformats.org/officeDocument/2006/relationships/tags" Target="../tags/tag252.xml"/><Relationship Id="rId6" Type="http://schemas.openxmlformats.org/officeDocument/2006/relationships/tags" Target="../tags/tag257.xml"/><Relationship Id="rId11" Type="http://schemas.openxmlformats.org/officeDocument/2006/relationships/tags" Target="../tags/tag262.xml"/><Relationship Id="rId5" Type="http://schemas.openxmlformats.org/officeDocument/2006/relationships/tags" Target="../tags/tag256.xml"/><Relationship Id="rId15" Type="http://schemas.openxmlformats.org/officeDocument/2006/relationships/slideLayout" Target="../slideLayouts/slideLayout1.xml"/><Relationship Id="rId10" Type="http://schemas.openxmlformats.org/officeDocument/2006/relationships/tags" Target="../tags/tag261.xml"/><Relationship Id="rId4" Type="http://schemas.openxmlformats.org/officeDocument/2006/relationships/tags" Target="../tags/tag255.xml"/><Relationship Id="rId9" Type="http://schemas.openxmlformats.org/officeDocument/2006/relationships/tags" Target="../tags/tag260.xml"/><Relationship Id="rId14" Type="http://schemas.openxmlformats.org/officeDocument/2006/relationships/tags" Target="../tags/tag265.xml"/></Relationships>
</file>

<file path=ppt/slides/_rels/slide7.xml.rels><?xml version="1.0" encoding="UTF-8" standalone="yes"?>
<Relationships xmlns="http://schemas.openxmlformats.org/package/2006/relationships"><Relationship Id="rId8" Type="http://schemas.openxmlformats.org/officeDocument/2006/relationships/tags" Target="../tags/tag273.xml"/><Relationship Id="rId13" Type="http://schemas.openxmlformats.org/officeDocument/2006/relationships/tags" Target="../tags/tag278.xml"/><Relationship Id="rId18" Type="http://schemas.openxmlformats.org/officeDocument/2006/relationships/slideLayout" Target="../slideLayouts/slideLayout1.xml"/><Relationship Id="rId3" Type="http://schemas.openxmlformats.org/officeDocument/2006/relationships/tags" Target="../tags/tag268.xml"/><Relationship Id="rId21" Type="http://schemas.openxmlformats.org/officeDocument/2006/relationships/image" Target="../media/image17.jpeg"/><Relationship Id="rId7" Type="http://schemas.openxmlformats.org/officeDocument/2006/relationships/tags" Target="../tags/tag272.xml"/><Relationship Id="rId12" Type="http://schemas.openxmlformats.org/officeDocument/2006/relationships/tags" Target="../tags/tag277.xml"/><Relationship Id="rId17" Type="http://schemas.openxmlformats.org/officeDocument/2006/relationships/tags" Target="../tags/tag282.xml"/><Relationship Id="rId2" Type="http://schemas.openxmlformats.org/officeDocument/2006/relationships/tags" Target="../tags/tag267.xml"/><Relationship Id="rId16" Type="http://schemas.openxmlformats.org/officeDocument/2006/relationships/tags" Target="../tags/tag281.xml"/><Relationship Id="rId20" Type="http://schemas.openxmlformats.org/officeDocument/2006/relationships/image" Target="../media/image16.png"/><Relationship Id="rId1" Type="http://schemas.openxmlformats.org/officeDocument/2006/relationships/tags" Target="../tags/tag266.xml"/><Relationship Id="rId6" Type="http://schemas.openxmlformats.org/officeDocument/2006/relationships/tags" Target="../tags/tag271.xml"/><Relationship Id="rId11" Type="http://schemas.openxmlformats.org/officeDocument/2006/relationships/tags" Target="../tags/tag276.xml"/><Relationship Id="rId5" Type="http://schemas.openxmlformats.org/officeDocument/2006/relationships/tags" Target="../tags/tag270.xml"/><Relationship Id="rId15" Type="http://schemas.openxmlformats.org/officeDocument/2006/relationships/tags" Target="../tags/tag280.xml"/><Relationship Id="rId10" Type="http://schemas.openxmlformats.org/officeDocument/2006/relationships/tags" Target="../tags/tag275.xml"/><Relationship Id="rId19" Type="http://schemas.openxmlformats.org/officeDocument/2006/relationships/image" Target="../media/image15.png"/><Relationship Id="rId4" Type="http://schemas.openxmlformats.org/officeDocument/2006/relationships/tags" Target="../tags/tag269.xml"/><Relationship Id="rId9" Type="http://schemas.openxmlformats.org/officeDocument/2006/relationships/tags" Target="../tags/tag274.xml"/><Relationship Id="rId14" Type="http://schemas.openxmlformats.org/officeDocument/2006/relationships/tags" Target="../tags/tag279.xml"/></Relationships>
</file>

<file path=ppt/slides/_rels/slide8.xml.rels><?xml version="1.0" encoding="UTF-8" standalone="yes"?>
<Relationships xmlns="http://schemas.openxmlformats.org/package/2006/relationships"><Relationship Id="rId8" Type="http://schemas.openxmlformats.org/officeDocument/2006/relationships/tags" Target="../tags/tag290.xml"/><Relationship Id="rId13" Type="http://schemas.openxmlformats.org/officeDocument/2006/relationships/image" Target="../media/image19.png"/><Relationship Id="rId3" Type="http://schemas.openxmlformats.org/officeDocument/2006/relationships/tags" Target="../tags/tag285.xml"/><Relationship Id="rId7" Type="http://schemas.openxmlformats.org/officeDocument/2006/relationships/tags" Target="../tags/tag289.xml"/><Relationship Id="rId12" Type="http://schemas.openxmlformats.org/officeDocument/2006/relationships/image" Target="../media/image18.png"/><Relationship Id="rId2" Type="http://schemas.openxmlformats.org/officeDocument/2006/relationships/tags" Target="../tags/tag284.xml"/><Relationship Id="rId1" Type="http://schemas.openxmlformats.org/officeDocument/2006/relationships/tags" Target="../tags/tag283.xml"/><Relationship Id="rId6" Type="http://schemas.openxmlformats.org/officeDocument/2006/relationships/tags" Target="../tags/tag288.xml"/><Relationship Id="rId11" Type="http://schemas.openxmlformats.org/officeDocument/2006/relationships/slideLayout" Target="../slideLayouts/slideLayout9.xml"/><Relationship Id="rId5" Type="http://schemas.openxmlformats.org/officeDocument/2006/relationships/tags" Target="../tags/tag287.xml"/><Relationship Id="rId10" Type="http://schemas.openxmlformats.org/officeDocument/2006/relationships/tags" Target="../tags/tag292.xml"/><Relationship Id="rId4" Type="http://schemas.openxmlformats.org/officeDocument/2006/relationships/tags" Target="../tags/tag286.xml"/><Relationship Id="rId9" Type="http://schemas.openxmlformats.org/officeDocument/2006/relationships/tags" Target="../tags/tag291.xml"/></Relationships>
</file>

<file path=ppt/slides/_rels/slide9.xml.rels><?xml version="1.0" encoding="UTF-8" standalone="yes"?>
<Relationships xmlns="http://schemas.openxmlformats.org/package/2006/relationships"><Relationship Id="rId26" Type="http://schemas.openxmlformats.org/officeDocument/2006/relationships/tags" Target="../tags/tag318.xml"/><Relationship Id="rId117" Type="http://schemas.openxmlformats.org/officeDocument/2006/relationships/tags" Target="../tags/tag409.xml"/><Relationship Id="rId21" Type="http://schemas.openxmlformats.org/officeDocument/2006/relationships/tags" Target="../tags/tag313.xml"/><Relationship Id="rId42" Type="http://schemas.openxmlformats.org/officeDocument/2006/relationships/tags" Target="../tags/tag334.xml"/><Relationship Id="rId47" Type="http://schemas.openxmlformats.org/officeDocument/2006/relationships/tags" Target="../tags/tag339.xml"/><Relationship Id="rId63" Type="http://schemas.openxmlformats.org/officeDocument/2006/relationships/tags" Target="../tags/tag355.xml"/><Relationship Id="rId68" Type="http://schemas.openxmlformats.org/officeDocument/2006/relationships/tags" Target="../tags/tag360.xml"/><Relationship Id="rId84" Type="http://schemas.openxmlformats.org/officeDocument/2006/relationships/tags" Target="../tags/tag376.xml"/><Relationship Id="rId89" Type="http://schemas.openxmlformats.org/officeDocument/2006/relationships/tags" Target="../tags/tag381.xml"/><Relationship Id="rId112" Type="http://schemas.openxmlformats.org/officeDocument/2006/relationships/tags" Target="../tags/tag404.xml"/><Relationship Id="rId16" Type="http://schemas.openxmlformats.org/officeDocument/2006/relationships/tags" Target="../tags/tag308.xml"/><Relationship Id="rId107" Type="http://schemas.openxmlformats.org/officeDocument/2006/relationships/tags" Target="../tags/tag399.xml"/><Relationship Id="rId11" Type="http://schemas.openxmlformats.org/officeDocument/2006/relationships/tags" Target="../tags/tag303.xml"/><Relationship Id="rId32" Type="http://schemas.openxmlformats.org/officeDocument/2006/relationships/tags" Target="../tags/tag324.xml"/><Relationship Id="rId37" Type="http://schemas.openxmlformats.org/officeDocument/2006/relationships/tags" Target="../tags/tag329.xml"/><Relationship Id="rId53" Type="http://schemas.openxmlformats.org/officeDocument/2006/relationships/tags" Target="../tags/tag345.xml"/><Relationship Id="rId58" Type="http://schemas.openxmlformats.org/officeDocument/2006/relationships/tags" Target="../tags/tag350.xml"/><Relationship Id="rId74" Type="http://schemas.openxmlformats.org/officeDocument/2006/relationships/tags" Target="../tags/tag366.xml"/><Relationship Id="rId79" Type="http://schemas.openxmlformats.org/officeDocument/2006/relationships/tags" Target="../tags/tag371.xml"/><Relationship Id="rId102" Type="http://schemas.openxmlformats.org/officeDocument/2006/relationships/tags" Target="../tags/tag394.xml"/><Relationship Id="rId123" Type="http://schemas.openxmlformats.org/officeDocument/2006/relationships/tags" Target="../tags/tag415.xml"/><Relationship Id="rId128" Type="http://schemas.openxmlformats.org/officeDocument/2006/relationships/slideLayout" Target="../slideLayouts/slideLayout7.xml"/><Relationship Id="rId5" Type="http://schemas.openxmlformats.org/officeDocument/2006/relationships/tags" Target="../tags/tag297.xml"/><Relationship Id="rId90" Type="http://schemas.openxmlformats.org/officeDocument/2006/relationships/tags" Target="../tags/tag382.xml"/><Relationship Id="rId95" Type="http://schemas.openxmlformats.org/officeDocument/2006/relationships/tags" Target="../tags/tag387.xml"/><Relationship Id="rId22" Type="http://schemas.openxmlformats.org/officeDocument/2006/relationships/tags" Target="../tags/tag314.xml"/><Relationship Id="rId27" Type="http://schemas.openxmlformats.org/officeDocument/2006/relationships/tags" Target="../tags/tag319.xml"/><Relationship Id="rId43" Type="http://schemas.openxmlformats.org/officeDocument/2006/relationships/tags" Target="../tags/tag335.xml"/><Relationship Id="rId48" Type="http://schemas.openxmlformats.org/officeDocument/2006/relationships/tags" Target="../tags/tag340.xml"/><Relationship Id="rId64" Type="http://schemas.openxmlformats.org/officeDocument/2006/relationships/tags" Target="../tags/tag356.xml"/><Relationship Id="rId69" Type="http://schemas.openxmlformats.org/officeDocument/2006/relationships/tags" Target="../tags/tag361.xml"/><Relationship Id="rId113" Type="http://schemas.openxmlformats.org/officeDocument/2006/relationships/tags" Target="../tags/tag405.xml"/><Relationship Id="rId118" Type="http://schemas.openxmlformats.org/officeDocument/2006/relationships/tags" Target="../tags/tag410.xml"/><Relationship Id="rId80" Type="http://schemas.openxmlformats.org/officeDocument/2006/relationships/tags" Target="../tags/tag372.xml"/><Relationship Id="rId85" Type="http://schemas.openxmlformats.org/officeDocument/2006/relationships/tags" Target="../tags/tag377.xml"/><Relationship Id="rId12" Type="http://schemas.openxmlformats.org/officeDocument/2006/relationships/tags" Target="../tags/tag304.xml"/><Relationship Id="rId17" Type="http://schemas.openxmlformats.org/officeDocument/2006/relationships/tags" Target="../tags/tag309.xml"/><Relationship Id="rId33" Type="http://schemas.openxmlformats.org/officeDocument/2006/relationships/tags" Target="../tags/tag325.xml"/><Relationship Id="rId38" Type="http://schemas.openxmlformats.org/officeDocument/2006/relationships/tags" Target="../tags/tag330.xml"/><Relationship Id="rId59" Type="http://schemas.openxmlformats.org/officeDocument/2006/relationships/tags" Target="../tags/tag351.xml"/><Relationship Id="rId103" Type="http://schemas.openxmlformats.org/officeDocument/2006/relationships/tags" Target="../tags/tag395.xml"/><Relationship Id="rId108" Type="http://schemas.openxmlformats.org/officeDocument/2006/relationships/tags" Target="../tags/tag400.xml"/><Relationship Id="rId124" Type="http://schemas.openxmlformats.org/officeDocument/2006/relationships/tags" Target="../tags/tag416.xml"/><Relationship Id="rId54" Type="http://schemas.openxmlformats.org/officeDocument/2006/relationships/tags" Target="../tags/tag346.xml"/><Relationship Id="rId70" Type="http://schemas.openxmlformats.org/officeDocument/2006/relationships/tags" Target="../tags/tag362.xml"/><Relationship Id="rId75" Type="http://schemas.openxmlformats.org/officeDocument/2006/relationships/tags" Target="../tags/tag367.xml"/><Relationship Id="rId91" Type="http://schemas.openxmlformats.org/officeDocument/2006/relationships/tags" Target="../tags/tag383.xml"/><Relationship Id="rId96" Type="http://schemas.openxmlformats.org/officeDocument/2006/relationships/tags" Target="../tags/tag388.xml"/><Relationship Id="rId1" Type="http://schemas.openxmlformats.org/officeDocument/2006/relationships/tags" Target="../tags/tag293.xml"/><Relationship Id="rId6" Type="http://schemas.openxmlformats.org/officeDocument/2006/relationships/tags" Target="../tags/tag298.xml"/><Relationship Id="rId23" Type="http://schemas.openxmlformats.org/officeDocument/2006/relationships/tags" Target="../tags/tag315.xml"/><Relationship Id="rId28" Type="http://schemas.openxmlformats.org/officeDocument/2006/relationships/tags" Target="../tags/tag320.xml"/><Relationship Id="rId49" Type="http://schemas.openxmlformats.org/officeDocument/2006/relationships/tags" Target="../tags/tag341.xml"/><Relationship Id="rId114" Type="http://schemas.openxmlformats.org/officeDocument/2006/relationships/tags" Target="../tags/tag406.xml"/><Relationship Id="rId119" Type="http://schemas.openxmlformats.org/officeDocument/2006/relationships/tags" Target="../tags/tag411.xml"/><Relationship Id="rId44" Type="http://schemas.openxmlformats.org/officeDocument/2006/relationships/tags" Target="../tags/tag336.xml"/><Relationship Id="rId60" Type="http://schemas.openxmlformats.org/officeDocument/2006/relationships/tags" Target="../tags/tag352.xml"/><Relationship Id="rId65" Type="http://schemas.openxmlformats.org/officeDocument/2006/relationships/tags" Target="../tags/tag357.xml"/><Relationship Id="rId81" Type="http://schemas.openxmlformats.org/officeDocument/2006/relationships/tags" Target="../tags/tag373.xml"/><Relationship Id="rId86" Type="http://schemas.openxmlformats.org/officeDocument/2006/relationships/tags" Target="../tags/tag378.xml"/><Relationship Id="rId13" Type="http://schemas.openxmlformats.org/officeDocument/2006/relationships/tags" Target="../tags/tag305.xml"/><Relationship Id="rId18" Type="http://schemas.openxmlformats.org/officeDocument/2006/relationships/tags" Target="../tags/tag310.xml"/><Relationship Id="rId39" Type="http://schemas.openxmlformats.org/officeDocument/2006/relationships/tags" Target="../tags/tag331.xml"/><Relationship Id="rId109" Type="http://schemas.openxmlformats.org/officeDocument/2006/relationships/tags" Target="../tags/tag401.xml"/><Relationship Id="rId34" Type="http://schemas.openxmlformats.org/officeDocument/2006/relationships/tags" Target="../tags/tag326.xml"/><Relationship Id="rId50" Type="http://schemas.openxmlformats.org/officeDocument/2006/relationships/tags" Target="../tags/tag342.xml"/><Relationship Id="rId55" Type="http://schemas.openxmlformats.org/officeDocument/2006/relationships/tags" Target="../tags/tag347.xml"/><Relationship Id="rId76" Type="http://schemas.openxmlformats.org/officeDocument/2006/relationships/tags" Target="../tags/tag368.xml"/><Relationship Id="rId97" Type="http://schemas.openxmlformats.org/officeDocument/2006/relationships/tags" Target="../tags/tag389.xml"/><Relationship Id="rId104" Type="http://schemas.openxmlformats.org/officeDocument/2006/relationships/tags" Target="../tags/tag396.xml"/><Relationship Id="rId120" Type="http://schemas.openxmlformats.org/officeDocument/2006/relationships/tags" Target="../tags/tag412.xml"/><Relationship Id="rId125" Type="http://schemas.openxmlformats.org/officeDocument/2006/relationships/tags" Target="../tags/tag417.xml"/><Relationship Id="rId7" Type="http://schemas.openxmlformats.org/officeDocument/2006/relationships/tags" Target="../tags/tag299.xml"/><Relationship Id="rId71" Type="http://schemas.openxmlformats.org/officeDocument/2006/relationships/tags" Target="../tags/tag363.xml"/><Relationship Id="rId92" Type="http://schemas.openxmlformats.org/officeDocument/2006/relationships/tags" Target="../tags/tag384.xml"/><Relationship Id="rId2" Type="http://schemas.openxmlformats.org/officeDocument/2006/relationships/tags" Target="../tags/tag294.xml"/><Relationship Id="rId29" Type="http://schemas.openxmlformats.org/officeDocument/2006/relationships/tags" Target="../tags/tag321.xml"/><Relationship Id="rId24" Type="http://schemas.openxmlformats.org/officeDocument/2006/relationships/tags" Target="../tags/tag316.xml"/><Relationship Id="rId40" Type="http://schemas.openxmlformats.org/officeDocument/2006/relationships/tags" Target="../tags/tag332.xml"/><Relationship Id="rId45" Type="http://schemas.openxmlformats.org/officeDocument/2006/relationships/tags" Target="../tags/tag337.xml"/><Relationship Id="rId66" Type="http://schemas.openxmlformats.org/officeDocument/2006/relationships/tags" Target="../tags/tag358.xml"/><Relationship Id="rId87" Type="http://schemas.openxmlformats.org/officeDocument/2006/relationships/tags" Target="../tags/tag379.xml"/><Relationship Id="rId110" Type="http://schemas.openxmlformats.org/officeDocument/2006/relationships/tags" Target="../tags/tag402.xml"/><Relationship Id="rId115" Type="http://schemas.openxmlformats.org/officeDocument/2006/relationships/tags" Target="../tags/tag407.xml"/><Relationship Id="rId61" Type="http://schemas.openxmlformats.org/officeDocument/2006/relationships/tags" Target="../tags/tag353.xml"/><Relationship Id="rId82" Type="http://schemas.openxmlformats.org/officeDocument/2006/relationships/tags" Target="../tags/tag374.xml"/><Relationship Id="rId19" Type="http://schemas.openxmlformats.org/officeDocument/2006/relationships/tags" Target="../tags/tag311.xml"/><Relationship Id="rId14" Type="http://schemas.openxmlformats.org/officeDocument/2006/relationships/tags" Target="../tags/tag306.xml"/><Relationship Id="rId30" Type="http://schemas.openxmlformats.org/officeDocument/2006/relationships/tags" Target="../tags/tag322.xml"/><Relationship Id="rId35" Type="http://schemas.openxmlformats.org/officeDocument/2006/relationships/tags" Target="../tags/tag327.xml"/><Relationship Id="rId56" Type="http://schemas.openxmlformats.org/officeDocument/2006/relationships/tags" Target="../tags/tag348.xml"/><Relationship Id="rId77" Type="http://schemas.openxmlformats.org/officeDocument/2006/relationships/tags" Target="../tags/tag369.xml"/><Relationship Id="rId100" Type="http://schemas.openxmlformats.org/officeDocument/2006/relationships/tags" Target="../tags/tag392.xml"/><Relationship Id="rId105" Type="http://schemas.openxmlformats.org/officeDocument/2006/relationships/tags" Target="../tags/tag397.xml"/><Relationship Id="rId126" Type="http://schemas.openxmlformats.org/officeDocument/2006/relationships/tags" Target="../tags/tag418.xml"/><Relationship Id="rId8" Type="http://schemas.openxmlformats.org/officeDocument/2006/relationships/tags" Target="../tags/tag300.xml"/><Relationship Id="rId51" Type="http://schemas.openxmlformats.org/officeDocument/2006/relationships/tags" Target="../tags/tag343.xml"/><Relationship Id="rId72" Type="http://schemas.openxmlformats.org/officeDocument/2006/relationships/tags" Target="../tags/tag364.xml"/><Relationship Id="rId93" Type="http://schemas.openxmlformats.org/officeDocument/2006/relationships/tags" Target="../tags/tag385.xml"/><Relationship Id="rId98" Type="http://schemas.openxmlformats.org/officeDocument/2006/relationships/tags" Target="../tags/tag390.xml"/><Relationship Id="rId121" Type="http://schemas.openxmlformats.org/officeDocument/2006/relationships/tags" Target="../tags/tag413.xml"/><Relationship Id="rId3" Type="http://schemas.openxmlformats.org/officeDocument/2006/relationships/tags" Target="../tags/tag295.xml"/><Relationship Id="rId25" Type="http://schemas.openxmlformats.org/officeDocument/2006/relationships/tags" Target="../tags/tag317.xml"/><Relationship Id="rId46" Type="http://schemas.openxmlformats.org/officeDocument/2006/relationships/tags" Target="../tags/tag338.xml"/><Relationship Id="rId67" Type="http://schemas.openxmlformats.org/officeDocument/2006/relationships/tags" Target="../tags/tag359.xml"/><Relationship Id="rId116" Type="http://schemas.openxmlformats.org/officeDocument/2006/relationships/tags" Target="../tags/tag408.xml"/><Relationship Id="rId20" Type="http://schemas.openxmlformats.org/officeDocument/2006/relationships/tags" Target="../tags/tag312.xml"/><Relationship Id="rId41" Type="http://schemas.openxmlformats.org/officeDocument/2006/relationships/tags" Target="../tags/tag333.xml"/><Relationship Id="rId62" Type="http://schemas.openxmlformats.org/officeDocument/2006/relationships/tags" Target="../tags/tag354.xml"/><Relationship Id="rId83" Type="http://schemas.openxmlformats.org/officeDocument/2006/relationships/tags" Target="../tags/tag375.xml"/><Relationship Id="rId88" Type="http://schemas.openxmlformats.org/officeDocument/2006/relationships/tags" Target="../tags/tag380.xml"/><Relationship Id="rId111" Type="http://schemas.openxmlformats.org/officeDocument/2006/relationships/tags" Target="../tags/tag403.xml"/><Relationship Id="rId15" Type="http://schemas.openxmlformats.org/officeDocument/2006/relationships/tags" Target="../tags/tag307.xml"/><Relationship Id="rId36" Type="http://schemas.openxmlformats.org/officeDocument/2006/relationships/tags" Target="../tags/tag328.xml"/><Relationship Id="rId57" Type="http://schemas.openxmlformats.org/officeDocument/2006/relationships/tags" Target="../tags/tag349.xml"/><Relationship Id="rId106" Type="http://schemas.openxmlformats.org/officeDocument/2006/relationships/tags" Target="../tags/tag398.xml"/><Relationship Id="rId127" Type="http://schemas.openxmlformats.org/officeDocument/2006/relationships/tags" Target="../tags/tag419.xml"/><Relationship Id="rId10" Type="http://schemas.openxmlformats.org/officeDocument/2006/relationships/tags" Target="../tags/tag302.xml"/><Relationship Id="rId31" Type="http://schemas.openxmlformats.org/officeDocument/2006/relationships/tags" Target="../tags/tag323.xml"/><Relationship Id="rId52" Type="http://schemas.openxmlformats.org/officeDocument/2006/relationships/tags" Target="../tags/tag344.xml"/><Relationship Id="rId73" Type="http://schemas.openxmlformats.org/officeDocument/2006/relationships/tags" Target="../tags/tag365.xml"/><Relationship Id="rId78" Type="http://schemas.openxmlformats.org/officeDocument/2006/relationships/tags" Target="../tags/tag370.xml"/><Relationship Id="rId94" Type="http://schemas.openxmlformats.org/officeDocument/2006/relationships/tags" Target="../tags/tag386.xml"/><Relationship Id="rId99" Type="http://schemas.openxmlformats.org/officeDocument/2006/relationships/tags" Target="../tags/tag391.xml"/><Relationship Id="rId101" Type="http://schemas.openxmlformats.org/officeDocument/2006/relationships/tags" Target="../tags/tag393.xml"/><Relationship Id="rId122" Type="http://schemas.openxmlformats.org/officeDocument/2006/relationships/tags" Target="../tags/tag414.xml"/><Relationship Id="rId4" Type="http://schemas.openxmlformats.org/officeDocument/2006/relationships/tags" Target="../tags/tag296.xml"/><Relationship Id="rId9" Type="http://schemas.openxmlformats.org/officeDocument/2006/relationships/tags" Target="../tags/tag30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组合 22"/>
          <p:cNvGrpSpPr/>
          <p:nvPr/>
        </p:nvGrpSpPr>
        <p:grpSpPr>
          <a:xfrm>
            <a:off x="3421884" y="5507051"/>
            <a:ext cx="616395" cy="616395"/>
            <a:chOff x="3059832" y="3339719"/>
            <a:chExt cx="3607562" cy="3607562"/>
          </a:xfrm>
        </p:grpSpPr>
        <p:sp>
          <p:nvSpPr>
            <p:cNvPr id="24" name="椭圆 23"/>
            <p:cNvSpPr/>
            <p:nvPr/>
          </p:nvSpPr>
          <p:spPr>
            <a:xfrm>
              <a:off x="3059832" y="3339719"/>
              <a:ext cx="3607562" cy="3607562"/>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25" name="组合 24"/>
            <p:cNvGrpSpPr/>
            <p:nvPr/>
          </p:nvGrpSpPr>
          <p:grpSpPr>
            <a:xfrm>
              <a:off x="3168200" y="3448087"/>
              <a:ext cx="3390828" cy="3390828"/>
              <a:chOff x="304800" y="673100"/>
              <a:chExt cx="4000500" cy="4000500"/>
            </a:xfrm>
            <a:effectLst>
              <a:outerShdw blurRad="444500" dist="254000" dir="8100000" algn="tr" rotWithShape="0">
                <a:prstClr val="black">
                  <a:alpha val="50000"/>
                </a:prstClr>
              </a:outerShdw>
            </a:effectLst>
          </p:grpSpPr>
          <p:sp>
            <p:nvSpPr>
              <p:cNvPr id="26" name="同心圆 35"/>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cs typeface="+mn-ea"/>
                  <a:sym typeface="+mn-lt"/>
                </a:endParaRPr>
              </a:p>
            </p:txBody>
          </p:sp>
          <p:sp>
            <p:nvSpPr>
              <p:cNvPr id="27" name="椭圆 26"/>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cs typeface="+mn-ea"/>
                  <a:sym typeface="+mn-lt"/>
                </a:endParaRPr>
              </a:p>
            </p:txBody>
          </p:sp>
        </p:grpSp>
      </p:grpSp>
      <p:grpSp>
        <p:nvGrpSpPr>
          <p:cNvPr id="33" name="组合 32"/>
          <p:cNvGrpSpPr/>
          <p:nvPr/>
        </p:nvGrpSpPr>
        <p:grpSpPr>
          <a:xfrm>
            <a:off x="6223791" y="1857139"/>
            <a:ext cx="292233" cy="292233"/>
            <a:chOff x="3059832" y="3339719"/>
            <a:chExt cx="3607562" cy="3607562"/>
          </a:xfrm>
          <a:solidFill>
            <a:schemeClr val="accent1">
              <a:lumMod val="75000"/>
            </a:schemeClr>
          </a:solidFill>
        </p:grpSpPr>
        <p:sp>
          <p:nvSpPr>
            <p:cNvPr id="34" name="椭圆 33"/>
            <p:cNvSpPr/>
            <p:nvPr/>
          </p:nvSpPr>
          <p:spPr>
            <a:xfrm>
              <a:off x="3059832" y="3339719"/>
              <a:ext cx="3607562" cy="360756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3780D7"/>
                </a:solidFill>
                <a:cs typeface="+mn-ea"/>
                <a:sym typeface="+mn-lt"/>
              </a:endParaRPr>
            </a:p>
          </p:txBody>
        </p:sp>
        <p:grpSp>
          <p:nvGrpSpPr>
            <p:cNvPr id="35" name="组合 34"/>
            <p:cNvGrpSpPr/>
            <p:nvPr/>
          </p:nvGrpSpPr>
          <p:grpSpPr>
            <a:xfrm>
              <a:off x="3168200" y="3448087"/>
              <a:ext cx="3390828" cy="3390828"/>
              <a:chOff x="304800" y="673100"/>
              <a:chExt cx="4000500" cy="4000500"/>
            </a:xfrm>
            <a:grpFill/>
            <a:effectLst>
              <a:outerShdw blurRad="444500" dist="254000" dir="8100000" algn="tr" rotWithShape="0">
                <a:prstClr val="black">
                  <a:alpha val="50000"/>
                </a:prstClr>
              </a:outerShdw>
            </a:effectLst>
          </p:grpSpPr>
          <p:sp>
            <p:nvSpPr>
              <p:cNvPr id="36" name="同心圆 51"/>
              <p:cNvSpPr/>
              <p:nvPr/>
            </p:nvSpPr>
            <p:spPr>
              <a:xfrm>
                <a:off x="304800" y="673100"/>
                <a:ext cx="4000500" cy="4000500"/>
              </a:xfrm>
              <a:prstGeom prst="donut">
                <a:avLst>
                  <a:gd name="adj" fmla="val 487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3780D7"/>
                  </a:solidFill>
                  <a:cs typeface="+mn-ea"/>
                  <a:sym typeface="+mn-lt"/>
                </a:endParaRPr>
              </a:p>
            </p:txBody>
          </p:sp>
          <p:sp>
            <p:nvSpPr>
              <p:cNvPr id="37" name="椭圆 36"/>
              <p:cNvSpPr/>
              <p:nvPr/>
            </p:nvSpPr>
            <p:spPr>
              <a:xfrm>
                <a:off x="392113" y="760413"/>
                <a:ext cx="3825874" cy="382587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3780D7"/>
                  </a:solidFill>
                  <a:cs typeface="+mn-ea"/>
                  <a:sym typeface="+mn-lt"/>
                </a:endParaRPr>
              </a:p>
            </p:txBody>
          </p:sp>
        </p:grpSp>
      </p:grpSp>
      <p:grpSp>
        <p:nvGrpSpPr>
          <p:cNvPr id="38" name="组合 37"/>
          <p:cNvGrpSpPr/>
          <p:nvPr/>
        </p:nvGrpSpPr>
        <p:grpSpPr>
          <a:xfrm>
            <a:off x="417233" y="5641679"/>
            <a:ext cx="179386" cy="179386"/>
            <a:chOff x="3059832" y="3339719"/>
            <a:chExt cx="3607562" cy="3607562"/>
          </a:xfrm>
          <a:solidFill>
            <a:schemeClr val="accent1">
              <a:lumMod val="75000"/>
            </a:schemeClr>
          </a:solidFill>
        </p:grpSpPr>
        <p:sp>
          <p:nvSpPr>
            <p:cNvPr id="39" name="椭圆 38"/>
            <p:cNvSpPr/>
            <p:nvPr/>
          </p:nvSpPr>
          <p:spPr>
            <a:xfrm>
              <a:off x="3059832" y="3339719"/>
              <a:ext cx="3607562" cy="360756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40" name="组合 39"/>
            <p:cNvGrpSpPr/>
            <p:nvPr/>
          </p:nvGrpSpPr>
          <p:grpSpPr>
            <a:xfrm>
              <a:off x="3168200" y="3448087"/>
              <a:ext cx="3390828" cy="3390828"/>
              <a:chOff x="304800" y="673100"/>
              <a:chExt cx="4000500" cy="4000500"/>
            </a:xfrm>
            <a:grpFill/>
            <a:effectLst>
              <a:outerShdw blurRad="444500" dist="254000" dir="8100000" algn="tr" rotWithShape="0">
                <a:prstClr val="black">
                  <a:alpha val="50000"/>
                </a:prstClr>
              </a:outerShdw>
            </a:effectLst>
          </p:grpSpPr>
          <p:sp>
            <p:nvSpPr>
              <p:cNvPr id="41" name="同心圆 51"/>
              <p:cNvSpPr/>
              <p:nvPr/>
            </p:nvSpPr>
            <p:spPr>
              <a:xfrm>
                <a:off x="304800" y="673100"/>
                <a:ext cx="4000500" cy="4000500"/>
              </a:xfrm>
              <a:prstGeom prst="donut">
                <a:avLst>
                  <a:gd name="adj" fmla="val 487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cs typeface="+mn-ea"/>
                  <a:sym typeface="+mn-lt"/>
                </a:endParaRPr>
              </a:p>
            </p:txBody>
          </p:sp>
          <p:sp>
            <p:nvSpPr>
              <p:cNvPr id="42" name="椭圆 41"/>
              <p:cNvSpPr/>
              <p:nvPr/>
            </p:nvSpPr>
            <p:spPr>
              <a:xfrm>
                <a:off x="392113" y="760413"/>
                <a:ext cx="3825874" cy="382587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cs typeface="+mn-ea"/>
                  <a:sym typeface="+mn-lt"/>
                </a:endParaRPr>
              </a:p>
            </p:txBody>
          </p:sp>
        </p:grpSp>
      </p:grpSp>
      <p:grpSp>
        <p:nvGrpSpPr>
          <p:cNvPr id="43" name="组合 42"/>
          <p:cNvGrpSpPr/>
          <p:nvPr/>
        </p:nvGrpSpPr>
        <p:grpSpPr>
          <a:xfrm>
            <a:off x="4372991" y="721039"/>
            <a:ext cx="292233" cy="292233"/>
            <a:chOff x="3059832" y="3339719"/>
            <a:chExt cx="3607562" cy="3607562"/>
          </a:xfrm>
          <a:solidFill>
            <a:schemeClr val="accent1">
              <a:lumMod val="75000"/>
            </a:schemeClr>
          </a:solidFill>
        </p:grpSpPr>
        <p:sp>
          <p:nvSpPr>
            <p:cNvPr id="44" name="椭圆 43"/>
            <p:cNvSpPr/>
            <p:nvPr/>
          </p:nvSpPr>
          <p:spPr>
            <a:xfrm>
              <a:off x="3059832" y="3339719"/>
              <a:ext cx="3607562" cy="360756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45" name="组合 44"/>
            <p:cNvGrpSpPr/>
            <p:nvPr/>
          </p:nvGrpSpPr>
          <p:grpSpPr>
            <a:xfrm>
              <a:off x="3168200" y="3448087"/>
              <a:ext cx="3390828" cy="3390828"/>
              <a:chOff x="304800" y="673100"/>
              <a:chExt cx="4000500" cy="4000500"/>
            </a:xfrm>
            <a:grpFill/>
            <a:effectLst>
              <a:outerShdw blurRad="444500" dist="254000" dir="8100000" algn="tr" rotWithShape="0">
                <a:prstClr val="black">
                  <a:alpha val="50000"/>
                </a:prstClr>
              </a:outerShdw>
            </a:effectLst>
          </p:grpSpPr>
          <p:sp>
            <p:nvSpPr>
              <p:cNvPr id="46" name="同心圆 51"/>
              <p:cNvSpPr/>
              <p:nvPr/>
            </p:nvSpPr>
            <p:spPr>
              <a:xfrm>
                <a:off x="304800" y="673100"/>
                <a:ext cx="4000500" cy="4000500"/>
              </a:xfrm>
              <a:prstGeom prst="donut">
                <a:avLst>
                  <a:gd name="adj" fmla="val 487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cs typeface="+mn-ea"/>
                  <a:sym typeface="+mn-lt"/>
                </a:endParaRPr>
              </a:p>
            </p:txBody>
          </p:sp>
          <p:sp>
            <p:nvSpPr>
              <p:cNvPr id="47" name="椭圆 46"/>
              <p:cNvSpPr/>
              <p:nvPr/>
            </p:nvSpPr>
            <p:spPr>
              <a:xfrm>
                <a:off x="392113" y="760413"/>
                <a:ext cx="3825874" cy="382587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cs typeface="+mn-ea"/>
                  <a:sym typeface="+mn-lt"/>
                </a:endParaRPr>
              </a:p>
            </p:txBody>
          </p:sp>
        </p:grpSp>
      </p:grpSp>
      <p:sp>
        <p:nvSpPr>
          <p:cNvPr id="2" name="矩形 1"/>
          <p:cNvSpPr/>
          <p:nvPr/>
        </p:nvSpPr>
        <p:spPr>
          <a:xfrm>
            <a:off x="0" y="2201658"/>
            <a:ext cx="12192000" cy="3014630"/>
          </a:xfrm>
          <a:prstGeom prst="rect">
            <a:avLst/>
          </a:prstGeom>
          <a:solidFill>
            <a:srgbClr val="3780D7"/>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3" name="组合 52"/>
          <p:cNvGrpSpPr/>
          <p:nvPr/>
        </p:nvGrpSpPr>
        <p:grpSpPr>
          <a:xfrm>
            <a:off x="9732709" y="1484573"/>
            <a:ext cx="616395" cy="616395"/>
            <a:chOff x="3059832" y="3339719"/>
            <a:chExt cx="3607562" cy="3607562"/>
          </a:xfrm>
        </p:grpSpPr>
        <p:sp>
          <p:nvSpPr>
            <p:cNvPr id="54" name="椭圆 53"/>
            <p:cNvSpPr/>
            <p:nvPr/>
          </p:nvSpPr>
          <p:spPr>
            <a:xfrm>
              <a:off x="3059832" y="3339719"/>
              <a:ext cx="3607562" cy="3607562"/>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55" name="组合 54"/>
            <p:cNvGrpSpPr/>
            <p:nvPr/>
          </p:nvGrpSpPr>
          <p:grpSpPr>
            <a:xfrm>
              <a:off x="3168200" y="3448087"/>
              <a:ext cx="3390828" cy="3390828"/>
              <a:chOff x="304800" y="673100"/>
              <a:chExt cx="4000500" cy="4000500"/>
            </a:xfrm>
            <a:effectLst>
              <a:outerShdw blurRad="444500" dist="254000" dir="8100000" algn="tr" rotWithShape="0">
                <a:prstClr val="black">
                  <a:alpha val="50000"/>
                </a:prstClr>
              </a:outerShdw>
            </a:effectLst>
          </p:grpSpPr>
          <p:sp>
            <p:nvSpPr>
              <p:cNvPr id="56" name="同心圆 35"/>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cs typeface="+mn-ea"/>
                  <a:sym typeface="+mn-lt"/>
                </a:endParaRPr>
              </a:p>
            </p:txBody>
          </p:sp>
          <p:sp>
            <p:nvSpPr>
              <p:cNvPr id="57" name="椭圆 56"/>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cs typeface="+mn-ea"/>
                  <a:sym typeface="+mn-lt"/>
                </a:endParaRPr>
              </a:p>
            </p:txBody>
          </p:sp>
        </p:grpSp>
      </p:grpSp>
      <p:sp>
        <p:nvSpPr>
          <p:cNvPr id="7" name="矩形 6"/>
          <p:cNvSpPr/>
          <p:nvPr/>
        </p:nvSpPr>
        <p:spPr>
          <a:xfrm>
            <a:off x="0" y="0"/>
            <a:ext cx="12192000" cy="131116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8" name="组合 7"/>
          <p:cNvGrpSpPr/>
          <p:nvPr/>
        </p:nvGrpSpPr>
        <p:grpSpPr>
          <a:xfrm>
            <a:off x="380998" y="146276"/>
            <a:ext cx="1805497" cy="1833354"/>
            <a:chOff x="702328" y="1302545"/>
            <a:chExt cx="1805497" cy="1833354"/>
          </a:xfrm>
        </p:grpSpPr>
        <p:sp>
          <p:nvSpPr>
            <p:cNvPr id="87" name="椭圆 86"/>
            <p:cNvSpPr/>
            <p:nvPr/>
          </p:nvSpPr>
          <p:spPr>
            <a:xfrm>
              <a:off x="1702773" y="1302545"/>
              <a:ext cx="668877" cy="668877"/>
            </a:xfrm>
            <a:prstGeom prst="ellipse">
              <a:avLst/>
            </a:prstGeom>
            <a:gradFill flip="none" rotWithShape="1">
              <a:gsLst>
                <a:gs pos="0">
                  <a:schemeClr val="bg1"/>
                </a:gs>
                <a:gs pos="36000">
                  <a:schemeClr val="bg1"/>
                </a:gs>
                <a:gs pos="100000">
                  <a:srgbClr val="C7C7C7"/>
                </a:gs>
              </a:gsLst>
              <a:lin ang="13500000" scaled="1"/>
            </a:gradFill>
            <a:ln w="19050">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88" name="椭圆 87"/>
            <p:cNvSpPr/>
            <p:nvPr/>
          </p:nvSpPr>
          <p:spPr>
            <a:xfrm>
              <a:off x="1849319" y="2264885"/>
              <a:ext cx="658506" cy="658506"/>
            </a:xfrm>
            <a:prstGeom prst="ellipse">
              <a:avLst/>
            </a:prstGeom>
            <a:gradFill flip="none" rotWithShape="1">
              <a:gsLst>
                <a:gs pos="0">
                  <a:schemeClr val="bg1"/>
                </a:gs>
                <a:gs pos="36000">
                  <a:schemeClr val="bg1"/>
                </a:gs>
                <a:gs pos="100000">
                  <a:srgbClr val="C7C7C7"/>
                </a:gs>
              </a:gsLst>
              <a:lin ang="13500000" scaled="1"/>
            </a:gradFill>
            <a:ln w="25400">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89" name="椭圆 88"/>
            <p:cNvSpPr/>
            <p:nvPr/>
          </p:nvSpPr>
          <p:spPr>
            <a:xfrm>
              <a:off x="857708" y="2337395"/>
              <a:ext cx="798504" cy="798504"/>
            </a:xfrm>
            <a:prstGeom prst="ellipse">
              <a:avLst/>
            </a:prstGeom>
            <a:gradFill flip="none" rotWithShape="1">
              <a:gsLst>
                <a:gs pos="0">
                  <a:schemeClr val="bg1"/>
                </a:gs>
                <a:gs pos="36000">
                  <a:schemeClr val="bg1"/>
                </a:gs>
                <a:gs pos="100000">
                  <a:srgbClr val="C7C7C7"/>
                </a:gs>
              </a:gsLst>
              <a:lin ang="13500000" scaled="1"/>
            </a:gradFill>
            <a:ln w="22225">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90" name="椭圆 89"/>
            <p:cNvSpPr/>
            <p:nvPr/>
          </p:nvSpPr>
          <p:spPr>
            <a:xfrm>
              <a:off x="702328" y="1359500"/>
              <a:ext cx="1482936" cy="1482936"/>
            </a:xfrm>
            <a:prstGeom prst="ellipse">
              <a:avLst/>
            </a:prstGeom>
            <a:gradFill flip="none" rotWithShape="1">
              <a:gsLst>
                <a:gs pos="0">
                  <a:schemeClr val="bg1"/>
                </a:gs>
                <a:gs pos="36000">
                  <a:schemeClr val="bg1"/>
                </a:gs>
                <a:gs pos="100000">
                  <a:srgbClr val="C7C7C7"/>
                </a:gs>
              </a:gsLst>
              <a:lin ang="13500000" scaled="1"/>
            </a:gradFill>
            <a:ln w="25400">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grpSp>
      <p:pic>
        <p:nvPicPr>
          <p:cNvPr id="9" name="图片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45029" y="4034233"/>
            <a:ext cx="2901523" cy="1861622"/>
          </a:xfrm>
          <a:prstGeom prst="rect">
            <a:avLst/>
          </a:prstGeom>
        </p:spPr>
      </p:pic>
      <p:pic>
        <p:nvPicPr>
          <p:cNvPr id="10" name="图片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197349" y="2863966"/>
            <a:ext cx="2901523" cy="2472624"/>
          </a:xfrm>
          <a:prstGeom prst="rect">
            <a:avLst/>
          </a:prstGeom>
        </p:spPr>
      </p:pic>
      <p:pic>
        <p:nvPicPr>
          <p:cNvPr id="11" name="图片 1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452733" y="509331"/>
            <a:ext cx="715648" cy="715648"/>
          </a:xfrm>
          <a:prstGeom prst="rect">
            <a:avLst/>
          </a:prstGeom>
        </p:spPr>
      </p:pic>
      <p:pic>
        <p:nvPicPr>
          <p:cNvPr id="6" name="图片 5"/>
          <p:cNvPicPr>
            <a:picLocks noChangeAspect="1"/>
          </p:cNvPicPr>
          <p:nvPr>
            <p:custDataLst>
              <p:tags r:id="rId1"/>
            </p:custDataLst>
          </p:nvPr>
        </p:nvPicPr>
        <p:blipFill>
          <a:blip r:embed="rId8"/>
          <a:srcRect l="-1483" t="494"/>
          <a:stretch>
            <a:fillRect/>
          </a:stretch>
        </p:blipFill>
        <p:spPr>
          <a:xfrm>
            <a:off x="534670" y="387350"/>
            <a:ext cx="1173480" cy="1150620"/>
          </a:xfrm>
          <a:prstGeom prst="ellipse">
            <a:avLst/>
          </a:prstGeom>
        </p:spPr>
      </p:pic>
      <p:sp>
        <p:nvSpPr>
          <p:cNvPr id="14" name="文本框 13"/>
          <p:cNvSpPr txBox="1"/>
          <p:nvPr>
            <p:custDataLst>
              <p:tags r:id="rId2"/>
            </p:custDataLst>
          </p:nvPr>
        </p:nvSpPr>
        <p:spPr>
          <a:xfrm>
            <a:off x="3472180" y="894080"/>
            <a:ext cx="5725160" cy="583565"/>
          </a:xfrm>
          <a:prstGeom prst="rect">
            <a:avLst/>
          </a:prstGeom>
          <a:noFill/>
        </p:spPr>
        <p:txBody>
          <a:bodyPr wrap="square" rtlCol="0">
            <a:spAutoFit/>
          </a:bodyPr>
          <a:lstStyle/>
          <a:p>
            <a:r>
              <a:rPr lang="zh-CN" altLang="en-US" sz="3200" dirty="0">
                <a:solidFill>
                  <a:srgbClr val="3780D7"/>
                </a:solidFill>
              </a:rPr>
              <a:t>人教版高中化学选择性必修</a:t>
            </a:r>
            <a:r>
              <a:rPr lang="en-US" altLang="zh-CN" sz="3200" dirty="0">
                <a:solidFill>
                  <a:srgbClr val="3780D7"/>
                </a:solidFill>
              </a:rPr>
              <a:t>2</a:t>
            </a:r>
          </a:p>
        </p:txBody>
      </p:sp>
      <p:sp>
        <p:nvSpPr>
          <p:cNvPr id="3" name="文本框 2"/>
          <p:cNvSpPr txBox="1"/>
          <p:nvPr>
            <p:custDataLst>
              <p:tags r:id="rId3"/>
            </p:custDataLst>
          </p:nvPr>
        </p:nvSpPr>
        <p:spPr>
          <a:xfrm>
            <a:off x="2641899" y="2149284"/>
            <a:ext cx="6212541" cy="1938020"/>
          </a:xfrm>
          <a:prstGeom prst="rect">
            <a:avLst/>
          </a:prstGeom>
          <a:noFill/>
        </p:spPr>
        <p:txBody>
          <a:bodyPr wrap="square" rtlCol="0">
            <a:spAutoFit/>
            <a:scene3d>
              <a:camera prst="orthographicFront"/>
              <a:lightRig rig="threePt" dir="t"/>
            </a:scene3d>
            <a:sp3d contourW="12700"/>
          </a:bodyPr>
          <a:lstStyle/>
          <a:p>
            <a:pPr lvl="0" indent="0" algn="ctr" fontAlgn="auto">
              <a:lnSpc>
                <a:spcPct val="150000"/>
              </a:lnSpc>
              <a:defRPr/>
            </a:pPr>
            <a:r>
              <a:rPr kumimoji="0" lang="zh-CN" altLang="en-US" sz="4000" b="1" i="0" u="none" strike="noStrike" kern="1200" cap="none" spc="0" normalizeH="0" baseline="0" noProof="0">
                <a:ln>
                  <a:noFill/>
                </a:ln>
                <a:solidFill>
                  <a:schemeClr val="bg1"/>
                </a:solidFill>
                <a:effectLst/>
                <a:uLnTx/>
                <a:uFillTx/>
                <a:latin typeface="Times New Roman" panose="02020603050405020304" pitchFamily="18" charset="0"/>
                <a:ea typeface="等线" panose="02010600030101010101" charset="-122"/>
                <a:cs typeface="Times New Roman" panose="02020603050405020304" pitchFamily="18" charset="0"/>
              </a:rPr>
              <a:t>第二章 第一节 第</a:t>
            </a:r>
            <a:r>
              <a:rPr kumimoji="0" lang="en-US" altLang="zh-CN" sz="4000" b="1" i="0" u="none" strike="noStrike" kern="1200" cap="none" spc="0" normalizeH="0" baseline="0" noProof="0">
                <a:ln>
                  <a:noFill/>
                </a:ln>
                <a:solidFill>
                  <a:schemeClr val="bg1"/>
                </a:solidFill>
                <a:effectLst/>
                <a:uLnTx/>
                <a:uFillTx/>
                <a:latin typeface="Times New Roman" panose="02020603050405020304" pitchFamily="18" charset="0"/>
                <a:ea typeface="等线" panose="02010600030101010101" charset="-122"/>
                <a:cs typeface="Times New Roman" panose="02020603050405020304" pitchFamily="18" charset="0"/>
              </a:rPr>
              <a:t>1</a:t>
            </a:r>
            <a:r>
              <a:rPr kumimoji="0" lang="zh-CN" altLang="en-US" sz="4000" b="1" i="0" u="none" strike="noStrike" kern="1200" cap="none" spc="0" normalizeH="0" baseline="0" noProof="0">
                <a:ln>
                  <a:noFill/>
                </a:ln>
                <a:solidFill>
                  <a:schemeClr val="bg1"/>
                </a:solidFill>
                <a:effectLst/>
                <a:uLnTx/>
                <a:uFillTx/>
                <a:latin typeface="Times New Roman" panose="02020603050405020304" pitchFamily="18" charset="0"/>
                <a:ea typeface="等线" panose="02010600030101010101" charset="-122"/>
                <a:cs typeface="Times New Roman" panose="02020603050405020304" pitchFamily="18" charset="0"/>
              </a:rPr>
              <a:t>课时                  </a:t>
            </a:r>
            <a:r>
              <a:rPr kumimoji="0" lang="en-US" altLang="zh-CN" sz="4000" b="1" i="0" u="none" strike="noStrike" kern="1200" cap="none" spc="0" normalizeH="0" baseline="0" noProof="0">
                <a:ln>
                  <a:noFill/>
                </a:ln>
                <a:solidFill>
                  <a:schemeClr val="bg1"/>
                </a:solidFill>
                <a:effectLst/>
                <a:uLnTx/>
                <a:uFillTx/>
                <a:latin typeface="Times New Roman" panose="02020603050405020304" pitchFamily="18" charset="0"/>
                <a:ea typeface="等线" panose="02010600030101010101" charset="-122"/>
                <a:cs typeface="Times New Roman" panose="02020603050405020304" pitchFamily="18" charset="0"/>
              </a:rPr>
              <a:t>《</a:t>
            </a:r>
            <a:r>
              <a:rPr lang="zh-CN" altLang="en-US" sz="4000" b="1">
                <a:solidFill>
                  <a:schemeClr val="bg1"/>
                </a:solidFill>
                <a:latin typeface="Times New Roman" panose="02020603050405020304" pitchFamily="18" charset="0"/>
                <a:ea typeface="等线" panose="02010600030101010101" charset="-122"/>
                <a:cs typeface="Times New Roman" panose="02020603050405020304" pitchFamily="18" charset="0"/>
              </a:rPr>
              <a:t>共价键</a:t>
            </a:r>
            <a:r>
              <a:rPr kumimoji="0" lang="en-US" altLang="zh-CN" sz="4000" b="1" i="0" u="none" strike="noStrike" kern="1200" cap="none" spc="0" normalizeH="0" baseline="0" noProof="0">
                <a:ln>
                  <a:noFill/>
                </a:ln>
                <a:solidFill>
                  <a:schemeClr val="bg1"/>
                </a:solidFill>
                <a:effectLst/>
                <a:uLnTx/>
                <a:uFillTx/>
                <a:latin typeface="Times New Roman" panose="02020603050405020304" pitchFamily="18" charset="0"/>
                <a:ea typeface="等线" panose="02010600030101010101" charset="-122"/>
                <a:cs typeface="Times New Roman" panose="02020603050405020304" pitchFamily="18" charset="0"/>
              </a:rPr>
              <a:t>》</a:t>
            </a:r>
          </a:p>
        </p:txBody>
      </p:sp>
    </p:spTree>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p:cTn id="7" dur="500" fill="hold"/>
                                        <p:tgtEl>
                                          <p:spTgt spid="23"/>
                                        </p:tgtEl>
                                        <p:attrNameLst>
                                          <p:attrName>ppt_w</p:attrName>
                                        </p:attrNameLst>
                                      </p:cBhvr>
                                      <p:tavLst>
                                        <p:tav tm="0">
                                          <p:val>
                                            <p:fltVal val="0"/>
                                          </p:val>
                                        </p:tav>
                                        <p:tav tm="100000">
                                          <p:val>
                                            <p:strVal val="#ppt_w"/>
                                          </p:val>
                                        </p:tav>
                                      </p:tavLst>
                                    </p:anim>
                                    <p:anim calcmode="lin" valueType="num">
                                      <p:cBhvr>
                                        <p:cTn id="8" dur="500" fill="hold"/>
                                        <p:tgtEl>
                                          <p:spTgt spid="23"/>
                                        </p:tgtEl>
                                        <p:attrNameLst>
                                          <p:attrName>ppt_h</p:attrName>
                                        </p:attrNameLst>
                                      </p:cBhvr>
                                      <p:tavLst>
                                        <p:tav tm="0">
                                          <p:val>
                                            <p:fltVal val="0"/>
                                          </p:val>
                                        </p:tav>
                                        <p:tav tm="100000">
                                          <p:val>
                                            <p:strVal val="#ppt_h"/>
                                          </p:val>
                                        </p:tav>
                                      </p:tavLst>
                                    </p:anim>
                                    <p:animEffect transition="in" filter="fade">
                                      <p:cBhvr>
                                        <p:cTn id="9" dur="500"/>
                                        <p:tgtEl>
                                          <p:spTgt spid="23"/>
                                        </p:tgtEl>
                                      </p:cBhvr>
                                    </p:animEffect>
                                  </p:childTnLst>
                                </p:cTn>
                              </p:par>
                              <p:par>
                                <p:cTn id="10" presetID="53" presetClass="entr" presetSubtype="16" fill="hold" nodeType="with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p:cTn id="12" dur="500" fill="hold"/>
                                        <p:tgtEl>
                                          <p:spTgt spid="33"/>
                                        </p:tgtEl>
                                        <p:attrNameLst>
                                          <p:attrName>ppt_w</p:attrName>
                                        </p:attrNameLst>
                                      </p:cBhvr>
                                      <p:tavLst>
                                        <p:tav tm="0">
                                          <p:val>
                                            <p:fltVal val="0"/>
                                          </p:val>
                                        </p:tav>
                                        <p:tav tm="100000">
                                          <p:val>
                                            <p:strVal val="#ppt_w"/>
                                          </p:val>
                                        </p:tav>
                                      </p:tavLst>
                                    </p:anim>
                                    <p:anim calcmode="lin" valueType="num">
                                      <p:cBhvr>
                                        <p:cTn id="13" dur="500" fill="hold"/>
                                        <p:tgtEl>
                                          <p:spTgt spid="33"/>
                                        </p:tgtEl>
                                        <p:attrNameLst>
                                          <p:attrName>ppt_h</p:attrName>
                                        </p:attrNameLst>
                                      </p:cBhvr>
                                      <p:tavLst>
                                        <p:tav tm="0">
                                          <p:val>
                                            <p:fltVal val="0"/>
                                          </p:val>
                                        </p:tav>
                                        <p:tav tm="100000">
                                          <p:val>
                                            <p:strVal val="#ppt_h"/>
                                          </p:val>
                                        </p:tav>
                                      </p:tavLst>
                                    </p:anim>
                                    <p:animEffect transition="in" filter="fade">
                                      <p:cBhvr>
                                        <p:cTn id="14" dur="500"/>
                                        <p:tgtEl>
                                          <p:spTgt spid="33"/>
                                        </p:tgtEl>
                                      </p:cBhvr>
                                    </p:animEffect>
                                  </p:childTnLst>
                                </p:cTn>
                              </p:par>
                              <p:par>
                                <p:cTn id="15" presetID="53" presetClass="entr" presetSubtype="16" fill="hold" nodeType="withEffect">
                                  <p:stCondLst>
                                    <p:cond delay="0"/>
                                  </p:stCondLst>
                                  <p:childTnLst>
                                    <p:set>
                                      <p:cBhvr>
                                        <p:cTn id="16" dur="1" fill="hold">
                                          <p:stCondLst>
                                            <p:cond delay="0"/>
                                          </p:stCondLst>
                                        </p:cTn>
                                        <p:tgtEl>
                                          <p:spTgt spid="38"/>
                                        </p:tgtEl>
                                        <p:attrNameLst>
                                          <p:attrName>style.visibility</p:attrName>
                                        </p:attrNameLst>
                                      </p:cBhvr>
                                      <p:to>
                                        <p:strVal val="visible"/>
                                      </p:to>
                                    </p:set>
                                    <p:anim calcmode="lin" valueType="num">
                                      <p:cBhvr>
                                        <p:cTn id="17" dur="500" fill="hold"/>
                                        <p:tgtEl>
                                          <p:spTgt spid="38"/>
                                        </p:tgtEl>
                                        <p:attrNameLst>
                                          <p:attrName>ppt_w</p:attrName>
                                        </p:attrNameLst>
                                      </p:cBhvr>
                                      <p:tavLst>
                                        <p:tav tm="0">
                                          <p:val>
                                            <p:fltVal val="0"/>
                                          </p:val>
                                        </p:tav>
                                        <p:tav tm="100000">
                                          <p:val>
                                            <p:strVal val="#ppt_w"/>
                                          </p:val>
                                        </p:tav>
                                      </p:tavLst>
                                    </p:anim>
                                    <p:anim calcmode="lin" valueType="num">
                                      <p:cBhvr>
                                        <p:cTn id="18" dur="500" fill="hold"/>
                                        <p:tgtEl>
                                          <p:spTgt spid="38"/>
                                        </p:tgtEl>
                                        <p:attrNameLst>
                                          <p:attrName>ppt_h</p:attrName>
                                        </p:attrNameLst>
                                      </p:cBhvr>
                                      <p:tavLst>
                                        <p:tav tm="0">
                                          <p:val>
                                            <p:fltVal val="0"/>
                                          </p:val>
                                        </p:tav>
                                        <p:tav tm="100000">
                                          <p:val>
                                            <p:strVal val="#ppt_h"/>
                                          </p:val>
                                        </p:tav>
                                      </p:tavLst>
                                    </p:anim>
                                    <p:animEffect transition="in" filter="fade">
                                      <p:cBhvr>
                                        <p:cTn id="19" dur="500"/>
                                        <p:tgtEl>
                                          <p:spTgt spid="38"/>
                                        </p:tgtEl>
                                      </p:cBhvr>
                                    </p:animEffect>
                                  </p:childTnLst>
                                </p:cTn>
                              </p:par>
                              <p:par>
                                <p:cTn id="20" presetID="53" presetClass="entr" presetSubtype="16" fill="hold" nodeType="withEffect">
                                  <p:stCondLst>
                                    <p:cond delay="0"/>
                                  </p:stCondLst>
                                  <p:childTnLst>
                                    <p:set>
                                      <p:cBhvr>
                                        <p:cTn id="21" dur="1" fill="hold">
                                          <p:stCondLst>
                                            <p:cond delay="0"/>
                                          </p:stCondLst>
                                        </p:cTn>
                                        <p:tgtEl>
                                          <p:spTgt spid="43"/>
                                        </p:tgtEl>
                                        <p:attrNameLst>
                                          <p:attrName>style.visibility</p:attrName>
                                        </p:attrNameLst>
                                      </p:cBhvr>
                                      <p:to>
                                        <p:strVal val="visible"/>
                                      </p:to>
                                    </p:set>
                                    <p:anim calcmode="lin" valueType="num">
                                      <p:cBhvr>
                                        <p:cTn id="22" dur="500" fill="hold"/>
                                        <p:tgtEl>
                                          <p:spTgt spid="43"/>
                                        </p:tgtEl>
                                        <p:attrNameLst>
                                          <p:attrName>ppt_w</p:attrName>
                                        </p:attrNameLst>
                                      </p:cBhvr>
                                      <p:tavLst>
                                        <p:tav tm="0">
                                          <p:val>
                                            <p:fltVal val="0"/>
                                          </p:val>
                                        </p:tav>
                                        <p:tav tm="100000">
                                          <p:val>
                                            <p:strVal val="#ppt_w"/>
                                          </p:val>
                                        </p:tav>
                                      </p:tavLst>
                                    </p:anim>
                                    <p:anim calcmode="lin" valueType="num">
                                      <p:cBhvr>
                                        <p:cTn id="23" dur="500" fill="hold"/>
                                        <p:tgtEl>
                                          <p:spTgt spid="43"/>
                                        </p:tgtEl>
                                        <p:attrNameLst>
                                          <p:attrName>ppt_h</p:attrName>
                                        </p:attrNameLst>
                                      </p:cBhvr>
                                      <p:tavLst>
                                        <p:tav tm="0">
                                          <p:val>
                                            <p:fltVal val="0"/>
                                          </p:val>
                                        </p:tav>
                                        <p:tav tm="100000">
                                          <p:val>
                                            <p:strVal val="#ppt_h"/>
                                          </p:val>
                                        </p:tav>
                                      </p:tavLst>
                                    </p:anim>
                                    <p:animEffect transition="in" filter="fade">
                                      <p:cBhvr>
                                        <p:cTn id="24" dur="500"/>
                                        <p:tgtEl>
                                          <p:spTgt spid="43"/>
                                        </p:tgtEl>
                                      </p:cBhvr>
                                    </p:animEffect>
                                  </p:childTnLst>
                                </p:cTn>
                              </p:par>
                              <p:par>
                                <p:cTn id="25" presetID="53" presetClass="entr" presetSubtype="16" fill="hold" nodeType="withEffect">
                                  <p:stCondLst>
                                    <p:cond delay="0"/>
                                  </p:stCondLst>
                                  <p:childTnLst>
                                    <p:set>
                                      <p:cBhvr>
                                        <p:cTn id="26" dur="1" fill="hold">
                                          <p:stCondLst>
                                            <p:cond delay="0"/>
                                          </p:stCondLst>
                                        </p:cTn>
                                        <p:tgtEl>
                                          <p:spTgt spid="53"/>
                                        </p:tgtEl>
                                        <p:attrNameLst>
                                          <p:attrName>style.visibility</p:attrName>
                                        </p:attrNameLst>
                                      </p:cBhvr>
                                      <p:to>
                                        <p:strVal val="visible"/>
                                      </p:to>
                                    </p:set>
                                    <p:anim calcmode="lin" valueType="num">
                                      <p:cBhvr>
                                        <p:cTn id="27" dur="500" fill="hold"/>
                                        <p:tgtEl>
                                          <p:spTgt spid="53"/>
                                        </p:tgtEl>
                                        <p:attrNameLst>
                                          <p:attrName>ppt_w</p:attrName>
                                        </p:attrNameLst>
                                      </p:cBhvr>
                                      <p:tavLst>
                                        <p:tav tm="0">
                                          <p:val>
                                            <p:fltVal val="0"/>
                                          </p:val>
                                        </p:tav>
                                        <p:tav tm="100000">
                                          <p:val>
                                            <p:strVal val="#ppt_w"/>
                                          </p:val>
                                        </p:tav>
                                      </p:tavLst>
                                    </p:anim>
                                    <p:anim calcmode="lin" valueType="num">
                                      <p:cBhvr>
                                        <p:cTn id="28" dur="500" fill="hold"/>
                                        <p:tgtEl>
                                          <p:spTgt spid="53"/>
                                        </p:tgtEl>
                                        <p:attrNameLst>
                                          <p:attrName>ppt_h</p:attrName>
                                        </p:attrNameLst>
                                      </p:cBhvr>
                                      <p:tavLst>
                                        <p:tav tm="0">
                                          <p:val>
                                            <p:fltVal val="0"/>
                                          </p:val>
                                        </p:tav>
                                        <p:tav tm="100000">
                                          <p:val>
                                            <p:strVal val="#ppt_h"/>
                                          </p:val>
                                        </p:tav>
                                      </p:tavLst>
                                    </p:anim>
                                    <p:animEffect transition="in" filter="fade">
                                      <p:cBhvr>
                                        <p:cTn id="29" dur="500"/>
                                        <p:tgtEl>
                                          <p:spTgt spid="53"/>
                                        </p:tgtEl>
                                      </p:cBhvr>
                                    </p:animEffect>
                                  </p:childTnLst>
                                </p:cTn>
                              </p:par>
                              <p:par>
                                <p:cTn id="30" presetID="2" presetClass="entr" presetSubtype="8" fill="hold" grpId="0" nodeType="with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additive="base">
                                        <p:cTn id="32" dur="500" fill="hold"/>
                                        <p:tgtEl>
                                          <p:spTgt spid="2"/>
                                        </p:tgtEl>
                                        <p:attrNameLst>
                                          <p:attrName>ppt_x</p:attrName>
                                        </p:attrNameLst>
                                      </p:cBhvr>
                                      <p:tavLst>
                                        <p:tav tm="0">
                                          <p:val>
                                            <p:strVal val="0-#ppt_w/2"/>
                                          </p:val>
                                        </p:tav>
                                        <p:tav tm="100000">
                                          <p:val>
                                            <p:strVal val="#ppt_x"/>
                                          </p:val>
                                        </p:tav>
                                      </p:tavLst>
                                    </p:anim>
                                    <p:anim calcmode="lin" valueType="num">
                                      <p:cBhvr additive="base">
                                        <p:cTn id="33"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3"/>
          <p:cNvPicPr>
            <a:picLocks noChangeAspect="1" noChangeArrowheads="1"/>
          </p:cNvPicPr>
          <p:nvPr>
            <p:custDataLst>
              <p:tags r:id="rId1"/>
            </p:custDataLst>
          </p:nvPr>
        </p:nvPicPr>
        <p:blipFill>
          <a:blip r:embed="rId10"/>
          <a:stretch>
            <a:fillRect/>
          </a:stretch>
        </p:blipFill>
        <p:spPr bwMode="auto">
          <a:xfrm>
            <a:off x="5921020" y="362348"/>
            <a:ext cx="1604960" cy="1355646"/>
          </a:xfrm>
          <a:prstGeom prst="rect">
            <a:avLst/>
          </a:prstGeom>
          <a:noFill/>
          <a:ln w="9525">
            <a:noFill/>
            <a:miter lim="800000"/>
            <a:headEnd/>
            <a:tailEnd/>
          </a:ln>
          <a:effectLst/>
        </p:spPr>
      </p:pic>
      <p:sp>
        <p:nvSpPr>
          <p:cNvPr id="14" name="文本框 99"/>
          <p:cNvSpPr txBox="1"/>
          <p:nvPr>
            <p:custDataLst>
              <p:tags r:id="rId2"/>
            </p:custDataLst>
          </p:nvPr>
        </p:nvSpPr>
        <p:spPr>
          <a:xfrm>
            <a:off x="76835" y="1943100"/>
            <a:ext cx="11789410" cy="1198880"/>
          </a:xfrm>
          <a:prstGeom prst="rect">
            <a:avLst/>
          </a:prstGeom>
          <a:solidFill>
            <a:srgbClr val="DB9FEB"/>
          </a:solidFill>
          <a:ln w="9525">
            <a:noFill/>
          </a:ln>
        </p:spPr>
        <p:txBody>
          <a:bodyPr wrap="square">
            <a:spAutoFit/>
          </a:bodyPr>
          <a:lstStyle/>
          <a:p>
            <a:pPr indent="0" algn="l" fontAlgn="auto">
              <a:lnSpc>
                <a:spcPct val="150000"/>
              </a:lnSpc>
            </a:pPr>
            <a:r>
              <a:rPr lang="zh-CN" sz="2400" b="1">
                <a:solidFill>
                  <a:srgbClr val="FF0000"/>
                </a:solidFill>
                <a:latin typeface="Calibri" panose="020F0502020204030204" pitchFamily="34" charset="0"/>
                <a:ea typeface="微软雅黑" panose="020B0503020204020204" pitchFamily="34" charset="-122"/>
                <a:cs typeface="微软雅黑" panose="020B0503020204020204" pitchFamily="34" charset="-122"/>
              </a:rPr>
              <a:t>①</a:t>
            </a:r>
            <a:r>
              <a:rPr lang="zh-CN" sz="2400" b="1">
                <a:solidFill>
                  <a:srgbClr val="FF0000"/>
                </a:solidFill>
                <a:latin typeface="微软雅黑" panose="020B0503020204020204" pitchFamily="34" charset="-122"/>
                <a:cs typeface="微软雅黑" panose="020B0503020204020204" pitchFamily="34" charset="-122"/>
                <a:sym typeface="+mn-ea"/>
              </a:rPr>
              <a:t>镜面对称：</a:t>
            </a:r>
            <a:r>
              <a:rPr lang="zh-CN" sz="2400" b="1">
                <a:latin typeface="微软雅黑" panose="020B0503020204020204" pitchFamily="34" charset="-122"/>
                <a:ea typeface="微软雅黑" panose="020B0503020204020204" pitchFamily="34" charset="-122"/>
                <a:cs typeface="微软雅黑" panose="020B0503020204020204" pitchFamily="34" charset="-122"/>
              </a:rPr>
              <a:t>每个</a:t>
            </a:r>
            <a:r>
              <a:rPr lang="en-US" sz="2400" b="1">
                <a:latin typeface="微软雅黑" panose="020B0503020204020204" pitchFamily="34" charset="-122"/>
                <a:ea typeface="微软雅黑" panose="020B0503020204020204" pitchFamily="34" charset="-122"/>
                <a:cs typeface="微软雅黑" panose="020B0503020204020204" pitchFamily="34" charset="-122"/>
              </a:rPr>
              <a:t>π</a:t>
            </a:r>
            <a:r>
              <a:rPr lang="zh-CN" sz="2400" b="1">
                <a:latin typeface="微软雅黑" panose="020B0503020204020204" pitchFamily="34" charset="-122"/>
                <a:ea typeface="微软雅黑" panose="020B0503020204020204" pitchFamily="34" charset="-122"/>
                <a:cs typeface="微软雅黑" panose="020B0503020204020204" pitchFamily="34" charset="-122"/>
              </a:rPr>
              <a:t>键的电子云由两块组成，分别位于由两原子核</a:t>
            </a:r>
            <a:r>
              <a:rPr lang="en-US" altLang="zh-CN" sz="2400" b="1">
                <a:latin typeface="微软雅黑" panose="020B0503020204020204" pitchFamily="34" charset="-122"/>
                <a:ea typeface="微软雅黑" panose="020B0503020204020204" pitchFamily="34" charset="-122"/>
                <a:cs typeface="微软雅黑" panose="020B0503020204020204" pitchFamily="34" charset="-122"/>
              </a:rPr>
              <a:t> </a:t>
            </a:r>
            <a:r>
              <a:rPr lang="zh-CN" sz="2400" b="1">
                <a:latin typeface="微软雅黑" panose="020B0503020204020204" pitchFamily="34" charset="-122"/>
                <a:ea typeface="微软雅黑" panose="020B0503020204020204" pitchFamily="34" charset="-122"/>
                <a:cs typeface="微软雅黑" panose="020B0503020204020204" pitchFamily="34" charset="-122"/>
              </a:rPr>
              <a:t>构成</a:t>
            </a:r>
            <a:r>
              <a:rPr lang="zh-CN" sz="24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平面的两侧</a:t>
            </a:r>
            <a:r>
              <a:rPr lang="zh-CN" sz="2400" b="1">
                <a:latin typeface="微软雅黑" panose="020B0503020204020204" pitchFamily="34" charset="-122"/>
                <a:ea typeface="微软雅黑" panose="020B0503020204020204" pitchFamily="34" charset="-122"/>
                <a:cs typeface="微软雅黑" panose="020B0503020204020204" pitchFamily="34" charset="-122"/>
              </a:rPr>
              <a:t>，如果以它们之间包含原子核的平面为镜面，它们互为</a:t>
            </a:r>
            <a:r>
              <a:rPr lang="zh-CN" sz="24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镜像</a:t>
            </a:r>
            <a:r>
              <a:rPr lang="zh-CN" sz="2400" b="1">
                <a:latin typeface="微软雅黑" panose="020B0503020204020204" pitchFamily="34" charset="-122"/>
                <a:ea typeface="微软雅黑" panose="020B0503020204020204" pitchFamily="34" charset="-122"/>
                <a:cs typeface="微软雅黑" panose="020B0503020204020204" pitchFamily="34" charset="-122"/>
              </a:rPr>
              <a:t>，这种特征称为</a:t>
            </a:r>
            <a:r>
              <a:rPr lang="zh-CN" sz="24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镜面对称。</a:t>
            </a:r>
            <a:r>
              <a:rPr lang="zh-CN" sz="2400" b="1">
                <a:latin typeface="微软雅黑" panose="020B0503020204020204" pitchFamily="34" charset="-122"/>
                <a:ea typeface="微软雅黑" panose="020B0503020204020204" pitchFamily="34" charset="-122"/>
                <a:cs typeface="微软雅黑" panose="020B0503020204020204" pitchFamily="34" charset="-122"/>
              </a:rPr>
              <a:t>。</a:t>
            </a:r>
            <a:endParaRPr lang="zh-CN" altLang="en-US" sz="2400" b="1">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5" name="文本框 2"/>
          <p:cNvSpPr txBox="1"/>
          <p:nvPr>
            <p:custDataLst>
              <p:tags r:id="rId3"/>
            </p:custDataLst>
          </p:nvPr>
        </p:nvSpPr>
        <p:spPr>
          <a:xfrm>
            <a:off x="131445" y="3214370"/>
            <a:ext cx="11682095" cy="1198880"/>
          </a:xfrm>
          <a:prstGeom prst="rect">
            <a:avLst/>
          </a:prstGeom>
          <a:solidFill>
            <a:srgbClr val="FAFB92"/>
          </a:solidFill>
          <a:ln w="9525">
            <a:noFill/>
          </a:ln>
        </p:spPr>
        <p:txBody>
          <a:bodyPr wrap="square">
            <a:spAutoFit/>
          </a:bodyPr>
          <a:lstStyle/>
          <a:p>
            <a:pPr indent="0" algn="l" fontAlgn="auto">
              <a:lnSpc>
                <a:spcPct val="150000"/>
              </a:lnSpc>
            </a:pPr>
            <a:r>
              <a:rPr lang="en-US" sz="2400" b="1">
                <a:solidFill>
                  <a:srgbClr val="FF0000"/>
                </a:solidFill>
                <a:latin typeface="Calibri" panose="020F0502020204030204" pitchFamily="34" charset="0"/>
                <a:cs typeface="微软雅黑" panose="020B0503020204020204" pitchFamily="34" charset="-122"/>
              </a:rPr>
              <a:t>②</a:t>
            </a:r>
            <a:r>
              <a:rPr lang="zh-CN" altLang="en-US" sz="2400" b="1">
                <a:solidFill>
                  <a:srgbClr val="FF0000"/>
                </a:solidFill>
                <a:latin typeface="微软雅黑" panose="020B0503020204020204" pitchFamily="34" charset="-122"/>
                <a:cs typeface="微软雅黑" panose="020B0503020204020204" pitchFamily="34" charset="-122"/>
                <a:sym typeface="+mn-ea"/>
              </a:rPr>
              <a:t>强度小：</a:t>
            </a:r>
            <a:r>
              <a:rPr lang="zh-CN" sz="2400" b="1">
                <a:latin typeface="微软雅黑" panose="020B0503020204020204" pitchFamily="34" charset="-122"/>
                <a:ea typeface="微软雅黑" panose="020B0503020204020204" pitchFamily="34" charset="-122"/>
                <a:cs typeface="微软雅黑" panose="020B0503020204020204" pitchFamily="34" charset="-122"/>
              </a:rPr>
              <a:t>形成</a:t>
            </a:r>
            <a:r>
              <a:rPr lang="en-US" sz="24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π</a:t>
            </a:r>
            <a:r>
              <a:rPr lang="zh-CN" sz="24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键</a:t>
            </a:r>
            <a:r>
              <a:rPr lang="zh-CN" sz="2400" b="1">
                <a:latin typeface="微软雅黑" panose="020B0503020204020204" pitchFamily="34" charset="-122"/>
                <a:ea typeface="微软雅黑" panose="020B0503020204020204" pitchFamily="34" charset="-122"/>
                <a:cs typeface="微软雅黑" panose="020B0503020204020204" pitchFamily="34" charset="-122"/>
              </a:rPr>
              <a:t>时电子云</a:t>
            </a:r>
            <a:r>
              <a:rPr lang="zh-CN" sz="24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重叠程度比</a:t>
            </a:r>
            <a:r>
              <a:rPr lang="en-US" sz="24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σ</a:t>
            </a:r>
            <a:r>
              <a:rPr lang="zh-CN" sz="24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键小</a:t>
            </a:r>
            <a:r>
              <a:rPr lang="zh-CN" sz="2400" b="1">
                <a:latin typeface="微软雅黑" panose="020B0503020204020204" pitchFamily="34" charset="-122"/>
                <a:ea typeface="微软雅黑" panose="020B0503020204020204" pitchFamily="34" charset="-122"/>
                <a:cs typeface="微软雅黑" panose="020B0503020204020204" pitchFamily="34" charset="-122"/>
              </a:rPr>
              <a:t>，</a:t>
            </a:r>
            <a:r>
              <a:rPr lang="en-US" sz="2400" b="1">
                <a:latin typeface="微软雅黑" panose="020B0503020204020204" pitchFamily="34" charset="-122"/>
                <a:ea typeface="微软雅黑" panose="020B0503020204020204" pitchFamily="34" charset="-122"/>
                <a:cs typeface="微软雅黑" panose="020B0503020204020204" pitchFamily="34" charset="-122"/>
              </a:rPr>
              <a:t>π</a:t>
            </a:r>
            <a:r>
              <a:rPr lang="zh-CN" sz="2400" b="1">
                <a:latin typeface="微软雅黑" panose="020B0503020204020204" pitchFamily="34" charset="-122"/>
                <a:ea typeface="微软雅黑" panose="020B0503020204020204" pitchFamily="34" charset="-122"/>
                <a:cs typeface="微软雅黑" panose="020B0503020204020204" pitchFamily="34" charset="-122"/>
              </a:rPr>
              <a:t>键不如</a:t>
            </a:r>
            <a:r>
              <a:rPr lang="en-US" sz="2400" b="1">
                <a:latin typeface="微软雅黑" panose="020B0503020204020204" pitchFamily="34" charset="-122"/>
                <a:ea typeface="微软雅黑" panose="020B0503020204020204" pitchFamily="34" charset="-122"/>
                <a:cs typeface="微软雅黑" panose="020B0503020204020204" pitchFamily="34" charset="-122"/>
              </a:rPr>
              <a:t>σ</a:t>
            </a:r>
            <a:r>
              <a:rPr lang="zh-CN" sz="2400" b="1">
                <a:latin typeface="微软雅黑" panose="020B0503020204020204" pitchFamily="34" charset="-122"/>
                <a:ea typeface="微软雅黑" panose="020B0503020204020204" pitchFamily="34" charset="-122"/>
                <a:cs typeface="微软雅黑" panose="020B0503020204020204" pitchFamily="34" charset="-122"/>
              </a:rPr>
              <a:t>键</a:t>
            </a:r>
            <a:r>
              <a:rPr lang="zh-CN" sz="24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牢固，</a:t>
            </a:r>
            <a:r>
              <a:rPr lang="zh-CN" altLang="en-US" sz="2400" b="1">
                <a:ln w="9525" cap="flat" cmpd="sng" algn="ctr">
                  <a:noFill/>
                  <a:prstDash val="solid"/>
                  <a:round/>
                  <a:headEnd type="none" w="med" len="med"/>
                  <a:tailEnd type="none" w="med" len="med"/>
                </a:ln>
                <a:latin typeface="微软雅黑" panose="020B0503020204020204" pitchFamily="34" charset="-122"/>
                <a:cs typeface="微软雅黑" panose="020B0503020204020204" pitchFamily="34" charset="-122"/>
                <a:sym typeface="Wingdings" panose="05000000000000000000" charset="0"/>
              </a:rPr>
              <a:t>易断裂（如乙烯、乙炔易发生加成反应）。</a:t>
            </a:r>
            <a:r>
              <a:rPr lang="zh-CN" sz="24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特例：</a:t>
            </a:r>
            <a:r>
              <a:rPr lang="en-US" sz="24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N</a:t>
            </a:r>
            <a:r>
              <a:rPr lang="en-US" sz="2400" b="1" baseline="-2500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2</a:t>
            </a:r>
            <a:r>
              <a:rPr lang="zh-CN" sz="24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分子中的</a:t>
            </a:r>
            <a:r>
              <a:rPr lang="en-US" sz="24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π</a:t>
            </a:r>
            <a:r>
              <a:rPr lang="zh-CN" sz="24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键比</a:t>
            </a:r>
            <a:r>
              <a:rPr lang="en-US" sz="24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σ</a:t>
            </a:r>
            <a:r>
              <a:rPr lang="zh-CN" sz="24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键稳定。</a:t>
            </a:r>
            <a:endParaRPr lang="zh-CN" altLang="en-US" sz="24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0" name="矩形 20495"/>
          <p:cNvSpPr/>
          <p:nvPr>
            <p:custDataLst>
              <p:tags r:id="rId4"/>
            </p:custDataLst>
          </p:nvPr>
        </p:nvSpPr>
        <p:spPr>
          <a:xfrm>
            <a:off x="38100" y="1231265"/>
            <a:ext cx="2595880" cy="551180"/>
          </a:xfrm>
          <a:prstGeom prst="rect">
            <a:avLst/>
          </a:prstGeom>
          <a:solidFill>
            <a:schemeClr val="accent6">
              <a:lumMod val="75000"/>
            </a:schemeClr>
          </a:solidFill>
          <a:ln w="9525">
            <a:noFill/>
          </a:ln>
        </p:spPr>
        <p:txBody>
          <a:bodyPr wrap="square" lIns="120847" tIns="60424" rIns="120847" bIns="60424" anchor="t">
            <a:spAutoFit/>
          </a:bodyPr>
          <a:lstStyle/>
          <a:p>
            <a:pPr algn="ctr"/>
            <a:r>
              <a:rPr lang="zh-CN" altLang="en-US" sz="2800" b="1">
                <a:solidFill>
                  <a:srgbClr val="FFFFFF"/>
                </a:solidFill>
                <a:effectLst>
                  <a:outerShdw blurRad="38100" dist="38100" dir="2700000">
                    <a:srgbClr val="000000"/>
                  </a:outerShdw>
                </a:effectLst>
                <a:latin typeface="微软雅黑" panose="020B0503020204020204" pitchFamily="34" charset="-122"/>
                <a:cs typeface="微软雅黑" panose="020B0503020204020204" pitchFamily="34" charset="-122"/>
                <a:sym typeface="+mn-ea"/>
              </a:rPr>
              <a:t>(</a:t>
            </a:r>
            <a:r>
              <a:rPr lang="en-US" altLang="zh-CN" sz="2800" b="1">
                <a:solidFill>
                  <a:srgbClr val="FFFFFF"/>
                </a:solidFill>
                <a:effectLst>
                  <a:outerShdw blurRad="38100" dist="38100" dir="2700000">
                    <a:srgbClr val="000000"/>
                  </a:outerShdw>
                </a:effectLst>
                <a:latin typeface="微软雅黑" panose="020B0503020204020204" pitchFamily="34" charset="-122"/>
                <a:cs typeface="微软雅黑" panose="020B0503020204020204" pitchFamily="34" charset="-122"/>
                <a:sym typeface="+mn-ea"/>
              </a:rPr>
              <a:t>3</a:t>
            </a:r>
            <a:r>
              <a:rPr lang="zh-CN" altLang="en-US" sz="2800" b="1">
                <a:solidFill>
                  <a:srgbClr val="FFFFFF"/>
                </a:solidFill>
                <a:effectLst>
                  <a:outerShdw blurRad="38100" dist="38100" dir="2700000">
                    <a:srgbClr val="000000"/>
                  </a:outerShdw>
                </a:effectLst>
                <a:latin typeface="微软雅黑" panose="020B0503020204020204" pitchFamily="34" charset="-122"/>
                <a:cs typeface="微软雅黑" panose="020B0503020204020204" pitchFamily="34" charset="-122"/>
                <a:sym typeface="+mn-ea"/>
              </a:rPr>
              <a:t>)</a:t>
            </a:r>
            <a:r>
              <a:rPr lang="el-GR" altLang="zh-CN" sz="2800" b="1">
                <a:solidFill>
                  <a:srgbClr val="FFFFFF"/>
                </a:solidFill>
                <a:effectLst>
                  <a:outerShdw blurRad="38100" dist="38100" dir="2700000">
                    <a:srgbClr val="000000"/>
                  </a:outerShdw>
                </a:effectLst>
                <a:latin typeface="微软雅黑" panose="020B0503020204020204" pitchFamily="34" charset="-122"/>
                <a:cs typeface="+mn-ea"/>
                <a:sym typeface="+mn-ea"/>
              </a:rPr>
              <a:t>π</a:t>
            </a:r>
            <a:r>
              <a:rPr lang="zh-CN" altLang="en-US" sz="2800" b="1" noProof="1">
                <a:solidFill>
                  <a:srgbClr val="FFFFFF"/>
                </a:solidFill>
                <a:effectLst>
                  <a:outerShdw blurRad="38100" dist="38100" dir="2700000">
                    <a:srgbClr val="000000"/>
                  </a:outerShdw>
                </a:effectLst>
                <a:latin typeface="微软雅黑" panose="020B0503020204020204" pitchFamily="34" charset="-122"/>
                <a:cs typeface="微软雅黑" panose="020B0503020204020204" pitchFamily="34" charset="-122"/>
              </a:rPr>
              <a:t> 键</a:t>
            </a:r>
            <a:r>
              <a:rPr lang="zh-CN" altLang="en-US" sz="2800" b="1">
                <a:solidFill>
                  <a:srgbClr val="FFFFFF"/>
                </a:solidFill>
                <a:effectLst>
                  <a:outerShdw blurRad="38100" dist="38100" dir="2700000">
                    <a:srgbClr val="000000"/>
                  </a:outerShdw>
                </a:effectLst>
                <a:latin typeface="微软雅黑" panose="020B0503020204020204" pitchFamily="34" charset="-122"/>
                <a:cs typeface="微软雅黑" panose="020B0503020204020204" pitchFamily="34" charset="-122"/>
                <a:sym typeface="Wingdings" panose="05000000000000000000" pitchFamily="2" charset="2"/>
              </a:rPr>
              <a:t>特征：</a:t>
            </a:r>
            <a:r>
              <a:rPr lang="en-US" altLang="zh-CN" sz="2800" b="1" noProof="1">
                <a:solidFill>
                  <a:srgbClr val="FFFFFF"/>
                </a:solidFill>
                <a:effectLst>
                  <a:outerShdw blurRad="38100" dist="38100" dir="2700000">
                    <a:srgbClr val="000000"/>
                  </a:outerShdw>
                </a:effectLst>
                <a:latin typeface="微软雅黑" panose="020B0503020204020204" pitchFamily="34" charset="-122"/>
                <a:cs typeface="微软雅黑" panose="020B0503020204020204" pitchFamily="34" charset="-122"/>
              </a:rPr>
              <a:t> </a:t>
            </a:r>
          </a:p>
        </p:txBody>
      </p:sp>
      <p:sp>
        <p:nvSpPr>
          <p:cNvPr id="22" name="文本框 21"/>
          <p:cNvSpPr txBox="1"/>
          <p:nvPr>
            <p:custDataLst>
              <p:tags r:id="rId5"/>
            </p:custDataLst>
          </p:nvPr>
        </p:nvSpPr>
        <p:spPr>
          <a:xfrm>
            <a:off x="131445" y="4485640"/>
            <a:ext cx="11643360" cy="1724660"/>
          </a:xfrm>
          <a:prstGeom prst="rect">
            <a:avLst/>
          </a:prstGeom>
          <a:solidFill>
            <a:srgbClr val="DB9FEB"/>
          </a:solidFill>
          <a:ln w="9525">
            <a:noFill/>
          </a:ln>
        </p:spPr>
        <p:txBody>
          <a:bodyPr wrap="square">
            <a:noAutofit/>
          </a:bodyPr>
          <a:lstStyle/>
          <a:p>
            <a:pPr lvl="0" algn="l" fontAlgn="auto">
              <a:lnSpc>
                <a:spcPct val="150000"/>
              </a:lnSpc>
              <a:buClrTx/>
              <a:buSzTx/>
              <a:buFontTx/>
            </a:pPr>
            <a:r>
              <a:rPr lang="en-US" sz="2400" b="1">
                <a:solidFill>
                  <a:srgbClr val="FF0000"/>
                </a:solidFill>
                <a:latin typeface="Calibri" panose="020F0502020204030204" pitchFamily="34" charset="0"/>
                <a:cs typeface="微软雅黑" panose="020B0503020204020204" pitchFamily="34" charset="-122"/>
                <a:sym typeface="+mn-ea"/>
              </a:rPr>
              <a:t>③</a:t>
            </a:r>
            <a:r>
              <a:rPr lang="zh-CN" sz="2400" b="1">
                <a:solidFill>
                  <a:srgbClr val="FF0000"/>
                </a:solidFill>
                <a:latin typeface="微软雅黑" panose="020B0503020204020204" pitchFamily="34" charset="-122"/>
                <a:cs typeface="微软雅黑" panose="020B0503020204020204" pitchFamily="34" charset="-122"/>
                <a:sym typeface="+mn-ea"/>
              </a:rPr>
              <a:t>不能旋转：</a:t>
            </a:r>
            <a:r>
              <a:rPr lang="zh-CN" sz="2400" b="1">
                <a:latin typeface="微软雅黑" panose="020B0503020204020204" pitchFamily="34" charset="-122"/>
                <a:cs typeface="微软雅黑" panose="020B0503020204020204" pitchFamily="34" charset="-122"/>
                <a:sym typeface="+mn-ea"/>
              </a:rPr>
              <a:t>以形成π键的两个原子核的连线为轴，任意一个原子并不能单独旋转，若单独旋转则会破坏π键,如以p</a:t>
            </a:r>
            <a:r>
              <a:rPr lang="zh-CN" sz="2000" b="1" baseline="-25000">
                <a:latin typeface="微软雅黑" panose="020B0503020204020204" pitchFamily="34" charset="-122"/>
                <a:cs typeface="微软雅黑" panose="020B0503020204020204" pitchFamily="34" charset="-122"/>
                <a:sym typeface="+mn-ea"/>
              </a:rPr>
              <a:t>y</a:t>
            </a:r>
            <a:r>
              <a:rPr lang="zh-CN" sz="2400" b="1">
                <a:latin typeface="微软雅黑" panose="020B0503020204020204" pitchFamily="34" charset="-122"/>
                <a:cs typeface="微软雅黑" panose="020B0503020204020204" pitchFamily="34" charset="-122"/>
                <a:sym typeface="+mn-ea"/>
              </a:rPr>
              <a:t>－p</a:t>
            </a:r>
            <a:r>
              <a:rPr lang="zh-CN" sz="2000" b="1" baseline="-25000">
                <a:latin typeface="微软雅黑" panose="020B0503020204020204" pitchFamily="34" charset="-122"/>
                <a:cs typeface="微软雅黑" panose="020B0503020204020204" pitchFamily="34" charset="-122"/>
                <a:sym typeface="+mn-ea"/>
              </a:rPr>
              <a:t>y</a:t>
            </a:r>
            <a:r>
              <a:rPr lang="zh-CN" sz="2400" b="1">
                <a:latin typeface="微软雅黑" panose="020B0503020204020204" pitchFamily="34" charset="-122"/>
                <a:cs typeface="微软雅黑" panose="020B0503020204020204" pitchFamily="34" charset="-122"/>
                <a:sym typeface="+mn-ea"/>
              </a:rPr>
              <a:t> π键为例，若旋转其中一个成键原子，则两原子的p</a:t>
            </a:r>
            <a:r>
              <a:rPr lang="zh-CN" sz="2400" b="1" baseline="-25000">
                <a:latin typeface="微软雅黑" panose="020B0503020204020204" pitchFamily="34" charset="-122"/>
                <a:cs typeface="微软雅黑" panose="020B0503020204020204" pitchFamily="34" charset="-122"/>
                <a:sym typeface="+mn-ea"/>
              </a:rPr>
              <a:t>y</a:t>
            </a:r>
            <a:r>
              <a:rPr lang="zh-CN" sz="2400" b="1">
                <a:latin typeface="微软雅黑" panose="020B0503020204020204" pitchFamily="34" charset="-122"/>
                <a:cs typeface="微软雅黑" panose="020B0503020204020204" pitchFamily="34" charset="-122"/>
                <a:sym typeface="+mn-ea"/>
              </a:rPr>
              <a:t>轨道不再平行，也就无法“肩并肩”。  </a:t>
            </a:r>
          </a:p>
        </p:txBody>
      </p:sp>
      <p:sp>
        <p:nvSpPr>
          <p:cNvPr id="2" name="文本框 1"/>
          <p:cNvSpPr txBox="1"/>
          <p:nvPr>
            <p:custDataLst>
              <p:tags r:id="rId6"/>
            </p:custDataLst>
          </p:nvPr>
        </p:nvSpPr>
        <p:spPr>
          <a:xfrm>
            <a:off x="363855" y="699770"/>
            <a:ext cx="3306445" cy="583565"/>
          </a:xfrm>
          <a:prstGeom prst="rect">
            <a:avLst/>
          </a:prstGeom>
          <a:noFill/>
        </p:spPr>
        <p:txBody>
          <a:bodyPr wrap="square">
            <a:spAutoFit/>
          </a:bodyPr>
          <a:lstStyle/>
          <a:p>
            <a:pPr eaLnBrk="1" hangingPunct="1">
              <a:buFont typeface="Arial" panose="020B0604020202020204" pitchFamily="34" charset="0"/>
              <a:buNone/>
              <a:defRPr/>
            </a:pPr>
            <a:r>
              <a:rPr lang="en-US" sz="3200" b="1" kern="100">
                <a:solidFill>
                  <a:srgbClr val="C00000"/>
                </a:solidFill>
                <a:latin typeface="微软雅黑" panose="020B0503020204020204" pitchFamily="34" charset="-122"/>
                <a:cs typeface="微软雅黑" panose="020B0503020204020204" pitchFamily="34" charset="-122"/>
              </a:rPr>
              <a:t>2.</a:t>
            </a:r>
            <a:r>
              <a:rPr lang="en-US" altLang="el-GR" sz="3200" b="1">
                <a:solidFill>
                  <a:srgbClr val="FF0000"/>
                </a:solidFill>
                <a:effectLst/>
                <a:latin typeface="微软雅黑" panose="020B0503020204020204" pitchFamily="34" charset="-122"/>
                <a:cs typeface="+mn-ea"/>
                <a:sym typeface="+mn-ea"/>
              </a:rPr>
              <a:t> </a:t>
            </a:r>
            <a:r>
              <a:rPr lang="zh-CN" altLang="en-US" sz="3200" b="1" kern="100">
                <a:solidFill>
                  <a:srgbClr val="C00000"/>
                </a:solidFill>
                <a:latin typeface="微软雅黑" panose="020B0503020204020204" pitchFamily="34" charset="-122"/>
                <a:cs typeface="微软雅黑" panose="020B0503020204020204" pitchFamily="34" charset="-122"/>
                <a:sym typeface="Wingdings" panose="05000000000000000000" pitchFamily="2" charset="2"/>
              </a:rPr>
              <a:t>π</a:t>
            </a:r>
            <a:r>
              <a:rPr lang="zh-CN" altLang="en-US" sz="3200" b="1" kern="100">
                <a:solidFill>
                  <a:srgbClr val="C00000"/>
                </a:solidFill>
                <a:latin typeface="微软雅黑" panose="020B0503020204020204" pitchFamily="34" charset="-122"/>
                <a:cs typeface="微软雅黑" panose="020B0503020204020204" pitchFamily="34" charset="-122"/>
              </a:rPr>
              <a:t>键</a:t>
            </a:r>
          </a:p>
        </p:txBody>
      </p:sp>
      <p:sp>
        <p:nvSpPr>
          <p:cNvPr id="8" name="AutoShape 117"/>
          <p:cNvSpPr/>
          <p:nvPr>
            <p:custDataLst>
              <p:tags r:id="rId7"/>
            </p:custDataLst>
          </p:nvPr>
        </p:nvSpPr>
        <p:spPr bwMode="auto">
          <a:xfrm>
            <a:off x="38330" y="837896"/>
            <a:ext cx="397637" cy="299773"/>
          </a:xfrm>
          <a:custGeom>
            <a:avLst/>
            <a:gdLst>
              <a:gd name="T0" fmla="+- 0 10799 1"/>
              <a:gd name="T1" fmla="*/ T0 w 21596"/>
              <a:gd name="T2" fmla="*/ 10800 h 21600"/>
              <a:gd name="T3" fmla="+- 0 10799 1"/>
              <a:gd name="T4" fmla="*/ T3 w 21596"/>
              <a:gd name="T5" fmla="*/ 10800 h 21600"/>
              <a:gd name="T6" fmla="+- 0 10799 1"/>
              <a:gd name="T7" fmla="*/ T6 w 21596"/>
              <a:gd name="T8" fmla="*/ 10800 h 21600"/>
              <a:gd name="T9" fmla="+- 0 10799 1"/>
              <a:gd name="T10" fmla="*/ T9 w 21596"/>
              <a:gd name="T11" fmla="*/ 10800 h 21600"/>
            </a:gdLst>
            <a:ahLst/>
            <a:cxnLst>
              <a:cxn ang="0">
                <a:pos x="T1" y="T2"/>
              </a:cxn>
              <a:cxn ang="0">
                <a:pos x="T4" y="T5"/>
              </a:cxn>
              <a:cxn ang="0">
                <a:pos x="T7" y="T8"/>
              </a:cxn>
              <a:cxn ang="0">
                <a:pos x="T10" y="T11"/>
              </a:cxn>
            </a:cxnLst>
            <a:rect l="0" t="0" r="r" b="b"/>
            <a:pathLst>
              <a:path w="21596" h="21600">
                <a:moveTo>
                  <a:pt x="4511" y="2151"/>
                </a:moveTo>
                <a:lnTo>
                  <a:pt x="6064" y="3877"/>
                </a:lnTo>
                <a:lnTo>
                  <a:pt x="4246" y="6302"/>
                </a:lnTo>
                <a:lnTo>
                  <a:pt x="1353" y="6302"/>
                </a:lnTo>
                <a:cubicBezTo>
                  <a:pt x="1353" y="6302"/>
                  <a:pt x="4511" y="2151"/>
                  <a:pt x="4511" y="2151"/>
                </a:cubicBezTo>
                <a:close/>
                <a:moveTo>
                  <a:pt x="17348" y="6302"/>
                </a:moveTo>
                <a:lnTo>
                  <a:pt x="15531" y="3877"/>
                </a:lnTo>
                <a:lnTo>
                  <a:pt x="17082" y="2153"/>
                </a:lnTo>
                <a:lnTo>
                  <a:pt x="20191" y="6302"/>
                </a:lnTo>
                <a:cubicBezTo>
                  <a:pt x="20191" y="6302"/>
                  <a:pt x="17348" y="6302"/>
                  <a:pt x="17348" y="6302"/>
                </a:cubicBezTo>
                <a:close/>
                <a:moveTo>
                  <a:pt x="17264" y="7202"/>
                </a:moveTo>
                <a:lnTo>
                  <a:pt x="19663" y="7202"/>
                </a:lnTo>
                <a:lnTo>
                  <a:pt x="13021" y="16638"/>
                </a:lnTo>
                <a:cubicBezTo>
                  <a:pt x="13021" y="16638"/>
                  <a:pt x="17264" y="7202"/>
                  <a:pt x="17264" y="7202"/>
                </a:cubicBezTo>
                <a:close/>
                <a:moveTo>
                  <a:pt x="8574" y="16637"/>
                </a:moveTo>
                <a:lnTo>
                  <a:pt x="1933" y="7202"/>
                </a:lnTo>
                <a:lnTo>
                  <a:pt x="4330" y="7202"/>
                </a:lnTo>
                <a:cubicBezTo>
                  <a:pt x="4330" y="7202"/>
                  <a:pt x="8574" y="16637"/>
                  <a:pt x="8574" y="16637"/>
                </a:cubicBezTo>
                <a:close/>
                <a:moveTo>
                  <a:pt x="8429" y="7202"/>
                </a:moveTo>
                <a:lnTo>
                  <a:pt x="10084" y="18249"/>
                </a:lnTo>
                <a:lnTo>
                  <a:pt x="5117" y="7202"/>
                </a:lnTo>
                <a:cubicBezTo>
                  <a:pt x="5117" y="7202"/>
                  <a:pt x="8429" y="7202"/>
                  <a:pt x="8429" y="7202"/>
                </a:cubicBezTo>
                <a:close/>
                <a:moveTo>
                  <a:pt x="6584" y="4456"/>
                </a:moveTo>
                <a:lnTo>
                  <a:pt x="8246" y="6302"/>
                </a:lnTo>
                <a:lnTo>
                  <a:pt x="5200" y="6302"/>
                </a:lnTo>
                <a:cubicBezTo>
                  <a:pt x="5200" y="6302"/>
                  <a:pt x="6584" y="4456"/>
                  <a:pt x="6584" y="4456"/>
                </a:cubicBezTo>
                <a:close/>
                <a:moveTo>
                  <a:pt x="6543" y="3238"/>
                </a:moveTo>
                <a:lnTo>
                  <a:pt x="5250" y="1800"/>
                </a:lnTo>
                <a:lnTo>
                  <a:pt x="7621" y="1800"/>
                </a:lnTo>
                <a:cubicBezTo>
                  <a:pt x="7621" y="1800"/>
                  <a:pt x="6543" y="3238"/>
                  <a:pt x="6543" y="3238"/>
                </a:cubicBezTo>
                <a:close/>
                <a:moveTo>
                  <a:pt x="10797" y="3466"/>
                </a:moveTo>
                <a:lnTo>
                  <a:pt x="9299" y="1800"/>
                </a:lnTo>
                <a:lnTo>
                  <a:pt x="12296" y="1800"/>
                </a:lnTo>
                <a:cubicBezTo>
                  <a:pt x="12296" y="1800"/>
                  <a:pt x="10797" y="3466"/>
                  <a:pt x="10797" y="3466"/>
                </a:cubicBezTo>
                <a:close/>
                <a:moveTo>
                  <a:pt x="13974" y="1800"/>
                </a:moveTo>
                <a:lnTo>
                  <a:pt x="16345" y="1800"/>
                </a:lnTo>
                <a:lnTo>
                  <a:pt x="15052" y="3238"/>
                </a:lnTo>
                <a:cubicBezTo>
                  <a:pt x="15052" y="3238"/>
                  <a:pt x="13974" y="1800"/>
                  <a:pt x="13974" y="1800"/>
                </a:cubicBezTo>
                <a:close/>
                <a:moveTo>
                  <a:pt x="13349" y="6302"/>
                </a:moveTo>
                <a:lnTo>
                  <a:pt x="15011" y="4456"/>
                </a:lnTo>
                <a:lnTo>
                  <a:pt x="16394" y="6302"/>
                </a:lnTo>
                <a:cubicBezTo>
                  <a:pt x="16394" y="6302"/>
                  <a:pt x="13349" y="6302"/>
                  <a:pt x="13349" y="6302"/>
                </a:cubicBezTo>
                <a:close/>
                <a:moveTo>
                  <a:pt x="13166" y="7202"/>
                </a:moveTo>
                <a:lnTo>
                  <a:pt x="16478" y="7202"/>
                </a:lnTo>
                <a:lnTo>
                  <a:pt x="11511" y="18249"/>
                </a:lnTo>
                <a:cubicBezTo>
                  <a:pt x="11511" y="18249"/>
                  <a:pt x="13166" y="7202"/>
                  <a:pt x="13166" y="7202"/>
                </a:cubicBezTo>
                <a:close/>
                <a:moveTo>
                  <a:pt x="12478" y="7202"/>
                </a:moveTo>
                <a:lnTo>
                  <a:pt x="10797" y="18414"/>
                </a:lnTo>
                <a:lnTo>
                  <a:pt x="9117" y="7202"/>
                </a:lnTo>
                <a:cubicBezTo>
                  <a:pt x="9117" y="7202"/>
                  <a:pt x="12478" y="7202"/>
                  <a:pt x="12478" y="7202"/>
                </a:cubicBezTo>
                <a:close/>
                <a:moveTo>
                  <a:pt x="8773" y="5716"/>
                </a:moveTo>
                <a:lnTo>
                  <a:pt x="7064" y="3817"/>
                </a:lnTo>
                <a:lnTo>
                  <a:pt x="8426" y="2000"/>
                </a:lnTo>
                <a:lnTo>
                  <a:pt x="10270" y="4051"/>
                </a:lnTo>
                <a:cubicBezTo>
                  <a:pt x="10270" y="4051"/>
                  <a:pt x="8773" y="5716"/>
                  <a:pt x="8773" y="5716"/>
                </a:cubicBezTo>
                <a:close/>
                <a:moveTo>
                  <a:pt x="11325" y="4051"/>
                </a:moveTo>
                <a:lnTo>
                  <a:pt x="13169" y="2000"/>
                </a:lnTo>
                <a:lnTo>
                  <a:pt x="14531" y="3817"/>
                </a:lnTo>
                <a:lnTo>
                  <a:pt x="12822" y="5716"/>
                </a:lnTo>
                <a:cubicBezTo>
                  <a:pt x="12822" y="5716"/>
                  <a:pt x="11325" y="4051"/>
                  <a:pt x="11325" y="4051"/>
                </a:cubicBezTo>
                <a:close/>
                <a:moveTo>
                  <a:pt x="12296" y="6302"/>
                </a:moveTo>
                <a:lnTo>
                  <a:pt x="9299" y="6302"/>
                </a:lnTo>
                <a:lnTo>
                  <a:pt x="10797" y="4638"/>
                </a:lnTo>
                <a:cubicBezTo>
                  <a:pt x="10797" y="4638"/>
                  <a:pt x="12296" y="6302"/>
                  <a:pt x="12296" y="6302"/>
                </a:cubicBezTo>
                <a:close/>
                <a:moveTo>
                  <a:pt x="21200" y="5102"/>
                </a:moveTo>
                <a:lnTo>
                  <a:pt x="17771" y="527"/>
                </a:lnTo>
                <a:cubicBezTo>
                  <a:pt x="17518" y="189"/>
                  <a:pt x="17176" y="0"/>
                  <a:pt x="16817" y="0"/>
                </a:cubicBezTo>
                <a:lnTo>
                  <a:pt x="4779" y="0"/>
                </a:lnTo>
                <a:cubicBezTo>
                  <a:pt x="4420" y="0"/>
                  <a:pt x="4077" y="189"/>
                  <a:pt x="3824" y="527"/>
                </a:cubicBezTo>
                <a:lnTo>
                  <a:pt x="395" y="5102"/>
                </a:lnTo>
                <a:cubicBezTo>
                  <a:pt x="131" y="5455"/>
                  <a:pt x="-1" y="5921"/>
                  <a:pt x="-1" y="6387"/>
                </a:cubicBezTo>
                <a:cubicBezTo>
                  <a:pt x="1" y="6810"/>
                  <a:pt x="114" y="7233"/>
                  <a:pt x="341" y="7573"/>
                </a:cubicBezTo>
                <a:lnTo>
                  <a:pt x="9788" y="20995"/>
                </a:lnTo>
                <a:cubicBezTo>
                  <a:pt x="10045" y="21379"/>
                  <a:pt x="10412" y="21599"/>
                  <a:pt x="10797" y="21599"/>
                </a:cubicBezTo>
                <a:cubicBezTo>
                  <a:pt x="11183" y="21599"/>
                  <a:pt x="11550" y="21379"/>
                  <a:pt x="11807" y="20995"/>
                </a:cubicBezTo>
                <a:lnTo>
                  <a:pt x="21255" y="7573"/>
                </a:lnTo>
                <a:cubicBezTo>
                  <a:pt x="21485" y="7226"/>
                  <a:pt x="21598" y="6791"/>
                  <a:pt x="21595" y="6359"/>
                </a:cubicBezTo>
                <a:cubicBezTo>
                  <a:pt x="21593" y="5902"/>
                  <a:pt x="21459" y="5449"/>
                  <a:pt x="21200" y="5102"/>
                </a:cubicBezTo>
              </a:path>
            </a:pathLst>
          </a:custGeom>
          <a:gradFill>
            <a:gsLst>
              <a:gs pos="49000">
                <a:srgbClr val="00B0F0">
                  <a:alpha val="100000"/>
                </a:srgbClr>
              </a:gs>
              <a:gs pos="100000">
                <a:srgbClr val="00B0F0"/>
              </a:gs>
              <a:gs pos="99000">
                <a:schemeClr val="bg2"/>
              </a:gs>
            </a:gsLst>
            <a:lin ang="5400000" scaled="0"/>
          </a:gradFill>
          <a:ln>
            <a:noFill/>
          </a:ln>
          <a:effectLst/>
        </p:spPr>
        <p:txBody>
          <a:bodyPr lIns="14252" tIns="14252" rIns="14252" bIns="14252" anchor="ctr"/>
          <a:lstStyle/>
          <a:p>
            <a:pPr algn="ctr" defTabSz="228600">
              <a:defRPr/>
            </a:pPr>
            <a:r>
              <a:rPr lang="en-US" sz="2800" kern="0">
                <a:solidFill>
                  <a:srgbClr val="C00000"/>
                </a:solidFill>
                <a:effectLst>
                  <a:outerShdw blurRad="38100" dist="38100" dir="2700000" algn="tl">
                    <a:srgbClr val="000000"/>
                  </a:outerShdw>
                </a:effectLst>
                <a:latin typeface="微软雅黑" panose="020B0503020204020204" pitchFamily="34" charset="-122"/>
                <a:ea typeface="微软雅黑" panose="020B0503020204020204" pitchFamily="34" charset="-122"/>
                <a:cs typeface="Times New Roman" panose="02020603050405020304" pitchFamily="18" charset="0"/>
                <a:sym typeface="Gill Sans" panose="020B0502020104020203" charset="0"/>
              </a:rPr>
              <a:t>	</a:t>
            </a:r>
          </a:p>
        </p:txBody>
      </p:sp>
      <p:sp>
        <p:nvSpPr>
          <p:cNvPr id="9" name="文本框 8"/>
          <p:cNvSpPr txBox="1"/>
          <p:nvPr>
            <p:custDataLst>
              <p:tags r:id="rId8"/>
            </p:custDataLst>
          </p:nvPr>
        </p:nvSpPr>
        <p:spPr>
          <a:xfrm>
            <a:off x="14605" y="-15875"/>
            <a:ext cx="4072255" cy="645160"/>
          </a:xfrm>
          <a:prstGeom prst="rect">
            <a:avLst/>
          </a:prstGeom>
          <a:solidFill>
            <a:srgbClr val="92D050"/>
          </a:solidFill>
          <a:ln w="9525">
            <a:noFill/>
          </a:ln>
        </p:spPr>
        <p:txBody>
          <a:bodyPr wrap="square" anchor="ctr" anchorCtr="0">
            <a:spAutoFit/>
          </a:bodyPr>
          <a:lstStyle>
            <a:defPPr>
              <a:defRPr lang="zh-CN"/>
            </a:defPPr>
            <a:lvl1pPr>
              <a:defRPr sz="3200" b="1">
                <a:solidFill>
                  <a:srgbClr val="1703DB"/>
                </a:solidFill>
                <a:latin typeface="微软雅黑" panose="020B0503020204020204" pitchFamily="34" charset="-122"/>
              </a:defRPr>
            </a:lvl1pPr>
          </a:lstStyle>
          <a:p>
            <a:pPr algn="l"/>
            <a:r>
              <a:rPr lang="zh-CN" altLang="en-US" sz="3600">
                <a:sym typeface="+mn-lt"/>
              </a:rPr>
              <a:t>二、</a:t>
            </a:r>
            <a:r>
              <a:rPr lang="zh-CN" altLang="en-US" sz="3600">
                <a:sym typeface="+mn-ea"/>
              </a:rPr>
              <a:t>共价键的类型</a:t>
            </a:r>
            <a:r>
              <a:rPr lang="en-US" altLang="zh-CN" sz="3600">
                <a:sym typeface="+mn-ea"/>
              </a:rPr>
              <a:t>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8" presetClass="entr" presetSubtype="16"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diamond(in)">
                                      <p:cBhvr>
                                        <p:cTn id="13" dur="2000"/>
                                        <p:tgtEl>
                                          <p:spTgt spid="14"/>
                                        </p:tgtEl>
                                      </p:cBhvr>
                                    </p:animEffect>
                                  </p:childTnLst>
                                </p:cTn>
                              </p:par>
                            </p:childTnLst>
                          </p:cTn>
                        </p:par>
                      </p:childTnLst>
                    </p:cTn>
                  </p:par>
                  <p:par>
                    <p:cTn id="14" fill="hold">
                      <p:stCondLst>
                        <p:cond delay="indefinite"/>
                      </p:stCondLst>
                      <p:childTnLst>
                        <p:par>
                          <p:cTn id="15" fill="hold">
                            <p:stCondLst>
                              <p:cond delay="0"/>
                            </p:stCondLst>
                            <p:childTnLst>
                              <p:par>
                                <p:cTn id="16" presetID="8" presetClass="entr" presetSubtype="32" fill="hold" grpId="0" nodeType="click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diamond(out)">
                                      <p:cBhvr>
                                        <p:cTn id="18" dur="2000"/>
                                        <p:tgtEl>
                                          <p:spTgt spid="15"/>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barn(inVertical)">
                                      <p:cBhvr>
                                        <p:cTn id="2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2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32"/>
          <p:cNvGraphicFramePr>
            <a:graphicFrameLocks noGrp="1"/>
          </p:cNvGraphicFramePr>
          <p:nvPr>
            <p:custDataLst>
              <p:tags r:id="rId1"/>
            </p:custDataLst>
          </p:nvPr>
        </p:nvGraphicFramePr>
        <p:xfrm>
          <a:off x="1294601" y="1744627"/>
          <a:ext cx="8885381" cy="2668270"/>
        </p:xfrm>
        <a:graphic>
          <a:graphicData uri="http://schemas.openxmlformats.org/drawingml/2006/table">
            <a:tbl>
              <a:tblPr firstRow="1" bandRow="1">
                <a:tableStyleId>{5C22544A-7EE6-4342-B048-85BDC9FD1C3A}</a:tableStyleId>
              </a:tblPr>
              <a:tblGrid>
                <a:gridCol w="2387600">
                  <a:extLst>
                    <a:ext uri="{9D8B030D-6E8A-4147-A177-3AD203B41FA5}">
                      <a16:colId xmlns:a16="http://schemas.microsoft.com/office/drawing/2014/main" val="20000"/>
                    </a:ext>
                  </a:extLst>
                </a:gridCol>
                <a:gridCol w="3030875">
                  <a:extLst>
                    <a:ext uri="{9D8B030D-6E8A-4147-A177-3AD203B41FA5}">
                      <a16:colId xmlns:a16="http://schemas.microsoft.com/office/drawing/2014/main" val="20001"/>
                    </a:ext>
                  </a:extLst>
                </a:gridCol>
                <a:gridCol w="3466906">
                  <a:extLst>
                    <a:ext uri="{9D8B030D-6E8A-4147-A177-3AD203B41FA5}">
                      <a16:colId xmlns:a16="http://schemas.microsoft.com/office/drawing/2014/main" val="20002"/>
                    </a:ext>
                  </a:extLst>
                </a:gridCol>
              </a:tblGrid>
              <a:tr h="474345">
                <a:tc>
                  <a:txBody>
                    <a:bodyPr/>
                    <a:lstStyle/>
                    <a:p>
                      <a:pPr algn="ctr"/>
                      <a:r>
                        <a:rPr lang="zh-CN" altLang="en-US" sz="2400" b="1">
                          <a:ln w="9525" cap="flat" cmpd="sng" algn="ctr">
                            <a:noFill/>
                            <a:prstDash val="solid"/>
                            <a:round/>
                            <a:headEnd type="none" w="med" len="med"/>
                            <a:tailEnd type="none" w="med" len="med"/>
                          </a:ln>
                          <a:solidFill>
                            <a:schemeClr val="tx1"/>
                          </a:solidFill>
                          <a:latin typeface="微软雅黑" panose="020B0503020204020204" pitchFamily="34" charset="-122"/>
                          <a:ea typeface="微软雅黑" panose="020B0503020204020204" pitchFamily="34" charset="-122"/>
                          <a:sym typeface="Wingdings" panose="05000000000000000000" charset="0"/>
                        </a:rPr>
                        <a:t>单键</a:t>
                      </a:r>
                    </a:p>
                  </a:txBody>
                  <a:tcP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zh-CN" altLang="en-US" sz="2400" b="1">
                          <a:ln w="9525" cap="flat" cmpd="sng" algn="ctr">
                            <a:noFill/>
                            <a:prstDash val="solid"/>
                            <a:round/>
                            <a:headEnd type="none" w="med" len="med"/>
                            <a:tailEnd type="none" w="med" len="med"/>
                          </a:ln>
                          <a:solidFill>
                            <a:schemeClr val="tx1"/>
                          </a:solidFill>
                          <a:latin typeface="微软雅黑" panose="020B0503020204020204" pitchFamily="34" charset="-122"/>
                          <a:ea typeface="微软雅黑" panose="020B0503020204020204" pitchFamily="34" charset="-122"/>
                          <a:sym typeface="Wingdings" panose="05000000000000000000" charset="0"/>
                        </a:rPr>
                        <a:t>双键</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zh-CN" altLang="en-US" sz="2400" b="1">
                          <a:ln w="9525" cap="flat" cmpd="sng" algn="ctr">
                            <a:noFill/>
                            <a:prstDash val="solid"/>
                            <a:round/>
                            <a:headEnd type="none" w="med" len="med"/>
                            <a:tailEnd type="none" w="med" len="med"/>
                          </a:ln>
                          <a:solidFill>
                            <a:schemeClr val="tx1"/>
                          </a:solidFill>
                          <a:latin typeface="微软雅黑" panose="020B0503020204020204" pitchFamily="34" charset="-122"/>
                          <a:ea typeface="微软雅黑" panose="020B0503020204020204" pitchFamily="34" charset="-122"/>
                          <a:sym typeface="Wingdings" panose="05000000000000000000" charset="0"/>
                        </a:rPr>
                        <a:t>三键</a:t>
                      </a:r>
                    </a:p>
                  </a:txBody>
                  <a:tcP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1736725">
                <a:tc>
                  <a:txBody>
                    <a:bodyPr/>
                    <a:lstStyle/>
                    <a:p>
                      <a:pPr algn="ctr"/>
                      <a:endParaRPr lang="zh-CN" altLang="en-US" sz="2400" b="1">
                        <a:solidFill>
                          <a:schemeClr val="tx1"/>
                        </a:solidFill>
                        <a:latin typeface="微软雅黑" panose="020B0503020204020204" pitchFamily="34" charset="-122"/>
                        <a:ea typeface="微软雅黑" panose="020B0503020204020204" pitchFamily="34" charset="-122"/>
                      </a:endParaRPr>
                    </a:p>
                  </a:txBody>
                  <a:tcP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zh-CN" altLang="en-US" sz="2400" b="1">
                        <a:solidFill>
                          <a:schemeClr val="tx1"/>
                        </a:solidFill>
                        <a:latin typeface="微软雅黑" panose="020B0503020204020204" pitchFamily="34" charset="-122"/>
                        <a:ea typeface="微软雅黑" panose="020B0503020204020204" pitchFamily="34"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zh-CN" altLang="en-US" sz="2400" b="1">
                        <a:solidFill>
                          <a:schemeClr val="tx1"/>
                        </a:solidFill>
                        <a:latin typeface="微软雅黑" panose="020B0503020204020204" pitchFamily="34" charset="-122"/>
                        <a:ea typeface="微软雅黑" panose="020B0503020204020204" pitchFamily="34" charset="-122"/>
                      </a:endParaRPr>
                    </a:p>
                  </a:txBody>
                  <a:tcP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96005">
                <a:tc>
                  <a:txBody>
                    <a:bodyPr/>
                    <a:lstStyle/>
                    <a:p>
                      <a:pPr algn="ctr"/>
                      <a:endParaRPr lang="zh-CN" altLang="en-US" sz="2400" b="1">
                        <a:solidFill>
                          <a:schemeClr val="tx1"/>
                        </a:solidFill>
                        <a:latin typeface="微软雅黑" panose="020B0503020204020204" pitchFamily="34" charset="-122"/>
                        <a:ea typeface="微软雅黑" panose="020B0503020204020204" pitchFamily="34" charset="-122"/>
                      </a:endParaRPr>
                    </a:p>
                  </a:txBody>
                  <a:tcP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endParaRPr lang="zh-CN" altLang="en-US" sz="2400" b="1">
                        <a:solidFill>
                          <a:schemeClr val="tx1"/>
                        </a:solidFill>
                        <a:latin typeface="微软雅黑" panose="020B0503020204020204" pitchFamily="34" charset="-122"/>
                        <a:ea typeface="微软雅黑" panose="020B0503020204020204" pitchFamily="34"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ct val="0"/>
                        </a:spcBef>
                        <a:spcAft>
                          <a:spcPct val="0"/>
                        </a:spcAft>
                        <a:buClrTx/>
                        <a:buSzTx/>
                        <a:buFontTx/>
                        <a:buNone/>
                        <a:defRPr/>
                      </a:pPr>
                      <a:endParaRPr lang="zh-CN" altLang="en-US" sz="2400" b="1">
                        <a:solidFill>
                          <a:schemeClr val="tx1"/>
                        </a:solidFill>
                        <a:latin typeface="微软雅黑" panose="020B0503020204020204" pitchFamily="34" charset="-122"/>
                        <a:ea typeface="微软雅黑" panose="020B0503020204020204" pitchFamily="34" charset="-122"/>
                      </a:endParaRPr>
                    </a:p>
                  </a:txBody>
                  <a:tcP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bl>
          </a:graphicData>
        </a:graphic>
      </p:graphicFrame>
      <p:grpSp>
        <p:nvGrpSpPr>
          <p:cNvPr id="3" name="组合 19"/>
          <p:cNvGrpSpPr/>
          <p:nvPr>
            <p:custDataLst>
              <p:tags r:id="rId2"/>
            </p:custDataLst>
          </p:nvPr>
        </p:nvGrpSpPr>
        <p:grpSpPr>
          <a:xfrm>
            <a:off x="1352550" y="2459990"/>
            <a:ext cx="2160270" cy="993775"/>
            <a:chOff x="3323832" y="3546028"/>
            <a:chExt cx="2160587" cy="719138"/>
          </a:xfrm>
        </p:grpSpPr>
        <p:sp>
          <p:nvSpPr>
            <p:cNvPr id="4" name="Oval 115"/>
            <p:cNvSpPr>
              <a:spLocks noChangeArrowheads="1"/>
            </p:cNvSpPr>
            <p:nvPr>
              <p:custDataLst>
                <p:tags r:id="rId26"/>
              </p:custDataLst>
            </p:nvPr>
          </p:nvSpPr>
          <p:spPr bwMode="auto">
            <a:xfrm flipV="1">
              <a:off x="3684194" y="3546028"/>
              <a:ext cx="1439863" cy="719138"/>
            </a:xfrm>
            <a:prstGeom prst="ellipse">
              <a:avLst/>
            </a:prstGeom>
            <a:gradFill rotWithShape="1">
              <a:gsLst>
                <a:gs pos="0">
                  <a:schemeClr val="folHlink"/>
                </a:gs>
                <a:gs pos="100000">
                  <a:srgbClr val="476000"/>
                </a:gs>
              </a:gsLst>
              <a:path path="shape">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zh-CN">
                <a:latin typeface="黑体" panose="02010609060101010101" charset="-122"/>
                <a:ea typeface="黑体" panose="02010609060101010101" charset="-122"/>
              </a:endParaRPr>
            </a:p>
          </p:txBody>
        </p:sp>
        <p:sp>
          <p:nvSpPr>
            <p:cNvPr id="5" name="Oval 116"/>
            <p:cNvSpPr>
              <a:spLocks noChangeArrowheads="1"/>
            </p:cNvSpPr>
            <p:nvPr>
              <p:custDataLst>
                <p:tags r:id="rId27"/>
              </p:custDataLst>
            </p:nvPr>
          </p:nvSpPr>
          <p:spPr bwMode="auto">
            <a:xfrm flipV="1">
              <a:off x="5052619" y="3742878"/>
              <a:ext cx="431800" cy="325438"/>
            </a:xfrm>
            <a:prstGeom prst="ellipse">
              <a:avLst/>
            </a:prstGeom>
            <a:gradFill rotWithShape="1">
              <a:gsLst>
                <a:gs pos="0">
                  <a:schemeClr val="folHlink"/>
                </a:gs>
                <a:gs pos="100000">
                  <a:srgbClr val="476000"/>
                </a:gs>
              </a:gsLst>
              <a:path path="shape">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zh-CN">
                <a:latin typeface="黑体" panose="02010609060101010101" charset="-122"/>
                <a:ea typeface="黑体" panose="02010609060101010101" charset="-122"/>
              </a:endParaRPr>
            </a:p>
          </p:txBody>
        </p:sp>
        <p:sp>
          <p:nvSpPr>
            <p:cNvPr id="6" name="Oval 117"/>
            <p:cNvSpPr>
              <a:spLocks noChangeArrowheads="1"/>
            </p:cNvSpPr>
            <p:nvPr>
              <p:custDataLst>
                <p:tags r:id="rId28"/>
              </p:custDataLst>
            </p:nvPr>
          </p:nvSpPr>
          <p:spPr bwMode="auto">
            <a:xfrm flipV="1">
              <a:off x="3323832" y="3742878"/>
              <a:ext cx="431800" cy="325438"/>
            </a:xfrm>
            <a:prstGeom prst="ellipse">
              <a:avLst/>
            </a:prstGeom>
            <a:gradFill rotWithShape="1">
              <a:gsLst>
                <a:gs pos="0">
                  <a:schemeClr val="folHlink"/>
                </a:gs>
                <a:gs pos="100000">
                  <a:srgbClr val="476000"/>
                </a:gs>
              </a:gsLst>
              <a:path path="shape">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zh-CN">
                <a:latin typeface="黑体" panose="02010609060101010101" charset="-122"/>
                <a:ea typeface="黑体" panose="02010609060101010101" charset="-122"/>
              </a:endParaRPr>
            </a:p>
          </p:txBody>
        </p:sp>
      </p:grpSp>
      <p:grpSp>
        <p:nvGrpSpPr>
          <p:cNvPr id="7" name="组合 6"/>
          <p:cNvGrpSpPr/>
          <p:nvPr>
            <p:custDataLst>
              <p:tags r:id="rId3"/>
            </p:custDataLst>
          </p:nvPr>
        </p:nvGrpSpPr>
        <p:grpSpPr>
          <a:xfrm>
            <a:off x="3990975" y="2406650"/>
            <a:ext cx="2160270" cy="1388745"/>
            <a:chOff x="3323832" y="3041997"/>
            <a:chExt cx="2160587" cy="1727200"/>
          </a:xfrm>
        </p:grpSpPr>
        <p:sp>
          <p:nvSpPr>
            <p:cNvPr id="8" name="Oval 115"/>
            <p:cNvSpPr>
              <a:spLocks noChangeArrowheads="1"/>
            </p:cNvSpPr>
            <p:nvPr>
              <p:custDataLst>
                <p:tags r:id="rId21"/>
              </p:custDataLst>
            </p:nvPr>
          </p:nvSpPr>
          <p:spPr bwMode="auto">
            <a:xfrm flipV="1">
              <a:off x="3684194" y="3546028"/>
              <a:ext cx="1439863" cy="719138"/>
            </a:xfrm>
            <a:prstGeom prst="ellipse">
              <a:avLst/>
            </a:prstGeom>
            <a:gradFill rotWithShape="1">
              <a:gsLst>
                <a:gs pos="0">
                  <a:schemeClr val="folHlink"/>
                </a:gs>
                <a:gs pos="100000">
                  <a:srgbClr val="476000"/>
                </a:gs>
              </a:gsLst>
              <a:path path="shape">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zh-CN">
                <a:latin typeface="黑体" panose="02010609060101010101" charset="-122"/>
                <a:ea typeface="黑体" panose="02010609060101010101" charset="-122"/>
              </a:endParaRPr>
            </a:p>
          </p:txBody>
        </p:sp>
        <p:sp>
          <p:nvSpPr>
            <p:cNvPr id="9" name="Oval 116"/>
            <p:cNvSpPr>
              <a:spLocks noChangeArrowheads="1"/>
            </p:cNvSpPr>
            <p:nvPr>
              <p:custDataLst>
                <p:tags r:id="rId22"/>
              </p:custDataLst>
            </p:nvPr>
          </p:nvSpPr>
          <p:spPr bwMode="auto">
            <a:xfrm flipV="1">
              <a:off x="5052619" y="3742878"/>
              <a:ext cx="431800" cy="325438"/>
            </a:xfrm>
            <a:prstGeom prst="ellipse">
              <a:avLst/>
            </a:prstGeom>
            <a:gradFill rotWithShape="1">
              <a:gsLst>
                <a:gs pos="0">
                  <a:schemeClr val="folHlink"/>
                </a:gs>
                <a:gs pos="100000">
                  <a:srgbClr val="476000"/>
                </a:gs>
              </a:gsLst>
              <a:path path="shape">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zh-CN">
                <a:latin typeface="黑体" panose="02010609060101010101" charset="-122"/>
                <a:ea typeface="黑体" panose="02010609060101010101" charset="-122"/>
              </a:endParaRPr>
            </a:p>
          </p:txBody>
        </p:sp>
        <p:sp>
          <p:nvSpPr>
            <p:cNvPr id="10" name="Oval 117"/>
            <p:cNvSpPr>
              <a:spLocks noChangeArrowheads="1"/>
            </p:cNvSpPr>
            <p:nvPr>
              <p:custDataLst>
                <p:tags r:id="rId23"/>
              </p:custDataLst>
            </p:nvPr>
          </p:nvSpPr>
          <p:spPr bwMode="auto">
            <a:xfrm flipV="1">
              <a:off x="3323832" y="3742878"/>
              <a:ext cx="431800" cy="325438"/>
            </a:xfrm>
            <a:prstGeom prst="ellipse">
              <a:avLst/>
            </a:prstGeom>
            <a:gradFill rotWithShape="1">
              <a:gsLst>
                <a:gs pos="0">
                  <a:schemeClr val="folHlink"/>
                </a:gs>
                <a:gs pos="100000">
                  <a:srgbClr val="476000"/>
                </a:gs>
              </a:gsLst>
              <a:path path="shape">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zh-CN">
                <a:latin typeface="黑体" panose="02010609060101010101" charset="-122"/>
                <a:ea typeface="黑体" panose="02010609060101010101" charset="-122"/>
              </a:endParaRPr>
            </a:p>
          </p:txBody>
        </p:sp>
        <p:sp>
          <p:nvSpPr>
            <p:cNvPr id="11" name="Oval 118"/>
            <p:cNvSpPr>
              <a:spLocks noChangeArrowheads="1"/>
            </p:cNvSpPr>
            <p:nvPr>
              <p:custDataLst>
                <p:tags r:id="rId24"/>
              </p:custDataLst>
            </p:nvPr>
          </p:nvSpPr>
          <p:spPr bwMode="auto">
            <a:xfrm rot="16200000" flipV="1">
              <a:off x="4149331" y="3796853"/>
              <a:ext cx="576263" cy="1368425"/>
            </a:xfrm>
            <a:prstGeom prst="ellipse">
              <a:avLst/>
            </a:prstGeom>
            <a:gradFill rotWithShape="1">
              <a:gsLst>
                <a:gs pos="0">
                  <a:srgbClr val="66FFFF"/>
                </a:gs>
                <a:gs pos="100000">
                  <a:srgbClr val="2F7878"/>
                </a:gs>
              </a:gsLst>
              <a:path path="shape">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zh-CN">
                <a:latin typeface="黑体" panose="02010609060101010101" charset="-122"/>
                <a:ea typeface="黑体" panose="02010609060101010101" charset="-122"/>
              </a:endParaRPr>
            </a:p>
          </p:txBody>
        </p:sp>
        <p:sp>
          <p:nvSpPr>
            <p:cNvPr id="12" name="Oval 121"/>
            <p:cNvSpPr>
              <a:spLocks noChangeArrowheads="1"/>
            </p:cNvSpPr>
            <p:nvPr>
              <p:custDataLst>
                <p:tags r:id="rId25"/>
              </p:custDataLst>
            </p:nvPr>
          </p:nvSpPr>
          <p:spPr bwMode="auto">
            <a:xfrm rot="16200000" flipV="1">
              <a:off x="4149331" y="2645916"/>
              <a:ext cx="576263" cy="1368425"/>
            </a:xfrm>
            <a:prstGeom prst="ellipse">
              <a:avLst/>
            </a:prstGeom>
            <a:gradFill rotWithShape="1">
              <a:gsLst>
                <a:gs pos="0">
                  <a:srgbClr val="66FFFF"/>
                </a:gs>
                <a:gs pos="100000">
                  <a:srgbClr val="2F7878"/>
                </a:gs>
              </a:gsLst>
              <a:path path="shape">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zh-CN">
                <a:latin typeface="黑体" panose="02010609060101010101" charset="-122"/>
                <a:ea typeface="黑体" panose="02010609060101010101" charset="-122"/>
              </a:endParaRPr>
            </a:p>
          </p:txBody>
        </p:sp>
      </p:grpSp>
      <p:grpSp>
        <p:nvGrpSpPr>
          <p:cNvPr id="13" name="组合 40"/>
          <p:cNvGrpSpPr/>
          <p:nvPr>
            <p:custDataLst>
              <p:tags r:id="rId4"/>
            </p:custDataLst>
          </p:nvPr>
        </p:nvGrpSpPr>
        <p:grpSpPr>
          <a:xfrm>
            <a:off x="6945630" y="2315845"/>
            <a:ext cx="2639060" cy="1428750"/>
            <a:chOff x="6018558" y="3055752"/>
            <a:chExt cx="2305050" cy="1727200"/>
          </a:xfrm>
        </p:grpSpPr>
        <p:sp>
          <p:nvSpPr>
            <p:cNvPr id="14" name="Oval 102"/>
            <p:cNvSpPr>
              <a:spLocks noChangeArrowheads="1"/>
            </p:cNvSpPr>
            <p:nvPr>
              <p:custDataLst>
                <p:tags r:id="rId14"/>
              </p:custDataLst>
            </p:nvPr>
          </p:nvSpPr>
          <p:spPr bwMode="auto">
            <a:xfrm rot="16200000" flipV="1">
              <a:off x="7351264" y="2729521"/>
              <a:ext cx="576263" cy="1368425"/>
            </a:xfrm>
            <a:prstGeom prst="ellipse">
              <a:avLst/>
            </a:prstGeom>
            <a:gradFill rotWithShape="1">
              <a:gsLst>
                <a:gs pos="0">
                  <a:srgbClr val="F1ADE9"/>
                </a:gs>
                <a:gs pos="100000">
                  <a:srgbClr val="71516E"/>
                </a:gs>
              </a:gsLst>
              <a:path path="shape">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zh-CN">
                <a:latin typeface="黑体" panose="02010609060101010101" charset="-122"/>
                <a:ea typeface="黑体" panose="02010609060101010101" charset="-122"/>
              </a:endParaRPr>
            </a:p>
          </p:txBody>
        </p:sp>
        <p:sp>
          <p:nvSpPr>
            <p:cNvPr id="15" name="Oval 115"/>
            <p:cNvSpPr>
              <a:spLocks noChangeArrowheads="1"/>
            </p:cNvSpPr>
            <p:nvPr>
              <p:custDataLst>
                <p:tags r:id="rId15"/>
              </p:custDataLst>
            </p:nvPr>
          </p:nvSpPr>
          <p:spPr bwMode="auto">
            <a:xfrm flipV="1">
              <a:off x="6454327" y="3559783"/>
              <a:ext cx="1439863" cy="719138"/>
            </a:xfrm>
            <a:prstGeom prst="ellipse">
              <a:avLst/>
            </a:prstGeom>
            <a:gradFill rotWithShape="1">
              <a:gsLst>
                <a:gs pos="0">
                  <a:schemeClr val="folHlink"/>
                </a:gs>
                <a:gs pos="100000">
                  <a:srgbClr val="476000"/>
                </a:gs>
              </a:gsLst>
              <a:path path="shape">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zh-CN">
                <a:latin typeface="黑体" panose="02010609060101010101" charset="-122"/>
                <a:ea typeface="黑体" panose="02010609060101010101" charset="-122"/>
              </a:endParaRPr>
            </a:p>
          </p:txBody>
        </p:sp>
        <p:sp>
          <p:nvSpPr>
            <p:cNvPr id="16" name="Oval 116"/>
            <p:cNvSpPr>
              <a:spLocks noChangeArrowheads="1"/>
            </p:cNvSpPr>
            <p:nvPr>
              <p:custDataLst>
                <p:tags r:id="rId16"/>
              </p:custDataLst>
            </p:nvPr>
          </p:nvSpPr>
          <p:spPr bwMode="auto">
            <a:xfrm flipV="1">
              <a:off x="7822752" y="3756633"/>
              <a:ext cx="431800" cy="325438"/>
            </a:xfrm>
            <a:prstGeom prst="ellipse">
              <a:avLst/>
            </a:prstGeom>
            <a:gradFill rotWithShape="1">
              <a:gsLst>
                <a:gs pos="0">
                  <a:schemeClr val="folHlink"/>
                </a:gs>
                <a:gs pos="100000">
                  <a:srgbClr val="476000"/>
                </a:gs>
              </a:gsLst>
              <a:path path="shape">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zh-CN">
                <a:latin typeface="黑体" panose="02010609060101010101" charset="-122"/>
                <a:ea typeface="黑体" panose="02010609060101010101" charset="-122"/>
              </a:endParaRPr>
            </a:p>
          </p:txBody>
        </p:sp>
        <p:sp>
          <p:nvSpPr>
            <p:cNvPr id="17" name="Oval 117"/>
            <p:cNvSpPr>
              <a:spLocks noChangeArrowheads="1"/>
            </p:cNvSpPr>
            <p:nvPr>
              <p:custDataLst>
                <p:tags r:id="rId17"/>
              </p:custDataLst>
            </p:nvPr>
          </p:nvSpPr>
          <p:spPr bwMode="auto">
            <a:xfrm flipV="1">
              <a:off x="6093965" y="3756633"/>
              <a:ext cx="431800" cy="325438"/>
            </a:xfrm>
            <a:prstGeom prst="ellipse">
              <a:avLst/>
            </a:prstGeom>
            <a:gradFill rotWithShape="1">
              <a:gsLst>
                <a:gs pos="0">
                  <a:schemeClr val="folHlink"/>
                </a:gs>
                <a:gs pos="100000">
                  <a:srgbClr val="476000"/>
                </a:gs>
              </a:gsLst>
              <a:path path="shape">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zh-CN">
                <a:latin typeface="黑体" panose="02010609060101010101" charset="-122"/>
                <a:ea typeface="黑体" panose="02010609060101010101" charset="-122"/>
              </a:endParaRPr>
            </a:p>
          </p:txBody>
        </p:sp>
        <p:sp>
          <p:nvSpPr>
            <p:cNvPr id="18" name="Oval 118"/>
            <p:cNvSpPr>
              <a:spLocks noChangeArrowheads="1"/>
            </p:cNvSpPr>
            <p:nvPr>
              <p:custDataLst>
                <p:tags r:id="rId18"/>
              </p:custDataLst>
            </p:nvPr>
          </p:nvSpPr>
          <p:spPr bwMode="auto">
            <a:xfrm rot="16200000" flipV="1">
              <a:off x="6919464" y="3810608"/>
              <a:ext cx="576263" cy="1368425"/>
            </a:xfrm>
            <a:prstGeom prst="ellipse">
              <a:avLst/>
            </a:prstGeom>
            <a:gradFill rotWithShape="1">
              <a:gsLst>
                <a:gs pos="0">
                  <a:srgbClr val="66FFFF"/>
                </a:gs>
                <a:gs pos="100000">
                  <a:srgbClr val="2F7878"/>
                </a:gs>
              </a:gsLst>
              <a:path path="shape">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zh-CN">
                <a:latin typeface="黑体" panose="02010609060101010101" charset="-122"/>
                <a:ea typeface="黑体" panose="02010609060101010101" charset="-122"/>
              </a:endParaRPr>
            </a:p>
          </p:txBody>
        </p:sp>
        <p:sp>
          <p:nvSpPr>
            <p:cNvPr id="19" name="Oval 119"/>
            <p:cNvSpPr>
              <a:spLocks noChangeArrowheads="1"/>
            </p:cNvSpPr>
            <p:nvPr>
              <p:custDataLst>
                <p:tags r:id="rId19"/>
              </p:custDataLst>
            </p:nvPr>
          </p:nvSpPr>
          <p:spPr bwMode="auto">
            <a:xfrm rot="16200000" flipV="1">
              <a:off x="6414639" y="3666146"/>
              <a:ext cx="576263" cy="1368425"/>
            </a:xfrm>
            <a:prstGeom prst="ellipse">
              <a:avLst/>
            </a:prstGeom>
            <a:gradFill rotWithShape="1">
              <a:gsLst>
                <a:gs pos="0">
                  <a:srgbClr val="F1ADE9"/>
                </a:gs>
                <a:gs pos="100000">
                  <a:srgbClr val="71516E"/>
                </a:gs>
              </a:gsLst>
              <a:path path="shape">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zh-CN">
                <a:latin typeface="黑体" panose="02010609060101010101" charset="-122"/>
                <a:ea typeface="黑体" panose="02010609060101010101" charset="-122"/>
              </a:endParaRPr>
            </a:p>
          </p:txBody>
        </p:sp>
        <p:sp>
          <p:nvSpPr>
            <p:cNvPr id="20" name="Oval 121"/>
            <p:cNvSpPr>
              <a:spLocks noChangeArrowheads="1"/>
            </p:cNvSpPr>
            <p:nvPr>
              <p:custDataLst>
                <p:tags r:id="rId20"/>
              </p:custDataLst>
            </p:nvPr>
          </p:nvSpPr>
          <p:spPr bwMode="auto">
            <a:xfrm rot="16200000" flipV="1">
              <a:off x="6919464" y="2659671"/>
              <a:ext cx="576263" cy="1368425"/>
            </a:xfrm>
            <a:prstGeom prst="ellipse">
              <a:avLst/>
            </a:prstGeom>
            <a:gradFill rotWithShape="1">
              <a:gsLst>
                <a:gs pos="0">
                  <a:srgbClr val="66FFFF"/>
                </a:gs>
                <a:gs pos="100000">
                  <a:srgbClr val="2F7878"/>
                </a:gs>
              </a:gsLst>
              <a:path path="shape">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zh-CN">
                <a:latin typeface="黑体" panose="02010609060101010101" charset="-122"/>
                <a:ea typeface="黑体" panose="02010609060101010101" charset="-122"/>
              </a:endParaRPr>
            </a:p>
          </p:txBody>
        </p:sp>
      </p:grpSp>
      <p:sp>
        <p:nvSpPr>
          <p:cNvPr id="21" name="文本框 20"/>
          <p:cNvSpPr txBox="1"/>
          <p:nvPr>
            <p:custDataLst>
              <p:tags r:id="rId5"/>
            </p:custDataLst>
          </p:nvPr>
        </p:nvSpPr>
        <p:spPr>
          <a:xfrm>
            <a:off x="1352386" y="3910047"/>
            <a:ext cx="2632364" cy="521970"/>
          </a:xfrm>
          <a:prstGeom prst="rect">
            <a:avLst/>
          </a:prstGeom>
          <a:noFill/>
        </p:spPr>
        <p:txBody>
          <a:bodyPr wrap="square">
            <a:spAutoFit/>
          </a:bodyPr>
          <a:lstStyle/>
          <a:p>
            <a:pPr algn="ctr"/>
            <a:r>
              <a:rPr lang="el-GR" altLang="zh-CN" sz="2800" b="1">
                <a:ln w="9525" cap="flat" cmpd="sng" algn="ctr">
                  <a:noFill/>
                  <a:prstDash val="solid"/>
                  <a:round/>
                  <a:headEnd type="none" w="med" len="med"/>
                  <a:tailEnd type="none" w="med" len="med"/>
                </a:ln>
                <a:solidFill>
                  <a:srgbClr val="FF0000"/>
                </a:solidFill>
                <a:latin typeface="微软雅黑" panose="020B0503020204020204" pitchFamily="34" charset="-122"/>
                <a:cs typeface="微软雅黑" panose="020B0503020204020204" pitchFamily="34" charset="-122"/>
                <a:sym typeface="Wingdings" panose="05000000000000000000" charset="0"/>
              </a:rPr>
              <a:t>σ</a:t>
            </a:r>
            <a:r>
              <a:rPr lang="zh-CN" altLang="en-US" sz="2800" b="1">
                <a:ln w="9525" cap="flat" cmpd="sng" algn="ctr">
                  <a:noFill/>
                  <a:prstDash val="solid"/>
                  <a:round/>
                  <a:headEnd type="none" w="med" len="med"/>
                  <a:tailEnd type="none" w="med" len="med"/>
                </a:ln>
                <a:solidFill>
                  <a:srgbClr val="FF0000"/>
                </a:solidFill>
                <a:latin typeface="微软雅黑" panose="020B0503020204020204" pitchFamily="34" charset="-122"/>
                <a:cs typeface="微软雅黑" panose="020B0503020204020204" pitchFamily="34" charset="-122"/>
                <a:sym typeface="Wingdings" panose="05000000000000000000" charset="0"/>
              </a:rPr>
              <a:t>键</a:t>
            </a:r>
            <a:endParaRPr lang="zh-CN" altLang="en-US" sz="2800" b="1">
              <a:solidFill>
                <a:srgbClr val="FF0000"/>
              </a:solidFill>
              <a:latin typeface="微软雅黑" panose="020B0503020204020204" pitchFamily="34" charset="-122"/>
              <a:cs typeface="微软雅黑" panose="020B0503020204020204" pitchFamily="34" charset="-122"/>
            </a:endParaRPr>
          </a:p>
        </p:txBody>
      </p:sp>
      <p:sp>
        <p:nvSpPr>
          <p:cNvPr id="22" name="文本框 21"/>
          <p:cNvSpPr txBox="1"/>
          <p:nvPr>
            <p:custDataLst>
              <p:tags r:id="rId6"/>
            </p:custDataLst>
          </p:nvPr>
        </p:nvSpPr>
        <p:spPr>
          <a:xfrm>
            <a:off x="3513455" y="3909060"/>
            <a:ext cx="3432810" cy="521970"/>
          </a:xfrm>
          <a:prstGeom prst="rect">
            <a:avLst/>
          </a:prstGeom>
          <a:noFill/>
        </p:spPr>
        <p:txBody>
          <a:bodyPr wrap="square">
            <a:spAutoFit/>
          </a:bodyPr>
          <a:lstStyle/>
          <a:p>
            <a:pPr algn="ctr"/>
            <a:r>
              <a:rPr lang="en-US" altLang="zh-CN" sz="2800" b="1">
                <a:ln w="9525" cap="flat" cmpd="sng" algn="ctr">
                  <a:noFill/>
                  <a:prstDash val="solid"/>
                  <a:round/>
                  <a:headEnd type="none" w="med" len="med"/>
                  <a:tailEnd type="none" w="med" len="med"/>
                </a:ln>
                <a:solidFill>
                  <a:srgbClr val="FF0000"/>
                </a:solidFill>
                <a:latin typeface="微软雅黑" panose="020B0503020204020204" pitchFamily="34" charset="-122"/>
                <a:cs typeface="微软雅黑" panose="020B0503020204020204" pitchFamily="34" charset="-122"/>
                <a:sym typeface="Wingdings" panose="05000000000000000000" charset="0"/>
              </a:rPr>
              <a:t>1</a:t>
            </a:r>
            <a:r>
              <a:rPr lang="zh-CN" altLang="en-US" sz="2800" b="1">
                <a:ln w="9525" cap="flat" cmpd="sng" algn="ctr">
                  <a:noFill/>
                  <a:prstDash val="solid"/>
                  <a:round/>
                  <a:headEnd type="none" w="med" len="med"/>
                  <a:tailEnd type="none" w="med" len="med"/>
                </a:ln>
                <a:solidFill>
                  <a:srgbClr val="FF0000"/>
                </a:solidFill>
                <a:latin typeface="微软雅黑" panose="020B0503020204020204" pitchFamily="34" charset="-122"/>
                <a:cs typeface="微软雅黑" panose="020B0503020204020204" pitchFamily="34" charset="-122"/>
                <a:sym typeface="Wingdings" panose="05000000000000000000" charset="0"/>
              </a:rPr>
              <a:t>个</a:t>
            </a:r>
            <a:r>
              <a:rPr lang="el-GR" altLang="zh-CN" sz="2800" b="1">
                <a:ln w="9525" cap="flat" cmpd="sng" algn="ctr">
                  <a:noFill/>
                  <a:prstDash val="solid"/>
                  <a:round/>
                  <a:headEnd type="none" w="med" len="med"/>
                  <a:tailEnd type="none" w="med" len="med"/>
                </a:ln>
                <a:solidFill>
                  <a:srgbClr val="FF0000"/>
                </a:solidFill>
                <a:latin typeface="微软雅黑" panose="020B0503020204020204" pitchFamily="34" charset="-122"/>
                <a:cs typeface="微软雅黑" panose="020B0503020204020204" pitchFamily="34" charset="-122"/>
                <a:sym typeface="Wingdings" panose="05000000000000000000" charset="0"/>
              </a:rPr>
              <a:t>σ</a:t>
            </a:r>
            <a:r>
              <a:rPr lang="zh-CN" altLang="en-US" sz="2800" b="1">
                <a:ln w="9525" cap="flat" cmpd="sng" algn="ctr">
                  <a:noFill/>
                  <a:prstDash val="solid"/>
                  <a:round/>
                  <a:headEnd type="none" w="med" len="med"/>
                  <a:tailEnd type="none" w="med" len="med"/>
                </a:ln>
                <a:solidFill>
                  <a:srgbClr val="FF0000"/>
                </a:solidFill>
                <a:latin typeface="微软雅黑" panose="020B0503020204020204" pitchFamily="34" charset="-122"/>
                <a:cs typeface="微软雅黑" panose="020B0503020204020204" pitchFamily="34" charset="-122"/>
                <a:sym typeface="Wingdings" panose="05000000000000000000" charset="0"/>
              </a:rPr>
              <a:t>键、</a:t>
            </a:r>
            <a:r>
              <a:rPr lang="en-US" altLang="zh-CN" sz="2800" b="1">
                <a:ln w="9525" cap="flat" cmpd="sng" algn="ctr">
                  <a:noFill/>
                  <a:prstDash val="solid"/>
                  <a:round/>
                  <a:headEnd type="none" w="med" len="med"/>
                  <a:tailEnd type="none" w="med" len="med"/>
                </a:ln>
                <a:solidFill>
                  <a:srgbClr val="FF0000"/>
                </a:solidFill>
                <a:latin typeface="微软雅黑" panose="020B0503020204020204" pitchFamily="34" charset="-122"/>
                <a:cs typeface="微软雅黑" panose="020B0503020204020204" pitchFamily="34" charset="-122"/>
                <a:sym typeface="Wingdings" panose="05000000000000000000" charset="0"/>
              </a:rPr>
              <a:t>1</a:t>
            </a:r>
            <a:r>
              <a:rPr lang="zh-CN" altLang="en-US" sz="2800" b="1">
                <a:ln w="9525" cap="flat" cmpd="sng" algn="ctr">
                  <a:noFill/>
                  <a:prstDash val="solid"/>
                  <a:round/>
                  <a:headEnd type="none" w="med" len="med"/>
                  <a:tailEnd type="none" w="med" len="med"/>
                </a:ln>
                <a:solidFill>
                  <a:srgbClr val="FF0000"/>
                </a:solidFill>
                <a:latin typeface="微软雅黑" panose="020B0503020204020204" pitchFamily="34" charset="-122"/>
                <a:cs typeface="微软雅黑" panose="020B0503020204020204" pitchFamily="34" charset="-122"/>
                <a:sym typeface="Wingdings" panose="05000000000000000000" charset="0"/>
              </a:rPr>
              <a:t>个</a:t>
            </a:r>
            <a:r>
              <a:rPr lang="el-GR" altLang="zh-CN" sz="2800" b="1">
                <a:ln w="9525" cap="flat" cmpd="sng" algn="ctr">
                  <a:noFill/>
                  <a:prstDash val="solid"/>
                  <a:round/>
                  <a:headEnd type="none" w="med" len="med"/>
                  <a:tailEnd type="none" w="med" len="med"/>
                </a:ln>
                <a:solidFill>
                  <a:srgbClr val="FF0000"/>
                </a:solidFill>
                <a:latin typeface="微软雅黑" panose="020B0503020204020204" pitchFamily="34" charset="-122"/>
                <a:cs typeface="微软雅黑" panose="020B0503020204020204" pitchFamily="34" charset="-122"/>
                <a:sym typeface="Wingdings" panose="05000000000000000000" charset="0"/>
              </a:rPr>
              <a:t>π</a:t>
            </a:r>
            <a:r>
              <a:rPr lang="zh-CN" altLang="en-US" sz="2800" b="1">
                <a:ln w="9525" cap="flat" cmpd="sng" algn="ctr">
                  <a:noFill/>
                  <a:prstDash val="solid"/>
                  <a:round/>
                  <a:headEnd type="none" w="med" len="med"/>
                  <a:tailEnd type="none" w="med" len="med"/>
                </a:ln>
                <a:solidFill>
                  <a:srgbClr val="FF0000"/>
                </a:solidFill>
                <a:latin typeface="微软雅黑" panose="020B0503020204020204" pitchFamily="34" charset="-122"/>
                <a:cs typeface="微软雅黑" panose="020B0503020204020204" pitchFamily="34" charset="-122"/>
                <a:sym typeface="Wingdings" panose="05000000000000000000" charset="0"/>
              </a:rPr>
              <a:t>键</a:t>
            </a:r>
            <a:endParaRPr lang="zh-CN" altLang="en-US" sz="2800" b="1">
              <a:solidFill>
                <a:srgbClr val="FF0000"/>
              </a:solidFill>
              <a:latin typeface="微软雅黑" panose="020B0503020204020204" pitchFamily="34" charset="-122"/>
              <a:cs typeface="微软雅黑" panose="020B0503020204020204" pitchFamily="34" charset="-122"/>
            </a:endParaRPr>
          </a:p>
        </p:txBody>
      </p:sp>
      <p:sp>
        <p:nvSpPr>
          <p:cNvPr id="23" name="文本框 22"/>
          <p:cNvSpPr txBox="1"/>
          <p:nvPr>
            <p:custDataLst>
              <p:tags r:id="rId7"/>
            </p:custDataLst>
          </p:nvPr>
        </p:nvSpPr>
        <p:spPr>
          <a:xfrm>
            <a:off x="6737985" y="3906520"/>
            <a:ext cx="3800475" cy="521970"/>
          </a:xfrm>
          <a:prstGeom prst="rect">
            <a:avLst/>
          </a:prstGeom>
          <a:noFill/>
        </p:spPr>
        <p:txBody>
          <a:bodyPr wrap="square">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lang="en-US" altLang="zh-CN" sz="2800" b="1">
                <a:ln w="9525" cap="flat" cmpd="sng" algn="ctr">
                  <a:noFill/>
                  <a:prstDash val="solid"/>
                  <a:round/>
                  <a:headEnd type="none" w="med" len="med"/>
                  <a:tailEnd type="none" w="med" len="med"/>
                </a:ln>
                <a:solidFill>
                  <a:srgbClr val="FF0000"/>
                </a:solidFill>
                <a:latin typeface="微软雅黑" panose="020B0503020204020204" pitchFamily="34" charset="-122"/>
                <a:cs typeface="微软雅黑" panose="020B0503020204020204" pitchFamily="34" charset="-122"/>
                <a:sym typeface="Wingdings" panose="05000000000000000000" charset="0"/>
              </a:rPr>
              <a:t>1</a:t>
            </a:r>
            <a:r>
              <a:rPr lang="zh-CN" altLang="en-US" sz="2800" b="1">
                <a:ln w="9525" cap="flat" cmpd="sng" algn="ctr">
                  <a:noFill/>
                  <a:prstDash val="solid"/>
                  <a:round/>
                  <a:headEnd type="none" w="med" len="med"/>
                  <a:tailEnd type="none" w="med" len="med"/>
                </a:ln>
                <a:solidFill>
                  <a:srgbClr val="FF0000"/>
                </a:solidFill>
                <a:latin typeface="微软雅黑" panose="020B0503020204020204" pitchFamily="34" charset="-122"/>
                <a:cs typeface="微软雅黑" panose="020B0503020204020204" pitchFamily="34" charset="-122"/>
                <a:sym typeface="Wingdings" panose="05000000000000000000" charset="0"/>
              </a:rPr>
              <a:t>个</a:t>
            </a:r>
            <a:r>
              <a:rPr lang="el-GR" altLang="zh-CN" sz="2800" b="1">
                <a:ln w="9525" cap="flat" cmpd="sng" algn="ctr">
                  <a:noFill/>
                  <a:prstDash val="solid"/>
                  <a:round/>
                  <a:headEnd type="none" w="med" len="med"/>
                  <a:tailEnd type="none" w="med" len="med"/>
                </a:ln>
                <a:solidFill>
                  <a:srgbClr val="FF0000"/>
                </a:solidFill>
                <a:latin typeface="微软雅黑" panose="020B0503020204020204" pitchFamily="34" charset="-122"/>
                <a:cs typeface="微软雅黑" panose="020B0503020204020204" pitchFamily="34" charset="-122"/>
                <a:sym typeface="Wingdings" panose="05000000000000000000" charset="0"/>
              </a:rPr>
              <a:t>σ</a:t>
            </a:r>
            <a:r>
              <a:rPr lang="zh-CN" altLang="en-US" sz="2800" b="1">
                <a:ln w="9525" cap="flat" cmpd="sng" algn="ctr">
                  <a:noFill/>
                  <a:prstDash val="solid"/>
                  <a:round/>
                  <a:headEnd type="none" w="med" len="med"/>
                  <a:tailEnd type="none" w="med" len="med"/>
                </a:ln>
                <a:solidFill>
                  <a:srgbClr val="FF0000"/>
                </a:solidFill>
                <a:latin typeface="微软雅黑" panose="020B0503020204020204" pitchFamily="34" charset="-122"/>
                <a:cs typeface="微软雅黑" panose="020B0503020204020204" pitchFamily="34" charset="-122"/>
                <a:sym typeface="Wingdings" panose="05000000000000000000" charset="0"/>
              </a:rPr>
              <a:t>键、</a:t>
            </a:r>
            <a:r>
              <a:rPr lang="en-US" altLang="zh-CN" sz="2800" b="1">
                <a:ln w="9525" cap="flat" cmpd="sng" algn="ctr">
                  <a:noFill/>
                  <a:prstDash val="solid"/>
                  <a:round/>
                  <a:headEnd type="none" w="med" len="med"/>
                  <a:tailEnd type="none" w="med" len="med"/>
                </a:ln>
                <a:solidFill>
                  <a:srgbClr val="FF0000"/>
                </a:solidFill>
                <a:latin typeface="微软雅黑" panose="020B0503020204020204" pitchFamily="34" charset="-122"/>
                <a:cs typeface="微软雅黑" panose="020B0503020204020204" pitchFamily="34" charset="-122"/>
                <a:sym typeface="Wingdings" panose="05000000000000000000" charset="0"/>
              </a:rPr>
              <a:t>2</a:t>
            </a:r>
            <a:r>
              <a:rPr lang="zh-CN" altLang="en-US" sz="2800" b="1">
                <a:ln w="9525" cap="flat" cmpd="sng" algn="ctr">
                  <a:noFill/>
                  <a:prstDash val="solid"/>
                  <a:round/>
                  <a:headEnd type="none" w="med" len="med"/>
                  <a:tailEnd type="none" w="med" len="med"/>
                </a:ln>
                <a:solidFill>
                  <a:srgbClr val="FF0000"/>
                </a:solidFill>
                <a:latin typeface="微软雅黑" panose="020B0503020204020204" pitchFamily="34" charset="-122"/>
                <a:cs typeface="微软雅黑" panose="020B0503020204020204" pitchFamily="34" charset="-122"/>
                <a:sym typeface="Wingdings" panose="05000000000000000000" charset="0"/>
              </a:rPr>
              <a:t>个</a:t>
            </a:r>
            <a:r>
              <a:rPr lang="el-GR" altLang="zh-CN" sz="2800" b="1">
                <a:ln w="9525" cap="flat" cmpd="sng" algn="ctr">
                  <a:noFill/>
                  <a:prstDash val="solid"/>
                  <a:round/>
                  <a:headEnd type="none" w="med" len="med"/>
                  <a:tailEnd type="none" w="med" len="med"/>
                </a:ln>
                <a:solidFill>
                  <a:srgbClr val="FF0000"/>
                </a:solidFill>
                <a:latin typeface="微软雅黑" panose="020B0503020204020204" pitchFamily="34" charset="-122"/>
                <a:cs typeface="微软雅黑" panose="020B0503020204020204" pitchFamily="34" charset="-122"/>
                <a:sym typeface="Wingdings" panose="05000000000000000000" charset="0"/>
              </a:rPr>
              <a:t>π</a:t>
            </a:r>
            <a:r>
              <a:rPr lang="zh-CN" altLang="en-US" sz="2800" b="1">
                <a:ln w="9525" cap="flat" cmpd="sng" algn="ctr">
                  <a:noFill/>
                  <a:prstDash val="solid"/>
                  <a:round/>
                  <a:headEnd type="none" w="med" len="med"/>
                  <a:tailEnd type="none" w="med" len="med"/>
                </a:ln>
                <a:solidFill>
                  <a:srgbClr val="FF0000"/>
                </a:solidFill>
                <a:latin typeface="微软雅黑" panose="020B0503020204020204" pitchFamily="34" charset="-122"/>
                <a:cs typeface="微软雅黑" panose="020B0503020204020204" pitchFamily="34" charset="-122"/>
                <a:sym typeface="Wingdings" panose="05000000000000000000" charset="0"/>
              </a:rPr>
              <a:t>键</a:t>
            </a:r>
            <a:endParaRPr lang="zh-CN" altLang="en-US" sz="2800" b="1">
              <a:solidFill>
                <a:srgbClr val="FF0000"/>
              </a:solidFill>
              <a:latin typeface="微软雅黑" panose="020B0503020204020204" pitchFamily="34" charset="-122"/>
              <a:cs typeface="微软雅黑" panose="020B0503020204020204" pitchFamily="34" charset="-122"/>
            </a:endParaRPr>
          </a:p>
        </p:txBody>
      </p:sp>
      <p:sp>
        <p:nvSpPr>
          <p:cNvPr id="204844" name="Text Box 44"/>
          <p:cNvSpPr txBox="1"/>
          <p:nvPr>
            <p:custDataLst>
              <p:tags r:id="rId8"/>
            </p:custDataLst>
          </p:nvPr>
        </p:nvSpPr>
        <p:spPr>
          <a:xfrm>
            <a:off x="162560" y="4438015"/>
            <a:ext cx="12029440" cy="1198880"/>
          </a:xfrm>
          <a:prstGeom prst="rect">
            <a:avLst/>
          </a:prstGeom>
          <a:noFill/>
          <a:ln w="9525">
            <a:noFill/>
          </a:ln>
        </p:spPr>
        <p:txBody>
          <a:bodyPr wrap="square">
            <a:spAutoFit/>
          </a:bodyPr>
          <a:lstStyle/>
          <a:p>
            <a:pPr fontAlgn="auto">
              <a:lnSpc>
                <a:spcPct val="150000"/>
              </a:lnSpc>
              <a:spcBef>
                <a:spcPct val="0"/>
              </a:spcBef>
            </a:pPr>
            <a:r>
              <a:rPr lang="en-US" altLang="en-US" sz="2400" b="1">
                <a:solidFill>
                  <a:schemeClr val="tx1"/>
                </a:solidFill>
                <a:latin typeface="微软雅黑" panose="020B0503020204020204" pitchFamily="34" charset="-122"/>
                <a:cs typeface="微软雅黑" panose="020B0503020204020204" pitchFamily="34" charset="-122"/>
              </a:rPr>
              <a:t>①</a:t>
            </a:r>
            <a:r>
              <a:rPr lang="en-US" altLang="zh-CN" sz="2400" b="1">
                <a:solidFill>
                  <a:schemeClr val="tx1"/>
                </a:solidFill>
                <a:latin typeface="微软雅黑" panose="020B0503020204020204" pitchFamily="34" charset="-122"/>
                <a:cs typeface="微软雅黑" panose="020B0503020204020204" pitchFamily="34" charset="-122"/>
              </a:rPr>
              <a:t>s-s</a:t>
            </a:r>
            <a:r>
              <a:rPr lang="zh-CN" altLang="en-US" sz="2400" b="1">
                <a:solidFill>
                  <a:schemeClr val="tx1"/>
                </a:solidFill>
                <a:latin typeface="微软雅黑" panose="020B0503020204020204" pitchFamily="34" charset="-122"/>
                <a:cs typeface="微软雅黑" panose="020B0503020204020204" pitchFamily="34" charset="-122"/>
              </a:rPr>
              <a:t>电子、</a:t>
            </a:r>
            <a:r>
              <a:rPr lang="en-US" altLang="zh-CN" sz="2400" b="1">
                <a:solidFill>
                  <a:schemeClr val="tx1"/>
                </a:solidFill>
                <a:latin typeface="微软雅黑" panose="020B0503020204020204" pitchFamily="34" charset="-122"/>
                <a:cs typeface="微软雅黑" panose="020B0503020204020204" pitchFamily="34" charset="-122"/>
              </a:rPr>
              <a:t>s-p</a:t>
            </a:r>
            <a:r>
              <a:rPr lang="zh-CN" altLang="en-US" sz="2400" b="1">
                <a:solidFill>
                  <a:schemeClr val="tx1"/>
                </a:solidFill>
                <a:latin typeface="微软雅黑" panose="020B0503020204020204" pitchFamily="34" charset="-122"/>
                <a:cs typeface="微软雅黑" panose="020B0503020204020204" pitchFamily="34" charset="-122"/>
              </a:rPr>
              <a:t>电子只形成</a:t>
            </a:r>
            <a:r>
              <a:rPr lang="en-US" altLang="zh-CN" sz="2400" b="1">
                <a:solidFill>
                  <a:schemeClr val="tx1"/>
                </a:solidFill>
                <a:latin typeface="微软雅黑" panose="020B0503020204020204" pitchFamily="34" charset="-122"/>
                <a:cs typeface="微软雅黑" panose="020B0503020204020204" pitchFamily="34" charset="-122"/>
              </a:rPr>
              <a:t>σ</a:t>
            </a:r>
            <a:r>
              <a:rPr lang="zh-CN" altLang="en-US" sz="2400" b="1">
                <a:solidFill>
                  <a:schemeClr val="tx1"/>
                </a:solidFill>
                <a:latin typeface="微软雅黑" panose="020B0503020204020204" pitchFamily="34" charset="-122"/>
                <a:cs typeface="微软雅黑" panose="020B0503020204020204" pitchFamily="34" charset="-122"/>
              </a:rPr>
              <a:t>键；</a:t>
            </a:r>
            <a:r>
              <a:rPr lang="en-US" altLang="zh-CN" sz="2400" b="1">
                <a:solidFill>
                  <a:schemeClr val="tx1"/>
                </a:solidFill>
                <a:latin typeface="微软雅黑" panose="020B0503020204020204" pitchFamily="34" charset="-122"/>
                <a:cs typeface="微软雅黑" panose="020B0503020204020204" pitchFamily="34" charset="-122"/>
              </a:rPr>
              <a:t>p-p</a:t>
            </a:r>
            <a:r>
              <a:rPr lang="zh-CN" altLang="en-US" sz="2400" b="1">
                <a:solidFill>
                  <a:schemeClr val="tx1"/>
                </a:solidFill>
                <a:latin typeface="微软雅黑" panose="020B0503020204020204" pitchFamily="34" charset="-122"/>
                <a:cs typeface="微软雅黑" panose="020B0503020204020204" pitchFamily="34" charset="-122"/>
              </a:rPr>
              <a:t>电子既形成</a:t>
            </a:r>
            <a:r>
              <a:rPr lang="en-US" altLang="zh-CN" sz="2400" b="1">
                <a:solidFill>
                  <a:schemeClr val="tx1"/>
                </a:solidFill>
                <a:latin typeface="微软雅黑" panose="020B0503020204020204" pitchFamily="34" charset="-122"/>
                <a:cs typeface="微软雅黑" panose="020B0503020204020204" pitchFamily="34" charset="-122"/>
              </a:rPr>
              <a:t>σ</a:t>
            </a:r>
            <a:r>
              <a:rPr lang="zh-CN" altLang="en-US" sz="2400" b="1">
                <a:solidFill>
                  <a:schemeClr val="tx1"/>
                </a:solidFill>
                <a:latin typeface="微软雅黑" panose="020B0503020204020204" pitchFamily="34" charset="-122"/>
                <a:cs typeface="微软雅黑" panose="020B0503020204020204" pitchFamily="34" charset="-122"/>
              </a:rPr>
              <a:t>键，又形成</a:t>
            </a:r>
            <a:r>
              <a:rPr lang="en-US" altLang="zh-CN" sz="2400" b="1">
                <a:solidFill>
                  <a:schemeClr val="tx1"/>
                </a:solidFill>
                <a:latin typeface="微软雅黑" panose="020B0503020204020204" pitchFamily="34" charset="-122"/>
                <a:cs typeface="微软雅黑" panose="020B0503020204020204" pitchFamily="34" charset="-122"/>
              </a:rPr>
              <a:t>π</a:t>
            </a:r>
            <a:r>
              <a:rPr lang="zh-CN" altLang="en-US" sz="2400" b="1">
                <a:solidFill>
                  <a:schemeClr val="tx1"/>
                </a:solidFill>
                <a:latin typeface="微软雅黑" panose="020B0503020204020204" pitchFamily="34" charset="-122"/>
                <a:cs typeface="微软雅黑" panose="020B0503020204020204" pitchFamily="34" charset="-122"/>
              </a:rPr>
              <a:t>键；且 </a:t>
            </a:r>
            <a:r>
              <a:rPr lang="en-US" altLang="zh-CN" sz="2400" b="1">
                <a:solidFill>
                  <a:schemeClr val="tx1"/>
                </a:solidFill>
                <a:latin typeface="微软雅黑" panose="020B0503020204020204" pitchFamily="34" charset="-122"/>
                <a:cs typeface="微软雅黑" panose="020B0503020204020204" pitchFamily="34" charset="-122"/>
              </a:rPr>
              <a:t>p-p</a:t>
            </a:r>
            <a:r>
              <a:rPr lang="zh-CN" altLang="en-US" sz="2400" b="1">
                <a:solidFill>
                  <a:schemeClr val="tx1"/>
                </a:solidFill>
                <a:latin typeface="微软雅黑" panose="020B0503020204020204" pitchFamily="34" charset="-122"/>
                <a:cs typeface="微软雅黑" panose="020B0503020204020204" pitchFamily="34" charset="-122"/>
              </a:rPr>
              <a:t>电子先形成</a:t>
            </a:r>
            <a:r>
              <a:rPr lang="en-US" altLang="zh-CN" sz="2400" b="1">
                <a:solidFill>
                  <a:schemeClr val="tx1"/>
                </a:solidFill>
                <a:latin typeface="微软雅黑" panose="020B0503020204020204" pitchFamily="34" charset="-122"/>
                <a:cs typeface="微软雅黑" panose="020B0503020204020204" pitchFamily="34" charset="-122"/>
              </a:rPr>
              <a:t>σ</a:t>
            </a:r>
            <a:r>
              <a:rPr lang="zh-CN" altLang="en-US" sz="2400" b="1">
                <a:solidFill>
                  <a:schemeClr val="tx1"/>
                </a:solidFill>
                <a:latin typeface="微软雅黑" panose="020B0503020204020204" pitchFamily="34" charset="-122"/>
                <a:cs typeface="微软雅黑" panose="020B0503020204020204" pitchFamily="34" charset="-122"/>
              </a:rPr>
              <a:t>键，后形成</a:t>
            </a:r>
            <a:r>
              <a:rPr lang="en-US" altLang="zh-CN" sz="2400" b="1">
                <a:solidFill>
                  <a:schemeClr val="tx1"/>
                </a:solidFill>
                <a:latin typeface="微软雅黑" panose="020B0503020204020204" pitchFamily="34" charset="-122"/>
                <a:cs typeface="微软雅黑" panose="020B0503020204020204" pitchFamily="34" charset="-122"/>
              </a:rPr>
              <a:t>π</a:t>
            </a:r>
            <a:r>
              <a:rPr lang="zh-CN" altLang="en-US" sz="2400" b="1">
                <a:solidFill>
                  <a:schemeClr val="tx1"/>
                </a:solidFill>
                <a:latin typeface="微软雅黑" panose="020B0503020204020204" pitchFamily="34" charset="-122"/>
                <a:cs typeface="微软雅黑" panose="020B0503020204020204" pitchFamily="34" charset="-122"/>
              </a:rPr>
              <a:t>键</a:t>
            </a:r>
            <a:r>
              <a:rPr lang="zh-CN" altLang="en-US" sz="2400" b="1">
                <a:solidFill>
                  <a:schemeClr val="tx1"/>
                </a:solidFill>
                <a:effectLst>
                  <a:outerShdw blurRad="38100" dist="19050" dir="2700000" algn="tl" rotWithShape="0">
                    <a:schemeClr val="dk1">
                      <a:alpha val="40000"/>
                    </a:schemeClr>
                  </a:outerShdw>
                </a:effectLst>
                <a:latin typeface="微软雅黑" panose="020B0503020204020204" pitchFamily="34" charset="-122"/>
                <a:cs typeface="微软雅黑" panose="020B0503020204020204" pitchFamily="34" charset="-122"/>
              </a:rPr>
              <a:t>。</a:t>
            </a:r>
          </a:p>
        </p:txBody>
      </p:sp>
      <p:sp>
        <p:nvSpPr>
          <p:cNvPr id="25" name="Text Box 44"/>
          <p:cNvSpPr txBox="1"/>
          <p:nvPr>
            <p:custDataLst>
              <p:tags r:id="rId9"/>
            </p:custDataLst>
          </p:nvPr>
        </p:nvSpPr>
        <p:spPr>
          <a:xfrm>
            <a:off x="162560" y="5487670"/>
            <a:ext cx="11976735" cy="1198880"/>
          </a:xfrm>
          <a:prstGeom prst="rect">
            <a:avLst/>
          </a:prstGeom>
          <a:noFill/>
          <a:ln w="9525">
            <a:noFill/>
          </a:ln>
        </p:spPr>
        <p:txBody>
          <a:bodyPr wrap="square">
            <a:spAutoFit/>
          </a:bodyPr>
          <a:lstStyle/>
          <a:p>
            <a:pPr fontAlgn="auto">
              <a:lnSpc>
                <a:spcPct val="150000"/>
              </a:lnSpc>
              <a:spcBef>
                <a:spcPct val="0"/>
              </a:spcBef>
            </a:pPr>
            <a:r>
              <a:rPr lang="zh-CN" altLang="en-US" sz="2400" b="1">
                <a:solidFill>
                  <a:srgbClr val="FF0000"/>
                </a:solidFill>
                <a:latin typeface="微软雅黑" panose="020B0503020204020204" pitchFamily="34" charset="-122"/>
                <a:cs typeface="微软雅黑" panose="020B0503020204020204" pitchFamily="34" charset="-122"/>
              </a:rPr>
              <a:t>②</a:t>
            </a:r>
            <a:r>
              <a:rPr lang="zh-CN" altLang="zh-CN" sz="2400" b="1">
                <a:solidFill>
                  <a:srgbClr val="FF0000"/>
                </a:solidFill>
                <a:latin typeface="微软雅黑" panose="020B0503020204020204" pitchFamily="34" charset="-122"/>
                <a:cs typeface="微软雅黑" panose="020B0503020204020204" pitchFamily="34" charset="-122"/>
                <a:sym typeface="+mn-ea"/>
              </a:rPr>
              <a:t>共价</a:t>
            </a:r>
            <a:r>
              <a:rPr lang="zh-CN" altLang="en-US" sz="2400" b="1">
                <a:solidFill>
                  <a:srgbClr val="FF0000"/>
                </a:solidFill>
                <a:latin typeface="微软雅黑" panose="020B0503020204020204" pitchFamily="34" charset="-122"/>
                <a:cs typeface="微软雅黑" panose="020B0503020204020204" pitchFamily="34" charset="-122"/>
              </a:rPr>
              <a:t>单键是</a:t>
            </a:r>
            <a:r>
              <a:rPr lang="en-US" altLang="zh-CN" sz="2400" b="1">
                <a:solidFill>
                  <a:srgbClr val="FF0000"/>
                </a:solidFill>
                <a:latin typeface="微软雅黑" panose="020B0503020204020204" pitchFamily="34" charset="-122"/>
                <a:cs typeface="微软雅黑" panose="020B0503020204020204" pitchFamily="34" charset="-122"/>
              </a:rPr>
              <a:t>σ</a:t>
            </a:r>
            <a:r>
              <a:rPr lang="zh-CN" altLang="en-US" sz="2400" b="1">
                <a:solidFill>
                  <a:srgbClr val="FF0000"/>
                </a:solidFill>
                <a:latin typeface="微软雅黑" panose="020B0503020204020204" pitchFamily="34" charset="-122"/>
                <a:cs typeface="微软雅黑" panose="020B0503020204020204" pitchFamily="34" charset="-122"/>
              </a:rPr>
              <a:t>键；</a:t>
            </a:r>
            <a:r>
              <a:rPr lang="zh-CN" altLang="zh-CN" sz="2400" b="1">
                <a:solidFill>
                  <a:srgbClr val="FF0000"/>
                </a:solidFill>
                <a:latin typeface="微软雅黑" panose="020B0503020204020204" pitchFamily="34" charset="-122"/>
                <a:cs typeface="微软雅黑" panose="020B0503020204020204" pitchFamily="34" charset="-122"/>
                <a:sym typeface="+mn-ea"/>
              </a:rPr>
              <a:t>共价</a:t>
            </a:r>
            <a:r>
              <a:rPr lang="zh-CN" altLang="en-US" sz="2400" b="1">
                <a:solidFill>
                  <a:srgbClr val="FF0000"/>
                </a:solidFill>
                <a:latin typeface="微软雅黑" panose="020B0503020204020204" pitchFamily="34" charset="-122"/>
                <a:cs typeface="微软雅黑" panose="020B0503020204020204" pitchFamily="34" charset="-122"/>
              </a:rPr>
              <a:t>双键中有一个</a:t>
            </a:r>
            <a:r>
              <a:rPr lang="en-US" altLang="zh-CN" sz="2400" b="1">
                <a:solidFill>
                  <a:srgbClr val="FF0000"/>
                </a:solidFill>
                <a:latin typeface="微软雅黑" panose="020B0503020204020204" pitchFamily="34" charset="-122"/>
                <a:cs typeface="微软雅黑" panose="020B0503020204020204" pitchFamily="34" charset="-122"/>
              </a:rPr>
              <a:t>σ</a:t>
            </a:r>
            <a:r>
              <a:rPr lang="zh-CN" altLang="en-US" sz="2400" b="1">
                <a:solidFill>
                  <a:srgbClr val="FF0000"/>
                </a:solidFill>
                <a:latin typeface="微软雅黑" panose="020B0503020204020204" pitchFamily="34" charset="-122"/>
                <a:cs typeface="微软雅黑" panose="020B0503020204020204" pitchFamily="34" charset="-122"/>
              </a:rPr>
              <a:t>键</a:t>
            </a:r>
            <a:r>
              <a:rPr lang="en-US" altLang="zh-CN" sz="2400" b="1">
                <a:solidFill>
                  <a:srgbClr val="FF0000"/>
                </a:solidFill>
                <a:latin typeface="微软雅黑" panose="020B0503020204020204" pitchFamily="34" charset="-122"/>
                <a:cs typeface="微软雅黑" panose="020B0503020204020204" pitchFamily="34" charset="-122"/>
              </a:rPr>
              <a:t>,</a:t>
            </a:r>
            <a:r>
              <a:rPr lang="zh-CN" altLang="en-US" sz="2400" b="1">
                <a:solidFill>
                  <a:srgbClr val="FF0000"/>
                </a:solidFill>
                <a:latin typeface="微软雅黑" panose="020B0503020204020204" pitchFamily="34" charset="-122"/>
                <a:cs typeface="微软雅黑" panose="020B0503020204020204" pitchFamily="34" charset="-122"/>
              </a:rPr>
              <a:t>另一个是</a:t>
            </a:r>
            <a:r>
              <a:rPr lang="en-US" altLang="zh-CN" sz="2400" b="1">
                <a:solidFill>
                  <a:srgbClr val="FF0000"/>
                </a:solidFill>
                <a:latin typeface="微软雅黑" panose="020B0503020204020204" pitchFamily="34" charset="-122"/>
                <a:cs typeface="微软雅黑" panose="020B0503020204020204" pitchFamily="34" charset="-122"/>
              </a:rPr>
              <a:t>π</a:t>
            </a:r>
            <a:r>
              <a:rPr lang="zh-CN" altLang="en-US" sz="2400" b="1">
                <a:solidFill>
                  <a:srgbClr val="FF0000"/>
                </a:solidFill>
                <a:latin typeface="微软雅黑" panose="020B0503020204020204" pitchFamily="34" charset="-122"/>
                <a:cs typeface="微软雅黑" panose="020B0503020204020204" pitchFamily="34" charset="-122"/>
              </a:rPr>
              <a:t>键；</a:t>
            </a:r>
            <a:r>
              <a:rPr lang="zh-CN" altLang="zh-CN" sz="2400" b="1">
                <a:solidFill>
                  <a:srgbClr val="FF0000"/>
                </a:solidFill>
                <a:latin typeface="微软雅黑" panose="020B0503020204020204" pitchFamily="34" charset="-122"/>
                <a:cs typeface="微软雅黑" panose="020B0503020204020204" pitchFamily="34" charset="-122"/>
                <a:sym typeface="+mn-ea"/>
              </a:rPr>
              <a:t>共价</a:t>
            </a:r>
            <a:r>
              <a:rPr lang="zh-CN" altLang="en-US" sz="2400" b="1">
                <a:solidFill>
                  <a:srgbClr val="FF0000"/>
                </a:solidFill>
                <a:latin typeface="微软雅黑" panose="020B0503020204020204" pitchFamily="34" charset="-122"/>
                <a:cs typeface="微软雅黑" panose="020B0503020204020204" pitchFamily="34" charset="-122"/>
              </a:rPr>
              <a:t>三键由一个</a:t>
            </a:r>
            <a:r>
              <a:rPr lang="en-US" altLang="zh-CN" sz="2400" b="1">
                <a:solidFill>
                  <a:srgbClr val="FF0000"/>
                </a:solidFill>
                <a:latin typeface="微软雅黑" panose="020B0503020204020204" pitchFamily="34" charset="-122"/>
                <a:cs typeface="微软雅黑" panose="020B0503020204020204" pitchFamily="34" charset="-122"/>
              </a:rPr>
              <a:t>σ</a:t>
            </a:r>
            <a:r>
              <a:rPr lang="zh-CN" altLang="en-US" sz="2400" b="1">
                <a:solidFill>
                  <a:srgbClr val="FF0000"/>
                </a:solidFill>
                <a:latin typeface="微软雅黑" panose="020B0503020204020204" pitchFamily="34" charset="-122"/>
                <a:cs typeface="微软雅黑" panose="020B0503020204020204" pitchFamily="34" charset="-122"/>
              </a:rPr>
              <a:t>键和两个</a:t>
            </a:r>
            <a:r>
              <a:rPr lang="en-US" altLang="zh-CN" sz="2400" b="1">
                <a:solidFill>
                  <a:srgbClr val="FF0000"/>
                </a:solidFill>
                <a:latin typeface="微软雅黑" panose="020B0503020204020204" pitchFamily="34" charset="-122"/>
                <a:cs typeface="微软雅黑" panose="020B0503020204020204" pitchFamily="34" charset="-122"/>
              </a:rPr>
              <a:t>π</a:t>
            </a:r>
            <a:r>
              <a:rPr lang="zh-CN" altLang="en-US" sz="2400" b="1">
                <a:solidFill>
                  <a:srgbClr val="FF0000"/>
                </a:solidFill>
                <a:latin typeface="微软雅黑" panose="020B0503020204020204" pitchFamily="34" charset="-122"/>
                <a:cs typeface="微软雅黑" panose="020B0503020204020204" pitchFamily="34" charset="-122"/>
              </a:rPr>
              <a:t>键构成</a:t>
            </a:r>
            <a:r>
              <a:rPr lang="zh-CN" altLang="en-US" sz="2400" b="1">
                <a:solidFill>
                  <a:srgbClr val="FF0000"/>
                </a:solidFill>
                <a:effectLst>
                  <a:outerShdw blurRad="38100" dist="19050" dir="2700000" algn="tl" rotWithShape="0">
                    <a:schemeClr val="dk1">
                      <a:alpha val="40000"/>
                    </a:schemeClr>
                  </a:outerShdw>
                </a:effectLst>
                <a:latin typeface="微软雅黑" panose="020B0503020204020204" pitchFamily="34" charset="-122"/>
                <a:cs typeface="微软雅黑" panose="020B0503020204020204" pitchFamily="34" charset="-122"/>
              </a:rPr>
              <a:t>。</a:t>
            </a:r>
          </a:p>
        </p:txBody>
      </p:sp>
      <p:sp>
        <p:nvSpPr>
          <p:cNvPr id="26" name="矩形 20495"/>
          <p:cNvSpPr/>
          <p:nvPr>
            <p:custDataLst>
              <p:tags r:id="rId10"/>
            </p:custDataLst>
          </p:nvPr>
        </p:nvSpPr>
        <p:spPr>
          <a:xfrm>
            <a:off x="38100" y="1151255"/>
            <a:ext cx="4801870" cy="551180"/>
          </a:xfrm>
          <a:prstGeom prst="rect">
            <a:avLst/>
          </a:prstGeom>
          <a:solidFill>
            <a:schemeClr val="accent6">
              <a:lumMod val="75000"/>
            </a:schemeClr>
          </a:solidFill>
          <a:ln w="9525">
            <a:noFill/>
          </a:ln>
        </p:spPr>
        <p:txBody>
          <a:bodyPr wrap="square" lIns="120847" tIns="60424" rIns="120847" bIns="60424" anchor="t">
            <a:spAutoFit/>
          </a:bodyPr>
          <a:lstStyle/>
          <a:p>
            <a:pPr algn="ctr"/>
            <a:r>
              <a:rPr lang="zh-CN" altLang="en-US" sz="2800" b="1">
                <a:solidFill>
                  <a:srgbClr val="FFFFFF"/>
                </a:solidFill>
                <a:effectLst>
                  <a:outerShdw blurRad="38100" dist="38100" dir="2700000">
                    <a:srgbClr val="000000"/>
                  </a:outerShdw>
                </a:effectLst>
                <a:latin typeface="微软雅黑" panose="020B0503020204020204" pitchFamily="34" charset="-122"/>
                <a:cs typeface="微软雅黑" panose="020B0503020204020204" pitchFamily="34" charset="-122"/>
                <a:sym typeface="+mn-ea"/>
              </a:rPr>
              <a:t>(</a:t>
            </a:r>
            <a:r>
              <a:rPr lang="en-US" altLang="zh-CN" sz="2800" b="1">
                <a:solidFill>
                  <a:srgbClr val="FFFFFF"/>
                </a:solidFill>
                <a:effectLst>
                  <a:outerShdw blurRad="38100" dist="38100" dir="2700000">
                    <a:srgbClr val="000000"/>
                  </a:outerShdw>
                </a:effectLst>
                <a:latin typeface="微软雅黑" panose="020B0503020204020204" pitchFamily="34" charset="-122"/>
                <a:cs typeface="微软雅黑" panose="020B0503020204020204" pitchFamily="34" charset="-122"/>
                <a:sym typeface="+mn-ea"/>
              </a:rPr>
              <a:t>4</a:t>
            </a:r>
            <a:r>
              <a:rPr lang="zh-CN" altLang="en-US" sz="2800" b="1">
                <a:solidFill>
                  <a:srgbClr val="FFFFFF"/>
                </a:solidFill>
                <a:effectLst>
                  <a:outerShdw blurRad="38100" dist="38100" dir="2700000">
                    <a:srgbClr val="000000"/>
                  </a:outerShdw>
                </a:effectLst>
                <a:latin typeface="微软雅黑" panose="020B0503020204020204" pitchFamily="34" charset="-122"/>
                <a:cs typeface="微软雅黑" panose="020B0503020204020204" pitchFamily="34" charset="-122"/>
                <a:sym typeface="+mn-ea"/>
              </a:rPr>
              <a:t>)</a:t>
            </a:r>
            <a:r>
              <a:rPr lang="en-US" altLang="zh-CN" sz="2800" b="1">
                <a:solidFill>
                  <a:srgbClr val="FFFFFF"/>
                </a:solidFill>
                <a:effectLst>
                  <a:outerShdw blurRad="38100" dist="38100" dir="2700000">
                    <a:srgbClr val="000000"/>
                  </a:outerShdw>
                </a:effectLst>
                <a:latin typeface="微软雅黑" panose="020B0503020204020204" pitchFamily="34" charset="-122"/>
                <a:cs typeface="微软雅黑" panose="020B0503020204020204" pitchFamily="34" charset="-122"/>
                <a:sym typeface="+mn-ea"/>
              </a:rPr>
              <a:t>判断σ键、π键的一般规律</a:t>
            </a:r>
            <a:endParaRPr lang="en-US" altLang="zh-CN" sz="2800" b="1" noProof="1">
              <a:solidFill>
                <a:srgbClr val="FFFFFF"/>
              </a:solidFill>
              <a:effectLst>
                <a:outerShdw blurRad="38100" dist="38100" dir="2700000">
                  <a:srgbClr val="000000"/>
                </a:outerShdw>
              </a:effectLst>
              <a:latin typeface="微软雅黑" panose="020B0503020204020204" pitchFamily="34" charset="-122"/>
              <a:cs typeface="微软雅黑" panose="020B0503020204020204" pitchFamily="34" charset="-122"/>
            </a:endParaRPr>
          </a:p>
        </p:txBody>
      </p:sp>
      <p:sp>
        <p:nvSpPr>
          <p:cNvPr id="29" name="文本框 28"/>
          <p:cNvSpPr txBox="1"/>
          <p:nvPr>
            <p:custDataLst>
              <p:tags r:id="rId11"/>
            </p:custDataLst>
          </p:nvPr>
        </p:nvSpPr>
        <p:spPr>
          <a:xfrm>
            <a:off x="363855" y="575945"/>
            <a:ext cx="3306445" cy="583565"/>
          </a:xfrm>
          <a:prstGeom prst="rect">
            <a:avLst/>
          </a:prstGeom>
          <a:noFill/>
        </p:spPr>
        <p:txBody>
          <a:bodyPr wrap="square">
            <a:spAutoFit/>
          </a:bodyPr>
          <a:lstStyle/>
          <a:p>
            <a:pPr eaLnBrk="1" hangingPunct="1">
              <a:buFont typeface="Arial" panose="020B0604020202020204" pitchFamily="34" charset="0"/>
              <a:buNone/>
              <a:defRPr/>
            </a:pPr>
            <a:r>
              <a:rPr lang="en-US" sz="3200" b="1" kern="100">
                <a:solidFill>
                  <a:srgbClr val="C00000"/>
                </a:solidFill>
                <a:latin typeface="微软雅黑" panose="020B0503020204020204" pitchFamily="34" charset="-122"/>
                <a:cs typeface="微软雅黑" panose="020B0503020204020204" pitchFamily="34" charset="-122"/>
              </a:rPr>
              <a:t>2.</a:t>
            </a:r>
            <a:r>
              <a:rPr lang="en-US" altLang="el-GR" sz="3200" b="1">
                <a:solidFill>
                  <a:srgbClr val="FF0000"/>
                </a:solidFill>
                <a:effectLst/>
                <a:latin typeface="微软雅黑" panose="020B0503020204020204" pitchFamily="34" charset="-122"/>
                <a:cs typeface="+mn-ea"/>
                <a:sym typeface="+mn-ea"/>
              </a:rPr>
              <a:t> </a:t>
            </a:r>
            <a:r>
              <a:rPr lang="zh-CN" altLang="en-US" sz="3200" b="1" kern="100">
                <a:solidFill>
                  <a:srgbClr val="C00000"/>
                </a:solidFill>
                <a:latin typeface="微软雅黑" panose="020B0503020204020204" pitchFamily="34" charset="-122"/>
                <a:cs typeface="微软雅黑" panose="020B0503020204020204" pitchFamily="34" charset="-122"/>
                <a:sym typeface="Wingdings" panose="05000000000000000000" pitchFamily="2" charset="2"/>
              </a:rPr>
              <a:t>π</a:t>
            </a:r>
            <a:r>
              <a:rPr lang="zh-CN" altLang="en-US" sz="3200" b="1" kern="100">
                <a:solidFill>
                  <a:srgbClr val="C00000"/>
                </a:solidFill>
                <a:latin typeface="微软雅黑" panose="020B0503020204020204" pitchFamily="34" charset="-122"/>
                <a:cs typeface="微软雅黑" panose="020B0503020204020204" pitchFamily="34" charset="-122"/>
              </a:rPr>
              <a:t>键</a:t>
            </a:r>
          </a:p>
        </p:txBody>
      </p:sp>
      <p:sp>
        <p:nvSpPr>
          <p:cNvPr id="30" name="AutoShape 117"/>
          <p:cNvSpPr/>
          <p:nvPr>
            <p:custDataLst>
              <p:tags r:id="rId12"/>
            </p:custDataLst>
          </p:nvPr>
        </p:nvSpPr>
        <p:spPr bwMode="auto">
          <a:xfrm>
            <a:off x="38330" y="714071"/>
            <a:ext cx="397637" cy="299773"/>
          </a:xfrm>
          <a:custGeom>
            <a:avLst/>
            <a:gdLst>
              <a:gd name="T0" fmla="+- 0 10799 1"/>
              <a:gd name="T1" fmla="*/ T0 w 21596"/>
              <a:gd name="T2" fmla="*/ 10800 h 21600"/>
              <a:gd name="T3" fmla="+- 0 10799 1"/>
              <a:gd name="T4" fmla="*/ T3 w 21596"/>
              <a:gd name="T5" fmla="*/ 10800 h 21600"/>
              <a:gd name="T6" fmla="+- 0 10799 1"/>
              <a:gd name="T7" fmla="*/ T6 w 21596"/>
              <a:gd name="T8" fmla="*/ 10800 h 21600"/>
              <a:gd name="T9" fmla="+- 0 10799 1"/>
              <a:gd name="T10" fmla="*/ T9 w 21596"/>
              <a:gd name="T11" fmla="*/ 10800 h 21600"/>
            </a:gdLst>
            <a:ahLst/>
            <a:cxnLst>
              <a:cxn ang="0">
                <a:pos x="T1" y="T2"/>
              </a:cxn>
              <a:cxn ang="0">
                <a:pos x="T4" y="T5"/>
              </a:cxn>
              <a:cxn ang="0">
                <a:pos x="T7" y="T8"/>
              </a:cxn>
              <a:cxn ang="0">
                <a:pos x="T10" y="T11"/>
              </a:cxn>
            </a:cxnLst>
            <a:rect l="0" t="0" r="r" b="b"/>
            <a:pathLst>
              <a:path w="21596" h="21600">
                <a:moveTo>
                  <a:pt x="4511" y="2151"/>
                </a:moveTo>
                <a:lnTo>
                  <a:pt x="6064" y="3877"/>
                </a:lnTo>
                <a:lnTo>
                  <a:pt x="4246" y="6302"/>
                </a:lnTo>
                <a:lnTo>
                  <a:pt x="1353" y="6302"/>
                </a:lnTo>
                <a:cubicBezTo>
                  <a:pt x="1353" y="6302"/>
                  <a:pt x="4511" y="2151"/>
                  <a:pt x="4511" y="2151"/>
                </a:cubicBezTo>
                <a:close/>
                <a:moveTo>
                  <a:pt x="17348" y="6302"/>
                </a:moveTo>
                <a:lnTo>
                  <a:pt x="15531" y="3877"/>
                </a:lnTo>
                <a:lnTo>
                  <a:pt x="17082" y="2153"/>
                </a:lnTo>
                <a:lnTo>
                  <a:pt x="20191" y="6302"/>
                </a:lnTo>
                <a:cubicBezTo>
                  <a:pt x="20191" y="6302"/>
                  <a:pt x="17348" y="6302"/>
                  <a:pt x="17348" y="6302"/>
                </a:cubicBezTo>
                <a:close/>
                <a:moveTo>
                  <a:pt x="17264" y="7202"/>
                </a:moveTo>
                <a:lnTo>
                  <a:pt x="19663" y="7202"/>
                </a:lnTo>
                <a:lnTo>
                  <a:pt x="13021" y="16638"/>
                </a:lnTo>
                <a:cubicBezTo>
                  <a:pt x="13021" y="16638"/>
                  <a:pt x="17264" y="7202"/>
                  <a:pt x="17264" y="7202"/>
                </a:cubicBezTo>
                <a:close/>
                <a:moveTo>
                  <a:pt x="8574" y="16637"/>
                </a:moveTo>
                <a:lnTo>
                  <a:pt x="1933" y="7202"/>
                </a:lnTo>
                <a:lnTo>
                  <a:pt x="4330" y="7202"/>
                </a:lnTo>
                <a:cubicBezTo>
                  <a:pt x="4330" y="7202"/>
                  <a:pt x="8574" y="16637"/>
                  <a:pt x="8574" y="16637"/>
                </a:cubicBezTo>
                <a:close/>
                <a:moveTo>
                  <a:pt x="8429" y="7202"/>
                </a:moveTo>
                <a:lnTo>
                  <a:pt x="10084" y="18249"/>
                </a:lnTo>
                <a:lnTo>
                  <a:pt x="5117" y="7202"/>
                </a:lnTo>
                <a:cubicBezTo>
                  <a:pt x="5117" y="7202"/>
                  <a:pt x="8429" y="7202"/>
                  <a:pt x="8429" y="7202"/>
                </a:cubicBezTo>
                <a:close/>
                <a:moveTo>
                  <a:pt x="6584" y="4456"/>
                </a:moveTo>
                <a:lnTo>
                  <a:pt x="8246" y="6302"/>
                </a:lnTo>
                <a:lnTo>
                  <a:pt x="5200" y="6302"/>
                </a:lnTo>
                <a:cubicBezTo>
                  <a:pt x="5200" y="6302"/>
                  <a:pt x="6584" y="4456"/>
                  <a:pt x="6584" y="4456"/>
                </a:cubicBezTo>
                <a:close/>
                <a:moveTo>
                  <a:pt x="6543" y="3238"/>
                </a:moveTo>
                <a:lnTo>
                  <a:pt x="5250" y="1800"/>
                </a:lnTo>
                <a:lnTo>
                  <a:pt x="7621" y="1800"/>
                </a:lnTo>
                <a:cubicBezTo>
                  <a:pt x="7621" y="1800"/>
                  <a:pt x="6543" y="3238"/>
                  <a:pt x="6543" y="3238"/>
                </a:cubicBezTo>
                <a:close/>
                <a:moveTo>
                  <a:pt x="10797" y="3466"/>
                </a:moveTo>
                <a:lnTo>
                  <a:pt x="9299" y="1800"/>
                </a:lnTo>
                <a:lnTo>
                  <a:pt x="12296" y="1800"/>
                </a:lnTo>
                <a:cubicBezTo>
                  <a:pt x="12296" y="1800"/>
                  <a:pt x="10797" y="3466"/>
                  <a:pt x="10797" y="3466"/>
                </a:cubicBezTo>
                <a:close/>
                <a:moveTo>
                  <a:pt x="13974" y="1800"/>
                </a:moveTo>
                <a:lnTo>
                  <a:pt x="16345" y="1800"/>
                </a:lnTo>
                <a:lnTo>
                  <a:pt x="15052" y="3238"/>
                </a:lnTo>
                <a:cubicBezTo>
                  <a:pt x="15052" y="3238"/>
                  <a:pt x="13974" y="1800"/>
                  <a:pt x="13974" y="1800"/>
                </a:cubicBezTo>
                <a:close/>
                <a:moveTo>
                  <a:pt x="13349" y="6302"/>
                </a:moveTo>
                <a:lnTo>
                  <a:pt x="15011" y="4456"/>
                </a:lnTo>
                <a:lnTo>
                  <a:pt x="16394" y="6302"/>
                </a:lnTo>
                <a:cubicBezTo>
                  <a:pt x="16394" y="6302"/>
                  <a:pt x="13349" y="6302"/>
                  <a:pt x="13349" y="6302"/>
                </a:cubicBezTo>
                <a:close/>
                <a:moveTo>
                  <a:pt x="13166" y="7202"/>
                </a:moveTo>
                <a:lnTo>
                  <a:pt x="16478" y="7202"/>
                </a:lnTo>
                <a:lnTo>
                  <a:pt x="11511" y="18249"/>
                </a:lnTo>
                <a:cubicBezTo>
                  <a:pt x="11511" y="18249"/>
                  <a:pt x="13166" y="7202"/>
                  <a:pt x="13166" y="7202"/>
                </a:cubicBezTo>
                <a:close/>
                <a:moveTo>
                  <a:pt x="12478" y="7202"/>
                </a:moveTo>
                <a:lnTo>
                  <a:pt x="10797" y="18414"/>
                </a:lnTo>
                <a:lnTo>
                  <a:pt x="9117" y="7202"/>
                </a:lnTo>
                <a:cubicBezTo>
                  <a:pt x="9117" y="7202"/>
                  <a:pt x="12478" y="7202"/>
                  <a:pt x="12478" y="7202"/>
                </a:cubicBezTo>
                <a:close/>
                <a:moveTo>
                  <a:pt x="8773" y="5716"/>
                </a:moveTo>
                <a:lnTo>
                  <a:pt x="7064" y="3817"/>
                </a:lnTo>
                <a:lnTo>
                  <a:pt x="8426" y="2000"/>
                </a:lnTo>
                <a:lnTo>
                  <a:pt x="10270" y="4051"/>
                </a:lnTo>
                <a:cubicBezTo>
                  <a:pt x="10270" y="4051"/>
                  <a:pt x="8773" y="5716"/>
                  <a:pt x="8773" y="5716"/>
                </a:cubicBezTo>
                <a:close/>
                <a:moveTo>
                  <a:pt x="11325" y="4051"/>
                </a:moveTo>
                <a:lnTo>
                  <a:pt x="13169" y="2000"/>
                </a:lnTo>
                <a:lnTo>
                  <a:pt x="14531" y="3817"/>
                </a:lnTo>
                <a:lnTo>
                  <a:pt x="12822" y="5716"/>
                </a:lnTo>
                <a:cubicBezTo>
                  <a:pt x="12822" y="5716"/>
                  <a:pt x="11325" y="4051"/>
                  <a:pt x="11325" y="4051"/>
                </a:cubicBezTo>
                <a:close/>
                <a:moveTo>
                  <a:pt x="12296" y="6302"/>
                </a:moveTo>
                <a:lnTo>
                  <a:pt x="9299" y="6302"/>
                </a:lnTo>
                <a:lnTo>
                  <a:pt x="10797" y="4638"/>
                </a:lnTo>
                <a:cubicBezTo>
                  <a:pt x="10797" y="4638"/>
                  <a:pt x="12296" y="6302"/>
                  <a:pt x="12296" y="6302"/>
                </a:cubicBezTo>
                <a:close/>
                <a:moveTo>
                  <a:pt x="21200" y="5102"/>
                </a:moveTo>
                <a:lnTo>
                  <a:pt x="17771" y="527"/>
                </a:lnTo>
                <a:cubicBezTo>
                  <a:pt x="17518" y="189"/>
                  <a:pt x="17176" y="0"/>
                  <a:pt x="16817" y="0"/>
                </a:cubicBezTo>
                <a:lnTo>
                  <a:pt x="4779" y="0"/>
                </a:lnTo>
                <a:cubicBezTo>
                  <a:pt x="4420" y="0"/>
                  <a:pt x="4077" y="189"/>
                  <a:pt x="3824" y="527"/>
                </a:cubicBezTo>
                <a:lnTo>
                  <a:pt x="395" y="5102"/>
                </a:lnTo>
                <a:cubicBezTo>
                  <a:pt x="131" y="5455"/>
                  <a:pt x="-1" y="5921"/>
                  <a:pt x="-1" y="6387"/>
                </a:cubicBezTo>
                <a:cubicBezTo>
                  <a:pt x="1" y="6810"/>
                  <a:pt x="114" y="7233"/>
                  <a:pt x="341" y="7573"/>
                </a:cubicBezTo>
                <a:lnTo>
                  <a:pt x="9788" y="20995"/>
                </a:lnTo>
                <a:cubicBezTo>
                  <a:pt x="10045" y="21379"/>
                  <a:pt x="10412" y="21599"/>
                  <a:pt x="10797" y="21599"/>
                </a:cubicBezTo>
                <a:cubicBezTo>
                  <a:pt x="11183" y="21599"/>
                  <a:pt x="11550" y="21379"/>
                  <a:pt x="11807" y="20995"/>
                </a:cubicBezTo>
                <a:lnTo>
                  <a:pt x="21255" y="7573"/>
                </a:lnTo>
                <a:cubicBezTo>
                  <a:pt x="21485" y="7226"/>
                  <a:pt x="21598" y="6791"/>
                  <a:pt x="21595" y="6359"/>
                </a:cubicBezTo>
                <a:cubicBezTo>
                  <a:pt x="21593" y="5902"/>
                  <a:pt x="21459" y="5449"/>
                  <a:pt x="21200" y="5102"/>
                </a:cubicBezTo>
              </a:path>
            </a:pathLst>
          </a:custGeom>
          <a:gradFill>
            <a:gsLst>
              <a:gs pos="49000">
                <a:srgbClr val="00B0F0">
                  <a:alpha val="100000"/>
                </a:srgbClr>
              </a:gs>
              <a:gs pos="100000">
                <a:srgbClr val="00B0F0"/>
              </a:gs>
              <a:gs pos="99000">
                <a:schemeClr val="bg2"/>
              </a:gs>
            </a:gsLst>
            <a:lin ang="5400000" scaled="0"/>
          </a:gradFill>
          <a:ln>
            <a:noFill/>
          </a:ln>
          <a:effectLst/>
        </p:spPr>
        <p:txBody>
          <a:bodyPr lIns="14252" tIns="14252" rIns="14252" bIns="14252" anchor="ctr"/>
          <a:lstStyle/>
          <a:p>
            <a:pPr algn="ctr" defTabSz="228600">
              <a:defRPr/>
            </a:pPr>
            <a:r>
              <a:rPr lang="en-US" sz="2800" kern="0">
                <a:solidFill>
                  <a:srgbClr val="C00000"/>
                </a:solidFill>
                <a:effectLst>
                  <a:outerShdw blurRad="38100" dist="38100" dir="2700000" algn="tl">
                    <a:srgbClr val="000000"/>
                  </a:outerShdw>
                </a:effectLst>
                <a:latin typeface="微软雅黑" panose="020B0503020204020204" pitchFamily="34" charset="-122"/>
                <a:ea typeface="微软雅黑" panose="020B0503020204020204" pitchFamily="34" charset="-122"/>
                <a:cs typeface="Times New Roman" panose="02020603050405020304" pitchFamily="18" charset="0"/>
                <a:sym typeface="Gill Sans" panose="020B0502020104020203" charset="0"/>
              </a:rPr>
              <a:t>	</a:t>
            </a:r>
          </a:p>
        </p:txBody>
      </p:sp>
      <p:sp>
        <p:nvSpPr>
          <p:cNvPr id="31" name="文本框 30"/>
          <p:cNvSpPr txBox="1"/>
          <p:nvPr>
            <p:custDataLst>
              <p:tags r:id="rId13"/>
            </p:custDataLst>
          </p:nvPr>
        </p:nvSpPr>
        <p:spPr>
          <a:xfrm>
            <a:off x="14605" y="-15875"/>
            <a:ext cx="4072255" cy="645160"/>
          </a:xfrm>
          <a:prstGeom prst="rect">
            <a:avLst/>
          </a:prstGeom>
          <a:solidFill>
            <a:srgbClr val="92D050"/>
          </a:solidFill>
          <a:ln w="9525">
            <a:noFill/>
          </a:ln>
        </p:spPr>
        <p:txBody>
          <a:bodyPr wrap="square" anchor="ctr" anchorCtr="0">
            <a:spAutoFit/>
          </a:bodyPr>
          <a:lstStyle>
            <a:defPPr>
              <a:defRPr lang="zh-CN"/>
            </a:defPPr>
            <a:lvl1pPr>
              <a:defRPr sz="3200" b="1">
                <a:solidFill>
                  <a:srgbClr val="1703DB"/>
                </a:solidFill>
                <a:latin typeface="微软雅黑" panose="020B0503020204020204" pitchFamily="34" charset="-122"/>
              </a:defRPr>
            </a:lvl1pPr>
          </a:lstStyle>
          <a:p>
            <a:pPr algn="l"/>
            <a:r>
              <a:rPr lang="zh-CN" altLang="en-US" sz="3600">
                <a:sym typeface="+mn-lt"/>
              </a:rPr>
              <a:t>二、</a:t>
            </a:r>
            <a:r>
              <a:rPr lang="zh-CN" altLang="en-US" sz="3600">
                <a:sym typeface="+mn-ea"/>
              </a:rPr>
              <a:t>共价键的类型</a:t>
            </a:r>
            <a:r>
              <a:rPr lang="en-US" altLang="zh-CN" sz="3600">
                <a:sym typeface="+mn-ea"/>
              </a:rPr>
              <a:t>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additive="base">
                                        <p:cTn id="19" dur="500" fill="hold"/>
                                        <p:tgtEl>
                                          <p:spTgt spid="21"/>
                                        </p:tgtEl>
                                        <p:attrNameLst>
                                          <p:attrName>ppt_x</p:attrName>
                                        </p:attrNameLst>
                                      </p:cBhvr>
                                      <p:tavLst>
                                        <p:tav tm="0">
                                          <p:val>
                                            <p:strVal val="#ppt_x"/>
                                          </p:val>
                                        </p:tav>
                                        <p:tav tm="100000">
                                          <p:val>
                                            <p:strVal val="#ppt_x"/>
                                          </p:val>
                                        </p:tav>
                                      </p:tavLst>
                                    </p:anim>
                                    <p:anim calcmode="lin" valueType="num">
                                      <p:cBhvr additive="base">
                                        <p:cTn id="20"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2"/>
                                        </p:tgtEl>
                                        <p:attrNameLst>
                                          <p:attrName>style.visibility</p:attrName>
                                        </p:attrNameLst>
                                      </p:cBhvr>
                                      <p:to>
                                        <p:strVal val="visible"/>
                                      </p:to>
                                    </p:set>
                                    <p:anim calcmode="lin" valueType="num">
                                      <p:cBhvr additive="base">
                                        <p:cTn id="31" dur="500" fill="hold"/>
                                        <p:tgtEl>
                                          <p:spTgt spid="22"/>
                                        </p:tgtEl>
                                        <p:attrNameLst>
                                          <p:attrName>ppt_x</p:attrName>
                                        </p:attrNameLst>
                                      </p:cBhvr>
                                      <p:tavLst>
                                        <p:tav tm="0">
                                          <p:val>
                                            <p:strVal val="#ppt_x"/>
                                          </p:val>
                                        </p:tav>
                                        <p:tav tm="100000">
                                          <p:val>
                                            <p:strVal val="#ppt_x"/>
                                          </p:val>
                                        </p:tav>
                                      </p:tavLst>
                                    </p:anim>
                                    <p:anim calcmode="lin" valueType="num">
                                      <p:cBhvr additive="base">
                                        <p:cTn id="32"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ppt_x"/>
                                          </p:val>
                                        </p:tav>
                                        <p:tav tm="100000">
                                          <p:val>
                                            <p:strVal val="#ppt_x"/>
                                          </p:val>
                                        </p:tav>
                                      </p:tavLst>
                                    </p:anim>
                                    <p:anim calcmode="lin" valueType="num">
                                      <p:cBhvr additive="base">
                                        <p:cTn id="3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additive="base">
                                        <p:cTn id="43" dur="500" fill="hold"/>
                                        <p:tgtEl>
                                          <p:spTgt spid="23"/>
                                        </p:tgtEl>
                                        <p:attrNameLst>
                                          <p:attrName>ppt_x</p:attrName>
                                        </p:attrNameLst>
                                      </p:cBhvr>
                                      <p:tavLst>
                                        <p:tav tm="0">
                                          <p:val>
                                            <p:strVal val="#ppt_x"/>
                                          </p:val>
                                        </p:tav>
                                        <p:tav tm="100000">
                                          <p:val>
                                            <p:strVal val="#ppt_x"/>
                                          </p:val>
                                        </p:tav>
                                      </p:tavLst>
                                    </p:anim>
                                    <p:anim calcmode="lin" valueType="num">
                                      <p:cBhvr additive="base">
                                        <p:cTn id="44"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3" presetClass="entr" presetSubtype="10" fill="hold" grpId="0" nodeType="clickEffect">
                                  <p:stCondLst>
                                    <p:cond delay="0"/>
                                  </p:stCondLst>
                                  <p:childTnLst>
                                    <p:set>
                                      <p:cBhvr>
                                        <p:cTn id="48" dur="500" fill="hold">
                                          <p:stCondLst>
                                            <p:cond delay="0"/>
                                          </p:stCondLst>
                                        </p:cTn>
                                        <p:tgtEl>
                                          <p:spTgt spid="204844"/>
                                        </p:tgtEl>
                                        <p:attrNameLst>
                                          <p:attrName>style.visibility</p:attrName>
                                        </p:attrNameLst>
                                      </p:cBhvr>
                                      <p:to>
                                        <p:strVal val="visible"/>
                                      </p:to>
                                    </p:set>
                                    <p:animEffect transition="in" filter="blinds(horizontal)">
                                      <p:cBhvr>
                                        <p:cTn id="49" dur="500"/>
                                        <p:tgtEl>
                                          <p:spTgt spid="204844"/>
                                        </p:tgtEl>
                                      </p:cBhvr>
                                    </p:animEffect>
                                  </p:childTnLst>
                                </p:cTn>
                              </p:par>
                            </p:childTnLst>
                          </p:cTn>
                        </p:par>
                      </p:childTnLst>
                    </p:cTn>
                  </p:par>
                  <p:par>
                    <p:cTn id="50" fill="hold">
                      <p:stCondLst>
                        <p:cond delay="indefinite"/>
                      </p:stCondLst>
                      <p:childTnLst>
                        <p:par>
                          <p:cTn id="51" fill="hold">
                            <p:stCondLst>
                              <p:cond delay="0"/>
                            </p:stCondLst>
                            <p:childTnLst>
                              <p:par>
                                <p:cTn id="52" presetID="3" presetClass="entr" presetSubtype="10" fill="hold" grpId="0" nodeType="clickEffect">
                                  <p:stCondLst>
                                    <p:cond delay="0"/>
                                  </p:stCondLst>
                                  <p:childTnLst>
                                    <p:set>
                                      <p:cBhvr>
                                        <p:cTn id="53" dur="500" fill="hold">
                                          <p:stCondLst>
                                            <p:cond delay="0"/>
                                          </p:stCondLst>
                                        </p:cTn>
                                        <p:tgtEl>
                                          <p:spTgt spid="25"/>
                                        </p:tgtEl>
                                        <p:attrNameLst>
                                          <p:attrName>style.visibility</p:attrName>
                                        </p:attrNameLst>
                                      </p:cBhvr>
                                      <p:to>
                                        <p:strVal val="visible"/>
                                      </p:to>
                                    </p:set>
                                    <p:animEffect transition="in" filter="blinds(horizontal)">
                                      <p:cBhvr>
                                        <p:cTn id="54"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P spid="23" grpId="0"/>
      <p:bldP spid="204844" grpId="0"/>
      <p:bldP spid="2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表格 11"/>
          <p:cNvGraphicFramePr>
            <a:graphicFrameLocks noGrp="1"/>
          </p:cNvGraphicFramePr>
          <p:nvPr>
            <p:custDataLst>
              <p:tags r:id="rId1"/>
            </p:custDataLst>
            <p:extLst>
              <p:ext uri="{D42A27DB-BD31-4B8C-83A1-F6EECF244321}">
                <p14:modId xmlns:p14="http://schemas.microsoft.com/office/powerpoint/2010/main" val="3668260763"/>
              </p:ext>
            </p:extLst>
          </p:nvPr>
        </p:nvGraphicFramePr>
        <p:xfrm>
          <a:off x="407103" y="1637051"/>
          <a:ext cx="11442488" cy="4892627"/>
        </p:xfrm>
        <a:graphic>
          <a:graphicData uri="http://schemas.openxmlformats.org/drawingml/2006/table">
            <a:tbl>
              <a:tblPr firstRow="1" bandRow="1">
                <a:tableStyleId>{5C22544A-7EE6-4342-B048-85BDC9FD1C3A}</a:tableStyleId>
              </a:tblPr>
              <a:tblGrid>
                <a:gridCol w="3554095">
                  <a:extLst>
                    <a:ext uri="{9D8B030D-6E8A-4147-A177-3AD203B41FA5}">
                      <a16:colId xmlns:a16="http://schemas.microsoft.com/office/drawing/2014/main" val="20000"/>
                    </a:ext>
                  </a:extLst>
                </a:gridCol>
                <a:gridCol w="3832013">
                  <a:extLst>
                    <a:ext uri="{9D8B030D-6E8A-4147-A177-3AD203B41FA5}">
                      <a16:colId xmlns:a16="http://schemas.microsoft.com/office/drawing/2014/main" val="20001"/>
                    </a:ext>
                  </a:extLst>
                </a:gridCol>
                <a:gridCol w="4056380">
                  <a:extLst>
                    <a:ext uri="{9D8B030D-6E8A-4147-A177-3AD203B41FA5}">
                      <a16:colId xmlns:a16="http://schemas.microsoft.com/office/drawing/2014/main" val="20002"/>
                    </a:ext>
                  </a:extLst>
                </a:gridCol>
              </a:tblGrid>
              <a:tr h="609600">
                <a:tc>
                  <a:txBody>
                    <a:bodyPr/>
                    <a:lstStyle/>
                    <a:p>
                      <a:pPr algn="ctr">
                        <a:buNone/>
                      </a:pPr>
                      <a:r>
                        <a:rPr lang="zh-CN" altLang="en-US" sz="2400" b="1">
                          <a:solidFill>
                            <a:srgbClr val="FF0000"/>
                          </a:solidFill>
                          <a:latin typeface="微软雅黑" panose="020B0503020204020204" pitchFamily="34" charset="-122"/>
                          <a:ea typeface="微软雅黑" panose="020B0503020204020204" pitchFamily="34" charset="-122"/>
                        </a:rPr>
                        <a:t>键的类型</a:t>
                      </a:r>
                    </a:p>
                  </a:txBody>
                  <a:tcPr marL="121904" marR="121904" marT="60952" marB="60952">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a:lstStyle/>
                    <a:p>
                      <a:pPr algn="ctr">
                        <a:buNone/>
                      </a:pPr>
                      <a:r>
                        <a:rPr lang="zh-CN" altLang="en-US" sz="2400" b="1">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σ键</a:t>
                      </a:r>
                    </a:p>
                  </a:txBody>
                  <a:tcPr marL="121904" marR="121904" marT="60952" marB="60952">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a:lstStyle/>
                    <a:p>
                      <a:pPr algn="ctr">
                        <a:buNone/>
                      </a:pPr>
                      <a:r>
                        <a:rPr lang="zh-CN" altLang="en-US" sz="2400" b="1">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π键</a:t>
                      </a:r>
                    </a:p>
                  </a:txBody>
                  <a:tcPr marL="121904" marR="121904" marT="60952" marB="60952">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extLst>
                  <a:ext uri="{0D108BD9-81ED-4DB2-BD59-A6C34878D82A}">
                    <a16:rowId xmlns:a16="http://schemas.microsoft.com/office/drawing/2014/main" val="10000"/>
                  </a:ext>
                </a:extLst>
              </a:tr>
              <a:tr h="492125">
                <a:tc>
                  <a:txBody>
                    <a:bodyPr/>
                    <a:lstStyle/>
                    <a:p>
                      <a:pPr algn="ctr">
                        <a:buNone/>
                      </a:pPr>
                      <a:r>
                        <a:rPr lang="zh-CN" altLang="en-US" sz="2400" b="1">
                          <a:solidFill>
                            <a:schemeClr val="tx1"/>
                          </a:solidFill>
                          <a:latin typeface="微软雅黑" panose="020B0503020204020204" pitchFamily="34" charset="-122"/>
                          <a:ea typeface="微软雅黑" panose="020B0503020204020204" pitchFamily="34" charset="-122"/>
                        </a:rPr>
                        <a:t>原子轨道重叠方式</a:t>
                      </a:r>
                    </a:p>
                  </a:txBody>
                  <a:tcPr marL="121904" marR="121904" marT="60952" marB="60952">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a:lstStyle/>
                    <a:p>
                      <a:pPr algn="ctr">
                        <a:buNone/>
                      </a:pPr>
                      <a:endParaRPr lang="en-US" altLang="zh-CN" sz="2400" b="1">
                        <a:solidFill>
                          <a:schemeClr val="tx1"/>
                        </a:solidFill>
                        <a:uFillTx/>
                        <a:latin typeface="微软雅黑" panose="020B0503020204020204" pitchFamily="34" charset="-122"/>
                        <a:ea typeface="微软雅黑" panose="020B0503020204020204" pitchFamily="34" charset="-122"/>
                        <a:cs typeface="Times New Roman" panose="02020603050405020304" pitchFamily="18" charset="0"/>
                      </a:endParaRPr>
                    </a:p>
                  </a:txBody>
                  <a:tcPr marL="121904" marR="121904" marT="60952" marB="60952">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a:lstStyle/>
                    <a:p>
                      <a:pPr algn="ctr">
                        <a:buNone/>
                      </a:pPr>
                      <a:endParaRPr lang="en-US" altLang="zh-CN" sz="2400" b="1">
                        <a:solidFill>
                          <a:schemeClr val="tx1"/>
                        </a:solidFill>
                        <a:uFillTx/>
                        <a:latin typeface="微软雅黑" panose="020B0503020204020204" pitchFamily="34" charset="-122"/>
                        <a:ea typeface="微软雅黑" panose="020B0503020204020204" pitchFamily="34" charset="-122"/>
                        <a:cs typeface="Times New Roman" panose="02020603050405020304" pitchFamily="18" charset="0"/>
                      </a:endParaRPr>
                    </a:p>
                  </a:txBody>
                  <a:tcPr marL="121904" marR="121904" marT="60952" marB="60952">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extLst>
                  <a:ext uri="{0D108BD9-81ED-4DB2-BD59-A6C34878D82A}">
                    <a16:rowId xmlns:a16="http://schemas.microsoft.com/office/drawing/2014/main" val="10001"/>
                  </a:ext>
                </a:extLst>
              </a:tr>
              <a:tr h="325120">
                <a:tc>
                  <a:txBody>
                    <a:bodyPr/>
                    <a:lstStyle/>
                    <a:p>
                      <a:pPr algn="ctr">
                        <a:buNone/>
                      </a:pPr>
                      <a:r>
                        <a:rPr lang="zh-CN" altLang="en-US" sz="2400" b="1">
                          <a:solidFill>
                            <a:schemeClr val="tx1"/>
                          </a:solidFill>
                          <a:latin typeface="微软雅黑" panose="020B0503020204020204" pitchFamily="34" charset="-122"/>
                          <a:ea typeface="微软雅黑" panose="020B0503020204020204" pitchFamily="34" charset="-122"/>
                          <a:sym typeface="+mn-ea"/>
                        </a:rPr>
                        <a:t>原子轨道重叠程度</a:t>
                      </a:r>
                    </a:p>
                  </a:txBody>
                  <a:tcPr marL="121904" marR="121904" marT="60952" marB="60952">
                    <a:lnL w="12700" cmpd="sng">
                      <a:solidFill>
                        <a:schemeClr val="tx1"/>
                      </a:solidFill>
                      <a:prstDash val="solid"/>
                    </a:lnL>
                    <a:lnR w="12700" cmpd="sng">
                      <a:solidFill>
                        <a:schemeClr val="tx1"/>
                      </a:solidFill>
                      <a:prstDash val="solid"/>
                    </a:lnR>
                    <a:lnT w="12700" cap="flat" cmpd="sng" algn="ctr">
                      <a:solidFill>
                        <a:schemeClr val="tx1"/>
                      </a:solidFill>
                      <a:prstDash val="solid"/>
                      <a:round/>
                      <a:headEnd type="none" w="med" len="med"/>
                      <a:tailEnd type="none" w="med" len="med"/>
                    </a:lnT>
                    <a:lnB w="12700" cmpd="sng">
                      <a:solidFill>
                        <a:schemeClr val="tx1"/>
                      </a:solidFill>
                      <a:prstDash val="solid"/>
                    </a:lnB>
                    <a:noFill/>
                  </a:tcPr>
                </a:tc>
                <a:tc>
                  <a:txBody>
                    <a:bodyPr/>
                    <a:lstStyle/>
                    <a:p>
                      <a:pPr algn="ctr">
                        <a:buNone/>
                      </a:pPr>
                      <a:endParaRPr lang="zh-CN" altLang="en-US" sz="2400" b="1">
                        <a:solidFill>
                          <a:schemeClr val="tx1"/>
                        </a:solidFill>
                        <a:uFillTx/>
                        <a:latin typeface="微软雅黑" panose="020B0503020204020204" pitchFamily="34" charset="-122"/>
                        <a:ea typeface="微软雅黑" panose="020B0503020204020204" pitchFamily="34" charset="-122"/>
                      </a:endParaRPr>
                    </a:p>
                  </a:txBody>
                  <a:tcPr marL="121904" marR="121904" marT="60952" marB="60952">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a:lstStyle/>
                    <a:p>
                      <a:pPr algn="ctr">
                        <a:buNone/>
                      </a:pPr>
                      <a:endParaRPr lang="zh-CN" altLang="en-US" sz="2400" b="1">
                        <a:solidFill>
                          <a:schemeClr val="tx1"/>
                        </a:solidFill>
                        <a:uFillTx/>
                        <a:latin typeface="微软雅黑" panose="020B0503020204020204" pitchFamily="34" charset="-122"/>
                        <a:ea typeface="微软雅黑" panose="020B0503020204020204" pitchFamily="34" charset="-122"/>
                      </a:endParaRPr>
                    </a:p>
                  </a:txBody>
                  <a:tcPr marL="121904" marR="121904" marT="60952" marB="60952">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extLst>
                  <a:ext uri="{0D108BD9-81ED-4DB2-BD59-A6C34878D82A}">
                    <a16:rowId xmlns:a16="http://schemas.microsoft.com/office/drawing/2014/main" val="10002"/>
                  </a:ext>
                </a:extLst>
              </a:tr>
              <a:tr h="565785">
                <a:tc>
                  <a:txBody>
                    <a:bodyPr/>
                    <a:lstStyle/>
                    <a:p>
                      <a:pPr algn="ctr">
                        <a:buNone/>
                      </a:pPr>
                      <a:r>
                        <a:rPr lang="zh-CN" altLang="en-US" sz="2400" b="1">
                          <a:solidFill>
                            <a:schemeClr val="tx1"/>
                          </a:solidFill>
                          <a:latin typeface="微软雅黑" panose="020B0503020204020204" pitchFamily="34" charset="-122"/>
                          <a:ea typeface="微软雅黑" panose="020B0503020204020204" pitchFamily="34" charset="-122"/>
                          <a:sym typeface="+mn-ea"/>
                        </a:rPr>
                        <a:t>对称类型</a:t>
                      </a:r>
                    </a:p>
                  </a:txBody>
                  <a:tcPr marL="121904" marR="121904" marT="60952" marB="60952">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a:lstStyle/>
                    <a:p>
                      <a:pPr algn="ctr">
                        <a:buNone/>
                      </a:pPr>
                      <a:endParaRPr lang="zh-CN" altLang="en-US" sz="2400" b="1">
                        <a:solidFill>
                          <a:schemeClr val="tx1"/>
                        </a:solidFill>
                        <a:uFillTx/>
                        <a:latin typeface="微软雅黑" panose="020B0503020204020204" pitchFamily="34" charset="-122"/>
                        <a:ea typeface="微软雅黑" panose="020B0503020204020204" pitchFamily="34" charset="-122"/>
                      </a:endParaRPr>
                    </a:p>
                  </a:txBody>
                  <a:tcPr marL="121904" marR="121904" marT="60952" marB="60952">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a:lstStyle/>
                    <a:p>
                      <a:pPr algn="ctr">
                        <a:buNone/>
                      </a:pPr>
                      <a:endParaRPr lang="zh-CN" altLang="en-US" sz="2400" b="1">
                        <a:solidFill>
                          <a:schemeClr val="tx1"/>
                        </a:solidFill>
                        <a:uFillTx/>
                        <a:latin typeface="微软雅黑" panose="020B0503020204020204" pitchFamily="34" charset="-122"/>
                        <a:ea typeface="微软雅黑" panose="020B0503020204020204" pitchFamily="34" charset="-122"/>
                      </a:endParaRPr>
                    </a:p>
                  </a:txBody>
                  <a:tcPr marL="121904" marR="121904" marT="60952" marB="60952">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extLst>
                  <a:ext uri="{0D108BD9-81ED-4DB2-BD59-A6C34878D82A}">
                    <a16:rowId xmlns:a16="http://schemas.microsoft.com/office/drawing/2014/main" val="10003"/>
                  </a:ext>
                </a:extLst>
              </a:tr>
              <a:tr h="588645">
                <a:tc>
                  <a:txBody>
                    <a:bodyPr/>
                    <a:lstStyle/>
                    <a:p>
                      <a:pPr algn="ctr">
                        <a:buClrTx/>
                        <a:buSzTx/>
                        <a:buFontTx/>
                        <a:buNone/>
                      </a:pPr>
                      <a:r>
                        <a:rPr lang="en-US" altLang="zh-CN" sz="2400" b="1">
                          <a:solidFill>
                            <a:schemeClr val="tx1"/>
                          </a:solidFill>
                          <a:uFillTx/>
                          <a:latin typeface="微软雅黑" panose="020B0503020204020204" pitchFamily="34" charset="-122"/>
                          <a:ea typeface="微软雅黑" panose="020B0503020204020204" pitchFamily="34" charset="-122"/>
                          <a:cs typeface="Times New Roman" panose="02020603050405020304" pitchFamily="18" charset="0"/>
                        </a:rPr>
                        <a:t>键的强度</a:t>
                      </a:r>
                    </a:p>
                  </a:txBody>
                  <a:tcPr marL="121904" marR="121904" marT="60952" marB="60952">
                    <a:lnL w="12700" cmpd="sng">
                      <a:solidFill>
                        <a:schemeClr val="tx1"/>
                      </a:solidFill>
                      <a:prstDash val="solid"/>
                    </a:lnL>
                    <a:lnR w="12700" cmpd="sng">
                      <a:solidFill>
                        <a:schemeClr val="tx1"/>
                      </a:solidFill>
                      <a:prstDash val="solid"/>
                    </a:lnR>
                    <a:lnT w="12700" cap="flat" cmpd="sng" algn="ctr">
                      <a:solidFill>
                        <a:schemeClr val="tx1"/>
                      </a:solidFill>
                      <a:prstDash val="solid"/>
                      <a:round/>
                      <a:headEnd type="none" w="med" len="med"/>
                      <a:tailEnd type="none" w="med" len="med"/>
                    </a:lnT>
                    <a:lnB w="12700" cmpd="sng">
                      <a:solidFill>
                        <a:schemeClr val="tx1"/>
                      </a:solidFill>
                      <a:prstDash val="solid"/>
                    </a:lnB>
                    <a:noFill/>
                  </a:tcPr>
                </a:tc>
                <a:tc>
                  <a:txBody>
                    <a:bodyPr/>
                    <a:lstStyle/>
                    <a:p>
                      <a:pPr algn="ctr">
                        <a:buClrTx/>
                        <a:buSzTx/>
                        <a:buFontTx/>
                        <a:buNone/>
                      </a:pPr>
                      <a:endParaRPr lang="en-US" altLang="zh-CN" sz="2400" b="1">
                        <a:solidFill>
                          <a:schemeClr val="tx1"/>
                        </a:solidFill>
                        <a:uFillTx/>
                        <a:latin typeface="微软雅黑" panose="020B0503020204020204" pitchFamily="34" charset="-122"/>
                        <a:ea typeface="微软雅黑" panose="020B0503020204020204" pitchFamily="34" charset="-122"/>
                        <a:cs typeface="Times New Roman" panose="02020603050405020304" pitchFamily="18" charset="0"/>
                      </a:endParaRPr>
                    </a:p>
                  </a:txBody>
                  <a:tcPr marL="121904" marR="121904" marT="60952" marB="60952">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a:lstStyle/>
                    <a:p>
                      <a:pPr algn="ctr">
                        <a:buNone/>
                      </a:pPr>
                      <a:endParaRPr lang="zh-CN" altLang="en-US" sz="2400" b="1">
                        <a:solidFill>
                          <a:schemeClr val="tx1"/>
                        </a:solidFill>
                        <a:uFillTx/>
                        <a:latin typeface="微软雅黑" panose="020B0503020204020204" pitchFamily="34" charset="-122"/>
                        <a:ea typeface="微软雅黑" panose="020B0503020204020204" pitchFamily="34" charset="-122"/>
                      </a:endParaRPr>
                    </a:p>
                    <a:p>
                      <a:pPr algn="ctr">
                        <a:buNone/>
                      </a:pPr>
                      <a:endParaRPr lang="zh-CN" altLang="en-US" sz="2400" b="1">
                        <a:solidFill>
                          <a:schemeClr val="tx1"/>
                        </a:solidFill>
                        <a:uFillTx/>
                        <a:latin typeface="微软雅黑" panose="020B0503020204020204" pitchFamily="34" charset="-122"/>
                        <a:ea typeface="微软雅黑" panose="020B0503020204020204" pitchFamily="34" charset="-122"/>
                      </a:endParaRPr>
                    </a:p>
                  </a:txBody>
                  <a:tcPr marL="121904" marR="121904" marT="60952" marB="60952">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extLst>
                  <a:ext uri="{0D108BD9-81ED-4DB2-BD59-A6C34878D82A}">
                    <a16:rowId xmlns:a16="http://schemas.microsoft.com/office/drawing/2014/main" val="10004"/>
                  </a:ext>
                </a:extLst>
              </a:tr>
              <a:tr h="554355">
                <a:tc>
                  <a:txBody>
                    <a:bodyPr/>
                    <a:lstStyle/>
                    <a:p>
                      <a:pPr algn="ctr">
                        <a:buNone/>
                      </a:pPr>
                      <a:r>
                        <a:rPr lang="zh-CN" altLang="en-US" sz="2400" b="1">
                          <a:solidFill>
                            <a:schemeClr val="tx1"/>
                          </a:solidFill>
                          <a:latin typeface="微软雅黑" panose="020B0503020204020204" pitchFamily="34" charset="-122"/>
                          <a:ea typeface="微软雅黑" panose="020B0503020204020204" pitchFamily="34" charset="-122"/>
                        </a:rPr>
                        <a:t>旋转情况</a:t>
                      </a:r>
                    </a:p>
                    <a:p>
                      <a:pPr algn="ctr">
                        <a:buNone/>
                      </a:pPr>
                      <a:endParaRPr lang="zh-CN" altLang="en-US" sz="2400" b="1">
                        <a:solidFill>
                          <a:schemeClr val="tx1"/>
                        </a:solidFill>
                        <a:latin typeface="微软雅黑" panose="020B0503020204020204" pitchFamily="34" charset="-122"/>
                        <a:ea typeface="微软雅黑" panose="020B0503020204020204" pitchFamily="34" charset="-122"/>
                      </a:endParaRPr>
                    </a:p>
                  </a:txBody>
                  <a:tcPr marL="121904" marR="121904" marT="60952" marB="60952">
                    <a:lnL w="12700" cmpd="sng">
                      <a:solidFill>
                        <a:schemeClr val="tx1"/>
                      </a:solidFill>
                      <a:prstDash val="solid"/>
                    </a:lnL>
                    <a:lnR w="12700" cmpd="sng">
                      <a:solidFill>
                        <a:schemeClr val="tx1"/>
                      </a:solidFill>
                      <a:prstDash val="solid"/>
                    </a:lnR>
                    <a:lnT w="12700" cap="flat" cmpd="sng" algn="ctr">
                      <a:solidFill>
                        <a:schemeClr val="tx1"/>
                      </a:solidFill>
                      <a:prstDash val="solid"/>
                      <a:round/>
                      <a:headEnd type="none" w="med" len="med"/>
                      <a:tailEnd type="none" w="med" len="med"/>
                    </a:lnT>
                    <a:lnB w="12700" cmpd="sng">
                      <a:solidFill>
                        <a:schemeClr val="tx1"/>
                      </a:solidFill>
                      <a:prstDash val="solid"/>
                    </a:lnB>
                    <a:noFill/>
                  </a:tcPr>
                </a:tc>
                <a:tc>
                  <a:txBody>
                    <a:bodyPr/>
                    <a:lstStyle/>
                    <a:p>
                      <a:pPr algn="ctr">
                        <a:buNone/>
                      </a:pPr>
                      <a:endParaRPr lang="zh-CN" altLang="en-US" sz="2400" b="1">
                        <a:solidFill>
                          <a:schemeClr val="tx1"/>
                        </a:solidFill>
                        <a:uFillTx/>
                        <a:latin typeface="微软雅黑" panose="020B0503020204020204" pitchFamily="34" charset="-122"/>
                        <a:ea typeface="微软雅黑" panose="020B0503020204020204" pitchFamily="34" charset="-122"/>
                        <a:cs typeface="Times New Roman" panose="02020603050405020304" pitchFamily="18" charset="0"/>
                        <a:sym typeface="+mn-ea"/>
                      </a:endParaRPr>
                    </a:p>
                  </a:txBody>
                  <a:tcPr marL="121904" marR="121904" marT="60952" marB="60952">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a:lstStyle/>
                    <a:p>
                      <a:pPr algn="ctr">
                        <a:buNone/>
                      </a:pPr>
                      <a:endParaRPr lang="zh-CN" altLang="en-US" sz="2400" b="1">
                        <a:solidFill>
                          <a:schemeClr val="tx1"/>
                        </a:solidFill>
                        <a:uFillTx/>
                        <a:latin typeface="微软雅黑" panose="020B0503020204020204" pitchFamily="34" charset="-122"/>
                        <a:ea typeface="微软雅黑" panose="020B0503020204020204" pitchFamily="34" charset="-122"/>
                        <a:cs typeface="Times New Roman" panose="02020603050405020304" pitchFamily="18" charset="0"/>
                        <a:sym typeface="+mn-ea"/>
                      </a:endParaRPr>
                    </a:p>
                  </a:txBody>
                  <a:tcPr marL="121904" marR="121904" marT="60952" marB="60952">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extLst>
                  <a:ext uri="{0D108BD9-81ED-4DB2-BD59-A6C34878D82A}">
                    <a16:rowId xmlns:a16="http://schemas.microsoft.com/office/drawing/2014/main" val="10005"/>
                  </a:ext>
                </a:extLst>
              </a:tr>
              <a:tr h="1030605">
                <a:tc>
                  <a:txBody>
                    <a:bodyPr/>
                    <a:lstStyle/>
                    <a:p>
                      <a:pPr algn="ctr">
                        <a:buNone/>
                      </a:pPr>
                      <a:r>
                        <a:rPr lang="zh-CN" altLang="en-US" sz="2400" b="1">
                          <a:solidFill>
                            <a:schemeClr val="tx1"/>
                          </a:solidFill>
                          <a:latin typeface="微软雅黑" panose="020B0503020204020204" pitchFamily="34" charset="-122"/>
                          <a:ea typeface="微软雅黑" panose="020B0503020204020204" pitchFamily="34" charset="-122"/>
                        </a:rPr>
                        <a:t>成键情况</a:t>
                      </a:r>
                    </a:p>
                  </a:txBody>
                  <a:tcPr marL="121904" marR="121904" marT="60952" marB="60952">
                    <a:lnL w="12700" cmpd="sng">
                      <a:solidFill>
                        <a:schemeClr val="tx1"/>
                      </a:solidFill>
                      <a:prstDash val="solid"/>
                    </a:lnL>
                    <a:lnR w="12700" cmpd="sng">
                      <a:solidFill>
                        <a:schemeClr val="tx1"/>
                      </a:solidFill>
                      <a:prstDash val="solid"/>
                    </a:lnR>
                    <a:lnT w="12700" cap="flat" cmpd="sng" algn="ctr">
                      <a:solidFill>
                        <a:schemeClr val="tx1"/>
                      </a:solidFill>
                      <a:prstDash val="solid"/>
                      <a:round/>
                      <a:headEnd type="none" w="med" len="med"/>
                      <a:tailEnd type="none" w="med" len="med"/>
                    </a:lnT>
                    <a:lnB w="12700" cmpd="sng">
                      <a:solidFill>
                        <a:schemeClr val="tx1"/>
                      </a:solidFill>
                      <a:prstDash val="solid"/>
                    </a:lnB>
                    <a:noFill/>
                  </a:tcPr>
                </a:tc>
                <a:tc gridSpan="2">
                  <a:txBody>
                    <a:bodyPr/>
                    <a:lstStyle/>
                    <a:p>
                      <a:pPr algn="ctr">
                        <a:buNone/>
                      </a:pPr>
                      <a:endParaRPr lang="zh-CN" altLang="en-US" sz="2400" b="1">
                        <a:solidFill>
                          <a:schemeClr val="tx1"/>
                        </a:solidFill>
                        <a:uFillTx/>
                        <a:latin typeface="微软雅黑" panose="020B0503020204020204" pitchFamily="34" charset="-122"/>
                        <a:ea typeface="微软雅黑" panose="020B0503020204020204" pitchFamily="34" charset="-122"/>
                        <a:cs typeface="Times New Roman" panose="02020603050405020304" pitchFamily="18" charset="0"/>
                        <a:sym typeface="+mn-ea"/>
                      </a:endParaRPr>
                    </a:p>
                  </a:txBody>
                  <a:tcPr marL="121904" marR="121904" marT="60952" marB="60952">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hMerge="1">
                  <a:txBody>
                    <a:bodyPr/>
                    <a:lstStyle/>
                    <a:p>
                      <a:endParaRPr lang="zh-CN"/>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extLst>
                  <a:ext uri="{0D108BD9-81ED-4DB2-BD59-A6C34878D82A}">
                    <a16:rowId xmlns:a16="http://schemas.microsoft.com/office/drawing/2014/main" val="10006"/>
                  </a:ext>
                </a:extLst>
              </a:tr>
            </a:tbl>
          </a:graphicData>
        </a:graphic>
      </p:graphicFrame>
      <p:sp>
        <p:nvSpPr>
          <p:cNvPr id="6" name="文本框 5"/>
          <p:cNvSpPr txBox="1"/>
          <p:nvPr>
            <p:custDataLst>
              <p:tags r:id="rId2"/>
            </p:custDataLst>
          </p:nvPr>
        </p:nvSpPr>
        <p:spPr>
          <a:xfrm>
            <a:off x="4978537" y="993664"/>
            <a:ext cx="4124451" cy="521970"/>
          </a:xfrm>
          <a:prstGeom prst="rect">
            <a:avLst/>
          </a:prstGeom>
          <a:noFill/>
          <a:ln w="9525">
            <a:noFill/>
          </a:ln>
        </p:spPr>
        <p:txBody>
          <a:bodyPr wrap="square" anchor="t" anchorCtr="0">
            <a:spAutoFit/>
          </a:bodyPr>
          <a:lstStyle/>
          <a:p>
            <a:r>
              <a:rPr altLang="zh-CN" sz="2800" b="1">
                <a:solidFill>
                  <a:srgbClr val="FF0000"/>
                </a:solidFill>
                <a:latin typeface="微软雅黑" panose="020B0503020204020204" pitchFamily="34" charset="-122"/>
                <a:cs typeface="微软雅黑" panose="020B0503020204020204" pitchFamily="34" charset="-122"/>
              </a:rPr>
              <a:t>σ键</a:t>
            </a:r>
            <a:r>
              <a:rPr lang="zh-CN" altLang="en-US" sz="2800" b="1">
                <a:solidFill>
                  <a:srgbClr val="FF0000"/>
                </a:solidFill>
                <a:latin typeface="微软雅黑" panose="020B0503020204020204" pitchFamily="34" charset="-122"/>
                <a:cs typeface="微软雅黑" panose="020B0503020204020204" pitchFamily="34" charset="-122"/>
              </a:rPr>
              <a:t>与</a:t>
            </a:r>
            <a:r>
              <a:rPr altLang="zh-CN" sz="2800" b="1">
                <a:solidFill>
                  <a:srgbClr val="FF0000"/>
                </a:solidFill>
                <a:latin typeface="微软雅黑" panose="020B0503020204020204" pitchFamily="34" charset="-122"/>
                <a:cs typeface="微软雅黑" panose="020B0503020204020204" pitchFamily="34" charset="-122"/>
              </a:rPr>
              <a:t>π键</a:t>
            </a:r>
            <a:r>
              <a:rPr lang="zh-CN" altLang="en-US" sz="2800" b="1">
                <a:solidFill>
                  <a:srgbClr val="FF0000"/>
                </a:solidFill>
                <a:latin typeface="微软雅黑" panose="020B0503020204020204" pitchFamily="34" charset="-122"/>
                <a:cs typeface="微软雅黑" panose="020B0503020204020204" pitchFamily="34" charset="-122"/>
              </a:rPr>
              <a:t>的比较</a:t>
            </a:r>
          </a:p>
        </p:txBody>
      </p:sp>
      <p:grpSp>
        <p:nvGrpSpPr>
          <p:cNvPr id="15" name="组合 14"/>
          <p:cNvGrpSpPr/>
          <p:nvPr>
            <p:custDataLst>
              <p:tags r:id="rId3"/>
            </p:custDataLst>
          </p:nvPr>
        </p:nvGrpSpPr>
        <p:grpSpPr>
          <a:xfrm>
            <a:off x="5174093" y="2246577"/>
            <a:ext cx="5465406" cy="460530"/>
            <a:chOff x="6111" y="2130"/>
            <a:chExt cx="6456" cy="544"/>
          </a:xfrm>
        </p:grpSpPr>
        <p:sp>
          <p:nvSpPr>
            <p:cNvPr id="2" name="文本框 1"/>
            <p:cNvSpPr txBox="1"/>
            <p:nvPr>
              <p:custDataLst>
                <p:tags r:id="rId21"/>
              </p:custDataLst>
            </p:nvPr>
          </p:nvSpPr>
          <p:spPr>
            <a:xfrm>
              <a:off x="6111" y="2130"/>
              <a:ext cx="2016" cy="544"/>
            </a:xfrm>
            <a:prstGeom prst="rect">
              <a:avLst/>
            </a:prstGeom>
            <a:noFill/>
          </p:spPr>
          <p:txBody>
            <a:bodyPr wrap="none" rtlCol="0" anchor="t">
              <a:spAutoFit/>
            </a:bodyPr>
            <a:lstStyle/>
            <a:p>
              <a:pPr algn="ctr" defTabSz="914400"/>
              <a:r>
                <a:rPr lang="en-US" altLang="zh-CN" sz="2400" b="1">
                  <a:latin typeface="微软雅黑" panose="020B0503020204020204" pitchFamily="34" charset="-122"/>
                  <a:cs typeface="微软雅黑" panose="020B0503020204020204" pitchFamily="34" charset="-122"/>
                  <a:sym typeface="+mn-ea"/>
                </a:rPr>
                <a:t>“</a:t>
              </a:r>
              <a:r>
                <a:rPr lang="zh-CN" altLang="en-US" sz="2400" b="1">
                  <a:latin typeface="微软雅黑" panose="020B0503020204020204" pitchFamily="34" charset="-122"/>
                  <a:cs typeface="微软雅黑" panose="020B0503020204020204" pitchFamily="34" charset="-122"/>
                  <a:sym typeface="+mn-ea"/>
                </a:rPr>
                <a:t>头碰头</a:t>
              </a:r>
              <a:r>
                <a:rPr lang="en-US" altLang="zh-CN" sz="2400" b="1">
                  <a:latin typeface="微软雅黑" panose="020B0503020204020204" pitchFamily="34" charset="-122"/>
                  <a:cs typeface="微软雅黑" panose="020B0503020204020204" pitchFamily="34" charset="-122"/>
                  <a:sym typeface="+mn-ea"/>
                </a:rPr>
                <a:t>”</a:t>
              </a:r>
            </a:p>
          </p:txBody>
        </p:sp>
        <p:sp>
          <p:nvSpPr>
            <p:cNvPr id="3" name="文本框 2"/>
            <p:cNvSpPr txBox="1"/>
            <p:nvPr>
              <p:custDataLst>
                <p:tags r:id="rId22"/>
              </p:custDataLst>
            </p:nvPr>
          </p:nvSpPr>
          <p:spPr>
            <a:xfrm>
              <a:off x="10551" y="2130"/>
              <a:ext cx="2016" cy="544"/>
            </a:xfrm>
            <a:prstGeom prst="rect">
              <a:avLst/>
            </a:prstGeom>
            <a:noFill/>
          </p:spPr>
          <p:txBody>
            <a:bodyPr wrap="none" rtlCol="0" anchor="t">
              <a:spAutoFit/>
            </a:bodyPr>
            <a:lstStyle/>
            <a:p>
              <a:pPr algn="ctr" defTabSz="914400"/>
              <a:r>
                <a:rPr lang="en-US" altLang="zh-CN" sz="2400" b="1">
                  <a:latin typeface="微软雅黑" panose="020B0503020204020204" pitchFamily="34" charset="-122"/>
                  <a:cs typeface="微软雅黑" panose="020B0503020204020204" pitchFamily="34" charset="-122"/>
                  <a:sym typeface="+mn-ea"/>
                </a:rPr>
                <a:t>“</a:t>
              </a:r>
              <a:r>
                <a:rPr lang="zh-CN" altLang="en-US" sz="2400" b="1">
                  <a:latin typeface="微软雅黑" panose="020B0503020204020204" pitchFamily="34" charset="-122"/>
                  <a:cs typeface="微软雅黑" panose="020B0503020204020204" pitchFamily="34" charset="-122"/>
                  <a:sym typeface="+mn-ea"/>
                </a:rPr>
                <a:t>肩并肩</a:t>
              </a:r>
              <a:r>
                <a:rPr lang="en-US" altLang="zh-CN" sz="2400" b="1">
                  <a:latin typeface="微软雅黑" panose="020B0503020204020204" pitchFamily="34" charset="-122"/>
                  <a:cs typeface="微软雅黑" panose="020B0503020204020204" pitchFamily="34" charset="-122"/>
                  <a:sym typeface="+mn-ea"/>
                </a:rPr>
                <a:t>”</a:t>
              </a:r>
            </a:p>
          </p:txBody>
        </p:sp>
      </p:grpSp>
      <p:grpSp>
        <p:nvGrpSpPr>
          <p:cNvPr id="16" name="组合 15"/>
          <p:cNvGrpSpPr/>
          <p:nvPr>
            <p:custDataLst>
              <p:tags r:id="rId4"/>
            </p:custDataLst>
          </p:nvPr>
        </p:nvGrpSpPr>
        <p:grpSpPr>
          <a:xfrm>
            <a:off x="5610268" y="2695876"/>
            <a:ext cx="4212494" cy="496933"/>
            <a:chOff x="6795" y="2807"/>
            <a:chExt cx="4976" cy="587"/>
          </a:xfrm>
        </p:grpSpPr>
        <p:sp>
          <p:nvSpPr>
            <p:cNvPr id="4" name="文本框 3"/>
            <p:cNvSpPr txBox="1"/>
            <p:nvPr>
              <p:custDataLst>
                <p:tags r:id="rId19"/>
              </p:custDataLst>
            </p:nvPr>
          </p:nvSpPr>
          <p:spPr>
            <a:xfrm>
              <a:off x="6795" y="2850"/>
              <a:ext cx="576" cy="544"/>
            </a:xfrm>
            <a:prstGeom prst="rect">
              <a:avLst/>
            </a:prstGeom>
            <a:noFill/>
          </p:spPr>
          <p:txBody>
            <a:bodyPr wrap="none" rtlCol="0" anchor="t">
              <a:spAutoFit/>
            </a:bodyPr>
            <a:lstStyle/>
            <a:p>
              <a:pPr algn="ctr" defTabSz="914400"/>
              <a:r>
                <a:rPr lang="zh-CN" altLang="en-US" sz="2400" b="1">
                  <a:latin typeface="微软雅黑" panose="020B0503020204020204" pitchFamily="34" charset="-122"/>
                  <a:sym typeface="+mn-ea"/>
                </a:rPr>
                <a:t>大</a:t>
              </a:r>
            </a:p>
          </p:txBody>
        </p:sp>
        <p:sp>
          <p:nvSpPr>
            <p:cNvPr id="5" name="文本框 4"/>
            <p:cNvSpPr txBox="1"/>
            <p:nvPr>
              <p:custDataLst>
                <p:tags r:id="rId20"/>
              </p:custDataLst>
            </p:nvPr>
          </p:nvSpPr>
          <p:spPr>
            <a:xfrm>
              <a:off x="11195" y="2807"/>
              <a:ext cx="576" cy="544"/>
            </a:xfrm>
            <a:prstGeom prst="rect">
              <a:avLst/>
            </a:prstGeom>
            <a:noFill/>
          </p:spPr>
          <p:txBody>
            <a:bodyPr wrap="none" rtlCol="0" anchor="t">
              <a:spAutoFit/>
            </a:bodyPr>
            <a:lstStyle/>
            <a:p>
              <a:r>
                <a:rPr lang="zh-CN" altLang="en-US" sz="2400" b="1">
                  <a:latin typeface="微软雅黑" panose="020B0503020204020204" pitchFamily="34" charset="-122"/>
                  <a:sym typeface="+mn-ea"/>
                </a:rPr>
                <a:t>小</a:t>
              </a:r>
            </a:p>
          </p:txBody>
        </p:sp>
      </p:grpSp>
      <p:grpSp>
        <p:nvGrpSpPr>
          <p:cNvPr id="17" name="组合 16"/>
          <p:cNvGrpSpPr/>
          <p:nvPr>
            <p:custDataLst>
              <p:tags r:id="rId5"/>
            </p:custDataLst>
          </p:nvPr>
        </p:nvGrpSpPr>
        <p:grpSpPr>
          <a:xfrm>
            <a:off x="5449899" y="3227914"/>
            <a:ext cx="5166568" cy="485080"/>
            <a:chOff x="6088" y="3683"/>
            <a:chExt cx="6103" cy="573"/>
          </a:xfrm>
        </p:grpSpPr>
        <p:sp>
          <p:nvSpPr>
            <p:cNvPr id="7" name="文本框 6"/>
            <p:cNvSpPr txBox="1"/>
            <p:nvPr>
              <p:custDataLst>
                <p:tags r:id="rId17"/>
              </p:custDataLst>
            </p:nvPr>
          </p:nvSpPr>
          <p:spPr>
            <a:xfrm>
              <a:off x="6088" y="3712"/>
              <a:ext cx="1296" cy="544"/>
            </a:xfrm>
            <a:prstGeom prst="rect">
              <a:avLst/>
            </a:prstGeom>
            <a:noFill/>
          </p:spPr>
          <p:txBody>
            <a:bodyPr wrap="none" rtlCol="0" anchor="t">
              <a:spAutoFit/>
            </a:bodyPr>
            <a:lstStyle/>
            <a:p>
              <a:r>
                <a:rPr lang="zh-CN" altLang="en-US" sz="2400" b="1">
                  <a:latin typeface="微软雅黑" panose="020B0503020204020204" pitchFamily="34" charset="-122"/>
                  <a:sym typeface="+mn-ea"/>
                </a:rPr>
                <a:t>轴对称</a:t>
              </a:r>
            </a:p>
          </p:txBody>
        </p:sp>
        <p:sp>
          <p:nvSpPr>
            <p:cNvPr id="8" name="文本框 7"/>
            <p:cNvSpPr txBox="1"/>
            <p:nvPr>
              <p:custDataLst>
                <p:tags r:id="rId18"/>
              </p:custDataLst>
            </p:nvPr>
          </p:nvSpPr>
          <p:spPr>
            <a:xfrm>
              <a:off x="10535" y="3683"/>
              <a:ext cx="1656" cy="544"/>
            </a:xfrm>
            <a:prstGeom prst="rect">
              <a:avLst/>
            </a:prstGeom>
            <a:noFill/>
          </p:spPr>
          <p:txBody>
            <a:bodyPr wrap="none" rtlCol="0" anchor="t">
              <a:spAutoFit/>
            </a:bodyPr>
            <a:lstStyle/>
            <a:p>
              <a:r>
                <a:rPr lang="zh-CN" altLang="en-US" sz="2400" b="1">
                  <a:latin typeface="微软雅黑" panose="020B0503020204020204" pitchFamily="34" charset="-122"/>
                  <a:sym typeface="+mn-ea"/>
                </a:rPr>
                <a:t>镜面对称</a:t>
              </a:r>
            </a:p>
          </p:txBody>
        </p:sp>
      </p:grpSp>
      <p:grpSp>
        <p:nvGrpSpPr>
          <p:cNvPr id="18" name="组合 17"/>
          <p:cNvGrpSpPr/>
          <p:nvPr>
            <p:custDataLst>
              <p:tags r:id="rId6"/>
            </p:custDataLst>
          </p:nvPr>
        </p:nvGrpSpPr>
        <p:grpSpPr>
          <a:xfrm>
            <a:off x="3937092" y="3930322"/>
            <a:ext cx="7857789" cy="462222"/>
            <a:chOff x="4301" y="4704"/>
            <a:chExt cx="9282" cy="546"/>
          </a:xfrm>
        </p:grpSpPr>
        <p:sp>
          <p:nvSpPr>
            <p:cNvPr id="9" name="文本框 8"/>
            <p:cNvSpPr txBox="1"/>
            <p:nvPr>
              <p:custDataLst>
                <p:tags r:id="rId15"/>
              </p:custDataLst>
            </p:nvPr>
          </p:nvSpPr>
          <p:spPr>
            <a:xfrm>
              <a:off x="4301" y="4704"/>
              <a:ext cx="4639" cy="544"/>
            </a:xfrm>
            <a:prstGeom prst="rect">
              <a:avLst/>
            </a:prstGeom>
            <a:noFill/>
          </p:spPr>
          <p:txBody>
            <a:bodyPr wrap="none" rtlCol="0" anchor="t">
              <a:spAutoFit/>
            </a:bodyPr>
            <a:lstStyle/>
            <a:p>
              <a:pPr algn="l"/>
              <a:r>
                <a:rPr lang="zh-CN" altLang="en-US" sz="2400" b="1">
                  <a:latin typeface="微软雅黑" panose="020B0503020204020204" pitchFamily="34" charset="-122"/>
                  <a:sym typeface="+mn-ea"/>
                </a:rPr>
                <a:t>键的强度大，键牢固</a:t>
              </a:r>
              <a:r>
                <a:rPr lang="en-US" altLang="zh-CN" sz="2400" b="1">
                  <a:latin typeface="微软雅黑" panose="020B0503020204020204" pitchFamily="34" charset="-122"/>
                  <a:sym typeface="+mn-ea"/>
                </a:rPr>
                <a:t>,</a:t>
              </a:r>
              <a:r>
                <a:rPr lang="zh-CN" altLang="en-US" sz="2400" b="1">
                  <a:solidFill>
                    <a:srgbClr val="FF0000"/>
                  </a:solidFill>
                  <a:latin typeface="微软雅黑" panose="020B0503020204020204" pitchFamily="34" charset="-122"/>
                  <a:sym typeface="+mn-ea"/>
                </a:rPr>
                <a:t>不活泼</a:t>
              </a:r>
              <a:endParaRPr lang="zh-CN" altLang="en-US" sz="2400" b="1">
                <a:latin typeface="微软雅黑" panose="020B0503020204020204" pitchFamily="34" charset="-122"/>
                <a:sym typeface="+mn-ea"/>
              </a:endParaRPr>
            </a:p>
          </p:txBody>
        </p:sp>
        <p:sp>
          <p:nvSpPr>
            <p:cNvPr id="10" name="文本框 9"/>
            <p:cNvSpPr txBox="1"/>
            <p:nvPr>
              <p:custDataLst>
                <p:tags r:id="rId16"/>
              </p:custDataLst>
            </p:nvPr>
          </p:nvSpPr>
          <p:spPr>
            <a:xfrm>
              <a:off x="9304" y="4706"/>
              <a:ext cx="4279" cy="544"/>
            </a:xfrm>
            <a:prstGeom prst="rect">
              <a:avLst/>
            </a:prstGeom>
            <a:noFill/>
          </p:spPr>
          <p:txBody>
            <a:bodyPr wrap="none" rtlCol="0" anchor="t">
              <a:spAutoFit/>
            </a:bodyPr>
            <a:lstStyle/>
            <a:p>
              <a:pPr algn="l"/>
              <a:r>
                <a:rPr lang="zh-CN" altLang="en-US" sz="2400" b="1">
                  <a:latin typeface="微软雅黑" panose="020B0503020204020204" pitchFamily="34" charset="-122"/>
                  <a:sym typeface="+mn-ea"/>
                </a:rPr>
                <a:t>键的强度小，易断裂</a:t>
              </a:r>
              <a:r>
                <a:rPr lang="en-US" altLang="zh-CN" sz="2400" b="1">
                  <a:latin typeface="微软雅黑" panose="020B0503020204020204" pitchFamily="34" charset="-122"/>
                  <a:sym typeface="+mn-ea"/>
                </a:rPr>
                <a:t>,</a:t>
              </a:r>
              <a:r>
                <a:rPr lang="zh-CN" altLang="en-US" sz="2400" b="1">
                  <a:solidFill>
                    <a:srgbClr val="FF0000"/>
                  </a:solidFill>
                  <a:latin typeface="微软雅黑" panose="020B0503020204020204" pitchFamily="34" charset="-122"/>
                  <a:sym typeface="+mn-ea"/>
                </a:rPr>
                <a:t>活泼</a:t>
              </a:r>
              <a:endParaRPr lang="zh-CN" altLang="en-US" sz="2400" b="1">
                <a:latin typeface="微软雅黑" panose="020B0503020204020204" pitchFamily="34" charset="-122"/>
                <a:sym typeface="+mn-ea"/>
              </a:endParaRPr>
            </a:p>
          </p:txBody>
        </p:sp>
      </p:grpSp>
      <p:grpSp>
        <p:nvGrpSpPr>
          <p:cNvPr id="19" name="组合 18"/>
          <p:cNvGrpSpPr/>
          <p:nvPr>
            <p:custDataLst>
              <p:tags r:id="rId7"/>
            </p:custDataLst>
          </p:nvPr>
        </p:nvGrpSpPr>
        <p:grpSpPr>
          <a:xfrm>
            <a:off x="4359527" y="4608654"/>
            <a:ext cx="7436201" cy="829630"/>
            <a:chOff x="4800" y="5314"/>
            <a:chExt cx="8784" cy="980"/>
          </a:xfrm>
        </p:grpSpPr>
        <p:sp>
          <p:nvSpPr>
            <p:cNvPr id="11" name="文本框 10"/>
            <p:cNvSpPr txBox="1"/>
            <p:nvPr>
              <p:custDataLst>
                <p:tags r:id="rId13"/>
              </p:custDataLst>
            </p:nvPr>
          </p:nvSpPr>
          <p:spPr>
            <a:xfrm>
              <a:off x="4800" y="5314"/>
              <a:ext cx="4099" cy="980"/>
            </a:xfrm>
            <a:prstGeom prst="rect">
              <a:avLst/>
            </a:prstGeom>
            <a:noFill/>
          </p:spPr>
          <p:txBody>
            <a:bodyPr wrap="square" rtlCol="0" anchor="t">
              <a:spAutoFit/>
            </a:bodyPr>
            <a:lstStyle/>
            <a:p>
              <a:r>
                <a:rPr lang="zh-CN" altLang="en-US" sz="2400" b="1">
                  <a:latin typeface="微软雅黑" panose="020B0503020204020204" pitchFamily="34" charset="-122"/>
                  <a:cs typeface="微软雅黑" panose="020B0503020204020204" pitchFamily="34" charset="-122"/>
                  <a:sym typeface="+mn-ea"/>
                </a:rPr>
                <a:t>单键可以绕键轴任意旋转，不破坏σ键</a:t>
              </a:r>
            </a:p>
          </p:txBody>
        </p:sp>
        <p:sp>
          <p:nvSpPr>
            <p:cNvPr id="13" name="文本框 12"/>
            <p:cNvSpPr txBox="1"/>
            <p:nvPr>
              <p:custDataLst>
                <p:tags r:id="rId14"/>
              </p:custDataLst>
            </p:nvPr>
          </p:nvSpPr>
          <p:spPr>
            <a:xfrm>
              <a:off x="9501" y="5532"/>
              <a:ext cx="4083" cy="544"/>
            </a:xfrm>
            <a:prstGeom prst="rect">
              <a:avLst/>
            </a:prstGeom>
            <a:noFill/>
          </p:spPr>
          <p:txBody>
            <a:bodyPr wrap="none" rtlCol="0" anchor="t">
              <a:spAutoFit/>
            </a:bodyPr>
            <a:lstStyle/>
            <a:p>
              <a:pPr algn="ctr" defTabSz="914400"/>
              <a:r>
                <a:rPr lang="zh-CN" altLang="en-US" sz="2400" b="1">
                  <a:latin typeface="微软雅黑" panose="020B0503020204020204" pitchFamily="34" charset="-122"/>
                  <a:cs typeface="微软雅黑" panose="020B0503020204020204" pitchFamily="34" charset="-122"/>
                  <a:sym typeface="+mn-ea"/>
                </a:rPr>
                <a:t>不能旋转，否则破坏π键</a:t>
              </a:r>
            </a:p>
          </p:txBody>
        </p:sp>
      </p:grpSp>
      <p:sp>
        <p:nvSpPr>
          <p:cNvPr id="14" name="文本框 13"/>
          <p:cNvSpPr txBox="1"/>
          <p:nvPr>
            <p:custDataLst>
              <p:tags r:id="rId8"/>
            </p:custDataLst>
          </p:nvPr>
        </p:nvSpPr>
        <p:spPr>
          <a:xfrm>
            <a:off x="4142356" y="5584506"/>
            <a:ext cx="7238107" cy="829945"/>
          </a:xfrm>
          <a:prstGeom prst="rect">
            <a:avLst/>
          </a:prstGeom>
          <a:noFill/>
        </p:spPr>
        <p:txBody>
          <a:bodyPr wrap="square" rtlCol="0" anchor="t">
            <a:spAutoFit/>
          </a:bodyPr>
          <a:lstStyle/>
          <a:p>
            <a:pPr defTabSz="914400"/>
            <a:r>
              <a:rPr lang="zh-CN" altLang="en-US" sz="2400" b="1">
                <a:latin typeface="微软雅黑" panose="020B0503020204020204" pitchFamily="34" charset="-122"/>
                <a:cs typeface="微软雅黑" panose="020B0503020204020204" pitchFamily="34" charset="-122"/>
                <a:sym typeface="+mn-ea"/>
              </a:rPr>
              <a:t>单键都是σ键，双键含一个σ键和一个π键，三键含一个σ键和二个π键</a:t>
            </a:r>
          </a:p>
        </p:txBody>
      </p:sp>
      <p:sp>
        <p:nvSpPr>
          <p:cNvPr id="20" name="TextBox 38"/>
          <p:cNvSpPr txBox="1">
            <a:spLocks noChangeArrowheads="1"/>
          </p:cNvSpPr>
          <p:nvPr>
            <p:custDataLst>
              <p:tags r:id="rId9"/>
            </p:custDataLst>
          </p:nvPr>
        </p:nvSpPr>
        <p:spPr bwMode="auto">
          <a:xfrm>
            <a:off x="3641756" y="994097"/>
            <a:ext cx="2666671" cy="521970"/>
          </a:xfrm>
          <a:prstGeom prst="rect">
            <a:avLst/>
          </a:prstGeom>
          <a:noFill/>
          <a:ln w="9525">
            <a:noFill/>
            <a:miter lim="800000"/>
          </a:ln>
        </p:spPr>
        <p:txBody>
          <a:bodyPr wrap="square">
            <a:spAutoFit/>
          </a:bodyPr>
          <a:lstStyle/>
          <a:p>
            <a:pPr>
              <a:buFont typeface="Arial" panose="020B0604020202020204" pitchFamily="34" charset="0"/>
              <a:buNone/>
            </a:pPr>
            <a:r>
              <a:rPr lang="en-US" altLang="zh-CN" sz="2800" b="1">
                <a:solidFill>
                  <a:srgbClr val="FF0000"/>
                </a:solidFill>
                <a:latin typeface="微软雅黑" panose="020B0503020204020204" pitchFamily="34" charset="-122"/>
              </a:rPr>
              <a:t>【</a:t>
            </a:r>
            <a:r>
              <a:rPr lang="zh-CN" altLang="en-US" sz="2800" b="1">
                <a:solidFill>
                  <a:srgbClr val="FF0000"/>
                </a:solidFill>
                <a:latin typeface="微软雅黑" panose="020B0503020204020204" pitchFamily="34" charset="-122"/>
              </a:rPr>
              <a:t>小</a:t>
            </a:r>
            <a:r>
              <a:rPr lang="zh-CN" altLang="en-US" sz="2800" b="1">
                <a:solidFill>
                  <a:srgbClr val="FF0000"/>
                </a:solidFill>
                <a:latin typeface="微软雅黑" panose="020B0503020204020204" pitchFamily="34" charset="-122"/>
                <a:cs typeface="Times New Roman" panose="02020603050405020304" pitchFamily="18" charset="0"/>
                <a:sym typeface="宋体" panose="02010600030101010101" pitchFamily="2" charset="-122"/>
              </a:rPr>
              <a:t>结</a:t>
            </a:r>
            <a:r>
              <a:rPr lang="en-US" altLang="zh-CN" sz="2800" b="1">
                <a:solidFill>
                  <a:srgbClr val="FF0000"/>
                </a:solidFill>
                <a:latin typeface="微软雅黑" panose="020B0503020204020204" pitchFamily="34" charset="-122"/>
              </a:rPr>
              <a:t>】</a:t>
            </a:r>
          </a:p>
        </p:txBody>
      </p:sp>
      <p:sp>
        <p:nvSpPr>
          <p:cNvPr id="21" name="文本框 20"/>
          <p:cNvSpPr txBox="1"/>
          <p:nvPr>
            <p:custDataLst>
              <p:tags r:id="rId10"/>
            </p:custDataLst>
          </p:nvPr>
        </p:nvSpPr>
        <p:spPr>
          <a:xfrm>
            <a:off x="363855" y="699770"/>
            <a:ext cx="3306445" cy="583565"/>
          </a:xfrm>
          <a:prstGeom prst="rect">
            <a:avLst/>
          </a:prstGeom>
          <a:noFill/>
        </p:spPr>
        <p:txBody>
          <a:bodyPr wrap="square">
            <a:spAutoFit/>
          </a:bodyPr>
          <a:lstStyle/>
          <a:p>
            <a:pPr eaLnBrk="1" hangingPunct="1">
              <a:buFont typeface="Arial" panose="020B0604020202020204" pitchFamily="34" charset="0"/>
              <a:buNone/>
              <a:defRPr/>
            </a:pPr>
            <a:r>
              <a:rPr lang="en-US" sz="3200" b="1" kern="100">
                <a:solidFill>
                  <a:srgbClr val="C00000"/>
                </a:solidFill>
                <a:latin typeface="微软雅黑" panose="020B0503020204020204" pitchFamily="34" charset="-122"/>
                <a:cs typeface="微软雅黑" panose="020B0503020204020204" pitchFamily="34" charset="-122"/>
              </a:rPr>
              <a:t>2.</a:t>
            </a:r>
            <a:r>
              <a:rPr lang="en-US" altLang="el-GR" sz="3200" b="1">
                <a:solidFill>
                  <a:srgbClr val="FF0000"/>
                </a:solidFill>
                <a:effectLst/>
                <a:latin typeface="微软雅黑" panose="020B0503020204020204" pitchFamily="34" charset="-122"/>
                <a:cs typeface="+mn-ea"/>
                <a:sym typeface="+mn-ea"/>
              </a:rPr>
              <a:t> </a:t>
            </a:r>
            <a:r>
              <a:rPr lang="zh-CN" altLang="en-US" sz="3200" b="1" kern="100">
                <a:solidFill>
                  <a:srgbClr val="C00000"/>
                </a:solidFill>
                <a:latin typeface="微软雅黑" panose="020B0503020204020204" pitchFamily="34" charset="-122"/>
                <a:cs typeface="微软雅黑" panose="020B0503020204020204" pitchFamily="34" charset="-122"/>
                <a:sym typeface="Wingdings" panose="05000000000000000000" pitchFamily="2" charset="2"/>
              </a:rPr>
              <a:t>π</a:t>
            </a:r>
            <a:r>
              <a:rPr lang="zh-CN" altLang="en-US" sz="3200" b="1" kern="100">
                <a:solidFill>
                  <a:srgbClr val="C00000"/>
                </a:solidFill>
                <a:latin typeface="微软雅黑" panose="020B0503020204020204" pitchFamily="34" charset="-122"/>
                <a:cs typeface="微软雅黑" panose="020B0503020204020204" pitchFamily="34" charset="-122"/>
              </a:rPr>
              <a:t>键</a:t>
            </a:r>
          </a:p>
        </p:txBody>
      </p:sp>
      <p:sp>
        <p:nvSpPr>
          <p:cNvPr id="22" name="AutoShape 117"/>
          <p:cNvSpPr/>
          <p:nvPr>
            <p:custDataLst>
              <p:tags r:id="rId11"/>
            </p:custDataLst>
          </p:nvPr>
        </p:nvSpPr>
        <p:spPr bwMode="auto">
          <a:xfrm>
            <a:off x="38330" y="837896"/>
            <a:ext cx="397637" cy="299773"/>
          </a:xfrm>
          <a:custGeom>
            <a:avLst/>
            <a:gdLst>
              <a:gd name="T0" fmla="+- 0 10799 1"/>
              <a:gd name="T1" fmla="*/ T0 w 21596"/>
              <a:gd name="T2" fmla="*/ 10800 h 21600"/>
              <a:gd name="T3" fmla="+- 0 10799 1"/>
              <a:gd name="T4" fmla="*/ T3 w 21596"/>
              <a:gd name="T5" fmla="*/ 10800 h 21600"/>
              <a:gd name="T6" fmla="+- 0 10799 1"/>
              <a:gd name="T7" fmla="*/ T6 w 21596"/>
              <a:gd name="T8" fmla="*/ 10800 h 21600"/>
              <a:gd name="T9" fmla="+- 0 10799 1"/>
              <a:gd name="T10" fmla="*/ T9 w 21596"/>
              <a:gd name="T11" fmla="*/ 10800 h 21600"/>
            </a:gdLst>
            <a:ahLst/>
            <a:cxnLst>
              <a:cxn ang="0">
                <a:pos x="T1" y="T2"/>
              </a:cxn>
              <a:cxn ang="0">
                <a:pos x="T4" y="T5"/>
              </a:cxn>
              <a:cxn ang="0">
                <a:pos x="T7" y="T8"/>
              </a:cxn>
              <a:cxn ang="0">
                <a:pos x="T10" y="T11"/>
              </a:cxn>
            </a:cxnLst>
            <a:rect l="0" t="0" r="r" b="b"/>
            <a:pathLst>
              <a:path w="21596" h="21600">
                <a:moveTo>
                  <a:pt x="4511" y="2151"/>
                </a:moveTo>
                <a:lnTo>
                  <a:pt x="6064" y="3877"/>
                </a:lnTo>
                <a:lnTo>
                  <a:pt x="4246" y="6302"/>
                </a:lnTo>
                <a:lnTo>
                  <a:pt x="1353" y="6302"/>
                </a:lnTo>
                <a:cubicBezTo>
                  <a:pt x="1353" y="6302"/>
                  <a:pt x="4511" y="2151"/>
                  <a:pt x="4511" y="2151"/>
                </a:cubicBezTo>
                <a:close/>
                <a:moveTo>
                  <a:pt x="17348" y="6302"/>
                </a:moveTo>
                <a:lnTo>
                  <a:pt x="15531" y="3877"/>
                </a:lnTo>
                <a:lnTo>
                  <a:pt x="17082" y="2153"/>
                </a:lnTo>
                <a:lnTo>
                  <a:pt x="20191" y="6302"/>
                </a:lnTo>
                <a:cubicBezTo>
                  <a:pt x="20191" y="6302"/>
                  <a:pt x="17348" y="6302"/>
                  <a:pt x="17348" y="6302"/>
                </a:cubicBezTo>
                <a:close/>
                <a:moveTo>
                  <a:pt x="17264" y="7202"/>
                </a:moveTo>
                <a:lnTo>
                  <a:pt x="19663" y="7202"/>
                </a:lnTo>
                <a:lnTo>
                  <a:pt x="13021" y="16638"/>
                </a:lnTo>
                <a:cubicBezTo>
                  <a:pt x="13021" y="16638"/>
                  <a:pt x="17264" y="7202"/>
                  <a:pt x="17264" y="7202"/>
                </a:cubicBezTo>
                <a:close/>
                <a:moveTo>
                  <a:pt x="8574" y="16637"/>
                </a:moveTo>
                <a:lnTo>
                  <a:pt x="1933" y="7202"/>
                </a:lnTo>
                <a:lnTo>
                  <a:pt x="4330" y="7202"/>
                </a:lnTo>
                <a:cubicBezTo>
                  <a:pt x="4330" y="7202"/>
                  <a:pt x="8574" y="16637"/>
                  <a:pt x="8574" y="16637"/>
                </a:cubicBezTo>
                <a:close/>
                <a:moveTo>
                  <a:pt x="8429" y="7202"/>
                </a:moveTo>
                <a:lnTo>
                  <a:pt x="10084" y="18249"/>
                </a:lnTo>
                <a:lnTo>
                  <a:pt x="5117" y="7202"/>
                </a:lnTo>
                <a:cubicBezTo>
                  <a:pt x="5117" y="7202"/>
                  <a:pt x="8429" y="7202"/>
                  <a:pt x="8429" y="7202"/>
                </a:cubicBezTo>
                <a:close/>
                <a:moveTo>
                  <a:pt x="6584" y="4456"/>
                </a:moveTo>
                <a:lnTo>
                  <a:pt x="8246" y="6302"/>
                </a:lnTo>
                <a:lnTo>
                  <a:pt x="5200" y="6302"/>
                </a:lnTo>
                <a:cubicBezTo>
                  <a:pt x="5200" y="6302"/>
                  <a:pt x="6584" y="4456"/>
                  <a:pt x="6584" y="4456"/>
                </a:cubicBezTo>
                <a:close/>
                <a:moveTo>
                  <a:pt x="6543" y="3238"/>
                </a:moveTo>
                <a:lnTo>
                  <a:pt x="5250" y="1800"/>
                </a:lnTo>
                <a:lnTo>
                  <a:pt x="7621" y="1800"/>
                </a:lnTo>
                <a:cubicBezTo>
                  <a:pt x="7621" y="1800"/>
                  <a:pt x="6543" y="3238"/>
                  <a:pt x="6543" y="3238"/>
                </a:cubicBezTo>
                <a:close/>
                <a:moveTo>
                  <a:pt x="10797" y="3466"/>
                </a:moveTo>
                <a:lnTo>
                  <a:pt x="9299" y="1800"/>
                </a:lnTo>
                <a:lnTo>
                  <a:pt x="12296" y="1800"/>
                </a:lnTo>
                <a:cubicBezTo>
                  <a:pt x="12296" y="1800"/>
                  <a:pt x="10797" y="3466"/>
                  <a:pt x="10797" y="3466"/>
                </a:cubicBezTo>
                <a:close/>
                <a:moveTo>
                  <a:pt x="13974" y="1800"/>
                </a:moveTo>
                <a:lnTo>
                  <a:pt x="16345" y="1800"/>
                </a:lnTo>
                <a:lnTo>
                  <a:pt x="15052" y="3238"/>
                </a:lnTo>
                <a:cubicBezTo>
                  <a:pt x="15052" y="3238"/>
                  <a:pt x="13974" y="1800"/>
                  <a:pt x="13974" y="1800"/>
                </a:cubicBezTo>
                <a:close/>
                <a:moveTo>
                  <a:pt x="13349" y="6302"/>
                </a:moveTo>
                <a:lnTo>
                  <a:pt x="15011" y="4456"/>
                </a:lnTo>
                <a:lnTo>
                  <a:pt x="16394" y="6302"/>
                </a:lnTo>
                <a:cubicBezTo>
                  <a:pt x="16394" y="6302"/>
                  <a:pt x="13349" y="6302"/>
                  <a:pt x="13349" y="6302"/>
                </a:cubicBezTo>
                <a:close/>
                <a:moveTo>
                  <a:pt x="13166" y="7202"/>
                </a:moveTo>
                <a:lnTo>
                  <a:pt x="16478" y="7202"/>
                </a:lnTo>
                <a:lnTo>
                  <a:pt x="11511" y="18249"/>
                </a:lnTo>
                <a:cubicBezTo>
                  <a:pt x="11511" y="18249"/>
                  <a:pt x="13166" y="7202"/>
                  <a:pt x="13166" y="7202"/>
                </a:cubicBezTo>
                <a:close/>
                <a:moveTo>
                  <a:pt x="12478" y="7202"/>
                </a:moveTo>
                <a:lnTo>
                  <a:pt x="10797" y="18414"/>
                </a:lnTo>
                <a:lnTo>
                  <a:pt x="9117" y="7202"/>
                </a:lnTo>
                <a:cubicBezTo>
                  <a:pt x="9117" y="7202"/>
                  <a:pt x="12478" y="7202"/>
                  <a:pt x="12478" y="7202"/>
                </a:cubicBezTo>
                <a:close/>
                <a:moveTo>
                  <a:pt x="8773" y="5716"/>
                </a:moveTo>
                <a:lnTo>
                  <a:pt x="7064" y="3817"/>
                </a:lnTo>
                <a:lnTo>
                  <a:pt x="8426" y="2000"/>
                </a:lnTo>
                <a:lnTo>
                  <a:pt x="10270" y="4051"/>
                </a:lnTo>
                <a:cubicBezTo>
                  <a:pt x="10270" y="4051"/>
                  <a:pt x="8773" y="5716"/>
                  <a:pt x="8773" y="5716"/>
                </a:cubicBezTo>
                <a:close/>
                <a:moveTo>
                  <a:pt x="11325" y="4051"/>
                </a:moveTo>
                <a:lnTo>
                  <a:pt x="13169" y="2000"/>
                </a:lnTo>
                <a:lnTo>
                  <a:pt x="14531" y="3817"/>
                </a:lnTo>
                <a:lnTo>
                  <a:pt x="12822" y="5716"/>
                </a:lnTo>
                <a:cubicBezTo>
                  <a:pt x="12822" y="5716"/>
                  <a:pt x="11325" y="4051"/>
                  <a:pt x="11325" y="4051"/>
                </a:cubicBezTo>
                <a:close/>
                <a:moveTo>
                  <a:pt x="12296" y="6302"/>
                </a:moveTo>
                <a:lnTo>
                  <a:pt x="9299" y="6302"/>
                </a:lnTo>
                <a:lnTo>
                  <a:pt x="10797" y="4638"/>
                </a:lnTo>
                <a:cubicBezTo>
                  <a:pt x="10797" y="4638"/>
                  <a:pt x="12296" y="6302"/>
                  <a:pt x="12296" y="6302"/>
                </a:cubicBezTo>
                <a:close/>
                <a:moveTo>
                  <a:pt x="21200" y="5102"/>
                </a:moveTo>
                <a:lnTo>
                  <a:pt x="17771" y="527"/>
                </a:lnTo>
                <a:cubicBezTo>
                  <a:pt x="17518" y="189"/>
                  <a:pt x="17176" y="0"/>
                  <a:pt x="16817" y="0"/>
                </a:cubicBezTo>
                <a:lnTo>
                  <a:pt x="4779" y="0"/>
                </a:lnTo>
                <a:cubicBezTo>
                  <a:pt x="4420" y="0"/>
                  <a:pt x="4077" y="189"/>
                  <a:pt x="3824" y="527"/>
                </a:cubicBezTo>
                <a:lnTo>
                  <a:pt x="395" y="5102"/>
                </a:lnTo>
                <a:cubicBezTo>
                  <a:pt x="131" y="5455"/>
                  <a:pt x="-1" y="5921"/>
                  <a:pt x="-1" y="6387"/>
                </a:cubicBezTo>
                <a:cubicBezTo>
                  <a:pt x="1" y="6810"/>
                  <a:pt x="114" y="7233"/>
                  <a:pt x="341" y="7573"/>
                </a:cubicBezTo>
                <a:lnTo>
                  <a:pt x="9788" y="20995"/>
                </a:lnTo>
                <a:cubicBezTo>
                  <a:pt x="10045" y="21379"/>
                  <a:pt x="10412" y="21599"/>
                  <a:pt x="10797" y="21599"/>
                </a:cubicBezTo>
                <a:cubicBezTo>
                  <a:pt x="11183" y="21599"/>
                  <a:pt x="11550" y="21379"/>
                  <a:pt x="11807" y="20995"/>
                </a:cubicBezTo>
                <a:lnTo>
                  <a:pt x="21255" y="7573"/>
                </a:lnTo>
                <a:cubicBezTo>
                  <a:pt x="21485" y="7226"/>
                  <a:pt x="21598" y="6791"/>
                  <a:pt x="21595" y="6359"/>
                </a:cubicBezTo>
                <a:cubicBezTo>
                  <a:pt x="21593" y="5902"/>
                  <a:pt x="21459" y="5449"/>
                  <a:pt x="21200" y="5102"/>
                </a:cubicBezTo>
              </a:path>
            </a:pathLst>
          </a:custGeom>
          <a:gradFill>
            <a:gsLst>
              <a:gs pos="49000">
                <a:srgbClr val="00B0F0">
                  <a:alpha val="100000"/>
                </a:srgbClr>
              </a:gs>
              <a:gs pos="100000">
                <a:srgbClr val="00B0F0"/>
              </a:gs>
              <a:gs pos="99000">
                <a:schemeClr val="bg2"/>
              </a:gs>
            </a:gsLst>
            <a:lin ang="5400000" scaled="0"/>
          </a:gradFill>
          <a:ln>
            <a:noFill/>
          </a:ln>
          <a:effectLst/>
        </p:spPr>
        <p:txBody>
          <a:bodyPr lIns="14252" tIns="14252" rIns="14252" bIns="14252" anchor="ctr"/>
          <a:lstStyle/>
          <a:p>
            <a:pPr algn="ctr" defTabSz="228600">
              <a:defRPr/>
            </a:pPr>
            <a:r>
              <a:rPr lang="en-US" sz="2800" kern="0">
                <a:solidFill>
                  <a:srgbClr val="C00000"/>
                </a:solidFill>
                <a:effectLst>
                  <a:outerShdw blurRad="38100" dist="38100" dir="2700000" algn="tl">
                    <a:srgbClr val="000000"/>
                  </a:outerShdw>
                </a:effectLst>
                <a:latin typeface="微软雅黑" panose="020B0503020204020204" pitchFamily="34" charset="-122"/>
                <a:ea typeface="微软雅黑" panose="020B0503020204020204" pitchFamily="34" charset="-122"/>
                <a:cs typeface="Times New Roman" panose="02020603050405020304" pitchFamily="18" charset="0"/>
                <a:sym typeface="Gill Sans" panose="020B0502020104020203" charset="0"/>
              </a:rPr>
              <a:t>	</a:t>
            </a:r>
          </a:p>
        </p:txBody>
      </p:sp>
      <p:sp>
        <p:nvSpPr>
          <p:cNvPr id="23" name="文本框 22"/>
          <p:cNvSpPr txBox="1"/>
          <p:nvPr>
            <p:custDataLst>
              <p:tags r:id="rId12"/>
            </p:custDataLst>
          </p:nvPr>
        </p:nvSpPr>
        <p:spPr>
          <a:xfrm>
            <a:off x="14605" y="-15875"/>
            <a:ext cx="4072255" cy="645160"/>
          </a:xfrm>
          <a:prstGeom prst="rect">
            <a:avLst/>
          </a:prstGeom>
          <a:solidFill>
            <a:srgbClr val="92D050"/>
          </a:solidFill>
          <a:ln w="9525">
            <a:noFill/>
          </a:ln>
        </p:spPr>
        <p:txBody>
          <a:bodyPr wrap="square" anchor="ctr" anchorCtr="0">
            <a:spAutoFit/>
          </a:bodyPr>
          <a:lstStyle>
            <a:defPPr>
              <a:defRPr lang="zh-CN"/>
            </a:defPPr>
            <a:lvl1pPr>
              <a:defRPr sz="3200" b="1">
                <a:solidFill>
                  <a:srgbClr val="1703DB"/>
                </a:solidFill>
                <a:latin typeface="微软雅黑" panose="020B0503020204020204" pitchFamily="34" charset="-122"/>
              </a:defRPr>
            </a:lvl1pPr>
          </a:lstStyle>
          <a:p>
            <a:pPr algn="l"/>
            <a:r>
              <a:rPr lang="zh-CN" altLang="en-US" sz="3600">
                <a:sym typeface="+mn-lt"/>
              </a:rPr>
              <a:t>二、</a:t>
            </a:r>
            <a:r>
              <a:rPr lang="zh-CN" altLang="en-US" sz="3600">
                <a:sym typeface="+mn-ea"/>
              </a:rPr>
              <a:t>共价键的类型</a:t>
            </a:r>
            <a:r>
              <a:rPr lang="en-US" altLang="zh-CN" sz="3600">
                <a:sym typeface="+mn-ea"/>
              </a:rPr>
              <a:t> </a:t>
            </a:r>
          </a:p>
        </p:txBody>
      </p:sp>
    </p:spTree>
  </p:cSld>
  <p:clrMapOvr>
    <a:masterClrMapping/>
  </p:clrMapOvr>
  <p:transition>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p:tgtEl>
                                          <p:spTgt spid="15"/>
                                        </p:tgtEl>
                                        <p:attrNameLst>
                                          <p:attrName>ppt_y</p:attrName>
                                        </p:attrNameLst>
                                      </p:cBhvr>
                                      <p:tavLst>
                                        <p:tav tm="0">
                                          <p:val>
                                            <p:strVal val="#ppt_y+#ppt_h*1.125000"/>
                                          </p:val>
                                        </p:tav>
                                        <p:tav tm="100000">
                                          <p:val>
                                            <p:strVal val="#ppt_y"/>
                                          </p:val>
                                        </p:tav>
                                      </p:tavLst>
                                    </p:anim>
                                    <p:animEffect transition="in" filter="wipe(up)">
                                      <p:cBhvr>
                                        <p:cTn id="8" dur="500"/>
                                        <p:tgtEl>
                                          <p:spTgt spid="15"/>
                                        </p:tgtEl>
                                      </p:cBhvr>
                                    </p:animEffect>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nodeType="click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blinds(horizontal)">
                                      <p:cBhvr>
                                        <p:cTn id="13" dur="500"/>
                                        <p:tgtEl>
                                          <p:spTgt spid="16"/>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wipe(down)">
                                      <p:cBhvr>
                                        <p:cTn id="18" dur="500"/>
                                        <p:tgtEl>
                                          <p:spTgt spid="17"/>
                                        </p:tgtEl>
                                      </p:cBhvr>
                                    </p:animEffect>
                                  </p:childTnLst>
                                </p:cTn>
                              </p:par>
                            </p:childTnLst>
                          </p:cTn>
                        </p:par>
                      </p:childTnLst>
                    </p:cTn>
                  </p:par>
                  <p:par>
                    <p:cTn id="19" fill="hold">
                      <p:stCondLst>
                        <p:cond delay="indefinite"/>
                      </p:stCondLst>
                      <p:childTnLst>
                        <p:par>
                          <p:cTn id="20" fill="hold">
                            <p:stCondLst>
                              <p:cond delay="0"/>
                            </p:stCondLst>
                            <p:childTnLst>
                              <p:par>
                                <p:cTn id="21" presetID="12" presetClass="entr" presetSubtype="4" fill="hold" nodeType="clickEffect">
                                  <p:stCondLst>
                                    <p:cond delay="0"/>
                                  </p:stCondLst>
                                  <p:childTnLst>
                                    <p:set>
                                      <p:cBhvr>
                                        <p:cTn id="22" dur="1" fill="hold">
                                          <p:stCondLst>
                                            <p:cond delay="0"/>
                                          </p:stCondLst>
                                        </p:cTn>
                                        <p:tgtEl>
                                          <p:spTgt spid="18"/>
                                        </p:tgtEl>
                                        <p:attrNameLst>
                                          <p:attrName>style.visibility</p:attrName>
                                        </p:attrNameLst>
                                      </p:cBhvr>
                                      <p:to>
                                        <p:strVal val="visible"/>
                                      </p:to>
                                    </p:set>
                                    <p:anim calcmode="lin" valueType="num">
                                      <p:cBhvr additive="base">
                                        <p:cTn id="23" dur="500"/>
                                        <p:tgtEl>
                                          <p:spTgt spid="18"/>
                                        </p:tgtEl>
                                        <p:attrNameLst>
                                          <p:attrName>ppt_y</p:attrName>
                                        </p:attrNameLst>
                                      </p:cBhvr>
                                      <p:tavLst>
                                        <p:tav tm="0">
                                          <p:val>
                                            <p:strVal val="#ppt_y+#ppt_h*1.125000"/>
                                          </p:val>
                                        </p:tav>
                                        <p:tav tm="100000">
                                          <p:val>
                                            <p:strVal val="#ppt_y"/>
                                          </p:val>
                                        </p:tav>
                                      </p:tavLst>
                                    </p:anim>
                                    <p:animEffect transition="in" filter="wipe(up)">
                                      <p:cBhvr>
                                        <p:cTn id="24" dur="500"/>
                                        <p:tgtEl>
                                          <p:spTgt spid="18"/>
                                        </p:tgtEl>
                                      </p:cBhvr>
                                    </p:animEffect>
                                  </p:childTnLst>
                                </p:cTn>
                              </p:par>
                            </p:childTnLst>
                          </p:cTn>
                        </p:par>
                      </p:childTnLst>
                    </p:cTn>
                  </p:par>
                  <p:par>
                    <p:cTn id="25" fill="hold">
                      <p:stCondLst>
                        <p:cond delay="indefinite"/>
                      </p:stCondLst>
                      <p:childTnLst>
                        <p:par>
                          <p:cTn id="26" fill="hold">
                            <p:stCondLst>
                              <p:cond delay="0"/>
                            </p:stCondLst>
                            <p:childTnLst>
                              <p:par>
                                <p:cTn id="27" presetID="3" presetClass="entr" presetSubtype="10" fill="hold" nodeType="click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blinds(horizontal)">
                                      <p:cBhvr>
                                        <p:cTn id="29" dur="500"/>
                                        <p:tgtEl>
                                          <p:spTgt spid="19"/>
                                        </p:tgtEl>
                                      </p:cBhvr>
                                    </p:animEffect>
                                  </p:childTnLst>
                                </p:cTn>
                              </p:par>
                            </p:childTnLst>
                          </p:cTn>
                        </p:par>
                      </p:childTnLst>
                    </p:cTn>
                  </p:par>
                  <p:par>
                    <p:cTn id="30" fill="hold">
                      <p:stCondLst>
                        <p:cond delay="indefinite"/>
                      </p:stCondLst>
                      <p:childTnLst>
                        <p:par>
                          <p:cTn id="31" fill="hold">
                            <p:stCondLst>
                              <p:cond delay="0"/>
                            </p:stCondLst>
                            <p:childTnLst>
                              <p:par>
                                <p:cTn id="32" presetID="12" presetClass="entr" presetSubtype="4" fill="hold" grpId="0" nodeType="click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additive="base">
                                        <p:cTn id="34" dur="500"/>
                                        <p:tgtEl>
                                          <p:spTgt spid="14"/>
                                        </p:tgtEl>
                                        <p:attrNameLst>
                                          <p:attrName>ppt_y</p:attrName>
                                        </p:attrNameLst>
                                      </p:cBhvr>
                                      <p:tavLst>
                                        <p:tav tm="0">
                                          <p:val>
                                            <p:strVal val="#ppt_y+#ppt_h*1.125000"/>
                                          </p:val>
                                        </p:tav>
                                        <p:tav tm="100000">
                                          <p:val>
                                            <p:strVal val="#ppt_y"/>
                                          </p:val>
                                        </p:tav>
                                      </p:tavLst>
                                    </p:anim>
                                    <p:animEffect transition="in" filter="wipe(up)">
                                      <p:cBhvr>
                                        <p:cTn id="3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
          <p:cNvSpPr/>
          <p:nvPr>
            <p:custDataLst>
              <p:tags r:id="rId1"/>
            </p:custDataLst>
          </p:nvPr>
        </p:nvSpPr>
        <p:spPr>
          <a:xfrm>
            <a:off x="106680" y="823595"/>
            <a:ext cx="11976100" cy="6033770"/>
          </a:xfrm>
          <a:prstGeom prst="roundRect">
            <a:avLst>
              <a:gd name="adj" fmla="val 5182"/>
            </a:avLst>
          </a:prstGeom>
        </p:spPr>
        <p:style>
          <a:lnRef idx="2">
            <a:schemeClr val="accent1"/>
          </a:lnRef>
          <a:fillRef idx="1">
            <a:schemeClr val="lt1"/>
          </a:fillRef>
          <a:effectRef idx="0">
            <a:schemeClr val="accent1"/>
          </a:effectRef>
          <a:fontRef idx="minor">
            <a:schemeClr val="dk1"/>
          </a:fontRef>
        </p:style>
        <p:txBody>
          <a:bodyPr rtlCol="0" anchor="t" anchorCtr="0"/>
          <a:lstStyle/>
          <a:p>
            <a:pPr lvl="0">
              <a:lnSpc>
                <a:spcPct val="120000"/>
              </a:lnSpc>
            </a:pPr>
            <a:r>
              <a:rPr lang="en-US" altLang="zh-CN" sz="2800" b="1">
                <a:solidFill>
                  <a:schemeClr val="tx1"/>
                </a:solidFill>
                <a:ea typeface="楷体_GB2312" pitchFamily="49" charset="-122"/>
              </a:rPr>
              <a:t>[</a:t>
            </a:r>
            <a:r>
              <a:rPr lang="zh-CN" altLang="en-US" sz="2800" b="1">
                <a:solidFill>
                  <a:schemeClr val="tx1"/>
                </a:solidFill>
                <a:latin typeface="+mj-ea"/>
                <a:ea typeface="+mj-ea"/>
              </a:rPr>
              <a:t>问题与讨论</a:t>
            </a:r>
            <a:r>
              <a:rPr lang="en-US" altLang="zh-CN" sz="2800" b="1">
                <a:solidFill>
                  <a:schemeClr val="tx1"/>
                </a:solidFill>
                <a:ea typeface="楷体_GB2312" pitchFamily="49" charset="-122"/>
              </a:rPr>
              <a:t>]</a:t>
            </a:r>
          </a:p>
          <a:p>
            <a:pPr lvl="0"/>
            <a:r>
              <a:rPr lang="zh-CN" altLang="en-US" sz="2800" b="1">
                <a:solidFill>
                  <a:srgbClr val="000066"/>
                </a:solidFill>
                <a:ea typeface="楷体_GB2312" pitchFamily="49" charset="-122"/>
              </a:rPr>
              <a:t>       </a:t>
            </a:r>
            <a:r>
              <a:rPr lang="zh-CN" altLang="en-US" sz="2800" b="1">
                <a:solidFill>
                  <a:schemeClr val="tx1"/>
                </a:solidFill>
                <a:latin typeface="微软雅黑" panose="020B0503020204020204" pitchFamily="34" charset="-122"/>
                <a:ea typeface="微软雅黑" panose="020B0503020204020204" pitchFamily="34" charset="-122"/>
              </a:rPr>
              <a:t>钠和氯通过得失电子同样也是形成电子对，为什么这对电子不被钠原子和氯原子共用形成共价键而形成离子键呢？你能从元素的电负性差别来理解吗？讨论后请填写下表：</a:t>
            </a:r>
          </a:p>
          <a:p>
            <a:pPr lvl="0">
              <a:lnSpc>
                <a:spcPct val="120000"/>
              </a:lnSpc>
            </a:pPr>
            <a:endParaRPr lang="en-US" altLang="zh-CN" sz="2800" b="1">
              <a:solidFill>
                <a:srgbClr val="000066"/>
              </a:solidFill>
              <a:latin typeface="微软雅黑" panose="020B0503020204020204" pitchFamily="34" charset="-122"/>
              <a:ea typeface="微软雅黑" panose="020B0503020204020204" pitchFamily="34" charset="-122"/>
            </a:endParaRPr>
          </a:p>
        </p:txBody>
      </p:sp>
      <p:graphicFrame>
        <p:nvGraphicFramePr>
          <p:cNvPr id="77" name="Group 3"/>
          <p:cNvGraphicFramePr>
            <a:graphicFrameLocks noGrp="1"/>
          </p:cNvGraphicFramePr>
          <p:nvPr>
            <p:custDataLst>
              <p:tags r:id="rId2"/>
            </p:custDataLst>
          </p:nvPr>
        </p:nvGraphicFramePr>
        <p:xfrm>
          <a:off x="842217" y="3016157"/>
          <a:ext cx="9223375" cy="3635555"/>
        </p:xfrm>
        <a:graphic>
          <a:graphicData uri="http://schemas.openxmlformats.org/drawingml/2006/table">
            <a:tbl>
              <a:tblPr/>
              <a:tblGrid>
                <a:gridCol w="2651760">
                  <a:extLst>
                    <a:ext uri="{9D8B030D-6E8A-4147-A177-3AD203B41FA5}">
                      <a16:colId xmlns:a16="http://schemas.microsoft.com/office/drawing/2014/main" val="20000"/>
                    </a:ext>
                  </a:extLst>
                </a:gridCol>
                <a:gridCol w="2190750">
                  <a:extLst>
                    <a:ext uri="{9D8B030D-6E8A-4147-A177-3AD203B41FA5}">
                      <a16:colId xmlns:a16="http://schemas.microsoft.com/office/drawing/2014/main" val="20001"/>
                    </a:ext>
                  </a:extLst>
                </a:gridCol>
                <a:gridCol w="2190115">
                  <a:extLst>
                    <a:ext uri="{9D8B030D-6E8A-4147-A177-3AD203B41FA5}">
                      <a16:colId xmlns:a16="http://schemas.microsoft.com/office/drawing/2014/main" val="20002"/>
                    </a:ext>
                  </a:extLst>
                </a:gridCol>
                <a:gridCol w="2190750">
                  <a:extLst>
                    <a:ext uri="{9D8B030D-6E8A-4147-A177-3AD203B41FA5}">
                      <a16:colId xmlns:a16="http://schemas.microsoft.com/office/drawing/2014/main" val="20003"/>
                    </a:ext>
                  </a:extLst>
                </a:gridCol>
              </a:tblGrid>
              <a:tr h="472179">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a:spcBef>
                          <a:spcPct val="20000"/>
                        </a:spcBef>
                        <a:defRPr sz="2400">
                          <a:solidFill>
                            <a:schemeClr val="tx1"/>
                          </a:solidFill>
                          <a:latin typeface="Arial" panose="020B0604020202020204" pitchFamily="34" charset="0"/>
                          <a:ea typeface="宋体" panose="02010600030101010101" pitchFamily="2" charset="-122"/>
                        </a:defRPr>
                      </a:lvl2pPr>
                      <a:lvl3pPr>
                        <a:spcBef>
                          <a:spcPct val="20000"/>
                        </a:spcBef>
                        <a:defRPr sz="2000">
                          <a:solidFill>
                            <a:schemeClr val="tx1"/>
                          </a:solidFill>
                          <a:latin typeface="Arial" panose="020B0604020202020204" pitchFamily="34" charset="0"/>
                          <a:ea typeface="宋体" panose="02010600030101010101" pitchFamily="2" charset="-122"/>
                        </a:defRPr>
                      </a:lvl3pPr>
                      <a:lvl4pPr>
                        <a:spcBef>
                          <a:spcPct val="20000"/>
                        </a:spcBef>
                        <a:defRPr>
                          <a:solidFill>
                            <a:schemeClr val="tx1"/>
                          </a:solidFill>
                          <a:latin typeface="Arial" panose="020B0604020202020204" pitchFamily="34" charset="0"/>
                          <a:ea typeface="宋体" panose="02010600030101010101" pitchFamily="2" charset="-122"/>
                        </a:defRPr>
                      </a:lvl4pPr>
                      <a:lvl5pPr>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2800" b="1" i="0" u="none" strike="noStrike" cap="none" normalizeH="0" baseline="0">
                          <a:ln>
                            <a:noFill/>
                          </a:ln>
                          <a:solidFill>
                            <a:schemeClr val="tx1"/>
                          </a:solidFill>
                          <a:effectLst/>
                          <a:latin typeface="华文楷体" panose="02010600040101010101" pitchFamily="2" charset="-122"/>
                          <a:ea typeface="华文楷体" panose="02010600040101010101" pitchFamily="2" charset="-122"/>
                        </a:rPr>
                        <a:t>原子</a:t>
                      </a:r>
                    </a:p>
                  </a:txBody>
                  <a:tcPr marL="91435" marR="91435" marT="45718" marB="4571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a:spcBef>
                          <a:spcPct val="20000"/>
                        </a:spcBef>
                        <a:defRPr sz="2400">
                          <a:solidFill>
                            <a:schemeClr val="tx1"/>
                          </a:solidFill>
                          <a:latin typeface="Arial" panose="020B0604020202020204" pitchFamily="34" charset="0"/>
                          <a:ea typeface="宋体" panose="02010600030101010101" pitchFamily="2" charset="-122"/>
                        </a:defRPr>
                      </a:lvl2pPr>
                      <a:lvl3pPr>
                        <a:spcBef>
                          <a:spcPct val="20000"/>
                        </a:spcBef>
                        <a:defRPr sz="2000">
                          <a:solidFill>
                            <a:schemeClr val="tx1"/>
                          </a:solidFill>
                          <a:latin typeface="Arial" panose="020B0604020202020204" pitchFamily="34" charset="0"/>
                          <a:ea typeface="宋体" panose="02010600030101010101" pitchFamily="2" charset="-122"/>
                        </a:defRPr>
                      </a:lvl3pPr>
                      <a:lvl4pPr>
                        <a:spcBef>
                          <a:spcPct val="20000"/>
                        </a:spcBef>
                        <a:defRPr>
                          <a:solidFill>
                            <a:schemeClr val="tx1"/>
                          </a:solidFill>
                          <a:latin typeface="Arial" panose="020B0604020202020204" pitchFamily="34" charset="0"/>
                          <a:ea typeface="宋体" panose="02010600030101010101" pitchFamily="2" charset="-122"/>
                        </a:defRPr>
                      </a:lvl4pPr>
                      <a:lvl5pPr>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altLang="zh-CN" sz="2800" b="1" i="1" u="none" strike="noStrike" cap="none" normalizeH="0" baseline="0">
                          <a:ln>
                            <a:noFill/>
                          </a:ln>
                          <a:solidFill>
                            <a:schemeClr val="tx1"/>
                          </a:solidFill>
                          <a:effectLst/>
                          <a:latin typeface="+mn-lt"/>
                          <a:ea typeface="+mn-ea"/>
                        </a:rPr>
                        <a:t>Na         Cl</a:t>
                      </a:r>
                    </a:p>
                  </a:txBody>
                  <a:tcPr marL="91435" marR="91435"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a:spcBef>
                          <a:spcPct val="20000"/>
                        </a:spcBef>
                        <a:defRPr sz="2400">
                          <a:solidFill>
                            <a:schemeClr val="tx1"/>
                          </a:solidFill>
                          <a:latin typeface="Arial" panose="020B0604020202020204" pitchFamily="34" charset="0"/>
                          <a:ea typeface="宋体" panose="02010600030101010101" pitchFamily="2" charset="-122"/>
                        </a:defRPr>
                      </a:lvl2pPr>
                      <a:lvl3pPr>
                        <a:spcBef>
                          <a:spcPct val="20000"/>
                        </a:spcBef>
                        <a:defRPr sz="2000">
                          <a:solidFill>
                            <a:schemeClr val="tx1"/>
                          </a:solidFill>
                          <a:latin typeface="Arial" panose="020B0604020202020204" pitchFamily="34" charset="0"/>
                          <a:ea typeface="宋体" panose="02010600030101010101" pitchFamily="2" charset="-122"/>
                        </a:defRPr>
                      </a:lvl3pPr>
                      <a:lvl4pPr>
                        <a:spcBef>
                          <a:spcPct val="20000"/>
                        </a:spcBef>
                        <a:defRPr>
                          <a:solidFill>
                            <a:schemeClr val="tx1"/>
                          </a:solidFill>
                          <a:latin typeface="Arial" panose="020B0604020202020204" pitchFamily="34" charset="0"/>
                          <a:ea typeface="宋体" panose="02010600030101010101" pitchFamily="2" charset="-122"/>
                        </a:defRPr>
                      </a:lvl4pPr>
                      <a:lvl5pPr>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altLang="zh-CN" sz="2800" b="1" i="1" u="none" strike="noStrike" cap="none" normalizeH="0" baseline="0">
                          <a:ln>
                            <a:noFill/>
                          </a:ln>
                          <a:solidFill>
                            <a:schemeClr val="tx1"/>
                          </a:solidFill>
                          <a:effectLst/>
                          <a:latin typeface="+mn-lt"/>
                          <a:ea typeface="+mn-ea"/>
                        </a:rPr>
                        <a:t> H         Cl </a:t>
                      </a:r>
                    </a:p>
                  </a:txBody>
                  <a:tcPr marL="91435" marR="91435"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a:spcBef>
                          <a:spcPct val="20000"/>
                        </a:spcBef>
                        <a:defRPr sz="2400">
                          <a:solidFill>
                            <a:schemeClr val="tx1"/>
                          </a:solidFill>
                          <a:latin typeface="Arial" panose="020B0604020202020204" pitchFamily="34" charset="0"/>
                          <a:ea typeface="宋体" panose="02010600030101010101" pitchFamily="2" charset="-122"/>
                        </a:defRPr>
                      </a:lvl2pPr>
                      <a:lvl3pPr>
                        <a:spcBef>
                          <a:spcPct val="20000"/>
                        </a:spcBef>
                        <a:defRPr sz="2000">
                          <a:solidFill>
                            <a:schemeClr val="tx1"/>
                          </a:solidFill>
                          <a:latin typeface="Arial" panose="020B0604020202020204" pitchFamily="34" charset="0"/>
                          <a:ea typeface="宋体" panose="02010600030101010101" pitchFamily="2" charset="-122"/>
                        </a:defRPr>
                      </a:lvl3pPr>
                      <a:lvl4pPr>
                        <a:spcBef>
                          <a:spcPct val="20000"/>
                        </a:spcBef>
                        <a:defRPr>
                          <a:solidFill>
                            <a:schemeClr val="tx1"/>
                          </a:solidFill>
                          <a:latin typeface="Arial" panose="020B0604020202020204" pitchFamily="34" charset="0"/>
                          <a:ea typeface="宋体" panose="02010600030101010101" pitchFamily="2" charset="-122"/>
                        </a:defRPr>
                      </a:lvl4pPr>
                      <a:lvl5pPr>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altLang="zh-CN" sz="2800" b="1" i="1" u="none" strike="noStrike" cap="none" normalizeH="0" baseline="0">
                          <a:ln>
                            <a:noFill/>
                          </a:ln>
                          <a:solidFill>
                            <a:schemeClr val="tx1"/>
                          </a:solidFill>
                          <a:effectLst/>
                          <a:latin typeface="+mn-lt"/>
                          <a:ea typeface="+mn-ea"/>
                        </a:rPr>
                        <a:t> C          O</a:t>
                      </a:r>
                    </a:p>
                  </a:txBody>
                  <a:tcPr marL="91435" marR="91435" marT="45718" marB="4571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709534">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a:spcBef>
                          <a:spcPct val="20000"/>
                        </a:spcBef>
                        <a:defRPr sz="2400">
                          <a:solidFill>
                            <a:schemeClr val="tx1"/>
                          </a:solidFill>
                          <a:latin typeface="Arial" panose="020B0604020202020204" pitchFamily="34" charset="0"/>
                          <a:ea typeface="宋体" panose="02010600030101010101" pitchFamily="2" charset="-122"/>
                        </a:defRPr>
                      </a:lvl2pPr>
                      <a:lvl3pPr>
                        <a:spcBef>
                          <a:spcPct val="20000"/>
                        </a:spcBef>
                        <a:defRPr sz="2000">
                          <a:solidFill>
                            <a:schemeClr val="tx1"/>
                          </a:solidFill>
                          <a:latin typeface="Arial" panose="020B0604020202020204" pitchFamily="34" charset="0"/>
                          <a:ea typeface="宋体" panose="02010600030101010101" pitchFamily="2" charset="-122"/>
                        </a:defRPr>
                      </a:lvl3pPr>
                      <a:lvl4pPr>
                        <a:spcBef>
                          <a:spcPct val="20000"/>
                        </a:spcBef>
                        <a:defRPr>
                          <a:solidFill>
                            <a:schemeClr val="tx1"/>
                          </a:solidFill>
                          <a:latin typeface="Arial" panose="020B0604020202020204" pitchFamily="34" charset="0"/>
                          <a:ea typeface="宋体" panose="02010600030101010101" pitchFamily="2" charset="-122"/>
                        </a:defRPr>
                      </a:lvl4pPr>
                      <a:lvl5pPr>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2800" b="1" i="0" u="none" strike="noStrike" cap="none" normalizeH="0" baseline="0">
                          <a:ln>
                            <a:noFill/>
                          </a:ln>
                          <a:solidFill>
                            <a:schemeClr val="tx1"/>
                          </a:solidFill>
                          <a:effectLst/>
                          <a:latin typeface="华文楷体" panose="02010600040101010101" pitchFamily="2" charset="-122"/>
                          <a:ea typeface="华文楷体" panose="02010600040101010101" pitchFamily="2" charset="-122"/>
                        </a:rPr>
                        <a:t>电负性</a:t>
                      </a:r>
                    </a:p>
                  </a:txBody>
                  <a:tcPr marL="91435" marR="91435" marT="45718" marB="45718"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a:spcBef>
                          <a:spcPct val="20000"/>
                        </a:spcBef>
                        <a:defRPr sz="2400">
                          <a:solidFill>
                            <a:schemeClr val="tx1"/>
                          </a:solidFill>
                          <a:latin typeface="Arial" panose="020B0604020202020204" pitchFamily="34" charset="0"/>
                          <a:ea typeface="宋体" panose="02010600030101010101" pitchFamily="2" charset="-122"/>
                        </a:defRPr>
                      </a:lvl2pPr>
                      <a:lvl3pPr>
                        <a:spcBef>
                          <a:spcPct val="20000"/>
                        </a:spcBef>
                        <a:defRPr sz="2000">
                          <a:solidFill>
                            <a:schemeClr val="tx1"/>
                          </a:solidFill>
                          <a:latin typeface="Arial" panose="020B0604020202020204" pitchFamily="34" charset="0"/>
                          <a:ea typeface="宋体" panose="02010600030101010101" pitchFamily="2" charset="-122"/>
                        </a:defRPr>
                      </a:lvl3pPr>
                      <a:lvl4pPr>
                        <a:spcBef>
                          <a:spcPct val="20000"/>
                        </a:spcBef>
                        <a:defRPr>
                          <a:solidFill>
                            <a:schemeClr val="tx1"/>
                          </a:solidFill>
                          <a:latin typeface="Arial" panose="020B0604020202020204" pitchFamily="34" charset="0"/>
                          <a:ea typeface="宋体" panose="02010600030101010101" pitchFamily="2" charset="-122"/>
                        </a:defRPr>
                      </a:lvl4pPr>
                      <a:lvl5pPr>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zh-CN" altLang="zh-CN" sz="2800" b="1" i="0" u="none" strike="noStrike" cap="none" normalizeH="0" baseline="0">
                        <a:ln>
                          <a:noFill/>
                        </a:ln>
                        <a:solidFill>
                          <a:schemeClr val="tx1"/>
                        </a:solidFill>
                        <a:effectLst/>
                        <a:latin typeface="+mn-lt"/>
                        <a:ea typeface="+mn-ea"/>
                      </a:endParaRPr>
                    </a:p>
                  </a:txBody>
                  <a:tcPr marL="91435" marR="91435"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a:spcBef>
                          <a:spcPct val="20000"/>
                        </a:spcBef>
                        <a:defRPr sz="2400">
                          <a:solidFill>
                            <a:schemeClr val="tx1"/>
                          </a:solidFill>
                          <a:latin typeface="Arial" panose="020B0604020202020204" pitchFamily="34" charset="0"/>
                          <a:ea typeface="宋体" panose="02010600030101010101" pitchFamily="2" charset="-122"/>
                        </a:defRPr>
                      </a:lvl2pPr>
                      <a:lvl3pPr>
                        <a:spcBef>
                          <a:spcPct val="20000"/>
                        </a:spcBef>
                        <a:defRPr sz="2000">
                          <a:solidFill>
                            <a:schemeClr val="tx1"/>
                          </a:solidFill>
                          <a:latin typeface="Arial" panose="020B0604020202020204" pitchFamily="34" charset="0"/>
                          <a:ea typeface="宋体" panose="02010600030101010101" pitchFamily="2" charset="-122"/>
                        </a:defRPr>
                      </a:lvl3pPr>
                      <a:lvl4pPr>
                        <a:spcBef>
                          <a:spcPct val="20000"/>
                        </a:spcBef>
                        <a:defRPr>
                          <a:solidFill>
                            <a:schemeClr val="tx1"/>
                          </a:solidFill>
                          <a:latin typeface="Arial" panose="020B0604020202020204" pitchFamily="34" charset="0"/>
                          <a:ea typeface="宋体" panose="02010600030101010101" pitchFamily="2" charset="-122"/>
                        </a:defRPr>
                      </a:lvl4pPr>
                      <a:lvl5pPr>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zh-CN" altLang="zh-CN" sz="2800" b="1" i="0" u="none" strike="noStrike" cap="none" normalizeH="0" baseline="0">
                        <a:ln>
                          <a:noFill/>
                        </a:ln>
                        <a:solidFill>
                          <a:schemeClr val="tx1"/>
                        </a:solidFill>
                        <a:effectLst/>
                        <a:latin typeface="+mn-lt"/>
                        <a:ea typeface="+mn-ea"/>
                      </a:endParaRPr>
                    </a:p>
                  </a:txBody>
                  <a:tcPr marL="91435" marR="91435"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a:spcBef>
                          <a:spcPct val="20000"/>
                        </a:spcBef>
                        <a:defRPr sz="2400">
                          <a:solidFill>
                            <a:schemeClr val="tx1"/>
                          </a:solidFill>
                          <a:latin typeface="Arial" panose="020B0604020202020204" pitchFamily="34" charset="0"/>
                          <a:ea typeface="宋体" panose="02010600030101010101" pitchFamily="2" charset="-122"/>
                        </a:defRPr>
                      </a:lvl2pPr>
                      <a:lvl3pPr>
                        <a:spcBef>
                          <a:spcPct val="20000"/>
                        </a:spcBef>
                        <a:defRPr sz="2000">
                          <a:solidFill>
                            <a:schemeClr val="tx1"/>
                          </a:solidFill>
                          <a:latin typeface="Arial" panose="020B0604020202020204" pitchFamily="34" charset="0"/>
                          <a:ea typeface="宋体" panose="02010600030101010101" pitchFamily="2" charset="-122"/>
                        </a:defRPr>
                      </a:lvl3pPr>
                      <a:lvl4pPr>
                        <a:spcBef>
                          <a:spcPct val="20000"/>
                        </a:spcBef>
                        <a:defRPr>
                          <a:solidFill>
                            <a:schemeClr val="tx1"/>
                          </a:solidFill>
                          <a:latin typeface="Arial" panose="020B0604020202020204" pitchFamily="34" charset="0"/>
                          <a:ea typeface="宋体" panose="02010600030101010101" pitchFamily="2" charset="-122"/>
                        </a:defRPr>
                      </a:lvl4pPr>
                      <a:lvl5pPr>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zh-CN" altLang="zh-CN" sz="2800" b="1" i="0" u="none" strike="noStrike" cap="none" normalizeH="0" baseline="0">
                        <a:ln>
                          <a:noFill/>
                        </a:ln>
                        <a:solidFill>
                          <a:schemeClr val="tx1"/>
                        </a:solidFill>
                        <a:effectLst/>
                        <a:latin typeface="+mn-lt"/>
                        <a:ea typeface="+mn-ea"/>
                      </a:endParaRPr>
                    </a:p>
                  </a:txBody>
                  <a:tcPr marL="91435" marR="91435" marT="45718" marB="4571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015945">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a:spcBef>
                          <a:spcPct val="20000"/>
                        </a:spcBef>
                        <a:defRPr sz="2400">
                          <a:solidFill>
                            <a:schemeClr val="tx1"/>
                          </a:solidFill>
                          <a:latin typeface="Arial" panose="020B0604020202020204" pitchFamily="34" charset="0"/>
                          <a:ea typeface="宋体" panose="02010600030101010101" pitchFamily="2" charset="-122"/>
                        </a:defRPr>
                      </a:lvl2pPr>
                      <a:lvl3pPr>
                        <a:spcBef>
                          <a:spcPct val="20000"/>
                        </a:spcBef>
                        <a:defRPr sz="2000">
                          <a:solidFill>
                            <a:schemeClr val="tx1"/>
                          </a:solidFill>
                          <a:latin typeface="Arial" panose="020B0604020202020204" pitchFamily="34" charset="0"/>
                          <a:ea typeface="宋体" panose="02010600030101010101" pitchFamily="2" charset="-122"/>
                        </a:defRPr>
                      </a:lvl3pPr>
                      <a:lvl4pPr>
                        <a:spcBef>
                          <a:spcPct val="20000"/>
                        </a:spcBef>
                        <a:defRPr>
                          <a:solidFill>
                            <a:schemeClr val="tx1"/>
                          </a:solidFill>
                          <a:latin typeface="Arial" panose="020B0604020202020204" pitchFamily="34" charset="0"/>
                          <a:ea typeface="宋体" panose="02010600030101010101" pitchFamily="2" charset="-122"/>
                        </a:defRPr>
                      </a:lvl4pPr>
                      <a:lvl5pPr>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2800" b="1" i="0" u="none" strike="noStrike" cap="none" normalizeH="0" baseline="0">
                          <a:ln>
                            <a:noFill/>
                          </a:ln>
                          <a:solidFill>
                            <a:schemeClr val="tx1"/>
                          </a:solidFill>
                          <a:effectLst/>
                          <a:latin typeface="华文楷体" panose="02010600040101010101" pitchFamily="2" charset="-122"/>
                          <a:ea typeface="华文楷体" panose="02010600040101010101" pitchFamily="2" charset="-122"/>
                        </a:rPr>
                        <a:t>电负性之差（绝对值）</a:t>
                      </a:r>
                    </a:p>
                  </a:txBody>
                  <a:tcPr marL="91435" marR="91435" marT="45718" marB="45718"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a:spcBef>
                          <a:spcPct val="20000"/>
                        </a:spcBef>
                        <a:defRPr sz="2400">
                          <a:solidFill>
                            <a:schemeClr val="tx1"/>
                          </a:solidFill>
                          <a:latin typeface="Arial" panose="020B0604020202020204" pitchFamily="34" charset="0"/>
                          <a:ea typeface="宋体" panose="02010600030101010101" pitchFamily="2" charset="-122"/>
                        </a:defRPr>
                      </a:lvl2pPr>
                      <a:lvl3pPr>
                        <a:spcBef>
                          <a:spcPct val="20000"/>
                        </a:spcBef>
                        <a:defRPr sz="2000">
                          <a:solidFill>
                            <a:schemeClr val="tx1"/>
                          </a:solidFill>
                          <a:latin typeface="Arial" panose="020B0604020202020204" pitchFamily="34" charset="0"/>
                          <a:ea typeface="宋体" panose="02010600030101010101" pitchFamily="2" charset="-122"/>
                        </a:defRPr>
                      </a:lvl3pPr>
                      <a:lvl4pPr>
                        <a:spcBef>
                          <a:spcPct val="20000"/>
                        </a:spcBef>
                        <a:defRPr>
                          <a:solidFill>
                            <a:schemeClr val="tx1"/>
                          </a:solidFill>
                          <a:latin typeface="Arial" panose="020B0604020202020204" pitchFamily="34" charset="0"/>
                          <a:ea typeface="宋体" panose="02010600030101010101" pitchFamily="2" charset="-122"/>
                        </a:defRPr>
                      </a:lvl4pPr>
                      <a:lvl5pPr>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zh-CN" altLang="zh-CN" sz="2800" b="1" i="0" u="none" strike="noStrike" cap="none" normalizeH="0" baseline="0">
                        <a:ln>
                          <a:noFill/>
                        </a:ln>
                        <a:solidFill>
                          <a:schemeClr val="tx1"/>
                        </a:solidFill>
                        <a:effectLst/>
                        <a:latin typeface="+mn-lt"/>
                        <a:ea typeface="+mn-ea"/>
                      </a:endParaRPr>
                    </a:p>
                  </a:txBody>
                  <a:tcPr marL="91435" marR="91435"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a:spcBef>
                          <a:spcPct val="20000"/>
                        </a:spcBef>
                        <a:defRPr sz="2400">
                          <a:solidFill>
                            <a:schemeClr val="tx1"/>
                          </a:solidFill>
                          <a:latin typeface="Arial" panose="020B0604020202020204" pitchFamily="34" charset="0"/>
                          <a:ea typeface="宋体" panose="02010600030101010101" pitchFamily="2" charset="-122"/>
                        </a:defRPr>
                      </a:lvl2pPr>
                      <a:lvl3pPr>
                        <a:spcBef>
                          <a:spcPct val="20000"/>
                        </a:spcBef>
                        <a:defRPr sz="2000">
                          <a:solidFill>
                            <a:schemeClr val="tx1"/>
                          </a:solidFill>
                          <a:latin typeface="Arial" panose="020B0604020202020204" pitchFamily="34" charset="0"/>
                          <a:ea typeface="宋体" panose="02010600030101010101" pitchFamily="2" charset="-122"/>
                        </a:defRPr>
                      </a:lvl3pPr>
                      <a:lvl4pPr>
                        <a:spcBef>
                          <a:spcPct val="20000"/>
                        </a:spcBef>
                        <a:defRPr>
                          <a:solidFill>
                            <a:schemeClr val="tx1"/>
                          </a:solidFill>
                          <a:latin typeface="Arial" panose="020B0604020202020204" pitchFamily="34" charset="0"/>
                          <a:ea typeface="宋体" panose="02010600030101010101" pitchFamily="2" charset="-122"/>
                        </a:defRPr>
                      </a:lvl4pPr>
                      <a:lvl5pPr>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zh-CN" altLang="zh-CN" sz="2800" b="1" i="0" u="none" strike="noStrike" cap="none" normalizeH="0" baseline="0">
                        <a:ln>
                          <a:noFill/>
                        </a:ln>
                        <a:solidFill>
                          <a:schemeClr val="tx1"/>
                        </a:solidFill>
                        <a:effectLst/>
                        <a:latin typeface="+mn-lt"/>
                        <a:ea typeface="+mn-ea"/>
                      </a:endParaRPr>
                    </a:p>
                  </a:txBody>
                  <a:tcPr marL="91435" marR="91435"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a:spcBef>
                          <a:spcPct val="20000"/>
                        </a:spcBef>
                        <a:defRPr sz="2400">
                          <a:solidFill>
                            <a:schemeClr val="tx1"/>
                          </a:solidFill>
                          <a:latin typeface="Arial" panose="020B0604020202020204" pitchFamily="34" charset="0"/>
                          <a:ea typeface="宋体" panose="02010600030101010101" pitchFamily="2" charset="-122"/>
                        </a:defRPr>
                      </a:lvl2pPr>
                      <a:lvl3pPr>
                        <a:spcBef>
                          <a:spcPct val="20000"/>
                        </a:spcBef>
                        <a:defRPr sz="2000">
                          <a:solidFill>
                            <a:schemeClr val="tx1"/>
                          </a:solidFill>
                          <a:latin typeface="Arial" panose="020B0604020202020204" pitchFamily="34" charset="0"/>
                          <a:ea typeface="宋体" panose="02010600030101010101" pitchFamily="2" charset="-122"/>
                        </a:defRPr>
                      </a:lvl3pPr>
                      <a:lvl4pPr>
                        <a:spcBef>
                          <a:spcPct val="20000"/>
                        </a:spcBef>
                        <a:defRPr>
                          <a:solidFill>
                            <a:schemeClr val="tx1"/>
                          </a:solidFill>
                          <a:latin typeface="Arial" panose="020B0604020202020204" pitchFamily="34" charset="0"/>
                          <a:ea typeface="宋体" panose="02010600030101010101" pitchFamily="2" charset="-122"/>
                        </a:defRPr>
                      </a:lvl4pPr>
                      <a:lvl5pPr>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zh-CN" altLang="zh-CN" sz="2800" b="1" i="0" u="none" strike="noStrike" cap="none" normalizeH="0" baseline="0">
                        <a:ln>
                          <a:noFill/>
                        </a:ln>
                        <a:solidFill>
                          <a:schemeClr val="tx1"/>
                        </a:solidFill>
                        <a:effectLst/>
                        <a:latin typeface="+mn-lt"/>
                        <a:ea typeface="+mn-ea"/>
                      </a:endParaRPr>
                    </a:p>
                  </a:txBody>
                  <a:tcPr marL="91435" marR="91435" marT="45718" marB="4571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391920">
                <a:tc gridSpan="4">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a:spcBef>
                          <a:spcPct val="20000"/>
                        </a:spcBef>
                        <a:defRPr sz="2400">
                          <a:solidFill>
                            <a:schemeClr val="tx1"/>
                          </a:solidFill>
                          <a:latin typeface="Arial" panose="020B0604020202020204" pitchFamily="34" charset="0"/>
                          <a:ea typeface="宋体" panose="02010600030101010101" pitchFamily="2" charset="-122"/>
                        </a:defRPr>
                      </a:lvl2pPr>
                      <a:lvl3pPr>
                        <a:spcBef>
                          <a:spcPct val="20000"/>
                        </a:spcBef>
                        <a:defRPr sz="2000">
                          <a:solidFill>
                            <a:schemeClr val="tx1"/>
                          </a:solidFill>
                          <a:latin typeface="Arial" panose="020B0604020202020204" pitchFamily="34" charset="0"/>
                          <a:ea typeface="宋体" panose="02010600030101010101" pitchFamily="2" charset="-122"/>
                        </a:defRPr>
                      </a:lvl3pPr>
                      <a:lvl4pPr>
                        <a:spcBef>
                          <a:spcPct val="20000"/>
                        </a:spcBef>
                        <a:defRPr>
                          <a:solidFill>
                            <a:schemeClr val="tx1"/>
                          </a:solidFill>
                          <a:latin typeface="Arial" panose="020B0604020202020204" pitchFamily="34" charset="0"/>
                          <a:ea typeface="宋体" panose="02010600030101010101" pitchFamily="2" charset="-122"/>
                        </a:defRPr>
                      </a:lvl4pPr>
                      <a:lvl5pPr>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2800" b="1"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rPr>
                        <a:t>结论：当元素的电负性相差很大，化学反应形成的电子对不会被共用，形成的将是</a:t>
                      </a:r>
                      <a:r>
                        <a:rPr kumimoji="0" lang="en-US" altLang="zh-CN" sz="2800" b="1"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rPr>
                        <a:t>_____</a:t>
                      </a:r>
                      <a:r>
                        <a:rPr kumimoji="0" lang="zh-CN" altLang="en-US" sz="2800" b="1"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rPr>
                        <a:t>键；而</a:t>
                      </a:r>
                      <a:r>
                        <a:rPr kumimoji="0" lang="en-US" altLang="zh-CN" sz="2800" b="1"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rPr>
                        <a:t>_____</a:t>
                      </a:r>
                      <a:r>
                        <a:rPr kumimoji="0" lang="zh-CN" altLang="en-US" sz="2800" b="1"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rPr>
                        <a:t>键是电负性相差不大的原子之间形成的化学键。</a:t>
                      </a:r>
                    </a:p>
                  </a:txBody>
                  <a:tcPr marL="91435" marR="91435" marT="45718" marB="45718"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zh-CN"/>
                    </a:p>
                  </a:txBody>
                  <a:tcPr/>
                </a:tc>
                <a:tc hMerge="1">
                  <a:txBody>
                    <a:bodyPr/>
                    <a:lstStyle/>
                    <a:p>
                      <a:endParaRPr lang="zh-CN"/>
                    </a:p>
                  </a:txBody>
                  <a:tcPr/>
                </a:tc>
                <a:tc hMerge="1">
                  <a:txBody>
                    <a:bodyPr/>
                    <a:lstStyle/>
                    <a:p>
                      <a:endParaRPr lang="zh-CN"/>
                    </a:p>
                  </a:txBody>
                  <a:tcPr/>
                </a:tc>
                <a:extLst>
                  <a:ext uri="{0D108BD9-81ED-4DB2-BD59-A6C34878D82A}">
                    <a16:rowId xmlns:a16="http://schemas.microsoft.com/office/drawing/2014/main" val="10003"/>
                  </a:ext>
                </a:extLst>
              </a:tr>
            </a:tbl>
          </a:graphicData>
        </a:graphic>
      </p:graphicFrame>
      <p:sp>
        <p:nvSpPr>
          <p:cNvPr id="78" name="Text Box 27"/>
          <p:cNvSpPr txBox="1">
            <a:spLocks noChangeArrowheads="1"/>
          </p:cNvSpPr>
          <p:nvPr>
            <p:custDataLst>
              <p:tags r:id="rId3"/>
            </p:custDataLst>
          </p:nvPr>
        </p:nvSpPr>
        <p:spPr bwMode="auto">
          <a:xfrm>
            <a:off x="3555171" y="3529106"/>
            <a:ext cx="1960741" cy="5219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kumimoji="1" lang="en-US" altLang="zh-CN" sz="2800" b="1">
                <a:solidFill>
                  <a:srgbClr val="C00000"/>
                </a:solidFill>
                <a:latin typeface="+mn-lt"/>
                <a:ea typeface="+mn-ea"/>
              </a:rPr>
              <a:t>0.9       3.0</a:t>
            </a:r>
          </a:p>
        </p:txBody>
      </p:sp>
      <p:sp>
        <p:nvSpPr>
          <p:cNvPr id="79" name="Text Box 28"/>
          <p:cNvSpPr txBox="1">
            <a:spLocks noChangeArrowheads="1"/>
          </p:cNvSpPr>
          <p:nvPr>
            <p:custDataLst>
              <p:tags r:id="rId4"/>
            </p:custDataLst>
          </p:nvPr>
        </p:nvSpPr>
        <p:spPr bwMode="auto">
          <a:xfrm>
            <a:off x="5720811" y="3538285"/>
            <a:ext cx="1968552" cy="5219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kumimoji="1" lang="en-US" altLang="zh-CN" sz="2800" b="1">
                <a:solidFill>
                  <a:srgbClr val="000099"/>
                </a:solidFill>
                <a:latin typeface="+mn-lt"/>
                <a:ea typeface="+mn-ea"/>
              </a:rPr>
              <a:t>2.1        3.0</a:t>
            </a:r>
          </a:p>
        </p:txBody>
      </p:sp>
      <p:sp>
        <p:nvSpPr>
          <p:cNvPr id="80" name="Text Box 29"/>
          <p:cNvSpPr txBox="1">
            <a:spLocks noChangeArrowheads="1"/>
          </p:cNvSpPr>
          <p:nvPr>
            <p:custDataLst>
              <p:tags r:id="rId5"/>
            </p:custDataLst>
          </p:nvPr>
        </p:nvSpPr>
        <p:spPr bwMode="auto">
          <a:xfrm>
            <a:off x="7894262" y="3529106"/>
            <a:ext cx="1828700" cy="5219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kumimoji="1" lang="en-US" altLang="zh-CN" sz="2800" b="1">
                <a:solidFill>
                  <a:srgbClr val="000099"/>
                </a:solidFill>
                <a:latin typeface="+mn-lt"/>
                <a:ea typeface="+mn-ea"/>
              </a:rPr>
              <a:t>2.5      3.5</a:t>
            </a:r>
          </a:p>
        </p:txBody>
      </p:sp>
      <p:sp>
        <p:nvSpPr>
          <p:cNvPr id="81" name="Text Box 30"/>
          <p:cNvSpPr txBox="1">
            <a:spLocks noChangeArrowheads="1"/>
          </p:cNvSpPr>
          <p:nvPr>
            <p:custDataLst>
              <p:tags r:id="rId6"/>
            </p:custDataLst>
          </p:nvPr>
        </p:nvSpPr>
        <p:spPr bwMode="auto">
          <a:xfrm>
            <a:off x="4167180" y="4459675"/>
            <a:ext cx="776851" cy="5219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kumimoji="1" lang="en-US" altLang="zh-CN" sz="2800" b="1">
                <a:solidFill>
                  <a:srgbClr val="C00000"/>
                </a:solidFill>
                <a:latin typeface="+mn-lt"/>
                <a:ea typeface="+mn-ea"/>
              </a:rPr>
              <a:t>2.1</a:t>
            </a:r>
          </a:p>
        </p:txBody>
      </p:sp>
      <p:sp>
        <p:nvSpPr>
          <p:cNvPr id="82" name="Text Box 31"/>
          <p:cNvSpPr txBox="1">
            <a:spLocks noChangeArrowheads="1"/>
          </p:cNvSpPr>
          <p:nvPr>
            <p:custDataLst>
              <p:tags r:id="rId7"/>
            </p:custDataLst>
          </p:nvPr>
        </p:nvSpPr>
        <p:spPr bwMode="auto">
          <a:xfrm>
            <a:off x="6427394" y="4447414"/>
            <a:ext cx="1066742" cy="5219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kumimoji="1" lang="en-US" altLang="zh-CN" sz="2800" b="1">
                <a:solidFill>
                  <a:srgbClr val="000099"/>
                </a:solidFill>
                <a:latin typeface="+mn-lt"/>
                <a:ea typeface="+mn-ea"/>
              </a:rPr>
              <a:t>0.9</a:t>
            </a:r>
          </a:p>
        </p:txBody>
      </p:sp>
      <p:sp>
        <p:nvSpPr>
          <p:cNvPr id="83" name="Text Box 32"/>
          <p:cNvSpPr txBox="1">
            <a:spLocks noChangeArrowheads="1"/>
          </p:cNvSpPr>
          <p:nvPr>
            <p:custDataLst>
              <p:tags r:id="rId8"/>
            </p:custDataLst>
          </p:nvPr>
        </p:nvSpPr>
        <p:spPr bwMode="auto">
          <a:xfrm>
            <a:off x="8515604" y="4409021"/>
            <a:ext cx="990546" cy="5219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kumimoji="1" lang="en-US" altLang="zh-CN" sz="2800" b="1">
                <a:solidFill>
                  <a:srgbClr val="000099"/>
                </a:solidFill>
                <a:latin typeface="+mn-lt"/>
                <a:ea typeface="+mn-ea"/>
              </a:rPr>
              <a:t>1.0</a:t>
            </a:r>
          </a:p>
        </p:txBody>
      </p:sp>
      <p:sp>
        <p:nvSpPr>
          <p:cNvPr id="84" name="Text Box 33"/>
          <p:cNvSpPr txBox="1">
            <a:spLocks noChangeArrowheads="1"/>
          </p:cNvSpPr>
          <p:nvPr>
            <p:custDataLst>
              <p:tags r:id="rId9"/>
            </p:custDataLst>
          </p:nvPr>
        </p:nvSpPr>
        <p:spPr bwMode="auto">
          <a:xfrm>
            <a:off x="4863561" y="5651953"/>
            <a:ext cx="990546" cy="5219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kumimoji="1" lang="zh-CN" altLang="en-US" sz="2800" b="1">
                <a:solidFill>
                  <a:srgbClr val="FF0000"/>
                </a:solidFill>
                <a:latin typeface="+mn-lt"/>
                <a:ea typeface="+mn-ea"/>
              </a:rPr>
              <a:t>离子</a:t>
            </a:r>
          </a:p>
        </p:txBody>
      </p:sp>
      <p:sp>
        <p:nvSpPr>
          <p:cNvPr id="85" name="Text Box 34"/>
          <p:cNvSpPr txBox="1">
            <a:spLocks noChangeArrowheads="1"/>
          </p:cNvSpPr>
          <p:nvPr>
            <p:custDataLst>
              <p:tags r:id="rId10"/>
            </p:custDataLst>
          </p:nvPr>
        </p:nvSpPr>
        <p:spPr bwMode="auto">
          <a:xfrm>
            <a:off x="6792359" y="5639024"/>
            <a:ext cx="1219133" cy="5219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kumimoji="1" lang="zh-CN" altLang="en-US" sz="2800" b="1">
                <a:solidFill>
                  <a:srgbClr val="FF0000"/>
                </a:solidFill>
                <a:latin typeface="+mn-lt"/>
                <a:ea typeface="+mn-ea"/>
              </a:rPr>
              <a:t>共价</a:t>
            </a:r>
          </a:p>
        </p:txBody>
      </p:sp>
      <p:sp>
        <p:nvSpPr>
          <p:cNvPr id="86" name="对话气泡: 矩形 2"/>
          <p:cNvSpPr/>
          <p:nvPr>
            <p:custDataLst>
              <p:tags r:id="rId11"/>
            </p:custDataLst>
          </p:nvPr>
        </p:nvSpPr>
        <p:spPr>
          <a:xfrm>
            <a:off x="5355828" y="4541382"/>
            <a:ext cx="717425" cy="502008"/>
          </a:xfrm>
          <a:prstGeom prst="wedgeRectCallout">
            <a:avLst>
              <a:gd name="adj1" fmla="val -49474"/>
              <a:gd name="adj2" fmla="val 108316"/>
            </a:avLst>
          </a:prstGeom>
          <a:solidFill>
            <a:srgbClr val="FF0000"/>
          </a:solid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1">
                <a:solidFill>
                  <a:srgbClr val="0000FF"/>
                </a:solidFill>
              </a:rPr>
              <a:t>1.7</a:t>
            </a:r>
            <a:endParaRPr lang="zh-CN" altLang="en-US" sz="2800" b="1">
              <a:solidFill>
                <a:srgbClr val="0000FF"/>
              </a:solidFill>
            </a:endParaRPr>
          </a:p>
        </p:txBody>
      </p:sp>
      <p:sp>
        <p:nvSpPr>
          <p:cNvPr id="23" name="文本框 22"/>
          <p:cNvSpPr txBox="1"/>
          <p:nvPr>
            <p:custDataLst>
              <p:tags r:id="rId12"/>
            </p:custDataLst>
          </p:nvPr>
        </p:nvSpPr>
        <p:spPr>
          <a:xfrm>
            <a:off x="14605" y="-15875"/>
            <a:ext cx="4072255" cy="645160"/>
          </a:xfrm>
          <a:prstGeom prst="rect">
            <a:avLst/>
          </a:prstGeom>
          <a:solidFill>
            <a:srgbClr val="92D050"/>
          </a:solidFill>
          <a:ln w="9525">
            <a:noFill/>
          </a:ln>
        </p:spPr>
        <p:txBody>
          <a:bodyPr wrap="square" anchor="ctr" anchorCtr="0">
            <a:spAutoFit/>
          </a:bodyPr>
          <a:lstStyle>
            <a:defPPr>
              <a:defRPr lang="zh-CN"/>
            </a:defPPr>
            <a:lvl1pPr>
              <a:defRPr sz="3200" b="1">
                <a:solidFill>
                  <a:srgbClr val="1703DB"/>
                </a:solidFill>
                <a:latin typeface="微软雅黑" panose="020B0503020204020204" pitchFamily="34" charset="-122"/>
              </a:defRPr>
            </a:lvl1pPr>
          </a:lstStyle>
          <a:p>
            <a:pPr algn="l"/>
            <a:r>
              <a:rPr lang="zh-CN" altLang="en-US" sz="3600">
                <a:sym typeface="+mn-lt"/>
              </a:rPr>
              <a:t>二、</a:t>
            </a:r>
            <a:r>
              <a:rPr lang="zh-CN" altLang="en-US" sz="3600">
                <a:sym typeface="+mn-ea"/>
              </a:rPr>
              <a:t>共价键的类型</a:t>
            </a:r>
            <a:r>
              <a:rPr lang="en-US" altLang="zh-CN" sz="3600">
                <a:sym typeface="+mn-ea"/>
              </a:rPr>
              <a:t>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7"/>
                                        </p:tgtEl>
                                        <p:attrNameLst>
                                          <p:attrName>style.visibility</p:attrName>
                                        </p:attrNameLst>
                                      </p:cBhvr>
                                      <p:to>
                                        <p:strVal val="visible"/>
                                      </p:to>
                                    </p:set>
                                  </p:childTnLst>
                                </p:cTn>
                              </p:par>
                              <p:par>
                                <p:cTn id="7" presetID="22" presetClass="entr" presetSubtype="8" fill="hold" nodeType="withEffect">
                                  <p:stCondLst>
                                    <p:cond delay="0"/>
                                  </p:stCondLst>
                                  <p:childTnLst>
                                    <p:set>
                                      <p:cBhvr>
                                        <p:cTn id="8" dur="1" fill="hold">
                                          <p:stCondLst>
                                            <p:cond delay="0"/>
                                          </p:stCondLst>
                                        </p:cTn>
                                        <p:tgtEl>
                                          <p:spTgt spid="2">
                                            <p:txEl>
                                              <p:pRg st="0" end="0"/>
                                            </p:txEl>
                                          </p:spTgt>
                                        </p:tgtEl>
                                        <p:attrNameLst>
                                          <p:attrName>style.visibility</p:attrName>
                                        </p:attrNameLst>
                                      </p:cBhvr>
                                      <p:to>
                                        <p:strVal val="visible"/>
                                      </p:to>
                                    </p:set>
                                    <p:animEffect transition="in" filter="wipe(left)">
                                      <p:cBhvr>
                                        <p:cTn id="9" dur="500"/>
                                        <p:tgtEl>
                                          <p:spTgt spid="2">
                                            <p:txEl>
                                              <p:pRg st="0" end="0"/>
                                            </p:txEl>
                                          </p:spTgt>
                                        </p:tgtEl>
                                      </p:cBhvr>
                                    </p:animEffect>
                                  </p:childTnLst>
                                </p:cTn>
                              </p:par>
                              <p:par>
                                <p:cTn id="10" presetID="22" presetClass="entr" presetSubtype="8" fill="hold" nodeType="with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left)">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78"/>
                                        </p:tgtEl>
                                        <p:attrNameLst>
                                          <p:attrName>style.visibility</p:attrName>
                                        </p:attrNameLst>
                                      </p:cBhvr>
                                      <p:to>
                                        <p:strVal val="visible"/>
                                      </p:to>
                                    </p:set>
                                    <p:anim calcmode="lin" valueType="num">
                                      <p:cBhvr additive="base">
                                        <p:cTn id="17" dur="500" fill="hold"/>
                                        <p:tgtEl>
                                          <p:spTgt spid="78"/>
                                        </p:tgtEl>
                                        <p:attrNameLst>
                                          <p:attrName>ppt_x</p:attrName>
                                        </p:attrNameLst>
                                      </p:cBhvr>
                                      <p:tavLst>
                                        <p:tav tm="0">
                                          <p:val>
                                            <p:strVal val="0-#ppt_w/2"/>
                                          </p:val>
                                        </p:tav>
                                        <p:tav tm="100000">
                                          <p:val>
                                            <p:strVal val="#ppt_x"/>
                                          </p:val>
                                        </p:tav>
                                      </p:tavLst>
                                    </p:anim>
                                    <p:anim calcmode="lin" valueType="num">
                                      <p:cBhvr additive="base">
                                        <p:cTn id="18" dur="500" fill="hold"/>
                                        <p:tgtEl>
                                          <p:spTgt spid="78"/>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grpId="0" nodeType="clickEffect">
                                  <p:stCondLst>
                                    <p:cond delay="0"/>
                                  </p:stCondLst>
                                  <p:childTnLst>
                                    <p:set>
                                      <p:cBhvr>
                                        <p:cTn id="22" dur="1" fill="hold">
                                          <p:stCondLst>
                                            <p:cond delay="0"/>
                                          </p:stCondLst>
                                        </p:cTn>
                                        <p:tgtEl>
                                          <p:spTgt spid="79"/>
                                        </p:tgtEl>
                                        <p:attrNameLst>
                                          <p:attrName>style.visibility</p:attrName>
                                        </p:attrNameLst>
                                      </p:cBhvr>
                                      <p:to>
                                        <p:strVal val="visible"/>
                                      </p:to>
                                    </p:set>
                                    <p:anim calcmode="lin" valueType="num">
                                      <p:cBhvr additive="base">
                                        <p:cTn id="23" dur="500" fill="hold"/>
                                        <p:tgtEl>
                                          <p:spTgt spid="79"/>
                                        </p:tgtEl>
                                        <p:attrNameLst>
                                          <p:attrName>ppt_x</p:attrName>
                                        </p:attrNameLst>
                                      </p:cBhvr>
                                      <p:tavLst>
                                        <p:tav tm="0">
                                          <p:val>
                                            <p:strVal val="0-#ppt_w/2"/>
                                          </p:val>
                                        </p:tav>
                                        <p:tav tm="100000">
                                          <p:val>
                                            <p:strVal val="#ppt_x"/>
                                          </p:val>
                                        </p:tav>
                                      </p:tavLst>
                                    </p:anim>
                                    <p:anim calcmode="lin" valueType="num">
                                      <p:cBhvr additive="base">
                                        <p:cTn id="24" dur="500" fill="hold"/>
                                        <p:tgtEl>
                                          <p:spTgt spid="79"/>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8" fill="hold" grpId="0" nodeType="clickEffect">
                                  <p:stCondLst>
                                    <p:cond delay="0"/>
                                  </p:stCondLst>
                                  <p:childTnLst>
                                    <p:set>
                                      <p:cBhvr>
                                        <p:cTn id="28" dur="1" fill="hold">
                                          <p:stCondLst>
                                            <p:cond delay="0"/>
                                          </p:stCondLst>
                                        </p:cTn>
                                        <p:tgtEl>
                                          <p:spTgt spid="80"/>
                                        </p:tgtEl>
                                        <p:attrNameLst>
                                          <p:attrName>style.visibility</p:attrName>
                                        </p:attrNameLst>
                                      </p:cBhvr>
                                      <p:to>
                                        <p:strVal val="visible"/>
                                      </p:to>
                                    </p:set>
                                    <p:anim calcmode="lin" valueType="num">
                                      <p:cBhvr additive="base">
                                        <p:cTn id="29" dur="500" fill="hold"/>
                                        <p:tgtEl>
                                          <p:spTgt spid="80"/>
                                        </p:tgtEl>
                                        <p:attrNameLst>
                                          <p:attrName>ppt_x</p:attrName>
                                        </p:attrNameLst>
                                      </p:cBhvr>
                                      <p:tavLst>
                                        <p:tav tm="0">
                                          <p:val>
                                            <p:strVal val="0-#ppt_w/2"/>
                                          </p:val>
                                        </p:tav>
                                        <p:tav tm="100000">
                                          <p:val>
                                            <p:strVal val="#ppt_x"/>
                                          </p:val>
                                        </p:tav>
                                      </p:tavLst>
                                    </p:anim>
                                    <p:anim calcmode="lin" valueType="num">
                                      <p:cBhvr additive="base">
                                        <p:cTn id="30" dur="500" fill="hold"/>
                                        <p:tgtEl>
                                          <p:spTgt spid="80"/>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8" fill="hold" grpId="0" nodeType="clickEffect">
                                  <p:stCondLst>
                                    <p:cond delay="0"/>
                                  </p:stCondLst>
                                  <p:childTnLst>
                                    <p:set>
                                      <p:cBhvr>
                                        <p:cTn id="34" dur="1" fill="hold">
                                          <p:stCondLst>
                                            <p:cond delay="0"/>
                                          </p:stCondLst>
                                        </p:cTn>
                                        <p:tgtEl>
                                          <p:spTgt spid="81"/>
                                        </p:tgtEl>
                                        <p:attrNameLst>
                                          <p:attrName>style.visibility</p:attrName>
                                        </p:attrNameLst>
                                      </p:cBhvr>
                                      <p:to>
                                        <p:strVal val="visible"/>
                                      </p:to>
                                    </p:set>
                                    <p:anim calcmode="lin" valueType="num">
                                      <p:cBhvr additive="base">
                                        <p:cTn id="35" dur="500" fill="hold"/>
                                        <p:tgtEl>
                                          <p:spTgt spid="81"/>
                                        </p:tgtEl>
                                        <p:attrNameLst>
                                          <p:attrName>ppt_x</p:attrName>
                                        </p:attrNameLst>
                                      </p:cBhvr>
                                      <p:tavLst>
                                        <p:tav tm="0">
                                          <p:val>
                                            <p:strVal val="0-#ppt_w/2"/>
                                          </p:val>
                                        </p:tav>
                                        <p:tav tm="100000">
                                          <p:val>
                                            <p:strVal val="#ppt_x"/>
                                          </p:val>
                                        </p:tav>
                                      </p:tavLst>
                                    </p:anim>
                                    <p:anim calcmode="lin" valueType="num">
                                      <p:cBhvr additive="base">
                                        <p:cTn id="36" dur="500" fill="hold"/>
                                        <p:tgtEl>
                                          <p:spTgt spid="81"/>
                                        </p:tgtEl>
                                        <p:attrNameLst>
                                          <p:attrName>ppt_y</p:attrName>
                                        </p:attrNameLst>
                                      </p:cBhvr>
                                      <p:tavLst>
                                        <p:tav tm="0">
                                          <p:val>
                                            <p:strVal val="#ppt_y"/>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8" fill="hold" grpId="0" nodeType="clickEffect">
                                  <p:stCondLst>
                                    <p:cond delay="0"/>
                                  </p:stCondLst>
                                  <p:childTnLst>
                                    <p:set>
                                      <p:cBhvr>
                                        <p:cTn id="40" dur="1" fill="hold">
                                          <p:stCondLst>
                                            <p:cond delay="0"/>
                                          </p:stCondLst>
                                        </p:cTn>
                                        <p:tgtEl>
                                          <p:spTgt spid="82"/>
                                        </p:tgtEl>
                                        <p:attrNameLst>
                                          <p:attrName>style.visibility</p:attrName>
                                        </p:attrNameLst>
                                      </p:cBhvr>
                                      <p:to>
                                        <p:strVal val="visible"/>
                                      </p:to>
                                    </p:set>
                                    <p:anim calcmode="lin" valueType="num">
                                      <p:cBhvr additive="base">
                                        <p:cTn id="41" dur="500" fill="hold"/>
                                        <p:tgtEl>
                                          <p:spTgt spid="82"/>
                                        </p:tgtEl>
                                        <p:attrNameLst>
                                          <p:attrName>ppt_x</p:attrName>
                                        </p:attrNameLst>
                                      </p:cBhvr>
                                      <p:tavLst>
                                        <p:tav tm="0">
                                          <p:val>
                                            <p:strVal val="0-#ppt_w/2"/>
                                          </p:val>
                                        </p:tav>
                                        <p:tav tm="100000">
                                          <p:val>
                                            <p:strVal val="#ppt_x"/>
                                          </p:val>
                                        </p:tav>
                                      </p:tavLst>
                                    </p:anim>
                                    <p:anim calcmode="lin" valueType="num">
                                      <p:cBhvr additive="base">
                                        <p:cTn id="42" dur="500" fill="hold"/>
                                        <p:tgtEl>
                                          <p:spTgt spid="82"/>
                                        </p:tgtEl>
                                        <p:attrNameLst>
                                          <p:attrName>ppt_y</p:attrName>
                                        </p:attrNameLst>
                                      </p:cBhvr>
                                      <p:tavLst>
                                        <p:tav tm="0">
                                          <p:val>
                                            <p:strVal val="#ppt_y"/>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8" fill="hold" grpId="0" nodeType="clickEffect">
                                  <p:stCondLst>
                                    <p:cond delay="0"/>
                                  </p:stCondLst>
                                  <p:childTnLst>
                                    <p:set>
                                      <p:cBhvr>
                                        <p:cTn id="46" dur="1" fill="hold">
                                          <p:stCondLst>
                                            <p:cond delay="0"/>
                                          </p:stCondLst>
                                        </p:cTn>
                                        <p:tgtEl>
                                          <p:spTgt spid="83"/>
                                        </p:tgtEl>
                                        <p:attrNameLst>
                                          <p:attrName>style.visibility</p:attrName>
                                        </p:attrNameLst>
                                      </p:cBhvr>
                                      <p:to>
                                        <p:strVal val="visible"/>
                                      </p:to>
                                    </p:set>
                                    <p:anim calcmode="lin" valueType="num">
                                      <p:cBhvr additive="base">
                                        <p:cTn id="47" dur="500" fill="hold"/>
                                        <p:tgtEl>
                                          <p:spTgt spid="83"/>
                                        </p:tgtEl>
                                        <p:attrNameLst>
                                          <p:attrName>ppt_x</p:attrName>
                                        </p:attrNameLst>
                                      </p:cBhvr>
                                      <p:tavLst>
                                        <p:tav tm="0">
                                          <p:val>
                                            <p:strVal val="0-#ppt_w/2"/>
                                          </p:val>
                                        </p:tav>
                                        <p:tav tm="100000">
                                          <p:val>
                                            <p:strVal val="#ppt_x"/>
                                          </p:val>
                                        </p:tav>
                                      </p:tavLst>
                                    </p:anim>
                                    <p:anim calcmode="lin" valueType="num">
                                      <p:cBhvr additive="base">
                                        <p:cTn id="48" dur="500" fill="hold"/>
                                        <p:tgtEl>
                                          <p:spTgt spid="83"/>
                                        </p:tgtEl>
                                        <p:attrNameLst>
                                          <p:attrName>ppt_y</p:attrName>
                                        </p:attrNameLst>
                                      </p:cBhvr>
                                      <p:tavLst>
                                        <p:tav tm="0">
                                          <p:val>
                                            <p:strVal val="#ppt_y"/>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86"/>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2" presetClass="entr" presetSubtype="8" fill="hold" grpId="0" nodeType="clickEffect">
                                  <p:stCondLst>
                                    <p:cond delay="0"/>
                                  </p:stCondLst>
                                  <p:childTnLst>
                                    <p:set>
                                      <p:cBhvr>
                                        <p:cTn id="56" dur="1" fill="hold">
                                          <p:stCondLst>
                                            <p:cond delay="0"/>
                                          </p:stCondLst>
                                        </p:cTn>
                                        <p:tgtEl>
                                          <p:spTgt spid="84"/>
                                        </p:tgtEl>
                                        <p:attrNameLst>
                                          <p:attrName>style.visibility</p:attrName>
                                        </p:attrNameLst>
                                      </p:cBhvr>
                                      <p:to>
                                        <p:strVal val="visible"/>
                                      </p:to>
                                    </p:set>
                                    <p:anim calcmode="lin" valueType="num">
                                      <p:cBhvr additive="base">
                                        <p:cTn id="57" dur="500" fill="hold"/>
                                        <p:tgtEl>
                                          <p:spTgt spid="84"/>
                                        </p:tgtEl>
                                        <p:attrNameLst>
                                          <p:attrName>ppt_x</p:attrName>
                                        </p:attrNameLst>
                                      </p:cBhvr>
                                      <p:tavLst>
                                        <p:tav tm="0">
                                          <p:val>
                                            <p:strVal val="0-#ppt_w/2"/>
                                          </p:val>
                                        </p:tav>
                                        <p:tav tm="100000">
                                          <p:val>
                                            <p:strVal val="#ppt_x"/>
                                          </p:val>
                                        </p:tav>
                                      </p:tavLst>
                                    </p:anim>
                                    <p:anim calcmode="lin" valueType="num">
                                      <p:cBhvr additive="base">
                                        <p:cTn id="58" dur="500" fill="hold"/>
                                        <p:tgtEl>
                                          <p:spTgt spid="84"/>
                                        </p:tgtEl>
                                        <p:attrNameLst>
                                          <p:attrName>ppt_y</p:attrName>
                                        </p:attrNameLst>
                                      </p:cBhvr>
                                      <p:tavLst>
                                        <p:tav tm="0">
                                          <p:val>
                                            <p:strVal val="#ppt_y"/>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8" fill="hold" grpId="0" nodeType="clickEffect">
                                  <p:stCondLst>
                                    <p:cond delay="0"/>
                                  </p:stCondLst>
                                  <p:childTnLst>
                                    <p:set>
                                      <p:cBhvr>
                                        <p:cTn id="62" dur="1" fill="hold">
                                          <p:stCondLst>
                                            <p:cond delay="0"/>
                                          </p:stCondLst>
                                        </p:cTn>
                                        <p:tgtEl>
                                          <p:spTgt spid="85"/>
                                        </p:tgtEl>
                                        <p:attrNameLst>
                                          <p:attrName>style.visibility</p:attrName>
                                        </p:attrNameLst>
                                      </p:cBhvr>
                                      <p:to>
                                        <p:strVal val="visible"/>
                                      </p:to>
                                    </p:set>
                                    <p:anim calcmode="lin" valueType="num">
                                      <p:cBhvr additive="base">
                                        <p:cTn id="63" dur="500" fill="hold"/>
                                        <p:tgtEl>
                                          <p:spTgt spid="85"/>
                                        </p:tgtEl>
                                        <p:attrNameLst>
                                          <p:attrName>ppt_x</p:attrName>
                                        </p:attrNameLst>
                                      </p:cBhvr>
                                      <p:tavLst>
                                        <p:tav tm="0">
                                          <p:val>
                                            <p:strVal val="0-#ppt_w/2"/>
                                          </p:val>
                                        </p:tav>
                                        <p:tav tm="100000">
                                          <p:val>
                                            <p:strVal val="#ppt_x"/>
                                          </p:val>
                                        </p:tav>
                                      </p:tavLst>
                                    </p:anim>
                                    <p:anim calcmode="lin" valueType="num">
                                      <p:cBhvr additive="base">
                                        <p:cTn id="64" dur="500" fill="hold"/>
                                        <p:tgtEl>
                                          <p:spTgt spid="8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animBg="1"/>
      <p:bldP spid="79" grpId="0" animBg="1"/>
      <p:bldP spid="80" grpId="0" animBg="1"/>
      <p:bldP spid="81" grpId="0" animBg="1"/>
      <p:bldP spid="82" grpId="0" animBg="1"/>
      <p:bldP spid="83" grpId="0" animBg="1"/>
      <p:bldP spid="84" grpId="0" animBg="1"/>
      <p:bldP spid="85" grpId="0" animBg="1"/>
      <p:bldP spid="8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ext Box 67"/>
          <p:cNvSpPr/>
          <p:nvPr>
            <p:custDataLst>
              <p:tags r:id="rId1"/>
            </p:custDataLst>
          </p:nvPr>
        </p:nvSpPr>
        <p:spPr>
          <a:xfrm>
            <a:off x="37831" y="2999763"/>
            <a:ext cx="2493271" cy="829945"/>
          </a:xfrm>
          <a:prstGeom prst="rect">
            <a:avLst/>
          </a:prstGeom>
          <a:noFill/>
          <a:ln w="9525">
            <a:noFill/>
          </a:ln>
        </p:spPr>
        <p:txBody>
          <a:bodyPr>
            <a:spAutoFit/>
          </a:bodyPr>
          <a:lstStyle/>
          <a:p>
            <a:pPr defTabSz="914400">
              <a:lnSpc>
                <a:spcPct val="150000"/>
              </a:lnSpc>
              <a:spcBef>
                <a:spcPct val="50000"/>
              </a:spcBef>
              <a:buClrTx/>
              <a:buSzTx/>
              <a:buFontTx/>
              <a:buNone/>
            </a:pPr>
            <a:r>
              <a:rPr lang="zh-CN" altLang="en-US" sz="3200" b="1">
                <a:solidFill>
                  <a:schemeClr val="tx1"/>
                </a:solidFill>
                <a:latin typeface="微软雅黑" panose="020B0503020204020204" pitchFamily="34" charset="-122"/>
                <a:ea typeface="微软雅黑" panose="020B0503020204020204" pitchFamily="34" charset="-122"/>
                <a:sym typeface="Wingdings" panose="05000000000000000000" pitchFamily="2" charset="2"/>
              </a:rPr>
              <a:t>一、化学键</a:t>
            </a:r>
          </a:p>
        </p:txBody>
      </p:sp>
      <p:sp>
        <p:nvSpPr>
          <p:cNvPr id="50179" name="左大括号 1"/>
          <p:cNvSpPr/>
          <p:nvPr>
            <p:custDataLst>
              <p:tags r:id="rId2"/>
            </p:custDataLst>
          </p:nvPr>
        </p:nvSpPr>
        <p:spPr>
          <a:xfrm>
            <a:off x="2442881" y="1141139"/>
            <a:ext cx="458660" cy="4686585"/>
          </a:xfrm>
          <a:prstGeom prst="leftBrace">
            <a:avLst>
              <a:gd name="adj1" fmla="val 8325"/>
              <a:gd name="adj2" fmla="val 50000"/>
            </a:avLst>
          </a:prstGeom>
          <a:noFill/>
          <a:ln w="19050" cap="flat" cmpd="sng">
            <a:solidFill>
              <a:srgbClr val="FF0000"/>
            </a:solidFill>
            <a:prstDash val="solid"/>
            <a:miter/>
            <a:headEnd type="none" w="med" len="med"/>
            <a:tailEnd type="none" w="med" len="med"/>
          </a:ln>
        </p:spPr>
        <p:txBody>
          <a:bodyPr anchor="ctr" anchorCtr="0"/>
          <a:lstStyle/>
          <a:p>
            <a:pPr algn="ctr">
              <a:lnSpc>
                <a:spcPct val="150000"/>
              </a:lnSpc>
            </a:pPr>
            <a:endParaRPr lang="zh-CN" altLang="en-US" sz="135" b="1">
              <a:solidFill>
                <a:schemeClr val="tx1"/>
              </a:solidFill>
              <a:latin typeface="微软雅黑" panose="020B0503020204020204" pitchFamily="34" charset="-122"/>
              <a:ea typeface="微软雅黑" panose="020B0503020204020204" pitchFamily="34" charset="-122"/>
            </a:endParaRPr>
          </a:p>
        </p:txBody>
      </p:sp>
      <p:sp>
        <p:nvSpPr>
          <p:cNvPr id="50180" name="文本框 2"/>
          <p:cNvSpPr/>
          <p:nvPr>
            <p:custDataLst>
              <p:tags r:id="rId3"/>
            </p:custDataLst>
          </p:nvPr>
        </p:nvSpPr>
        <p:spPr>
          <a:xfrm>
            <a:off x="3023745" y="887210"/>
            <a:ext cx="8717280" cy="645160"/>
          </a:xfrm>
          <a:prstGeom prst="rect">
            <a:avLst/>
          </a:prstGeom>
          <a:noFill/>
          <a:ln w="9525">
            <a:noFill/>
          </a:ln>
        </p:spPr>
        <p:txBody>
          <a:bodyPr wrap="none">
            <a:spAutoFit/>
          </a:bodyPr>
          <a:lstStyle/>
          <a:p>
            <a:pPr defTabSz="914400">
              <a:lnSpc>
                <a:spcPct val="150000"/>
              </a:lnSpc>
              <a:buClrTx/>
              <a:buSzTx/>
              <a:buFontTx/>
              <a:buNone/>
            </a:pPr>
            <a:r>
              <a:rPr lang="zh-CN" altLang="en-US" sz="2400" b="1">
                <a:solidFill>
                  <a:schemeClr val="tx1"/>
                </a:solidFill>
                <a:latin typeface="微软雅黑" panose="020B0503020204020204" pitchFamily="34" charset="-122"/>
                <a:ea typeface="微软雅黑" panose="020B0503020204020204" pitchFamily="34" charset="-122"/>
                <a:sym typeface="Wingdings" panose="05000000000000000000" pitchFamily="2" charset="2"/>
              </a:rPr>
              <a:t>本质：原子之间通过共用电子对（或原子轨道重叠）形成共价键</a:t>
            </a:r>
          </a:p>
        </p:txBody>
      </p:sp>
      <p:sp>
        <p:nvSpPr>
          <p:cNvPr id="50181" name="文本框 3"/>
          <p:cNvSpPr/>
          <p:nvPr>
            <p:custDataLst>
              <p:tags r:id="rId4"/>
            </p:custDataLst>
          </p:nvPr>
        </p:nvSpPr>
        <p:spPr>
          <a:xfrm>
            <a:off x="3023745" y="1458551"/>
            <a:ext cx="3840480" cy="645160"/>
          </a:xfrm>
          <a:prstGeom prst="rect">
            <a:avLst/>
          </a:prstGeom>
          <a:noFill/>
          <a:ln w="9525">
            <a:noFill/>
          </a:ln>
        </p:spPr>
        <p:txBody>
          <a:bodyPr wrap="none">
            <a:spAutoFit/>
          </a:bodyPr>
          <a:lstStyle/>
          <a:p>
            <a:pPr defTabSz="914400">
              <a:lnSpc>
                <a:spcPct val="150000"/>
              </a:lnSpc>
              <a:buClrTx/>
              <a:buSzTx/>
              <a:buFontTx/>
              <a:buNone/>
            </a:pPr>
            <a:r>
              <a:rPr lang="zh-CN" altLang="en-US" sz="2400" b="1">
                <a:solidFill>
                  <a:schemeClr val="tx1"/>
                </a:solidFill>
                <a:latin typeface="微软雅黑" panose="020B0503020204020204" pitchFamily="34" charset="-122"/>
                <a:ea typeface="微软雅黑" panose="020B0503020204020204" pitchFamily="34" charset="-122"/>
                <a:sym typeface="Wingdings" panose="05000000000000000000" pitchFamily="2" charset="2"/>
              </a:rPr>
              <a:t>特征：具有方向性和饱和性</a:t>
            </a:r>
          </a:p>
        </p:txBody>
      </p:sp>
      <p:sp>
        <p:nvSpPr>
          <p:cNvPr id="50182" name="文本框 4"/>
          <p:cNvSpPr/>
          <p:nvPr>
            <p:custDataLst>
              <p:tags r:id="rId5"/>
            </p:custDataLst>
          </p:nvPr>
        </p:nvSpPr>
        <p:spPr>
          <a:xfrm>
            <a:off x="2885671" y="2820249"/>
            <a:ext cx="1402080" cy="645160"/>
          </a:xfrm>
          <a:prstGeom prst="rect">
            <a:avLst/>
          </a:prstGeom>
          <a:noFill/>
          <a:ln w="9525">
            <a:noFill/>
          </a:ln>
        </p:spPr>
        <p:txBody>
          <a:bodyPr wrap="none">
            <a:spAutoFit/>
          </a:bodyPr>
          <a:lstStyle/>
          <a:p>
            <a:pPr defTabSz="914400">
              <a:lnSpc>
                <a:spcPct val="150000"/>
              </a:lnSpc>
              <a:buClrTx/>
              <a:buSzTx/>
              <a:buFontTx/>
              <a:buNone/>
            </a:pPr>
            <a:r>
              <a:rPr lang="zh-CN" altLang="en-US" sz="2400" b="1">
                <a:solidFill>
                  <a:schemeClr val="tx1"/>
                </a:solidFill>
                <a:latin typeface="微软雅黑" panose="020B0503020204020204" pitchFamily="34" charset="-122"/>
                <a:ea typeface="微软雅黑" panose="020B0503020204020204" pitchFamily="34" charset="-122"/>
                <a:sym typeface="Wingdings" panose="05000000000000000000" pitchFamily="2" charset="2"/>
              </a:rPr>
              <a:t>成键方式</a:t>
            </a:r>
          </a:p>
        </p:txBody>
      </p:sp>
      <p:sp>
        <p:nvSpPr>
          <p:cNvPr id="50183" name="左大括号 5"/>
          <p:cNvSpPr/>
          <p:nvPr>
            <p:custDataLst>
              <p:tags r:id="rId6"/>
            </p:custDataLst>
          </p:nvPr>
        </p:nvSpPr>
        <p:spPr>
          <a:xfrm>
            <a:off x="4414009" y="2294931"/>
            <a:ext cx="152357" cy="1464856"/>
          </a:xfrm>
          <a:prstGeom prst="leftBrace">
            <a:avLst>
              <a:gd name="adj1" fmla="val 8323"/>
              <a:gd name="adj2" fmla="val 50000"/>
            </a:avLst>
          </a:prstGeom>
          <a:noFill/>
          <a:ln w="19050" cap="flat" cmpd="sng">
            <a:solidFill>
              <a:srgbClr val="FF0000"/>
            </a:solidFill>
            <a:prstDash val="solid"/>
            <a:miter/>
            <a:headEnd type="none" w="med" len="med"/>
            <a:tailEnd type="none" w="med" len="med"/>
          </a:ln>
        </p:spPr>
        <p:txBody>
          <a:bodyPr anchor="ctr" anchorCtr="0"/>
          <a:lstStyle/>
          <a:p>
            <a:pPr algn="ctr">
              <a:lnSpc>
                <a:spcPct val="150000"/>
              </a:lnSpc>
            </a:pPr>
            <a:endParaRPr lang="zh-CN" altLang="en-US" sz="135" b="1">
              <a:solidFill>
                <a:schemeClr val="tx1"/>
              </a:solidFill>
              <a:latin typeface="微软雅黑" panose="020B0503020204020204" pitchFamily="34" charset="-122"/>
              <a:ea typeface="微软雅黑" panose="020B0503020204020204" pitchFamily="34" charset="-122"/>
            </a:endParaRPr>
          </a:p>
        </p:txBody>
      </p:sp>
      <p:sp>
        <p:nvSpPr>
          <p:cNvPr id="50184" name="文本框 6"/>
          <p:cNvSpPr/>
          <p:nvPr>
            <p:custDataLst>
              <p:tags r:id="rId7"/>
            </p:custDataLst>
          </p:nvPr>
        </p:nvSpPr>
        <p:spPr>
          <a:xfrm>
            <a:off x="4566367" y="2072743"/>
            <a:ext cx="687705" cy="645160"/>
          </a:xfrm>
          <a:prstGeom prst="rect">
            <a:avLst/>
          </a:prstGeom>
          <a:noFill/>
          <a:ln w="9525">
            <a:noFill/>
          </a:ln>
        </p:spPr>
        <p:txBody>
          <a:bodyPr wrap="none">
            <a:spAutoFit/>
          </a:bodyPr>
          <a:lstStyle/>
          <a:p>
            <a:pPr defTabSz="914400">
              <a:lnSpc>
                <a:spcPct val="150000"/>
              </a:lnSpc>
              <a:buClrTx/>
              <a:buSzTx/>
              <a:buFontTx/>
              <a:buNone/>
            </a:pPr>
            <a:r>
              <a:rPr lang="zh-CN" altLang="en-US" sz="2400" b="1">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Wingdings" panose="05000000000000000000" pitchFamily="2" charset="2"/>
              </a:rPr>
              <a:t>σ键</a:t>
            </a:r>
          </a:p>
        </p:txBody>
      </p:sp>
      <p:cxnSp>
        <p:nvCxnSpPr>
          <p:cNvPr id="50185" name="直接箭头连接符 7"/>
          <p:cNvCxnSpPr/>
          <p:nvPr>
            <p:custDataLst>
              <p:tags r:id="rId8"/>
            </p:custDataLst>
          </p:nvPr>
        </p:nvCxnSpPr>
        <p:spPr>
          <a:xfrm flipV="1">
            <a:off x="5169051" y="2475674"/>
            <a:ext cx="1383030" cy="10160"/>
          </a:xfrm>
          <a:prstGeom prst="line">
            <a:avLst/>
          </a:prstGeom>
          <a:ln w="19050" cap="flat" cmpd="sng">
            <a:solidFill>
              <a:srgbClr val="FF0000"/>
            </a:solidFill>
            <a:prstDash val="solid"/>
            <a:headEnd type="none" w="med" len="med"/>
            <a:tailEnd type="arrow" w="med" len="med"/>
          </a:ln>
        </p:spPr>
      </p:cxnSp>
      <p:sp>
        <p:nvSpPr>
          <p:cNvPr id="50186" name="文本框 9"/>
          <p:cNvSpPr/>
          <p:nvPr>
            <p:custDataLst>
              <p:tags r:id="rId9"/>
            </p:custDataLst>
          </p:nvPr>
        </p:nvSpPr>
        <p:spPr>
          <a:xfrm>
            <a:off x="6448619" y="2077505"/>
            <a:ext cx="5202380" cy="1198880"/>
          </a:xfrm>
          <a:prstGeom prst="rect">
            <a:avLst/>
          </a:prstGeom>
          <a:noFill/>
          <a:ln w="9525">
            <a:noFill/>
          </a:ln>
        </p:spPr>
        <p:txBody>
          <a:bodyPr>
            <a:spAutoFit/>
          </a:bodyPr>
          <a:lstStyle/>
          <a:p>
            <a:pPr defTabSz="914400">
              <a:lnSpc>
                <a:spcPct val="150000"/>
              </a:lnSpc>
              <a:buClrTx/>
              <a:buSzTx/>
              <a:buFontTx/>
              <a:buNone/>
            </a:pPr>
            <a:r>
              <a:rPr lang="zh-CN" altLang="en-US" sz="2400" b="1">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Wingdings" panose="05000000000000000000" pitchFamily="2" charset="2"/>
              </a:rPr>
              <a:t>原子轨道“头碰头”重叠，电子云呈轴对称</a:t>
            </a:r>
          </a:p>
        </p:txBody>
      </p:sp>
      <p:sp>
        <p:nvSpPr>
          <p:cNvPr id="50187" name="文本框 10"/>
          <p:cNvSpPr/>
          <p:nvPr>
            <p:custDataLst>
              <p:tags r:id="rId10"/>
            </p:custDataLst>
          </p:nvPr>
        </p:nvSpPr>
        <p:spPr>
          <a:xfrm>
            <a:off x="5605891" y="1958475"/>
            <a:ext cx="218440" cy="123190"/>
          </a:xfrm>
          <a:prstGeom prst="rect">
            <a:avLst/>
          </a:prstGeom>
          <a:noFill/>
          <a:ln w="9525">
            <a:noFill/>
          </a:ln>
        </p:spPr>
        <p:txBody>
          <a:bodyPr wrap="none">
            <a:spAutoFit/>
          </a:bodyPr>
          <a:lstStyle/>
          <a:p>
            <a:pPr defTabSz="914400">
              <a:lnSpc>
                <a:spcPct val="150000"/>
              </a:lnSpc>
              <a:buClrTx/>
              <a:buSzTx/>
              <a:buFontTx/>
              <a:buNone/>
            </a:pPr>
            <a:r>
              <a:rPr lang="zh-CN" altLang="en-US" sz="135" b="1">
                <a:solidFill>
                  <a:schemeClr val="tx1"/>
                </a:solidFill>
                <a:latin typeface="微软雅黑" panose="020B0503020204020204" pitchFamily="34" charset="-122"/>
                <a:ea typeface="微软雅黑" panose="020B0503020204020204" pitchFamily="34" charset="-122"/>
                <a:sym typeface="Wingdings" panose="05000000000000000000" pitchFamily="2" charset="2"/>
              </a:rPr>
              <a:t>特征</a:t>
            </a:r>
          </a:p>
        </p:txBody>
      </p:sp>
      <p:sp>
        <p:nvSpPr>
          <p:cNvPr id="50188" name="文本框 11"/>
          <p:cNvSpPr/>
          <p:nvPr>
            <p:custDataLst>
              <p:tags r:id="rId11"/>
            </p:custDataLst>
          </p:nvPr>
        </p:nvSpPr>
        <p:spPr>
          <a:xfrm>
            <a:off x="4586999" y="3447137"/>
            <a:ext cx="713105" cy="645160"/>
          </a:xfrm>
          <a:prstGeom prst="rect">
            <a:avLst/>
          </a:prstGeom>
          <a:noFill/>
          <a:ln w="9525">
            <a:noFill/>
          </a:ln>
        </p:spPr>
        <p:txBody>
          <a:bodyPr wrap="none">
            <a:spAutoFit/>
          </a:bodyPr>
          <a:lstStyle/>
          <a:p>
            <a:pPr defTabSz="914400">
              <a:lnSpc>
                <a:spcPct val="150000"/>
              </a:lnSpc>
              <a:buClrTx/>
              <a:buSzTx/>
              <a:buFontTx/>
              <a:buNone/>
            </a:pPr>
            <a:r>
              <a:rPr lang="en-US" altLang="zh-CN" sz="2400" b="1">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Wingdings" panose="05000000000000000000" pitchFamily="2" charset="2"/>
              </a:rPr>
              <a:t>π键</a:t>
            </a:r>
          </a:p>
        </p:txBody>
      </p:sp>
      <p:cxnSp>
        <p:nvCxnSpPr>
          <p:cNvPr id="50189" name="直接箭头连接符 12"/>
          <p:cNvCxnSpPr>
            <a:stCxn id="50188" idx="3"/>
          </p:cNvCxnSpPr>
          <p:nvPr>
            <p:custDataLst>
              <p:tags r:id="rId12"/>
            </p:custDataLst>
          </p:nvPr>
        </p:nvCxnSpPr>
        <p:spPr>
          <a:xfrm>
            <a:off x="5300133" y="3769198"/>
            <a:ext cx="1300480" cy="20955"/>
          </a:xfrm>
          <a:prstGeom prst="line">
            <a:avLst/>
          </a:prstGeom>
          <a:ln w="19050" cap="flat" cmpd="sng">
            <a:solidFill>
              <a:srgbClr val="FF0000"/>
            </a:solidFill>
            <a:prstDash val="solid"/>
            <a:headEnd type="none" w="med" len="med"/>
            <a:tailEnd type="arrow" w="med" len="med"/>
          </a:ln>
        </p:spPr>
      </p:cxnSp>
      <p:sp>
        <p:nvSpPr>
          <p:cNvPr id="50190" name="文本框 13"/>
          <p:cNvSpPr/>
          <p:nvPr>
            <p:custDataLst>
              <p:tags r:id="rId13"/>
            </p:custDataLst>
          </p:nvPr>
        </p:nvSpPr>
        <p:spPr>
          <a:xfrm>
            <a:off x="6591489" y="3370661"/>
            <a:ext cx="5183335" cy="1198880"/>
          </a:xfrm>
          <a:prstGeom prst="rect">
            <a:avLst/>
          </a:prstGeom>
          <a:noFill/>
          <a:ln w="9525">
            <a:noFill/>
          </a:ln>
        </p:spPr>
        <p:txBody>
          <a:bodyPr>
            <a:spAutoFit/>
          </a:bodyPr>
          <a:lstStyle/>
          <a:p>
            <a:pPr defTabSz="914400">
              <a:lnSpc>
                <a:spcPct val="150000"/>
              </a:lnSpc>
              <a:buClrTx/>
              <a:buSzTx/>
              <a:buFontTx/>
              <a:buNone/>
            </a:pPr>
            <a:r>
              <a:rPr lang="zh-CN" altLang="en-US" sz="2400" b="1">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Wingdings" panose="05000000000000000000" pitchFamily="2" charset="2"/>
              </a:rPr>
              <a:t>原子轨道“肩并肩”重叠，电子云呈镜面对称</a:t>
            </a:r>
          </a:p>
        </p:txBody>
      </p:sp>
      <p:sp>
        <p:nvSpPr>
          <p:cNvPr id="50191" name="文本框 14"/>
          <p:cNvSpPr/>
          <p:nvPr>
            <p:custDataLst>
              <p:tags r:id="rId14"/>
            </p:custDataLst>
          </p:nvPr>
        </p:nvSpPr>
        <p:spPr>
          <a:xfrm>
            <a:off x="5624935" y="3332869"/>
            <a:ext cx="218440" cy="123190"/>
          </a:xfrm>
          <a:prstGeom prst="rect">
            <a:avLst/>
          </a:prstGeom>
          <a:noFill/>
          <a:ln w="9525">
            <a:noFill/>
          </a:ln>
        </p:spPr>
        <p:txBody>
          <a:bodyPr wrap="none">
            <a:spAutoFit/>
          </a:bodyPr>
          <a:lstStyle/>
          <a:p>
            <a:pPr defTabSz="914400">
              <a:lnSpc>
                <a:spcPct val="150000"/>
              </a:lnSpc>
              <a:buClrTx/>
              <a:buSzTx/>
              <a:buFontTx/>
              <a:buNone/>
            </a:pPr>
            <a:r>
              <a:rPr lang="zh-CN" altLang="en-US" sz="135" b="1">
                <a:solidFill>
                  <a:schemeClr val="tx1"/>
                </a:solidFill>
                <a:latin typeface="微软雅黑" panose="020B0503020204020204" pitchFamily="34" charset="-122"/>
                <a:ea typeface="微软雅黑" panose="020B0503020204020204" pitchFamily="34" charset="-122"/>
                <a:sym typeface="Wingdings" panose="05000000000000000000" pitchFamily="2" charset="2"/>
              </a:rPr>
              <a:t>特征</a:t>
            </a:r>
          </a:p>
        </p:txBody>
      </p:sp>
      <p:sp>
        <p:nvSpPr>
          <p:cNvPr id="50192" name="文本框 15"/>
          <p:cNvSpPr/>
          <p:nvPr>
            <p:custDataLst>
              <p:tags r:id="rId15"/>
            </p:custDataLst>
          </p:nvPr>
        </p:nvSpPr>
        <p:spPr>
          <a:xfrm>
            <a:off x="4751853" y="5784038"/>
            <a:ext cx="4385310" cy="645160"/>
          </a:xfrm>
          <a:prstGeom prst="rect">
            <a:avLst/>
          </a:prstGeom>
          <a:noFill/>
          <a:ln w="9525">
            <a:noFill/>
          </a:ln>
        </p:spPr>
        <p:txBody>
          <a:bodyPr wrap="none">
            <a:spAutoFit/>
          </a:bodyPr>
          <a:lstStyle/>
          <a:p>
            <a:pPr defTabSz="914400">
              <a:lnSpc>
                <a:spcPct val="150000"/>
              </a:lnSpc>
              <a:buClrTx/>
              <a:buSzTx/>
              <a:buFontTx/>
              <a:buNone/>
            </a:pPr>
            <a:r>
              <a:rPr lang="zh-CN" altLang="en-US" sz="2400" b="1">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Wingdings" panose="05000000000000000000" pitchFamily="2" charset="2"/>
              </a:rPr>
              <a:t>共价三键——1个σ键、2个π键</a:t>
            </a:r>
          </a:p>
        </p:txBody>
      </p:sp>
      <p:sp>
        <p:nvSpPr>
          <p:cNvPr id="50193" name="文本框 17"/>
          <p:cNvSpPr/>
          <p:nvPr>
            <p:custDataLst>
              <p:tags r:id="rId16"/>
            </p:custDataLst>
          </p:nvPr>
        </p:nvSpPr>
        <p:spPr>
          <a:xfrm>
            <a:off x="4801053" y="4535023"/>
            <a:ext cx="3057525" cy="645160"/>
          </a:xfrm>
          <a:prstGeom prst="rect">
            <a:avLst/>
          </a:prstGeom>
          <a:noFill/>
          <a:ln w="9525">
            <a:noFill/>
          </a:ln>
        </p:spPr>
        <p:txBody>
          <a:bodyPr wrap="none">
            <a:spAutoFit/>
          </a:bodyPr>
          <a:lstStyle/>
          <a:p>
            <a:pPr defTabSz="914400">
              <a:lnSpc>
                <a:spcPct val="150000"/>
              </a:lnSpc>
              <a:buClrTx/>
              <a:buSzTx/>
              <a:buFontTx/>
              <a:buNone/>
            </a:pPr>
            <a:r>
              <a:rPr lang="zh-CN" altLang="en-US" sz="2400" b="1">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Wingdings" panose="05000000000000000000" pitchFamily="2" charset="2"/>
              </a:rPr>
              <a:t>共价单键——1个σ键</a:t>
            </a:r>
          </a:p>
        </p:txBody>
      </p:sp>
      <p:sp>
        <p:nvSpPr>
          <p:cNvPr id="50194" name="文本框 19"/>
          <p:cNvSpPr/>
          <p:nvPr>
            <p:custDataLst>
              <p:tags r:id="rId17"/>
            </p:custDataLst>
          </p:nvPr>
        </p:nvSpPr>
        <p:spPr>
          <a:xfrm>
            <a:off x="4777247" y="5158737"/>
            <a:ext cx="4385310" cy="645160"/>
          </a:xfrm>
          <a:prstGeom prst="rect">
            <a:avLst/>
          </a:prstGeom>
          <a:noFill/>
          <a:ln w="9525">
            <a:noFill/>
          </a:ln>
        </p:spPr>
        <p:txBody>
          <a:bodyPr wrap="none">
            <a:spAutoFit/>
          </a:bodyPr>
          <a:lstStyle/>
          <a:p>
            <a:pPr defTabSz="914400">
              <a:lnSpc>
                <a:spcPct val="150000"/>
              </a:lnSpc>
              <a:buClrTx/>
              <a:buSzTx/>
              <a:buFontTx/>
              <a:buNone/>
            </a:pPr>
            <a:r>
              <a:rPr lang="zh-CN" altLang="en-US" sz="2400" b="1">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Wingdings" panose="05000000000000000000" pitchFamily="2" charset="2"/>
              </a:rPr>
              <a:t>共价双键——1个σ键、1个π键</a:t>
            </a:r>
          </a:p>
        </p:txBody>
      </p:sp>
      <p:sp>
        <p:nvSpPr>
          <p:cNvPr id="50195" name="左大括号 20"/>
          <p:cNvSpPr/>
          <p:nvPr>
            <p:custDataLst>
              <p:tags r:id="rId18"/>
            </p:custDataLst>
          </p:nvPr>
        </p:nvSpPr>
        <p:spPr>
          <a:xfrm>
            <a:off x="4459420" y="4823583"/>
            <a:ext cx="244407" cy="1374393"/>
          </a:xfrm>
          <a:prstGeom prst="leftBrace">
            <a:avLst>
              <a:gd name="adj1" fmla="val 8330"/>
              <a:gd name="adj2" fmla="val 50000"/>
            </a:avLst>
          </a:prstGeom>
          <a:noFill/>
          <a:ln w="19050" cap="flat" cmpd="sng">
            <a:solidFill>
              <a:srgbClr val="FF0000"/>
            </a:solidFill>
            <a:prstDash val="solid"/>
            <a:miter/>
            <a:headEnd type="none" w="med" len="med"/>
            <a:tailEnd type="none" w="med" len="med"/>
          </a:ln>
        </p:spPr>
        <p:txBody>
          <a:bodyPr anchor="ctr" anchorCtr="0"/>
          <a:lstStyle/>
          <a:p>
            <a:pPr algn="ctr">
              <a:lnSpc>
                <a:spcPct val="150000"/>
              </a:lnSpc>
            </a:pPr>
            <a:endParaRPr lang="zh-CN" altLang="en-US" sz="135" b="1">
              <a:solidFill>
                <a:schemeClr val="tx1"/>
              </a:solidFill>
              <a:latin typeface="微软雅黑" panose="020B0503020204020204" pitchFamily="34" charset="-122"/>
              <a:ea typeface="微软雅黑" panose="020B0503020204020204" pitchFamily="34" charset="-122"/>
            </a:endParaRPr>
          </a:p>
        </p:txBody>
      </p:sp>
      <p:sp>
        <p:nvSpPr>
          <p:cNvPr id="50196" name="文本框 21"/>
          <p:cNvSpPr/>
          <p:nvPr>
            <p:custDataLst>
              <p:tags r:id="rId19"/>
            </p:custDataLst>
          </p:nvPr>
        </p:nvSpPr>
        <p:spPr>
          <a:xfrm>
            <a:off x="2948955" y="5158737"/>
            <a:ext cx="1402080" cy="645160"/>
          </a:xfrm>
          <a:prstGeom prst="rect">
            <a:avLst/>
          </a:prstGeom>
          <a:noFill/>
          <a:ln w="9525">
            <a:noFill/>
          </a:ln>
        </p:spPr>
        <p:txBody>
          <a:bodyPr wrap="none">
            <a:spAutoFit/>
          </a:bodyPr>
          <a:lstStyle/>
          <a:p>
            <a:pPr defTabSz="914400">
              <a:lnSpc>
                <a:spcPct val="150000"/>
              </a:lnSpc>
              <a:buClrTx/>
              <a:buSzTx/>
              <a:buFontTx/>
              <a:buNone/>
            </a:pPr>
            <a:r>
              <a:rPr lang="zh-CN" altLang="en-US" sz="2400" b="1">
                <a:solidFill>
                  <a:schemeClr val="tx1"/>
                </a:solidFill>
                <a:latin typeface="微软雅黑" panose="020B0503020204020204" pitchFamily="34" charset="-122"/>
                <a:ea typeface="微软雅黑" panose="020B0503020204020204" pitchFamily="34" charset="-122"/>
                <a:sym typeface="Wingdings" panose="05000000000000000000" pitchFamily="2" charset="2"/>
              </a:rPr>
              <a:t>一般规律</a:t>
            </a:r>
          </a:p>
        </p:txBody>
      </p:sp>
      <p:sp>
        <p:nvSpPr>
          <p:cNvPr id="4" name="矩形 20495"/>
          <p:cNvSpPr/>
          <p:nvPr>
            <p:custDataLst>
              <p:tags r:id="rId20"/>
            </p:custDataLst>
          </p:nvPr>
        </p:nvSpPr>
        <p:spPr>
          <a:xfrm>
            <a:off x="363220" y="1141145"/>
            <a:ext cx="1718945" cy="521970"/>
          </a:xfrm>
          <a:prstGeom prst="rect">
            <a:avLst/>
          </a:prstGeom>
          <a:solidFill>
            <a:schemeClr val="accent6">
              <a:lumMod val="75000"/>
            </a:schemeClr>
          </a:solidFill>
          <a:ln w="9525">
            <a:noFill/>
          </a:ln>
        </p:spPr>
        <p:txBody>
          <a:bodyPr wrap="square" anchor="t">
            <a:spAutoFit/>
          </a:bodyPr>
          <a:lstStyle/>
          <a:p>
            <a:r>
              <a:rPr lang="zh-CN" altLang="en-US" sz="2800" b="1" noProof="1">
                <a:solidFill>
                  <a:srgbClr val="FFFFFF"/>
                </a:solidFill>
                <a:effectLst>
                  <a:outerShdw blurRad="38100" dist="38100" dir="2700000">
                    <a:srgbClr val="000000"/>
                  </a:outerShdw>
                </a:effectLst>
                <a:latin typeface="微软雅黑" panose="020B0503020204020204" pitchFamily="34" charset="-122"/>
                <a:ea typeface="微软雅黑" panose="020B0503020204020204" pitchFamily="34" charset="-122"/>
                <a:cs typeface="+mn-ea"/>
                <a:sym typeface="+mn-ea"/>
              </a:rPr>
              <a:t>课堂小结</a:t>
            </a:r>
          </a:p>
        </p:txBody>
      </p:sp>
      <p:sp>
        <p:nvSpPr>
          <p:cNvPr id="23" name="文本框 22"/>
          <p:cNvSpPr txBox="1"/>
          <p:nvPr>
            <p:custDataLst>
              <p:tags r:id="rId21"/>
            </p:custDataLst>
          </p:nvPr>
        </p:nvSpPr>
        <p:spPr>
          <a:xfrm>
            <a:off x="14605" y="-15875"/>
            <a:ext cx="4072255" cy="645160"/>
          </a:xfrm>
          <a:prstGeom prst="rect">
            <a:avLst/>
          </a:prstGeom>
          <a:solidFill>
            <a:srgbClr val="92D050"/>
          </a:solidFill>
          <a:ln w="9525">
            <a:noFill/>
          </a:ln>
        </p:spPr>
        <p:txBody>
          <a:bodyPr wrap="square" anchor="ctr" anchorCtr="0">
            <a:spAutoFit/>
          </a:bodyPr>
          <a:lstStyle>
            <a:defPPr>
              <a:defRPr lang="zh-CN"/>
            </a:defPPr>
            <a:lvl1pPr>
              <a:defRPr sz="3200" b="1">
                <a:solidFill>
                  <a:srgbClr val="1703DB"/>
                </a:solidFill>
                <a:latin typeface="微软雅黑" panose="020B0503020204020204" pitchFamily="34" charset="-122"/>
              </a:defRPr>
            </a:lvl1pPr>
          </a:lstStyle>
          <a:p>
            <a:pPr algn="l"/>
            <a:r>
              <a:rPr lang="zh-CN" altLang="en-US" sz="3600">
                <a:sym typeface="+mn-lt"/>
              </a:rPr>
              <a:t>二、</a:t>
            </a:r>
            <a:r>
              <a:rPr lang="zh-CN" altLang="en-US" sz="3600">
                <a:sym typeface="+mn-ea"/>
              </a:rPr>
              <a:t>共价键的类型</a:t>
            </a:r>
            <a:r>
              <a:rPr lang="en-US" altLang="zh-CN" sz="3600">
                <a:sym typeface="+mn-ea"/>
              </a:rPr>
              <a:t>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017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017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018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018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018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019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0183"/>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50184"/>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5018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50185"/>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50187"/>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50186"/>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50189"/>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50191"/>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50190"/>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50195"/>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50193"/>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50194"/>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5019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78" grpId="0"/>
      <p:bldP spid="50179" grpId="0" animBg="1"/>
      <p:bldP spid="50180" grpId="0"/>
      <p:bldP spid="50181" grpId="0"/>
      <p:bldP spid="50182" grpId="0"/>
      <p:bldP spid="50183" grpId="0" animBg="1"/>
      <p:bldP spid="50184" grpId="0"/>
      <p:bldP spid="50186" grpId="0"/>
      <p:bldP spid="50187" grpId="0"/>
      <p:bldP spid="50188" grpId="0"/>
      <p:bldP spid="50190" grpId="0"/>
      <p:bldP spid="50191" grpId="0"/>
      <p:bldP spid="50192" grpId="0"/>
      <p:bldP spid="50193" grpId="0"/>
      <p:bldP spid="50194" grpId="0"/>
      <p:bldP spid="50195" grpId="0" animBg="1"/>
      <p:bldP spid="5019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组合 12"/>
          <p:cNvGrpSpPr/>
          <p:nvPr>
            <p:custDataLst>
              <p:tags r:id="rId1"/>
            </p:custDataLst>
          </p:nvPr>
        </p:nvGrpSpPr>
        <p:grpSpPr>
          <a:xfrm>
            <a:off x="230343" y="667734"/>
            <a:ext cx="1549660" cy="704850"/>
            <a:chOff x="4292926" y="1438266"/>
            <a:chExt cx="1549660" cy="704850"/>
          </a:xfrm>
        </p:grpSpPr>
        <p:grpSp>
          <p:nvGrpSpPr>
            <p:cNvPr id="14" name="组合 40"/>
            <p:cNvGrpSpPr/>
            <p:nvPr>
              <p:custDataLst>
                <p:tags r:id="rId8"/>
              </p:custDataLst>
            </p:nvPr>
          </p:nvGrpSpPr>
          <p:grpSpPr>
            <a:xfrm>
              <a:off x="4699578" y="1524452"/>
              <a:ext cx="1143008" cy="521970"/>
              <a:chOff x="1371488" y="2830302"/>
              <a:chExt cx="1143008" cy="521970"/>
            </a:xfrm>
          </p:grpSpPr>
          <p:sp>
            <p:nvSpPr>
              <p:cNvPr id="16" name="圆角矩形 15"/>
              <p:cNvSpPr/>
              <p:nvPr>
                <p:custDataLst>
                  <p:tags r:id="rId10"/>
                </p:custDataLst>
              </p:nvPr>
            </p:nvSpPr>
            <p:spPr>
              <a:xfrm>
                <a:off x="1371488" y="2874546"/>
                <a:ext cx="1143008" cy="470570"/>
              </a:xfrm>
              <a:prstGeom prst="roundRect">
                <a:avLst>
                  <a:gd name="adj" fmla="val 48929"/>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TextBox 16"/>
              <p:cNvSpPr txBox="1"/>
              <p:nvPr>
                <p:custDataLst>
                  <p:tags r:id="rId11"/>
                </p:custDataLst>
              </p:nvPr>
            </p:nvSpPr>
            <p:spPr>
              <a:xfrm>
                <a:off x="1600550" y="2830302"/>
                <a:ext cx="897890" cy="521970"/>
              </a:xfrm>
              <a:prstGeom prst="rect">
                <a:avLst/>
              </a:prstGeom>
              <a:noFill/>
              <a:scene3d>
                <a:camera prst="perspectiveFront"/>
                <a:lightRig rig="threePt" dir="t"/>
              </a:scene3d>
            </p:spPr>
            <p:txBody>
              <a:bodyPr wrap="none" rtlCol="0">
                <a:spAutoFit/>
              </a:bodyPr>
              <a:lstStyle/>
              <a:p>
                <a:r>
                  <a:rPr lang="zh-CN" altLang="en-US" sz="2800" b="1">
                    <a:solidFill>
                      <a:schemeClr val="bg1"/>
                    </a:solidFill>
                    <a:latin typeface="黑体" panose="02010609060101010101" charset="-122"/>
                    <a:ea typeface="黑体" panose="02010609060101010101" charset="-122"/>
                  </a:rPr>
                  <a:t>练习</a:t>
                </a:r>
              </a:p>
            </p:txBody>
          </p:sp>
        </p:grpSp>
        <p:pic>
          <p:nvPicPr>
            <p:cNvPr id="15" name="Picture 2"/>
            <p:cNvPicPr>
              <a:picLocks noChangeAspect="1" noChangeArrowheads="1"/>
            </p:cNvPicPr>
            <p:nvPr>
              <p:custDataLst>
                <p:tags r:id="rId9"/>
              </p:custDataLst>
            </p:nvPr>
          </p:nvPicPr>
          <p:blipFill>
            <a:blip r:embed="rId13"/>
            <a:stretch>
              <a:fillRect/>
            </a:stretch>
          </p:blipFill>
          <p:spPr bwMode="auto">
            <a:xfrm>
              <a:off x="4292926" y="1438266"/>
              <a:ext cx="704850" cy="704850"/>
            </a:xfrm>
            <a:prstGeom prst="rect">
              <a:avLst/>
            </a:prstGeom>
            <a:noFill/>
            <a:ln w="9525">
              <a:noFill/>
              <a:miter lim="800000"/>
              <a:headEnd/>
              <a:tailEnd/>
            </a:ln>
          </p:spPr>
        </p:pic>
      </p:grpSp>
      <p:sp>
        <p:nvSpPr>
          <p:cNvPr id="18" name="矩形 17"/>
          <p:cNvSpPr/>
          <p:nvPr>
            <p:custDataLst>
              <p:tags r:id="rId2"/>
            </p:custDataLst>
          </p:nvPr>
        </p:nvSpPr>
        <p:spPr>
          <a:xfrm>
            <a:off x="881026" y="1361569"/>
            <a:ext cx="10572824" cy="2308324"/>
          </a:xfrm>
          <a:prstGeom prst="rect">
            <a:avLst/>
          </a:prstGeom>
        </p:spPr>
        <p:txBody>
          <a:bodyPr wrap="square">
            <a:spAutoFit/>
          </a:bodyPr>
          <a:lstStyle/>
          <a:p>
            <a:pPr algn="just" eaLnBrk="1" latinLnBrk="0" hangingPunct="1">
              <a:spcAft>
                <a:spcPct val="0"/>
              </a:spcAft>
            </a:pPr>
            <a:r>
              <a:rPr lang="en-US" altLang="zh-CN" sz="2400" b="1" kern="1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1.</a:t>
            </a:r>
            <a:r>
              <a:rPr lang="zh-CN" altLang="zh-CN" sz="2400" b="1" kern="1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正误判断</a:t>
            </a:r>
          </a:p>
          <a:p>
            <a:pPr algn="just" eaLnBrk="1" latinLnBrk="0" hangingPunct="1">
              <a:spcAft>
                <a:spcPct val="0"/>
              </a:spcAft>
            </a:pPr>
            <a:r>
              <a:rPr lang="en-US" altLang="zh-CN" sz="2400" b="1" kern="1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(1)</a:t>
            </a:r>
            <a:r>
              <a:rPr lang="zh-CN" altLang="zh-CN" sz="2400" b="1" kern="1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形成共价键后体系的能量降低，趋于稳定</a:t>
            </a:r>
            <a:r>
              <a:rPr lang="en-US" altLang="zh-CN" sz="2400" b="1" kern="1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        )</a:t>
            </a:r>
            <a:endParaRPr lang="zh-CN" altLang="zh-CN" sz="2400" b="1" kern="1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a:p>
            <a:pPr algn="just" eaLnBrk="1" latinLnBrk="0" hangingPunct="1">
              <a:spcAft>
                <a:spcPct val="0"/>
              </a:spcAft>
            </a:pPr>
            <a:r>
              <a:rPr lang="en-US" altLang="zh-CN" sz="2400" b="1" kern="1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(2)</a:t>
            </a:r>
            <a:r>
              <a:rPr lang="zh-CN" altLang="zh-CN" sz="2400" b="1" kern="1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共价键的饱和性是由成键原子的未成对电子数决定的</a:t>
            </a:r>
            <a:r>
              <a:rPr lang="en-US" altLang="zh-CN" sz="2400" b="1" kern="1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        )</a:t>
            </a:r>
            <a:endParaRPr lang="zh-CN" altLang="zh-CN" sz="2400" b="1" kern="1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a:p>
            <a:pPr algn="just" eaLnBrk="1" latinLnBrk="0" hangingPunct="1">
              <a:spcAft>
                <a:spcPct val="0"/>
              </a:spcAft>
            </a:pPr>
            <a:r>
              <a:rPr lang="en-US" altLang="zh-CN" sz="2400" b="1" kern="1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(3)</a:t>
            </a:r>
            <a:r>
              <a:rPr lang="zh-CN" altLang="zh-CN" sz="2400" b="1" kern="1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共价键的饱和性决定了分子内部原子的数量关系</a:t>
            </a:r>
            <a:r>
              <a:rPr lang="en-US" altLang="zh-CN" sz="2400" b="1" kern="1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        )</a:t>
            </a:r>
            <a:endParaRPr lang="zh-CN" altLang="zh-CN" sz="2400" b="1" kern="1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a:p>
            <a:pPr algn="just" eaLnBrk="1" latinLnBrk="0" hangingPunct="1">
              <a:spcAft>
                <a:spcPct val="0"/>
              </a:spcAft>
            </a:pPr>
            <a:r>
              <a:rPr lang="en-US" altLang="zh-CN" sz="2400" b="1" kern="1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(4)</a:t>
            </a:r>
            <a:r>
              <a:rPr lang="zh-CN" altLang="zh-CN" sz="2400" b="1" kern="1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共价键的方向性是由成键原子轨道的方向性决定的</a:t>
            </a:r>
            <a:r>
              <a:rPr lang="en-US" altLang="zh-CN" sz="2400" b="1" kern="1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        )</a:t>
            </a:r>
            <a:endParaRPr lang="zh-CN" altLang="zh-CN" sz="2400" b="1" kern="1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a:p>
            <a:pPr algn="just" eaLnBrk="1" latinLnBrk="0" hangingPunct="1">
              <a:spcAft>
                <a:spcPct val="0"/>
              </a:spcAft>
            </a:pPr>
            <a:r>
              <a:rPr lang="en-US" altLang="zh-CN" sz="2400" b="1" kern="1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(5)</a:t>
            </a:r>
            <a:r>
              <a:rPr lang="zh-CN" altLang="zh-CN" sz="2400" b="1" kern="1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原子轨道在空间都具有方向性</a:t>
            </a:r>
            <a:r>
              <a:rPr lang="en-US" altLang="zh-CN" sz="2400" b="1" kern="1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        )</a:t>
            </a:r>
            <a:endParaRPr lang="en-US" altLang="zh-CN" sz="2400" b="1" kern="100" dirty="0">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 name="文本框 1"/>
          <p:cNvSpPr txBox="1"/>
          <p:nvPr>
            <p:custDataLst>
              <p:tags r:id="rId3"/>
            </p:custDataLst>
          </p:nvPr>
        </p:nvSpPr>
        <p:spPr>
          <a:xfrm>
            <a:off x="14605" y="-15875"/>
            <a:ext cx="4072255" cy="645160"/>
          </a:xfrm>
          <a:prstGeom prst="rect">
            <a:avLst/>
          </a:prstGeom>
          <a:solidFill>
            <a:srgbClr val="92D050"/>
          </a:solidFill>
          <a:ln w="9525">
            <a:noFill/>
          </a:ln>
        </p:spPr>
        <p:txBody>
          <a:bodyPr wrap="square" anchor="ctr" anchorCtr="0">
            <a:spAutoFit/>
          </a:bodyPr>
          <a:lstStyle>
            <a:defPPr>
              <a:defRPr lang="zh-CN"/>
            </a:defPPr>
            <a:lvl1pPr>
              <a:defRPr sz="3200" b="1">
                <a:solidFill>
                  <a:srgbClr val="1703DB"/>
                </a:solidFill>
                <a:latin typeface="微软雅黑" panose="020B0503020204020204" pitchFamily="34" charset="-122"/>
              </a:defRPr>
            </a:lvl1pPr>
          </a:lstStyle>
          <a:p>
            <a:pPr algn="l"/>
            <a:r>
              <a:rPr lang="zh-CN" altLang="en-US" sz="3600">
                <a:sym typeface="+mn-lt"/>
              </a:rPr>
              <a:t>二、</a:t>
            </a:r>
            <a:r>
              <a:rPr lang="zh-CN" altLang="en-US" sz="3600">
                <a:sym typeface="+mn-ea"/>
              </a:rPr>
              <a:t>共价键的类型</a:t>
            </a:r>
            <a:r>
              <a:rPr lang="en-US" altLang="zh-CN" sz="3600">
                <a:sym typeface="+mn-ea"/>
              </a:rPr>
              <a:t> </a:t>
            </a:r>
          </a:p>
        </p:txBody>
      </p:sp>
      <p:sp>
        <p:nvSpPr>
          <p:cNvPr id="3" name="矩形 2">
            <a:extLst>
              <a:ext uri="{FF2B5EF4-FFF2-40B4-BE49-F238E27FC236}">
                <a16:creationId xmlns:a16="http://schemas.microsoft.com/office/drawing/2014/main" id="{BC8A937F-AEB6-07FA-B1A3-864CD65AD339}"/>
              </a:ext>
            </a:extLst>
          </p:cNvPr>
          <p:cNvSpPr/>
          <p:nvPr>
            <p:custDataLst>
              <p:tags r:id="rId4"/>
            </p:custDataLst>
          </p:nvPr>
        </p:nvSpPr>
        <p:spPr>
          <a:xfrm>
            <a:off x="881026" y="3679445"/>
            <a:ext cx="11215766" cy="1938992"/>
          </a:xfrm>
          <a:prstGeom prst="rect">
            <a:avLst/>
          </a:prstGeom>
        </p:spPr>
        <p:txBody>
          <a:bodyPr wrap="square">
            <a:spAutoFit/>
          </a:bodyPr>
          <a:lstStyle/>
          <a:p>
            <a:pPr defTabSz="914400" eaLnBrk="1" latinLnBrk="0" hangingPunct="1">
              <a:spcAft>
                <a:spcPct val="0"/>
              </a:spcAft>
              <a:tabLst>
                <a:tab pos="2250440" algn="l"/>
              </a:tabLst>
            </a:pPr>
            <a:r>
              <a:rPr lang="en-US" altLang="zh-CN" sz="2400" b="1" kern="100">
                <a:latin typeface="Times New Roman" panose="02020603050405020304" pitchFamily="18" charset="0"/>
                <a:ea typeface="微软雅黑" panose="020B0503020204020204" pitchFamily="34" charset="-122"/>
                <a:cs typeface="Times New Roman" panose="02020603050405020304" pitchFamily="18" charset="0"/>
              </a:rPr>
              <a:t>2.</a:t>
            </a:r>
            <a:r>
              <a:rPr lang="zh-CN" altLang="zh-CN" sz="2400" b="1" kern="100">
                <a:latin typeface="Times New Roman" panose="02020603050405020304" pitchFamily="18" charset="0"/>
                <a:ea typeface="微软雅黑" panose="020B0503020204020204" pitchFamily="34" charset="-122"/>
                <a:cs typeface="Times New Roman" panose="02020603050405020304" pitchFamily="18" charset="0"/>
              </a:rPr>
              <a:t>下列说法正确的是</a:t>
            </a:r>
            <a:r>
              <a:rPr lang="en-US" altLang="zh-CN" sz="2400" b="1" kern="100">
                <a:latin typeface="Times New Roman" panose="02020603050405020304" pitchFamily="18" charset="0"/>
                <a:ea typeface="微软雅黑" panose="020B0503020204020204" pitchFamily="34" charset="-122"/>
                <a:cs typeface="Times New Roman" panose="02020603050405020304" pitchFamily="18" charset="0"/>
              </a:rPr>
              <a:t>(          )</a:t>
            </a:r>
            <a:endParaRPr lang="zh-CN" altLang="zh-CN" sz="2400" b="1" kern="100">
              <a:latin typeface="Times New Roman" panose="02020603050405020304" pitchFamily="18" charset="0"/>
              <a:ea typeface="微软雅黑" panose="020B0503020204020204" pitchFamily="34" charset="-122"/>
              <a:cs typeface="Times New Roman" panose="02020603050405020304" pitchFamily="18" charset="0"/>
            </a:endParaRPr>
          </a:p>
          <a:p>
            <a:pPr defTabSz="914400" eaLnBrk="1" latinLnBrk="0" hangingPunct="1">
              <a:spcAft>
                <a:spcPct val="0"/>
              </a:spcAft>
              <a:tabLst>
                <a:tab pos="2250440" algn="l"/>
              </a:tabLst>
            </a:pPr>
            <a:r>
              <a:rPr lang="en-US" altLang="zh-CN" sz="2400" b="1" kern="100">
                <a:latin typeface="Times New Roman" panose="02020603050405020304" pitchFamily="18" charset="0"/>
                <a:ea typeface="微软雅黑" panose="020B0503020204020204" pitchFamily="34" charset="-122"/>
                <a:cs typeface="Times New Roman" panose="02020603050405020304" pitchFamily="18" charset="0"/>
              </a:rPr>
              <a:t>A.Cl</a:t>
            </a:r>
            <a:r>
              <a:rPr lang="en-US" altLang="zh-CN" sz="2400" b="1" kern="100" baseline="-25000">
                <a:latin typeface="Times New Roman" panose="02020603050405020304" pitchFamily="18" charset="0"/>
                <a:ea typeface="微软雅黑" panose="020B0503020204020204" pitchFamily="34" charset="-122"/>
                <a:cs typeface="Times New Roman" panose="02020603050405020304" pitchFamily="18" charset="0"/>
              </a:rPr>
              <a:t>2</a:t>
            </a:r>
            <a:r>
              <a:rPr lang="zh-CN" altLang="zh-CN" sz="2400" b="1" kern="100">
                <a:latin typeface="Times New Roman" panose="02020603050405020304" pitchFamily="18" charset="0"/>
                <a:ea typeface="微软雅黑" panose="020B0503020204020204" pitchFamily="34" charset="-122"/>
                <a:cs typeface="Times New Roman" panose="02020603050405020304" pitchFamily="18" charset="0"/>
              </a:rPr>
              <a:t>是双原子分子，</a:t>
            </a:r>
            <a:r>
              <a:rPr lang="en-US" altLang="zh-CN" sz="2400" b="1" kern="100">
                <a:latin typeface="Times New Roman" panose="02020603050405020304" pitchFamily="18" charset="0"/>
                <a:ea typeface="微软雅黑" panose="020B0503020204020204" pitchFamily="34" charset="-122"/>
                <a:cs typeface="Times New Roman" panose="02020603050405020304" pitchFamily="18" charset="0"/>
              </a:rPr>
              <a:t>H</a:t>
            </a:r>
            <a:r>
              <a:rPr lang="en-US" altLang="zh-CN" sz="2400" b="1" kern="100" baseline="-25000">
                <a:latin typeface="Times New Roman" panose="02020603050405020304" pitchFamily="18" charset="0"/>
                <a:ea typeface="微软雅黑" panose="020B0503020204020204" pitchFamily="34" charset="-122"/>
                <a:cs typeface="Times New Roman" panose="02020603050405020304" pitchFamily="18" charset="0"/>
              </a:rPr>
              <a:t>2</a:t>
            </a:r>
            <a:r>
              <a:rPr lang="en-US" altLang="zh-CN" sz="2400" b="1" kern="100">
                <a:latin typeface="Times New Roman" panose="02020603050405020304" pitchFamily="18" charset="0"/>
                <a:ea typeface="微软雅黑" panose="020B0503020204020204" pitchFamily="34" charset="-122"/>
                <a:cs typeface="Times New Roman" panose="02020603050405020304" pitchFamily="18" charset="0"/>
              </a:rPr>
              <a:t>S</a:t>
            </a:r>
            <a:r>
              <a:rPr lang="zh-CN" altLang="zh-CN" sz="2400" b="1" kern="100">
                <a:latin typeface="Times New Roman" panose="02020603050405020304" pitchFamily="18" charset="0"/>
                <a:ea typeface="微软雅黑" panose="020B0503020204020204" pitchFamily="34" charset="-122"/>
                <a:cs typeface="Times New Roman" panose="02020603050405020304" pitchFamily="18" charset="0"/>
              </a:rPr>
              <a:t>是三原子分子，这是由共价键的方向性决定的</a:t>
            </a:r>
          </a:p>
          <a:p>
            <a:pPr defTabSz="914400" eaLnBrk="1" latinLnBrk="0" hangingPunct="1">
              <a:spcAft>
                <a:spcPct val="0"/>
              </a:spcAft>
              <a:tabLst>
                <a:tab pos="2250440" algn="l"/>
              </a:tabLst>
            </a:pPr>
            <a:r>
              <a:rPr lang="en-US" altLang="zh-CN" sz="2400" b="1" kern="100">
                <a:latin typeface="Times New Roman" panose="02020603050405020304" pitchFamily="18" charset="0"/>
                <a:ea typeface="微软雅黑" panose="020B0503020204020204" pitchFamily="34" charset="-122"/>
                <a:cs typeface="Times New Roman" panose="02020603050405020304" pitchFamily="18" charset="0"/>
              </a:rPr>
              <a:t>B.H</a:t>
            </a:r>
            <a:r>
              <a:rPr lang="en-US" altLang="zh-CN" sz="2400" b="1" kern="100" baseline="-25000">
                <a:latin typeface="Times New Roman" panose="02020603050405020304" pitchFamily="18" charset="0"/>
                <a:ea typeface="微软雅黑" panose="020B0503020204020204" pitchFamily="34" charset="-122"/>
                <a:cs typeface="Times New Roman" panose="02020603050405020304" pitchFamily="18" charset="0"/>
              </a:rPr>
              <a:t>2</a:t>
            </a:r>
            <a:r>
              <a:rPr lang="en-US" altLang="zh-CN" sz="2400" b="1" kern="100">
                <a:latin typeface="Times New Roman" panose="02020603050405020304" pitchFamily="18" charset="0"/>
                <a:ea typeface="微软雅黑" panose="020B0503020204020204" pitchFamily="34" charset="-122"/>
                <a:cs typeface="Times New Roman" panose="02020603050405020304" pitchFamily="18" charset="0"/>
              </a:rPr>
              <a:t>O</a:t>
            </a:r>
            <a:r>
              <a:rPr lang="zh-CN" altLang="zh-CN" sz="2400" b="1" kern="100">
                <a:latin typeface="Times New Roman" panose="02020603050405020304" pitchFamily="18" charset="0"/>
                <a:ea typeface="微软雅黑" panose="020B0503020204020204" pitchFamily="34" charset="-122"/>
                <a:cs typeface="Times New Roman" panose="02020603050405020304" pitchFamily="18" charset="0"/>
              </a:rPr>
              <a:t>与</a:t>
            </a:r>
            <a:r>
              <a:rPr lang="en-US" altLang="zh-CN" sz="2400" b="1" kern="100">
                <a:latin typeface="Times New Roman" panose="02020603050405020304" pitchFamily="18" charset="0"/>
                <a:ea typeface="微软雅黑" panose="020B0503020204020204" pitchFamily="34" charset="-122"/>
                <a:cs typeface="Times New Roman" panose="02020603050405020304" pitchFamily="18" charset="0"/>
              </a:rPr>
              <a:t>H</a:t>
            </a:r>
            <a:r>
              <a:rPr lang="en-US" altLang="zh-CN" sz="2400" b="1" kern="100" baseline="-25000">
                <a:latin typeface="Times New Roman" panose="02020603050405020304" pitchFamily="18" charset="0"/>
                <a:ea typeface="微软雅黑" panose="020B0503020204020204" pitchFamily="34" charset="-122"/>
                <a:cs typeface="Times New Roman" panose="02020603050405020304" pitchFamily="18" charset="0"/>
              </a:rPr>
              <a:t>2</a:t>
            </a:r>
            <a:r>
              <a:rPr lang="en-US" altLang="zh-CN" sz="2400" b="1" kern="100">
                <a:latin typeface="Times New Roman" panose="02020603050405020304" pitchFamily="18" charset="0"/>
                <a:ea typeface="微软雅黑" panose="020B0503020204020204" pitchFamily="34" charset="-122"/>
                <a:cs typeface="Times New Roman" panose="02020603050405020304" pitchFamily="18" charset="0"/>
              </a:rPr>
              <a:t>S</a:t>
            </a:r>
            <a:r>
              <a:rPr lang="zh-CN" altLang="zh-CN" sz="2400" b="1" kern="100">
                <a:latin typeface="Times New Roman" panose="02020603050405020304" pitchFamily="18" charset="0"/>
                <a:ea typeface="微软雅黑" panose="020B0503020204020204" pitchFamily="34" charset="-122"/>
                <a:cs typeface="Times New Roman" panose="02020603050405020304" pitchFamily="18" charset="0"/>
              </a:rPr>
              <a:t>的空间结构一样是由共价键的饱和性决定的</a:t>
            </a:r>
          </a:p>
          <a:p>
            <a:pPr defTabSz="914400" eaLnBrk="1" latinLnBrk="0" hangingPunct="1">
              <a:spcAft>
                <a:spcPct val="0"/>
              </a:spcAft>
              <a:tabLst>
                <a:tab pos="2250440" algn="l"/>
              </a:tabLst>
            </a:pPr>
            <a:r>
              <a:rPr lang="en-US" altLang="zh-CN" sz="2400" b="1" kern="100">
                <a:latin typeface="Times New Roman" panose="02020603050405020304" pitchFamily="18" charset="0"/>
                <a:ea typeface="微软雅黑" panose="020B0503020204020204" pitchFamily="34" charset="-122"/>
                <a:cs typeface="Times New Roman" panose="02020603050405020304" pitchFamily="18" charset="0"/>
              </a:rPr>
              <a:t>C.</a:t>
            </a:r>
            <a:r>
              <a:rPr lang="zh-CN" altLang="zh-CN" sz="2400" b="1" kern="100">
                <a:latin typeface="Times New Roman" panose="02020603050405020304" pitchFamily="18" charset="0"/>
                <a:ea typeface="微软雅黑" panose="020B0503020204020204" pitchFamily="34" charset="-122"/>
                <a:cs typeface="Times New Roman" panose="02020603050405020304" pitchFamily="18" charset="0"/>
              </a:rPr>
              <a:t>并非所有的共价键都有方向性</a:t>
            </a:r>
          </a:p>
          <a:p>
            <a:pPr defTabSz="914400" eaLnBrk="1" latinLnBrk="0" hangingPunct="1">
              <a:spcAft>
                <a:spcPct val="0"/>
              </a:spcAft>
              <a:tabLst>
                <a:tab pos="2250440" algn="l"/>
              </a:tabLst>
            </a:pPr>
            <a:r>
              <a:rPr lang="en-US" altLang="zh-CN" sz="2400" b="1" kern="100">
                <a:latin typeface="Times New Roman" panose="02020603050405020304" pitchFamily="18" charset="0"/>
                <a:ea typeface="微软雅黑" panose="020B0503020204020204" pitchFamily="34" charset="-122"/>
                <a:cs typeface="Times New Roman" panose="02020603050405020304" pitchFamily="18" charset="0"/>
              </a:rPr>
              <a:t>D.</a:t>
            </a:r>
            <a:r>
              <a:rPr lang="zh-CN" altLang="zh-CN" sz="2400" b="1" kern="100">
                <a:latin typeface="Times New Roman" panose="02020603050405020304" pitchFamily="18" charset="0"/>
                <a:ea typeface="微软雅黑" panose="020B0503020204020204" pitchFamily="34" charset="-122"/>
                <a:cs typeface="Times New Roman" panose="02020603050405020304" pitchFamily="18" charset="0"/>
              </a:rPr>
              <a:t>两原子轨道发生重叠后，电子在两核间出现的概率减小</a:t>
            </a:r>
            <a:endParaRPr lang="zh-CN" altLang="zh-CN" sz="2400" b="1" kern="100">
              <a:effectLst/>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4" name="文本框 2">
            <a:extLst>
              <a:ext uri="{FF2B5EF4-FFF2-40B4-BE49-F238E27FC236}">
                <a16:creationId xmlns:a16="http://schemas.microsoft.com/office/drawing/2014/main" id="{6276F30D-A8C5-1502-0547-969C84307830}"/>
              </a:ext>
            </a:extLst>
          </p:cNvPr>
          <p:cNvSpPr txBox="1"/>
          <p:nvPr>
            <p:custDataLst>
              <p:tags r:id="rId5"/>
            </p:custDataLst>
          </p:nvPr>
        </p:nvSpPr>
        <p:spPr>
          <a:xfrm>
            <a:off x="3893669" y="3675853"/>
            <a:ext cx="407484" cy="461665"/>
          </a:xfrm>
          <a:prstGeom prst="rect">
            <a:avLst/>
          </a:prstGeom>
          <a:noFill/>
        </p:spPr>
        <p:txBody>
          <a:bodyPr wrap="none" rtlCol="0" anchor="t">
            <a:spAutoFit/>
          </a:bodyPr>
          <a:lstStyle/>
          <a:p>
            <a:r>
              <a:rPr lang="en-US" altLang="zh-CN" sz="2400" b="1" dirty="0">
                <a:solidFill>
                  <a:srgbClr val="FF0000"/>
                </a:solidFill>
                <a:latin typeface="Times New Roman" panose="02020603050405020304" pitchFamily="18" charset="0"/>
                <a:cs typeface="Times New Roman" panose="02020603050405020304" pitchFamily="18" charset="0"/>
                <a:sym typeface="+mn-ea"/>
              </a:rPr>
              <a:t>C</a:t>
            </a:r>
          </a:p>
        </p:txBody>
      </p:sp>
      <p:sp>
        <p:nvSpPr>
          <p:cNvPr id="5" name="矩形 4">
            <a:extLst>
              <a:ext uri="{FF2B5EF4-FFF2-40B4-BE49-F238E27FC236}">
                <a16:creationId xmlns:a16="http://schemas.microsoft.com/office/drawing/2014/main" id="{1B93F92B-0903-BE8B-9766-F2C20298204A}"/>
              </a:ext>
            </a:extLst>
          </p:cNvPr>
          <p:cNvSpPr>
            <a:spLocks noChangeAspect="1"/>
          </p:cNvSpPr>
          <p:nvPr>
            <p:custDataLst>
              <p:tags r:id="rId6"/>
            </p:custDataLst>
          </p:nvPr>
        </p:nvSpPr>
        <p:spPr>
          <a:xfrm>
            <a:off x="881026" y="5594358"/>
            <a:ext cx="9301977" cy="830997"/>
          </a:xfrm>
          <a:prstGeom prst="rect">
            <a:avLst/>
          </a:prstGeom>
        </p:spPr>
        <p:txBody>
          <a:bodyPr wrap="square">
            <a:spAutoFit/>
          </a:bodyPr>
          <a:lstStyle/>
          <a:p>
            <a:pPr defTabSz="914400" fontAlgn="auto">
              <a:spcAft>
                <a:spcPct val="0"/>
              </a:spcAft>
              <a:tabLst>
                <a:tab pos="1029335" algn="l"/>
                <a:tab pos="1850390" algn="l"/>
                <a:tab pos="2538095" algn="l"/>
                <a:tab pos="3221990" algn="l"/>
              </a:tabLst>
            </a:pPr>
            <a:r>
              <a:rPr lang="en-US" altLang="zh-CN" sz="2400" b="1"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sym typeface="+mn-ea"/>
              </a:rPr>
              <a:t>3.</a:t>
            </a:r>
            <a:r>
              <a:rPr lang="zh-CN" altLang="zh-CN" sz="2400" b="1"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下列各组物质中</a:t>
            </a:r>
            <a:r>
              <a:rPr lang="en-US" altLang="zh-CN" sz="2400" b="1"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2400" b="1"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所有化学键都是共价键的是</a:t>
            </a:r>
            <a:r>
              <a:rPr lang="en-US" altLang="zh-CN" sz="2400" b="1"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2400" b="1"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400" b="1"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sz="2400" b="1"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endParaRPr>
          </a:p>
          <a:p>
            <a:pPr defTabSz="914400" fontAlgn="auto">
              <a:spcAft>
                <a:spcPct val="0"/>
              </a:spcAft>
              <a:tabLst>
                <a:tab pos="1029335" algn="l"/>
                <a:tab pos="1850390" algn="l"/>
                <a:tab pos="2538095" algn="l"/>
                <a:tab pos="3221990" algn="l"/>
              </a:tabLst>
            </a:pPr>
            <a:r>
              <a:rPr lang="zh-CN" altLang="en-US" sz="2400" b="1"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400" b="1"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A.H</a:t>
            </a:r>
            <a:r>
              <a:rPr lang="en-US" altLang="zh-CN" sz="2400" b="1" baseline="-2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2</a:t>
            </a:r>
            <a:r>
              <a:rPr lang="en-US" altLang="zh-CN" sz="2400" b="1"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S</a:t>
            </a:r>
            <a:r>
              <a:rPr lang="zh-CN" altLang="zh-CN" sz="2400" b="1"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和</a:t>
            </a:r>
            <a:r>
              <a:rPr lang="en-US" altLang="zh-CN" sz="2400" b="1"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Na</a:t>
            </a:r>
            <a:r>
              <a:rPr lang="en-US" altLang="zh-CN" sz="2400" b="1" baseline="-2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2</a:t>
            </a:r>
            <a:r>
              <a:rPr lang="en-US" altLang="zh-CN" sz="2400" b="1"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O</a:t>
            </a:r>
            <a:r>
              <a:rPr lang="en-US" altLang="zh-CN" sz="2400" b="1" baseline="-2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2      </a:t>
            </a:r>
            <a:r>
              <a:rPr lang="en-US" altLang="zh-CN" sz="2400" b="1"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B.H</a:t>
            </a:r>
            <a:r>
              <a:rPr lang="en-US" altLang="zh-CN" sz="2400" b="1" baseline="-2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2</a:t>
            </a:r>
            <a:r>
              <a:rPr lang="en-US" altLang="zh-CN" sz="2400" b="1"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O</a:t>
            </a:r>
            <a:r>
              <a:rPr lang="en-US" altLang="zh-CN" sz="2400" b="1" baseline="-2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2</a:t>
            </a:r>
            <a:r>
              <a:rPr lang="zh-CN" altLang="zh-CN" sz="2400" b="1"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和</a:t>
            </a:r>
            <a:r>
              <a:rPr lang="en-US" altLang="zh-CN" sz="2400" b="1"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CaF</a:t>
            </a:r>
            <a:r>
              <a:rPr lang="en-US" altLang="zh-CN" sz="2400" b="1" baseline="-2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2</a:t>
            </a:r>
            <a:r>
              <a:rPr lang="en-US" altLang="zh-CN" sz="2400" b="1"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     C.NH</a:t>
            </a:r>
            <a:r>
              <a:rPr lang="en-US" altLang="zh-CN" sz="2400" b="1" baseline="-2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3</a:t>
            </a:r>
            <a:r>
              <a:rPr lang="zh-CN" altLang="zh-CN" sz="2400" b="1"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和</a:t>
            </a:r>
            <a:r>
              <a:rPr lang="en-US" altLang="zh-CN" sz="2400" b="1"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N</a:t>
            </a:r>
            <a:r>
              <a:rPr lang="en-US" altLang="zh-CN" sz="2400" b="1" baseline="-2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2           </a:t>
            </a:r>
            <a:r>
              <a:rPr lang="en-US" altLang="zh-CN" sz="2400" b="1"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D.HNO</a:t>
            </a:r>
            <a:r>
              <a:rPr lang="en-US" altLang="zh-CN" sz="2400" b="1" baseline="-2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3</a:t>
            </a:r>
            <a:r>
              <a:rPr lang="zh-CN" altLang="zh-CN" sz="2400" b="1"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和</a:t>
            </a:r>
            <a:r>
              <a:rPr lang="en-US" altLang="zh-CN" sz="2400" b="1"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NaCl</a:t>
            </a:r>
          </a:p>
        </p:txBody>
      </p:sp>
      <p:sp>
        <p:nvSpPr>
          <p:cNvPr id="6" name="文本框 2">
            <a:extLst>
              <a:ext uri="{FF2B5EF4-FFF2-40B4-BE49-F238E27FC236}">
                <a16:creationId xmlns:a16="http://schemas.microsoft.com/office/drawing/2014/main" id="{DB1F8CAB-54E2-82A5-126D-BDE23092A941}"/>
              </a:ext>
            </a:extLst>
          </p:cNvPr>
          <p:cNvSpPr txBox="1"/>
          <p:nvPr>
            <p:custDataLst>
              <p:tags r:id="rId7"/>
            </p:custDataLst>
          </p:nvPr>
        </p:nvSpPr>
        <p:spPr>
          <a:xfrm>
            <a:off x="7486586" y="5627989"/>
            <a:ext cx="407484" cy="461665"/>
          </a:xfrm>
          <a:prstGeom prst="rect">
            <a:avLst/>
          </a:prstGeom>
          <a:noFill/>
        </p:spPr>
        <p:txBody>
          <a:bodyPr wrap="none" rtlCol="0" anchor="t">
            <a:spAutoFit/>
          </a:bodyPr>
          <a:lstStyle/>
          <a:p>
            <a:r>
              <a:rPr lang="en-US" altLang="zh-CN" sz="2400" b="1" dirty="0">
                <a:solidFill>
                  <a:srgbClr val="FF0000"/>
                </a:solidFill>
                <a:latin typeface="Times New Roman" panose="02020603050405020304" pitchFamily="18" charset="0"/>
                <a:cs typeface="Times New Roman" panose="02020603050405020304" pitchFamily="18" charset="0"/>
                <a:sym typeface="+mn-ea"/>
              </a:rPr>
              <a:t>C</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1+#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1+#ppt_w/2"/>
                                          </p:val>
                                        </p:tav>
                                        <p:tav tm="100000">
                                          <p:val>
                                            <p:strVal val="#ppt_x"/>
                                          </p:val>
                                        </p:tav>
                                      </p:tavLst>
                                    </p:anim>
                                    <p:anim calcmode="lin" valueType="num">
                                      <p:cBhvr additive="base">
                                        <p:cTn id="14"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30"/>
          <p:cNvSpPr/>
          <p:nvPr>
            <p:custDataLst>
              <p:tags r:id="rId1"/>
            </p:custDataLst>
          </p:nvPr>
        </p:nvSpPr>
        <p:spPr bwMode="auto">
          <a:xfrm>
            <a:off x="7830" y="10375"/>
            <a:ext cx="3525205" cy="3525205"/>
          </a:xfrm>
          <a:prstGeom prst="ellipse">
            <a:avLst/>
          </a:prstGeom>
          <a:gradFill rotWithShape="1">
            <a:gsLst>
              <a:gs pos="41000">
                <a:srgbClr val="ECECEC"/>
              </a:gs>
              <a:gs pos="100000">
                <a:srgbClr val="F7F7F7"/>
              </a:gs>
              <a:gs pos="7000">
                <a:srgbClr val="BEBEBE"/>
              </a:gs>
            </a:gsLst>
            <a:lin ang="7800000" scaled="0"/>
          </a:gradFill>
          <a:ln w="31750">
            <a:gradFill>
              <a:gsLst>
                <a:gs pos="0">
                  <a:schemeClr val="bg1"/>
                </a:gs>
                <a:gs pos="100000">
                  <a:schemeClr val="bg1">
                    <a:lumMod val="85000"/>
                  </a:schemeClr>
                </a:gs>
              </a:gsLst>
              <a:lin ang="7800000" scaled="0"/>
            </a:gradFill>
          </a:ln>
          <a:effectLst>
            <a:outerShdw blurRad="203200" dist="127000" dir="7200000" sx="102000" sy="102000" algn="ctr" rotWithShape="0">
              <a:schemeClr val="tx1">
                <a:lumMod val="90000"/>
                <a:lumOff val="10000"/>
                <a:alpha val="40000"/>
              </a:schemeClr>
            </a:outerShdw>
          </a:effectLst>
        </p:spPr>
        <p:txBody>
          <a:bodyPr wrap="none" anchor="ctr"/>
          <a:lstStyle/>
          <a:p>
            <a:pPr latinLnBrk="1"/>
            <a:r>
              <a:rPr kumimoji="1" lang="zh-CN" altLang="en-US" sz="5400" b="1">
                <a:solidFill>
                  <a:srgbClr val="194258"/>
                </a:solidFill>
                <a:latin typeface="微软雅黑" panose="020B0503020204020204" pitchFamily="34" charset="-122"/>
                <a:cs typeface="微软雅黑" panose="020B0503020204020204" pitchFamily="34" charset="-122"/>
              </a:rPr>
              <a:t>  </a:t>
            </a:r>
            <a:r>
              <a:rPr kumimoji="1" lang="zh-CN" altLang="en-US" sz="6600" b="1">
                <a:solidFill>
                  <a:srgbClr val="194258"/>
                </a:solidFill>
                <a:latin typeface="微软雅黑" panose="020B0503020204020204" pitchFamily="34" charset="-122"/>
                <a:cs typeface="微软雅黑" panose="020B0503020204020204" pitchFamily="34" charset="-122"/>
              </a:rPr>
              <a:t>学习</a:t>
            </a:r>
            <a:endParaRPr kumimoji="1" lang="en-US" altLang="zh-CN" sz="6600" b="1">
              <a:solidFill>
                <a:srgbClr val="194258"/>
              </a:solidFill>
              <a:latin typeface="微软雅黑" panose="020B0503020204020204" pitchFamily="34" charset="-122"/>
              <a:cs typeface="微软雅黑" panose="020B0503020204020204" pitchFamily="34" charset="-122"/>
            </a:endParaRPr>
          </a:p>
          <a:p>
            <a:pPr latinLnBrk="1"/>
            <a:r>
              <a:rPr kumimoji="1" lang="zh-CN" altLang="en-US" sz="6600" b="1">
                <a:solidFill>
                  <a:srgbClr val="194258"/>
                </a:solidFill>
                <a:latin typeface="微软雅黑" panose="020B0503020204020204" pitchFamily="34" charset="-122"/>
                <a:cs typeface="微软雅黑" panose="020B0503020204020204" pitchFamily="34" charset="-122"/>
              </a:rPr>
              <a:t> </a:t>
            </a:r>
            <a:r>
              <a:rPr kumimoji="1" lang="zh-CN" altLang="en-US" sz="6600" b="1" baseline="30000">
                <a:solidFill>
                  <a:srgbClr val="194258"/>
                </a:solidFill>
                <a:latin typeface="微软雅黑" panose="020B0503020204020204" pitchFamily="34" charset="-122"/>
                <a:cs typeface="微软雅黑" panose="020B0503020204020204" pitchFamily="34" charset="-122"/>
              </a:rPr>
              <a:t> </a:t>
            </a:r>
            <a:r>
              <a:rPr kumimoji="1" lang="zh-CN" altLang="en-US" sz="6600" b="1">
                <a:solidFill>
                  <a:srgbClr val="194258"/>
                </a:solidFill>
                <a:latin typeface="微软雅黑" panose="020B0503020204020204" pitchFamily="34" charset="-122"/>
                <a:cs typeface="微软雅黑" panose="020B0503020204020204" pitchFamily="34" charset="-122"/>
              </a:rPr>
              <a:t>目标</a:t>
            </a:r>
            <a:endParaRPr kumimoji="1" lang="zh-CN" altLang="en-US" sz="2800" b="1">
              <a:solidFill>
                <a:srgbClr val="194258"/>
              </a:solidFill>
              <a:latin typeface="微软雅黑" panose="020B0503020204020204" pitchFamily="34" charset="-122"/>
              <a:cs typeface="微软雅黑" panose="020B0503020204020204" pitchFamily="34" charset="-122"/>
            </a:endParaRPr>
          </a:p>
        </p:txBody>
      </p:sp>
      <p:cxnSp>
        <p:nvCxnSpPr>
          <p:cNvPr id="3" name="直接连接符 2"/>
          <p:cNvCxnSpPr/>
          <p:nvPr>
            <p:custDataLst>
              <p:tags r:id="rId2"/>
            </p:custDataLst>
          </p:nvPr>
        </p:nvCxnSpPr>
        <p:spPr>
          <a:xfrm>
            <a:off x="3525205" y="2682970"/>
            <a:ext cx="7184393" cy="32644"/>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4" name="任意多边形 3"/>
          <p:cNvSpPr/>
          <p:nvPr>
            <p:custDataLst>
              <p:tags r:id="rId3"/>
            </p:custDataLst>
          </p:nvPr>
        </p:nvSpPr>
        <p:spPr>
          <a:xfrm>
            <a:off x="5557" y="2699292"/>
            <a:ext cx="3519648" cy="1046647"/>
          </a:xfrm>
          <a:custGeom>
            <a:avLst/>
            <a:gdLst>
              <a:gd name="connsiteX0" fmla="*/ 0 w 3196849"/>
              <a:gd name="connsiteY0" fmla="*/ 0 h 997444"/>
              <a:gd name="connsiteX1" fmla="*/ 43595 w 3196849"/>
              <a:gd name="connsiteY1" fmla="*/ 0 h 997444"/>
              <a:gd name="connsiteX2" fmla="*/ 65704 w 3196849"/>
              <a:gd name="connsiteY2" fmla="*/ 45895 h 997444"/>
              <a:gd name="connsiteX3" fmla="*/ 1598425 w 3196849"/>
              <a:gd name="connsiteY3" fmla="*/ 958132 h 997444"/>
              <a:gd name="connsiteX4" fmla="*/ 3131146 w 3196849"/>
              <a:gd name="connsiteY4" fmla="*/ 45895 h 997444"/>
              <a:gd name="connsiteX5" fmla="*/ 3153255 w 3196849"/>
              <a:gd name="connsiteY5" fmla="*/ 0 h 997444"/>
              <a:gd name="connsiteX6" fmla="*/ 3196849 w 3196849"/>
              <a:gd name="connsiteY6" fmla="*/ 0 h 997444"/>
              <a:gd name="connsiteX7" fmla="*/ 3165713 w 3196849"/>
              <a:gd name="connsiteY7" fmla="*/ 64633 h 997444"/>
              <a:gd name="connsiteX8" fmla="*/ 1598424 w 3196849"/>
              <a:gd name="connsiteY8" fmla="*/ 997444 h 997444"/>
              <a:gd name="connsiteX9" fmla="*/ 31135 w 3196849"/>
              <a:gd name="connsiteY9" fmla="*/ 64633 h 997444"/>
              <a:gd name="connsiteX10" fmla="*/ 0 w 3196849"/>
              <a:gd name="connsiteY10" fmla="*/ 0 h 997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96849" h="997444">
                <a:moveTo>
                  <a:pt x="0" y="0"/>
                </a:moveTo>
                <a:lnTo>
                  <a:pt x="43595" y="0"/>
                </a:lnTo>
                <a:lnTo>
                  <a:pt x="65704" y="45895"/>
                </a:lnTo>
                <a:cubicBezTo>
                  <a:pt x="360880" y="589265"/>
                  <a:pt x="936576" y="958132"/>
                  <a:pt x="1598425" y="958132"/>
                </a:cubicBezTo>
                <a:cubicBezTo>
                  <a:pt x="2260275" y="958132"/>
                  <a:pt x="2835970" y="589265"/>
                  <a:pt x="3131146" y="45895"/>
                </a:cubicBezTo>
                <a:lnTo>
                  <a:pt x="3153255" y="0"/>
                </a:lnTo>
                <a:lnTo>
                  <a:pt x="3196849" y="0"/>
                </a:lnTo>
                <a:lnTo>
                  <a:pt x="3165713" y="64633"/>
                </a:lnTo>
                <a:cubicBezTo>
                  <a:pt x="2863880" y="620257"/>
                  <a:pt x="2275201" y="997444"/>
                  <a:pt x="1598424" y="997444"/>
                </a:cubicBezTo>
                <a:cubicBezTo>
                  <a:pt x="921648" y="997444"/>
                  <a:pt x="332968" y="620257"/>
                  <a:pt x="31135" y="64633"/>
                </a:cubicBez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rgbClr val="FFFFFF"/>
              </a:solidFill>
              <a:latin typeface="微软雅黑" panose="020B0503020204020204" pitchFamily="34" charset="-122"/>
              <a:ea typeface="微软雅黑" panose="020B0503020204020204" pitchFamily="34" charset="-122"/>
            </a:endParaRPr>
          </a:p>
        </p:txBody>
      </p:sp>
      <p:sp>
        <p:nvSpPr>
          <p:cNvPr id="5" name="TextBox 64"/>
          <p:cNvSpPr txBox="1"/>
          <p:nvPr>
            <p:custDataLst>
              <p:tags r:id="rId4"/>
            </p:custDataLst>
          </p:nvPr>
        </p:nvSpPr>
        <p:spPr>
          <a:xfrm>
            <a:off x="3767455" y="565150"/>
            <a:ext cx="7385685" cy="1938020"/>
          </a:xfrm>
          <a:prstGeom prst="rect">
            <a:avLst/>
          </a:prstGeom>
          <a:noFill/>
        </p:spPr>
        <p:txBody>
          <a:bodyPr wrap="square" rtlCol="0">
            <a:spAutoFit/>
          </a:bodyPr>
          <a:lstStyle>
            <a:defPPr>
              <a:defRPr lang="zh-CN"/>
            </a:defPPr>
            <a:lvl1pPr>
              <a:defRPr sz="1800">
                <a:solidFill>
                  <a:schemeClr val="tx1">
                    <a:lumMod val="75000"/>
                    <a:lumOff val="25000"/>
                  </a:schemeClr>
                </a:solidFill>
              </a:defRPr>
            </a:lvl1pPr>
          </a:lstStyle>
          <a:p>
            <a:pPr algn="ctr"/>
            <a:r>
              <a:rPr lang="zh-CN" altLang="en-US" sz="4800" b="1">
                <a:solidFill>
                  <a:srgbClr val="2B7499"/>
                </a:solidFill>
                <a:effectLst>
                  <a:outerShdw blurRad="38100" dist="38100" dir="2700000" algn="tl">
                    <a:srgbClr val="000000">
                      <a:alpha val="43137"/>
                    </a:srgbClr>
                  </a:outerShdw>
                </a:effectLst>
                <a:latin typeface="微软雅黑" panose="020B0503020204020204" pitchFamily="34" charset="-122"/>
                <a:cs typeface="微软雅黑" panose="020B0503020204020204" pitchFamily="34" charset="-122"/>
              </a:rPr>
              <a:t> </a:t>
            </a:r>
            <a:endParaRPr lang="en-US" altLang="zh-CN" sz="4800" b="1">
              <a:solidFill>
                <a:srgbClr val="2B7499"/>
              </a:solidFill>
              <a:effectLst>
                <a:outerShdw blurRad="38100" dist="38100" dir="2700000" algn="tl">
                  <a:srgbClr val="000000">
                    <a:alpha val="43137"/>
                  </a:srgbClr>
                </a:outerShdw>
              </a:effectLst>
              <a:latin typeface="微软雅黑" panose="020B0503020204020204" pitchFamily="34" charset="-122"/>
              <a:cs typeface="微软雅黑" panose="020B0503020204020204" pitchFamily="34" charset="-122"/>
            </a:endParaRPr>
          </a:p>
          <a:p>
            <a:pPr algn="ctr">
              <a:lnSpc>
                <a:spcPct val="150000"/>
              </a:lnSpc>
            </a:pPr>
            <a:r>
              <a:rPr lang="zh-CN" altLang="en-US" sz="4800" b="1">
                <a:solidFill>
                  <a:srgbClr val="FF0000"/>
                </a:solidFill>
                <a:effectLst>
                  <a:outerShdw blurRad="38100" dist="38100" dir="2700000">
                    <a:srgbClr val="000000"/>
                  </a:outerShdw>
                </a:effectLst>
                <a:latin typeface="微软雅黑" panose="020B0503020204020204" pitchFamily="34" charset="-122"/>
                <a:cs typeface="微软雅黑" panose="020B0503020204020204" pitchFamily="34" charset="-122"/>
              </a:rPr>
              <a:t>共价键的类型：</a:t>
            </a:r>
            <a:r>
              <a:rPr lang="en-US" altLang="zh-CN" sz="4800" b="1">
                <a:solidFill>
                  <a:srgbClr val="FF0000"/>
                </a:solidFill>
                <a:effectLst>
                  <a:outerShdw blurRad="38100" dist="38100" dir="2700000">
                    <a:srgbClr val="000000"/>
                  </a:outerShdw>
                </a:effectLst>
                <a:latin typeface="微软雅黑" panose="020B0503020204020204" pitchFamily="34" charset="-122"/>
                <a:cs typeface="微软雅黑" panose="020B0503020204020204" pitchFamily="34" charset="-122"/>
              </a:rPr>
              <a:t>σ</a:t>
            </a:r>
            <a:r>
              <a:rPr lang="zh-CN" altLang="en-US" sz="4800" b="1">
                <a:solidFill>
                  <a:srgbClr val="FF0000"/>
                </a:solidFill>
                <a:effectLst>
                  <a:outerShdw blurRad="38100" dist="38100" dir="2700000">
                    <a:srgbClr val="000000"/>
                  </a:outerShdw>
                </a:effectLst>
                <a:latin typeface="微软雅黑" panose="020B0503020204020204" pitchFamily="34" charset="-122"/>
                <a:cs typeface="微软雅黑" panose="020B0503020204020204" pitchFamily="34" charset="-122"/>
              </a:rPr>
              <a:t>键和</a:t>
            </a:r>
            <a:r>
              <a:rPr lang="en-US" altLang="zh-CN" sz="4800" b="1">
                <a:solidFill>
                  <a:srgbClr val="FF0000"/>
                </a:solidFill>
                <a:effectLst>
                  <a:outerShdw blurRad="38100" dist="38100" dir="2700000">
                    <a:srgbClr val="000000"/>
                  </a:outerShdw>
                </a:effectLst>
                <a:latin typeface="微软雅黑" panose="020B0503020204020204" pitchFamily="34" charset="-122"/>
                <a:cs typeface="微软雅黑" panose="020B0503020204020204" pitchFamily="34" charset="-122"/>
              </a:rPr>
              <a:t>π</a:t>
            </a:r>
            <a:r>
              <a:rPr lang="zh-CN" altLang="en-US" sz="4800" b="1">
                <a:solidFill>
                  <a:srgbClr val="FF0000"/>
                </a:solidFill>
                <a:effectLst>
                  <a:outerShdw blurRad="38100" dist="38100" dir="2700000">
                    <a:srgbClr val="000000"/>
                  </a:outerShdw>
                </a:effectLst>
                <a:latin typeface="微软雅黑" panose="020B0503020204020204" pitchFamily="34" charset="-122"/>
                <a:cs typeface="微软雅黑" panose="020B0503020204020204" pitchFamily="34" charset="-122"/>
              </a:rPr>
              <a:t>键</a:t>
            </a:r>
          </a:p>
        </p:txBody>
      </p:sp>
      <p:grpSp>
        <p:nvGrpSpPr>
          <p:cNvPr id="8" name="组合 7"/>
          <p:cNvGrpSpPr/>
          <p:nvPr>
            <p:custDataLst>
              <p:tags r:id="rId5"/>
            </p:custDataLst>
          </p:nvPr>
        </p:nvGrpSpPr>
        <p:grpSpPr>
          <a:xfrm>
            <a:off x="3244596" y="2820800"/>
            <a:ext cx="915498" cy="915498"/>
            <a:chOff x="6220596" y="1038039"/>
            <a:chExt cx="1056504" cy="1056504"/>
          </a:xfrm>
        </p:grpSpPr>
        <p:grpSp>
          <p:nvGrpSpPr>
            <p:cNvPr id="9" name="组合 8"/>
            <p:cNvGrpSpPr/>
            <p:nvPr>
              <p:custDataLst>
                <p:tags r:id="rId19"/>
              </p:custDataLst>
            </p:nvPr>
          </p:nvGrpSpPr>
          <p:grpSpPr>
            <a:xfrm>
              <a:off x="6220596" y="1038039"/>
              <a:ext cx="1056504" cy="1056504"/>
              <a:chOff x="5123170" y="3422386"/>
              <a:chExt cx="1044000" cy="1044000"/>
            </a:xfrm>
          </p:grpSpPr>
          <p:sp>
            <p:nvSpPr>
              <p:cNvPr id="11" name="椭圆 10"/>
              <p:cNvSpPr/>
              <p:nvPr>
                <p:custDataLst>
                  <p:tags r:id="rId21"/>
                </p:custDataLst>
              </p:nvPr>
            </p:nvSpPr>
            <p:spPr>
              <a:xfrm>
                <a:off x="5123170" y="3422386"/>
                <a:ext cx="1044000" cy="1044000"/>
              </a:xfrm>
              <a:prstGeom prst="ellipse">
                <a:avLst/>
              </a:prstGeom>
              <a:gradFill rotWithShape="1">
                <a:gsLst>
                  <a:gs pos="72000">
                    <a:srgbClr val="EEEEEE"/>
                  </a:gs>
                  <a:gs pos="100000">
                    <a:srgbClr val="F9F9F9"/>
                  </a:gs>
                  <a:gs pos="10000">
                    <a:schemeClr val="bg1">
                      <a:lumMod val="85000"/>
                    </a:schemeClr>
                  </a:gs>
                </a:gsLst>
                <a:lin ang="7800000" scaled="0"/>
              </a:gradFill>
              <a:ln w="28575">
                <a:gradFill>
                  <a:gsLst>
                    <a:gs pos="0">
                      <a:schemeClr val="bg1"/>
                    </a:gs>
                    <a:gs pos="100000">
                      <a:schemeClr val="bg1">
                        <a:lumMod val="85000"/>
                      </a:schemeClr>
                    </a:gs>
                  </a:gsLst>
                  <a:lin ang="7800000" scaled="0"/>
                </a:gradFill>
              </a:ln>
              <a:effectLst>
                <a:outerShdw blurRad="203200" dist="127000" dir="7200000" sx="102000" sy="102000" algn="ctr" rotWithShape="0">
                  <a:schemeClr val="tx1">
                    <a:lumMod val="90000"/>
                    <a:lumOff val="10000"/>
                    <a:alpha val="40000"/>
                  </a:schemeClr>
                </a:outerShdw>
              </a:effectLst>
            </p:spPr>
            <p:txBody>
              <a:bodyPr wrap="none" anchor="ctr"/>
              <a:lstStyle/>
              <a:p>
                <a:pPr latinLnBrk="1"/>
                <a:endParaRPr kumimoji="1" lang="zh-CN" altLang="en-US" sz="2400" b="1">
                  <a:solidFill>
                    <a:srgbClr val="000000"/>
                  </a:solidFill>
                  <a:latin typeface="微软雅黑" panose="020B0503020204020204" pitchFamily="34" charset="-122"/>
                </a:endParaRPr>
              </a:p>
            </p:txBody>
          </p:sp>
          <p:sp>
            <p:nvSpPr>
              <p:cNvPr id="12" name="Freeform 30"/>
              <p:cNvSpPr/>
              <p:nvPr>
                <p:custDataLst>
                  <p:tags r:id="rId22"/>
                </p:custDataLst>
              </p:nvPr>
            </p:nvSpPr>
            <p:spPr bwMode="auto">
              <a:xfrm>
                <a:off x="5253857" y="3553073"/>
                <a:ext cx="782626" cy="782626"/>
              </a:xfrm>
              <a:prstGeom prst="ellipse">
                <a:avLst/>
              </a:prstGeom>
              <a:solidFill>
                <a:schemeClr val="accent1"/>
              </a:solidFill>
              <a:ln w="28575">
                <a:noFill/>
              </a:ln>
              <a:effectLst>
                <a:innerShdw blurRad="63500" dist="50800" dir="18900000">
                  <a:prstClr val="black">
                    <a:alpha val="50000"/>
                  </a:prstClr>
                </a:innerShdw>
              </a:effectLst>
            </p:spPr>
            <p:txBody>
              <a:bodyPr wrap="none" anchor="ctr"/>
              <a:lstStyle/>
              <a:p>
                <a:pPr latinLnBrk="1"/>
                <a:endParaRPr kumimoji="1" lang="zh-CN" altLang="en-US" sz="2400" b="1">
                  <a:solidFill>
                    <a:srgbClr val="000000"/>
                  </a:solidFill>
                  <a:latin typeface="微软雅黑" panose="020B0503020204020204" pitchFamily="34" charset="-122"/>
                </a:endParaRPr>
              </a:p>
            </p:txBody>
          </p:sp>
        </p:grpSp>
        <p:sp>
          <p:nvSpPr>
            <p:cNvPr id="10" name="文本框 9"/>
            <p:cNvSpPr txBox="1"/>
            <p:nvPr>
              <p:custDataLst>
                <p:tags r:id="rId20"/>
              </p:custDataLst>
            </p:nvPr>
          </p:nvSpPr>
          <p:spPr>
            <a:xfrm>
              <a:off x="6410657" y="1247507"/>
              <a:ext cx="676378" cy="638272"/>
            </a:xfrm>
            <a:prstGeom prst="rect">
              <a:avLst/>
            </a:prstGeom>
            <a:noFill/>
          </p:spPr>
          <p:txBody>
            <a:bodyPr wrap="none" rtlCol="0">
              <a:spAutoFit/>
            </a:bodyPr>
            <a:lstStyle/>
            <a:p>
              <a:pPr algn="ctr"/>
              <a:r>
                <a:rPr lang="en-US" altLang="zh-CN" sz="1200" b="1">
                  <a:solidFill>
                    <a:prstClr val="white"/>
                  </a:solidFill>
                  <a:latin typeface="微软雅黑" panose="020B0503020204020204" pitchFamily="34" charset="-122"/>
                </a:rPr>
                <a:t>PART</a:t>
              </a:r>
            </a:p>
            <a:p>
              <a:pPr algn="ctr"/>
              <a:r>
                <a:rPr lang="en-US" altLang="zh-CN" b="1">
                  <a:solidFill>
                    <a:prstClr val="white"/>
                  </a:solidFill>
                  <a:latin typeface="微软雅黑" panose="020B0503020204020204" pitchFamily="34" charset="-122"/>
                </a:rPr>
                <a:t>01</a:t>
              </a:r>
              <a:endParaRPr lang="zh-CN" altLang="en-US" b="1">
                <a:solidFill>
                  <a:prstClr val="white"/>
                </a:solidFill>
                <a:latin typeface="微软雅黑" panose="020B0503020204020204" pitchFamily="34" charset="-122"/>
              </a:endParaRPr>
            </a:p>
          </p:txBody>
        </p:sp>
      </p:grpSp>
      <p:grpSp>
        <p:nvGrpSpPr>
          <p:cNvPr id="14" name="组合 13"/>
          <p:cNvGrpSpPr/>
          <p:nvPr>
            <p:custDataLst>
              <p:tags r:id="rId6"/>
            </p:custDataLst>
          </p:nvPr>
        </p:nvGrpSpPr>
        <p:grpSpPr>
          <a:xfrm>
            <a:off x="1805969" y="3937401"/>
            <a:ext cx="915498" cy="915498"/>
            <a:chOff x="6220596" y="1038038"/>
            <a:chExt cx="1056504" cy="1056504"/>
          </a:xfrm>
        </p:grpSpPr>
        <p:grpSp>
          <p:nvGrpSpPr>
            <p:cNvPr id="15" name="组合 14"/>
            <p:cNvGrpSpPr/>
            <p:nvPr>
              <p:custDataLst>
                <p:tags r:id="rId15"/>
              </p:custDataLst>
            </p:nvPr>
          </p:nvGrpSpPr>
          <p:grpSpPr>
            <a:xfrm>
              <a:off x="6220596" y="1038038"/>
              <a:ext cx="1056504" cy="1056504"/>
              <a:chOff x="5123170" y="3422385"/>
              <a:chExt cx="1044000" cy="1044000"/>
            </a:xfrm>
          </p:grpSpPr>
          <p:sp>
            <p:nvSpPr>
              <p:cNvPr id="17" name="椭圆 16"/>
              <p:cNvSpPr/>
              <p:nvPr>
                <p:custDataLst>
                  <p:tags r:id="rId17"/>
                </p:custDataLst>
              </p:nvPr>
            </p:nvSpPr>
            <p:spPr>
              <a:xfrm>
                <a:off x="5123170" y="3422385"/>
                <a:ext cx="1044000" cy="1044000"/>
              </a:xfrm>
              <a:prstGeom prst="ellipse">
                <a:avLst/>
              </a:prstGeom>
              <a:gradFill rotWithShape="1">
                <a:gsLst>
                  <a:gs pos="72000">
                    <a:srgbClr val="EEEEEE"/>
                  </a:gs>
                  <a:gs pos="100000">
                    <a:srgbClr val="F9F9F9"/>
                  </a:gs>
                  <a:gs pos="10000">
                    <a:schemeClr val="bg1">
                      <a:lumMod val="85000"/>
                    </a:schemeClr>
                  </a:gs>
                </a:gsLst>
                <a:lin ang="7800000" scaled="0"/>
              </a:gradFill>
              <a:ln w="28575">
                <a:gradFill>
                  <a:gsLst>
                    <a:gs pos="0">
                      <a:schemeClr val="bg1"/>
                    </a:gs>
                    <a:gs pos="100000">
                      <a:schemeClr val="bg1">
                        <a:lumMod val="85000"/>
                      </a:schemeClr>
                    </a:gs>
                  </a:gsLst>
                  <a:lin ang="7800000" scaled="0"/>
                </a:gradFill>
              </a:ln>
              <a:effectLst>
                <a:outerShdw blurRad="203200" dist="127000" dir="7200000" sx="102000" sy="102000" algn="ctr" rotWithShape="0">
                  <a:schemeClr val="tx1">
                    <a:lumMod val="90000"/>
                    <a:lumOff val="10000"/>
                    <a:alpha val="40000"/>
                  </a:schemeClr>
                </a:outerShdw>
              </a:effectLst>
            </p:spPr>
            <p:txBody>
              <a:bodyPr wrap="none" anchor="ctr"/>
              <a:lstStyle/>
              <a:p>
                <a:pPr latinLnBrk="1"/>
                <a:endParaRPr kumimoji="1" lang="zh-CN" altLang="en-US" sz="2400" b="1">
                  <a:solidFill>
                    <a:srgbClr val="000000"/>
                  </a:solidFill>
                  <a:latin typeface="微软雅黑" panose="020B0503020204020204" pitchFamily="34" charset="-122"/>
                </a:endParaRPr>
              </a:p>
            </p:txBody>
          </p:sp>
          <p:sp>
            <p:nvSpPr>
              <p:cNvPr id="18" name="Freeform 30"/>
              <p:cNvSpPr/>
              <p:nvPr>
                <p:custDataLst>
                  <p:tags r:id="rId18"/>
                </p:custDataLst>
              </p:nvPr>
            </p:nvSpPr>
            <p:spPr bwMode="auto">
              <a:xfrm>
                <a:off x="5253857" y="3553073"/>
                <a:ext cx="782626" cy="782626"/>
              </a:xfrm>
              <a:prstGeom prst="ellipse">
                <a:avLst/>
              </a:prstGeom>
              <a:solidFill>
                <a:schemeClr val="accent1"/>
              </a:solidFill>
              <a:ln w="28575">
                <a:noFill/>
              </a:ln>
              <a:effectLst>
                <a:innerShdw blurRad="63500" dist="50800" dir="18900000">
                  <a:prstClr val="black">
                    <a:alpha val="50000"/>
                  </a:prstClr>
                </a:innerShdw>
              </a:effectLst>
            </p:spPr>
            <p:txBody>
              <a:bodyPr wrap="none" anchor="ctr"/>
              <a:lstStyle/>
              <a:p>
                <a:pPr latinLnBrk="1"/>
                <a:endParaRPr kumimoji="1" lang="zh-CN" altLang="en-US" sz="2400" b="1">
                  <a:solidFill>
                    <a:srgbClr val="000000"/>
                  </a:solidFill>
                  <a:latin typeface="微软雅黑" panose="020B0503020204020204" pitchFamily="34" charset="-122"/>
                </a:endParaRPr>
              </a:p>
            </p:txBody>
          </p:sp>
        </p:grpSp>
        <p:sp>
          <p:nvSpPr>
            <p:cNvPr id="16" name="文本框 15"/>
            <p:cNvSpPr txBox="1"/>
            <p:nvPr>
              <p:custDataLst>
                <p:tags r:id="rId16"/>
              </p:custDataLst>
            </p:nvPr>
          </p:nvSpPr>
          <p:spPr>
            <a:xfrm>
              <a:off x="6410658" y="1247507"/>
              <a:ext cx="676378" cy="638272"/>
            </a:xfrm>
            <a:prstGeom prst="rect">
              <a:avLst/>
            </a:prstGeom>
            <a:noFill/>
          </p:spPr>
          <p:txBody>
            <a:bodyPr wrap="none" rtlCol="0">
              <a:spAutoFit/>
            </a:bodyPr>
            <a:lstStyle/>
            <a:p>
              <a:pPr algn="ctr"/>
              <a:r>
                <a:rPr lang="en-US" altLang="zh-CN" sz="1200" b="1">
                  <a:solidFill>
                    <a:prstClr val="white"/>
                  </a:solidFill>
                  <a:latin typeface="微软雅黑" panose="020B0503020204020204" pitchFamily="34" charset="-122"/>
                </a:rPr>
                <a:t>PART</a:t>
              </a:r>
            </a:p>
            <a:p>
              <a:pPr algn="ctr"/>
              <a:r>
                <a:rPr lang="en-US" altLang="zh-CN" b="1">
                  <a:solidFill>
                    <a:prstClr val="white"/>
                  </a:solidFill>
                  <a:latin typeface="微软雅黑" panose="020B0503020204020204" pitchFamily="34" charset="-122"/>
                </a:rPr>
                <a:t>02</a:t>
              </a:r>
              <a:endParaRPr lang="zh-CN" altLang="en-US" b="1">
                <a:solidFill>
                  <a:prstClr val="white"/>
                </a:solidFill>
                <a:latin typeface="微软雅黑" panose="020B0503020204020204" pitchFamily="34" charset="-122"/>
              </a:endParaRPr>
            </a:p>
          </p:txBody>
        </p:sp>
      </p:grpSp>
      <p:grpSp>
        <p:nvGrpSpPr>
          <p:cNvPr id="20" name="组合 19"/>
          <p:cNvGrpSpPr/>
          <p:nvPr>
            <p:custDataLst>
              <p:tags r:id="rId7"/>
            </p:custDataLst>
          </p:nvPr>
        </p:nvGrpSpPr>
        <p:grpSpPr>
          <a:xfrm>
            <a:off x="603747" y="5289883"/>
            <a:ext cx="915498" cy="915498"/>
            <a:chOff x="6220596" y="1038038"/>
            <a:chExt cx="1056504" cy="1056504"/>
          </a:xfrm>
        </p:grpSpPr>
        <p:grpSp>
          <p:nvGrpSpPr>
            <p:cNvPr id="21" name="组合 20"/>
            <p:cNvGrpSpPr/>
            <p:nvPr>
              <p:custDataLst>
                <p:tags r:id="rId11"/>
              </p:custDataLst>
            </p:nvPr>
          </p:nvGrpSpPr>
          <p:grpSpPr>
            <a:xfrm>
              <a:off x="6220596" y="1038038"/>
              <a:ext cx="1056504" cy="1056504"/>
              <a:chOff x="5123170" y="3422385"/>
              <a:chExt cx="1044000" cy="1044000"/>
            </a:xfrm>
          </p:grpSpPr>
          <p:sp>
            <p:nvSpPr>
              <p:cNvPr id="23" name="椭圆 22"/>
              <p:cNvSpPr/>
              <p:nvPr>
                <p:custDataLst>
                  <p:tags r:id="rId13"/>
                </p:custDataLst>
              </p:nvPr>
            </p:nvSpPr>
            <p:spPr>
              <a:xfrm>
                <a:off x="5123170" y="3422385"/>
                <a:ext cx="1044000" cy="1044000"/>
              </a:xfrm>
              <a:prstGeom prst="ellipse">
                <a:avLst/>
              </a:prstGeom>
              <a:gradFill rotWithShape="1">
                <a:gsLst>
                  <a:gs pos="72000">
                    <a:srgbClr val="EEEEEE"/>
                  </a:gs>
                  <a:gs pos="100000">
                    <a:srgbClr val="F9F9F9"/>
                  </a:gs>
                  <a:gs pos="10000">
                    <a:schemeClr val="bg1">
                      <a:lumMod val="85000"/>
                    </a:schemeClr>
                  </a:gs>
                </a:gsLst>
                <a:lin ang="7800000" scaled="0"/>
              </a:gradFill>
              <a:ln w="28575">
                <a:gradFill>
                  <a:gsLst>
                    <a:gs pos="0">
                      <a:schemeClr val="bg1"/>
                    </a:gs>
                    <a:gs pos="100000">
                      <a:schemeClr val="bg1">
                        <a:lumMod val="85000"/>
                      </a:schemeClr>
                    </a:gs>
                  </a:gsLst>
                  <a:lin ang="7800000" scaled="0"/>
                </a:gradFill>
              </a:ln>
              <a:effectLst>
                <a:outerShdw blurRad="203200" dist="127000" dir="7200000" sx="102000" sy="102000" algn="ctr" rotWithShape="0">
                  <a:schemeClr val="tx1">
                    <a:lumMod val="90000"/>
                    <a:lumOff val="10000"/>
                    <a:alpha val="40000"/>
                  </a:schemeClr>
                </a:outerShdw>
              </a:effectLst>
            </p:spPr>
            <p:txBody>
              <a:bodyPr wrap="none" anchor="ctr"/>
              <a:lstStyle/>
              <a:p>
                <a:pPr latinLnBrk="1"/>
                <a:endParaRPr kumimoji="1" lang="zh-CN" altLang="en-US" sz="2400" b="1">
                  <a:solidFill>
                    <a:srgbClr val="000000"/>
                  </a:solidFill>
                  <a:latin typeface="微软雅黑" panose="020B0503020204020204" pitchFamily="34" charset="-122"/>
                </a:endParaRPr>
              </a:p>
            </p:txBody>
          </p:sp>
          <p:sp>
            <p:nvSpPr>
              <p:cNvPr id="24" name="Freeform 30"/>
              <p:cNvSpPr/>
              <p:nvPr>
                <p:custDataLst>
                  <p:tags r:id="rId14"/>
                </p:custDataLst>
              </p:nvPr>
            </p:nvSpPr>
            <p:spPr bwMode="auto">
              <a:xfrm>
                <a:off x="5253857" y="3553073"/>
                <a:ext cx="782626" cy="782626"/>
              </a:xfrm>
              <a:prstGeom prst="ellipse">
                <a:avLst/>
              </a:prstGeom>
              <a:solidFill>
                <a:schemeClr val="accent1"/>
              </a:solidFill>
              <a:ln w="28575">
                <a:noFill/>
              </a:ln>
              <a:effectLst>
                <a:innerShdw blurRad="63500" dist="50800" dir="18900000">
                  <a:prstClr val="black">
                    <a:alpha val="50000"/>
                  </a:prstClr>
                </a:innerShdw>
              </a:effectLst>
            </p:spPr>
            <p:txBody>
              <a:bodyPr wrap="none" anchor="ctr"/>
              <a:lstStyle/>
              <a:p>
                <a:pPr latinLnBrk="1"/>
                <a:endParaRPr kumimoji="1" lang="zh-CN" altLang="en-US" sz="2400" b="1">
                  <a:solidFill>
                    <a:srgbClr val="000000"/>
                  </a:solidFill>
                  <a:latin typeface="微软雅黑" panose="020B0503020204020204" pitchFamily="34" charset="-122"/>
                </a:endParaRPr>
              </a:p>
            </p:txBody>
          </p:sp>
        </p:grpSp>
        <p:sp>
          <p:nvSpPr>
            <p:cNvPr id="22" name="文本框 21"/>
            <p:cNvSpPr txBox="1"/>
            <p:nvPr>
              <p:custDataLst>
                <p:tags r:id="rId12"/>
              </p:custDataLst>
            </p:nvPr>
          </p:nvSpPr>
          <p:spPr>
            <a:xfrm>
              <a:off x="6410657" y="1247507"/>
              <a:ext cx="676378" cy="638272"/>
            </a:xfrm>
            <a:prstGeom prst="rect">
              <a:avLst/>
            </a:prstGeom>
            <a:noFill/>
          </p:spPr>
          <p:txBody>
            <a:bodyPr wrap="none" rtlCol="0">
              <a:spAutoFit/>
            </a:bodyPr>
            <a:lstStyle/>
            <a:p>
              <a:pPr algn="ctr"/>
              <a:r>
                <a:rPr lang="en-US" altLang="zh-CN" sz="1200" b="1">
                  <a:solidFill>
                    <a:prstClr val="white"/>
                  </a:solidFill>
                  <a:latin typeface="微软雅黑" panose="020B0503020204020204" pitchFamily="34" charset="-122"/>
                </a:rPr>
                <a:t>PART</a:t>
              </a:r>
            </a:p>
            <a:p>
              <a:pPr algn="ctr"/>
              <a:r>
                <a:rPr lang="en-US" altLang="zh-CN" b="1">
                  <a:solidFill>
                    <a:prstClr val="white"/>
                  </a:solidFill>
                  <a:latin typeface="微软雅黑" panose="020B0503020204020204" pitchFamily="34" charset="-122"/>
                </a:rPr>
                <a:t>03</a:t>
              </a:r>
              <a:endParaRPr lang="zh-CN" altLang="en-US" b="1">
                <a:solidFill>
                  <a:prstClr val="white"/>
                </a:solidFill>
                <a:latin typeface="微软雅黑" panose="020B0503020204020204" pitchFamily="34" charset="-122"/>
              </a:endParaRPr>
            </a:p>
          </p:txBody>
        </p:sp>
      </p:grpSp>
      <p:sp>
        <p:nvSpPr>
          <p:cNvPr id="19" name="矩形 18"/>
          <p:cNvSpPr/>
          <p:nvPr>
            <p:custDataLst>
              <p:tags r:id="rId8"/>
            </p:custDataLst>
          </p:nvPr>
        </p:nvSpPr>
        <p:spPr>
          <a:xfrm>
            <a:off x="4374618" y="2820800"/>
            <a:ext cx="7036064" cy="1210945"/>
          </a:xfrm>
          <a:prstGeom prst="rect">
            <a:avLst/>
          </a:prstGeom>
        </p:spPr>
        <p:txBody>
          <a:bodyPr wrap="square">
            <a:spAutoFit/>
          </a:bodyPr>
          <a:lstStyle/>
          <a:p>
            <a:pPr lvl="0">
              <a:lnSpc>
                <a:spcPct val="130000"/>
              </a:lnSpc>
              <a:tabLst>
                <a:tab pos="1187450" algn="l"/>
                <a:tab pos="2163445" algn="l"/>
                <a:tab pos="3143250" algn="l"/>
                <a:tab pos="4191000" algn="l"/>
              </a:tabLst>
            </a:pPr>
            <a:r>
              <a:rPr lang="zh-CN" altLang="zh-CN" sz="2800" b="1">
                <a:solidFill>
                  <a:srgbClr val="000000"/>
                </a:solidFill>
                <a:latin typeface="微软雅黑" panose="020B0503020204020204" pitchFamily="34" charset="-122"/>
                <a:cs typeface="微软雅黑" panose="020B0503020204020204" pitchFamily="34" charset="-122"/>
              </a:rPr>
              <a:t>认识原子间通过原子轨道的重叠形成共价键</a:t>
            </a:r>
            <a:r>
              <a:rPr lang="en-US" altLang="zh-CN" sz="2800" b="1">
                <a:solidFill>
                  <a:srgbClr val="000000"/>
                </a:solidFill>
                <a:latin typeface="微软雅黑" panose="020B0503020204020204" pitchFamily="34" charset="-122"/>
                <a:cs typeface="微软雅黑" panose="020B0503020204020204" pitchFamily="34" charset="-122"/>
              </a:rPr>
              <a:t>,</a:t>
            </a:r>
            <a:r>
              <a:rPr lang="zh-CN" altLang="zh-CN" sz="2800" b="1">
                <a:solidFill>
                  <a:srgbClr val="000000"/>
                </a:solidFill>
                <a:latin typeface="微软雅黑" panose="020B0503020204020204" pitchFamily="34" charset="-122"/>
                <a:cs typeface="微软雅黑" panose="020B0503020204020204" pitchFamily="34" charset="-122"/>
              </a:rPr>
              <a:t>了解共价键具有饱和性、方向性。</a:t>
            </a:r>
          </a:p>
        </p:txBody>
      </p:sp>
      <p:sp>
        <p:nvSpPr>
          <p:cNvPr id="25" name="矩形 24"/>
          <p:cNvSpPr/>
          <p:nvPr>
            <p:custDataLst>
              <p:tags r:id="rId9"/>
            </p:custDataLst>
          </p:nvPr>
        </p:nvSpPr>
        <p:spPr>
          <a:xfrm>
            <a:off x="2845341" y="4148041"/>
            <a:ext cx="8839538" cy="1210945"/>
          </a:xfrm>
          <a:prstGeom prst="rect">
            <a:avLst/>
          </a:prstGeom>
        </p:spPr>
        <p:txBody>
          <a:bodyPr wrap="square">
            <a:spAutoFit/>
          </a:bodyPr>
          <a:lstStyle/>
          <a:p>
            <a:pPr lvl="0">
              <a:lnSpc>
                <a:spcPct val="130000"/>
              </a:lnSpc>
              <a:tabLst>
                <a:tab pos="1187450" algn="l"/>
                <a:tab pos="2163445" algn="l"/>
                <a:tab pos="3143250" algn="l"/>
                <a:tab pos="4191000" algn="l"/>
              </a:tabLst>
            </a:pPr>
            <a:r>
              <a:rPr lang="zh-CN" altLang="zh-CN" sz="2800" b="1">
                <a:solidFill>
                  <a:srgbClr val="000000"/>
                </a:solidFill>
                <a:latin typeface="微软雅黑" panose="020B0503020204020204" pitchFamily="34" charset="-122"/>
                <a:cs typeface="微软雅黑" panose="020B0503020204020204" pitchFamily="34" charset="-122"/>
              </a:rPr>
              <a:t>知道根据原子轨道的重叠方式</a:t>
            </a:r>
            <a:r>
              <a:rPr lang="en-US" altLang="zh-CN" sz="2800" b="1">
                <a:solidFill>
                  <a:srgbClr val="000000"/>
                </a:solidFill>
                <a:latin typeface="微软雅黑" panose="020B0503020204020204" pitchFamily="34" charset="-122"/>
                <a:cs typeface="微软雅黑" panose="020B0503020204020204" pitchFamily="34" charset="-122"/>
              </a:rPr>
              <a:t>,</a:t>
            </a:r>
            <a:r>
              <a:rPr lang="zh-CN" altLang="zh-CN" sz="2800" b="1">
                <a:solidFill>
                  <a:srgbClr val="000000"/>
                </a:solidFill>
                <a:latin typeface="微软雅黑" panose="020B0503020204020204" pitchFamily="34" charset="-122"/>
                <a:cs typeface="微软雅黑" panose="020B0503020204020204" pitchFamily="34" charset="-122"/>
              </a:rPr>
              <a:t>共价键可分为</a:t>
            </a:r>
            <a:r>
              <a:rPr lang="en-US" altLang="zh-CN" sz="2800" b="1">
                <a:solidFill>
                  <a:srgbClr val="000000"/>
                </a:solidFill>
                <a:latin typeface="微软雅黑" panose="020B0503020204020204" pitchFamily="34" charset="-122"/>
                <a:cs typeface="微软雅黑" panose="020B0503020204020204" pitchFamily="34" charset="-122"/>
              </a:rPr>
              <a:t>σ</a:t>
            </a:r>
            <a:r>
              <a:rPr lang="zh-CN" altLang="zh-CN" sz="2800" b="1">
                <a:solidFill>
                  <a:srgbClr val="000000"/>
                </a:solidFill>
                <a:latin typeface="微软雅黑" panose="020B0503020204020204" pitchFamily="34" charset="-122"/>
                <a:cs typeface="微软雅黑" panose="020B0503020204020204" pitchFamily="34" charset="-122"/>
              </a:rPr>
              <a:t>键和</a:t>
            </a:r>
            <a:r>
              <a:rPr lang="en-US" altLang="zh-CN" sz="2800" b="1">
                <a:solidFill>
                  <a:srgbClr val="000000"/>
                </a:solidFill>
                <a:latin typeface="微软雅黑" panose="020B0503020204020204" pitchFamily="34" charset="-122"/>
                <a:cs typeface="微软雅黑" panose="020B0503020204020204" pitchFamily="34" charset="-122"/>
              </a:rPr>
              <a:t>π</a:t>
            </a:r>
            <a:r>
              <a:rPr lang="zh-CN" altLang="zh-CN" sz="2800" b="1">
                <a:solidFill>
                  <a:srgbClr val="000000"/>
                </a:solidFill>
                <a:latin typeface="微软雅黑" panose="020B0503020204020204" pitchFamily="34" charset="-122"/>
                <a:cs typeface="微软雅黑" panose="020B0503020204020204" pitchFamily="34" charset="-122"/>
              </a:rPr>
              <a:t>键等类型。</a:t>
            </a:r>
          </a:p>
        </p:txBody>
      </p:sp>
      <p:sp>
        <p:nvSpPr>
          <p:cNvPr id="26" name="矩形 25"/>
          <p:cNvSpPr/>
          <p:nvPr>
            <p:custDataLst>
              <p:tags r:id="rId10"/>
            </p:custDataLst>
          </p:nvPr>
        </p:nvSpPr>
        <p:spPr>
          <a:xfrm>
            <a:off x="1741241" y="5422589"/>
            <a:ext cx="9490754" cy="1210945"/>
          </a:xfrm>
          <a:prstGeom prst="rect">
            <a:avLst/>
          </a:prstGeom>
        </p:spPr>
        <p:txBody>
          <a:bodyPr wrap="square">
            <a:spAutoFit/>
          </a:bodyPr>
          <a:lstStyle/>
          <a:p>
            <a:pPr lvl="0">
              <a:lnSpc>
                <a:spcPct val="130000"/>
              </a:lnSpc>
              <a:tabLst>
                <a:tab pos="1187450" algn="l"/>
                <a:tab pos="2163445" algn="l"/>
                <a:tab pos="3143250" algn="l"/>
                <a:tab pos="4191000" algn="l"/>
              </a:tabLst>
            </a:pPr>
            <a:r>
              <a:rPr lang="zh-CN" altLang="zh-CN" sz="2800" b="1">
                <a:solidFill>
                  <a:srgbClr val="000000"/>
                </a:solidFill>
                <a:latin typeface="微软雅黑" panose="020B0503020204020204" pitchFamily="34" charset="-122"/>
                <a:cs typeface="微软雅黑" panose="020B0503020204020204" pitchFamily="34" charset="-122"/>
              </a:rPr>
              <a:t>理解共价键中</a:t>
            </a:r>
            <a:r>
              <a:rPr lang="en-US" altLang="zh-CN" sz="2800" b="1">
                <a:solidFill>
                  <a:srgbClr val="000000"/>
                </a:solidFill>
                <a:latin typeface="微软雅黑" panose="020B0503020204020204" pitchFamily="34" charset="-122"/>
                <a:cs typeface="微软雅黑" panose="020B0503020204020204" pitchFamily="34" charset="-122"/>
              </a:rPr>
              <a:t>σ</a:t>
            </a:r>
            <a:r>
              <a:rPr lang="zh-CN" altLang="zh-CN" sz="2800" b="1">
                <a:solidFill>
                  <a:srgbClr val="000000"/>
                </a:solidFill>
                <a:latin typeface="微软雅黑" panose="020B0503020204020204" pitchFamily="34" charset="-122"/>
                <a:cs typeface="微软雅黑" panose="020B0503020204020204" pitchFamily="34" charset="-122"/>
              </a:rPr>
              <a:t>键和</a:t>
            </a:r>
            <a:r>
              <a:rPr lang="en-US" altLang="zh-CN" sz="2800" b="1">
                <a:solidFill>
                  <a:srgbClr val="000000"/>
                </a:solidFill>
                <a:latin typeface="微软雅黑" panose="020B0503020204020204" pitchFamily="34" charset="-122"/>
                <a:cs typeface="微软雅黑" panose="020B0503020204020204" pitchFamily="34" charset="-122"/>
              </a:rPr>
              <a:t>π</a:t>
            </a:r>
            <a:r>
              <a:rPr lang="zh-CN" altLang="zh-CN" sz="2800" b="1">
                <a:solidFill>
                  <a:srgbClr val="000000"/>
                </a:solidFill>
                <a:latin typeface="微软雅黑" panose="020B0503020204020204" pitchFamily="34" charset="-122"/>
                <a:cs typeface="微软雅黑" panose="020B0503020204020204" pitchFamily="34" charset="-122"/>
              </a:rPr>
              <a:t>键的区别</a:t>
            </a:r>
            <a:r>
              <a:rPr lang="en-US" altLang="zh-CN" sz="2800" b="1">
                <a:solidFill>
                  <a:srgbClr val="000000"/>
                </a:solidFill>
                <a:latin typeface="微软雅黑" panose="020B0503020204020204" pitchFamily="34" charset="-122"/>
                <a:cs typeface="微软雅黑" panose="020B0503020204020204" pitchFamily="34" charset="-122"/>
              </a:rPr>
              <a:t>,</a:t>
            </a:r>
            <a:r>
              <a:rPr lang="zh-CN" altLang="zh-CN" sz="2800" b="1">
                <a:solidFill>
                  <a:srgbClr val="000000"/>
                </a:solidFill>
                <a:latin typeface="微软雅黑" panose="020B0503020204020204" pitchFamily="34" charset="-122"/>
                <a:cs typeface="微软雅黑" panose="020B0503020204020204" pitchFamily="34" charset="-122"/>
              </a:rPr>
              <a:t>建立判断</a:t>
            </a:r>
            <a:r>
              <a:rPr lang="en-US" altLang="zh-CN" sz="2800" b="1">
                <a:solidFill>
                  <a:srgbClr val="000000"/>
                </a:solidFill>
                <a:latin typeface="微软雅黑" panose="020B0503020204020204" pitchFamily="34" charset="-122"/>
                <a:cs typeface="微软雅黑" panose="020B0503020204020204" pitchFamily="34" charset="-122"/>
              </a:rPr>
              <a:t>σ</a:t>
            </a:r>
            <a:r>
              <a:rPr lang="zh-CN" altLang="zh-CN" sz="2800" b="1">
                <a:solidFill>
                  <a:srgbClr val="000000"/>
                </a:solidFill>
                <a:latin typeface="微软雅黑" panose="020B0503020204020204" pitchFamily="34" charset="-122"/>
                <a:cs typeface="微软雅黑" panose="020B0503020204020204" pitchFamily="34" charset="-122"/>
              </a:rPr>
              <a:t>键和</a:t>
            </a:r>
            <a:r>
              <a:rPr lang="en-US" altLang="zh-CN" sz="2800" b="1">
                <a:solidFill>
                  <a:srgbClr val="000000"/>
                </a:solidFill>
                <a:latin typeface="微软雅黑" panose="020B0503020204020204" pitchFamily="34" charset="-122"/>
                <a:cs typeface="微软雅黑" panose="020B0503020204020204" pitchFamily="34" charset="-122"/>
              </a:rPr>
              <a:t>π</a:t>
            </a:r>
            <a:r>
              <a:rPr lang="zh-CN" altLang="zh-CN" sz="2800" b="1">
                <a:solidFill>
                  <a:srgbClr val="000000"/>
                </a:solidFill>
                <a:latin typeface="微软雅黑" panose="020B0503020204020204" pitchFamily="34" charset="-122"/>
                <a:cs typeface="微软雅黑" panose="020B0503020204020204" pitchFamily="34" charset="-122"/>
              </a:rPr>
              <a:t>键的思维模型</a:t>
            </a:r>
            <a:r>
              <a:rPr lang="en-US" altLang="zh-CN" sz="2800" b="1">
                <a:solidFill>
                  <a:srgbClr val="000000"/>
                </a:solidFill>
                <a:latin typeface="微软雅黑" panose="020B0503020204020204" pitchFamily="34" charset="-122"/>
                <a:cs typeface="微软雅黑" panose="020B0503020204020204" pitchFamily="34" charset="-122"/>
              </a:rPr>
              <a:t>,</a:t>
            </a:r>
            <a:r>
              <a:rPr lang="zh-CN" altLang="zh-CN" sz="2800" b="1">
                <a:solidFill>
                  <a:srgbClr val="000000"/>
                </a:solidFill>
                <a:latin typeface="微软雅黑" panose="020B0503020204020204" pitchFamily="34" charset="-122"/>
                <a:cs typeface="微软雅黑" panose="020B0503020204020204" pitchFamily="34" charset="-122"/>
              </a:rPr>
              <a:t>熟练判断分子中</a:t>
            </a:r>
            <a:r>
              <a:rPr lang="en-US" altLang="zh-CN" sz="2800" b="1">
                <a:solidFill>
                  <a:srgbClr val="000000"/>
                </a:solidFill>
                <a:latin typeface="微软雅黑" panose="020B0503020204020204" pitchFamily="34" charset="-122"/>
                <a:cs typeface="微软雅黑" panose="020B0503020204020204" pitchFamily="34" charset="-122"/>
              </a:rPr>
              <a:t>σ</a:t>
            </a:r>
            <a:r>
              <a:rPr lang="zh-CN" altLang="zh-CN" sz="2800" b="1">
                <a:solidFill>
                  <a:srgbClr val="000000"/>
                </a:solidFill>
                <a:latin typeface="微软雅黑" panose="020B0503020204020204" pitchFamily="34" charset="-122"/>
                <a:cs typeface="微软雅黑" panose="020B0503020204020204" pitchFamily="34" charset="-122"/>
              </a:rPr>
              <a:t>键和</a:t>
            </a:r>
            <a:r>
              <a:rPr lang="en-US" altLang="zh-CN" sz="2800" b="1">
                <a:solidFill>
                  <a:srgbClr val="000000"/>
                </a:solidFill>
                <a:latin typeface="微软雅黑" panose="020B0503020204020204" pitchFamily="34" charset="-122"/>
                <a:cs typeface="微软雅黑" panose="020B0503020204020204" pitchFamily="34" charset="-122"/>
              </a:rPr>
              <a:t>π</a:t>
            </a:r>
            <a:r>
              <a:rPr lang="zh-CN" altLang="zh-CN" sz="2800" b="1">
                <a:solidFill>
                  <a:srgbClr val="000000"/>
                </a:solidFill>
                <a:latin typeface="微软雅黑" panose="020B0503020204020204" pitchFamily="34" charset="-122"/>
                <a:cs typeface="微软雅黑" panose="020B0503020204020204" pitchFamily="34" charset="-122"/>
              </a:rPr>
              <a:t>键的存在及个数。</a:t>
            </a:r>
            <a:endParaRPr lang="zh-CN" altLang="en-US" sz="2800" b="1">
              <a:latin typeface="微软雅黑" panose="020B0503020204020204" pitchFamily="34" charset="-122"/>
              <a:cs typeface="微软雅黑" panose="020B0503020204020204" pitchFamily="34" charset="-122"/>
            </a:endParaRPr>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矩形 20495"/>
          <p:cNvSpPr/>
          <p:nvPr>
            <p:custDataLst>
              <p:tags r:id="rId1"/>
            </p:custDataLst>
          </p:nvPr>
        </p:nvSpPr>
        <p:spPr>
          <a:xfrm>
            <a:off x="57150" y="1166495"/>
            <a:ext cx="2316480" cy="551180"/>
          </a:xfrm>
          <a:prstGeom prst="rect">
            <a:avLst/>
          </a:prstGeom>
          <a:solidFill>
            <a:schemeClr val="accent6">
              <a:lumMod val="75000"/>
            </a:schemeClr>
          </a:solidFill>
          <a:ln w="9525">
            <a:noFill/>
          </a:ln>
        </p:spPr>
        <p:txBody>
          <a:bodyPr wrap="square" lIns="120847" tIns="60424" rIns="120847" bIns="60424" anchor="t">
            <a:spAutoFit/>
          </a:bodyPr>
          <a:lstStyle/>
          <a:p>
            <a:pPr algn="ctr"/>
            <a:r>
              <a:rPr lang="zh-CN" altLang="en-US" sz="2800" b="1" noProof="1">
                <a:solidFill>
                  <a:srgbClr val="FFFFFF"/>
                </a:solidFill>
                <a:effectLst>
                  <a:outerShdw blurRad="38100" dist="38100" dir="2700000">
                    <a:srgbClr val="000000"/>
                  </a:outerShdw>
                </a:effectLst>
                <a:latin typeface="微软雅黑" panose="020B0503020204020204" pitchFamily="34" charset="-122"/>
                <a:ea typeface="微软雅黑" panose="020B0503020204020204" pitchFamily="34" charset="-122"/>
                <a:cs typeface="+mn-ea"/>
              </a:rPr>
              <a:t>（</a:t>
            </a:r>
            <a:r>
              <a:rPr lang="en-US" altLang="zh-CN" sz="2800" b="1" noProof="1">
                <a:solidFill>
                  <a:srgbClr val="FFFFFF"/>
                </a:solidFill>
                <a:effectLst>
                  <a:outerShdw blurRad="38100" dist="38100" dir="2700000">
                    <a:srgbClr val="000000"/>
                  </a:outerShdw>
                </a:effectLst>
                <a:latin typeface="微软雅黑" panose="020B0503020204020204" pitchFamily="34" charset="-122"/>
                <a:ea typeface="微软雅黑" panose="020B0503020204020204" pitchFamily="34" charset="-122"/>
                <a:cs typeface="+mn-ea"/>
              </a:rPr>
              <a:t>1</a:t>
            </a:r>
            <a:r>
              <a:rPr lang="zh-CN" altLang="en-US" sz="2800" b="1" noProof="1">
                <a:solidFill>
                  <a:srgbClr val="FFFFFF"/>
                </a:solidFill>
                <a:effectLst>
                  <a:outerShdw blurRad="38100" dist="38100" dir="2700000">
                    <a:srgbClr val="000000"/>
                  </a:outerShdw>
                </a:effectLst>
                <a:latin typeface="微软雅黑" panose="020B0503020204020204" pitchFamily="34" charset="-122"/>
                <a:ea typeface="微软雅黑" panose="020B0503020204020204" pitchFamily="34" charset="-122"/>
                <a:cs typeface="+mn-ea"/>
              </a:rPr>
              <a:t>）概念：</a:t>
            </a:r>
            <a:endParaRPr lang="en-US" altLang="zh-CN" sz="2800" b="1" noProof="1">
              <a:solidFill>
                <a:srgbClr val="FFFFFF"/>
              </a:solidFill>
              <a:effectLst>
                <a:outerShdw blurRad="38100" dist="38100" dir="2700000">
                  <a:srgbClr val="000000"/>
                </a:outerShdw>
              </a:effectLst>
              <a:latin typeface="微软雅黑" panose="020B0503020204020204" pitchFamily="34" charset="-122"/>
              <a:ea typeface="微软雅黑" panose="020B0503020204020204" pitchFamily="34" charset="-122"/>
              <a:cs typeface="+mn-ea"/>
            </a:endParaRPr>
          </a:p>
        </p:txBody>
      </p:sp>
      <p:sp>
        <p:nvSpPr>
          <p:cNvPr id="16" name="矩形 15"/>
          <p:cNvSpPr/>
          <p:nvPr>
            <p:custDataLst>
              <p:tags r:id="rId2"/>
            </p:custDataLst>
          </p:nvPr>
        </p:nvSpPr>
        <p:spPr>
          <a:xfrm>
            <a:off x="2471715" y="1181549"/>
            <a:ext cx="7429552" cy="521970"/>
          </a:xfrm>
          <a:prstGeom prst="rect">
            <a:avLst/>
          </a:prstGeom>
          <a:solidFill>
            <a:srgbClr val="EDC1FB"/>
          </a:solidFill>
          <a:ln>
            <a:noFill/>
            <a:miter lim="800000"/>
          </a:ln>
        </p:spPr>
        <p:txBody>
          <a:bodyPr wrap="square" anchor="ctr" anchorCtr="0">
            <a:spAutoFit/>
            <a:scene3d>
              <a:camera prst="orthographicFront"/>
              <a:lightRig rig="threePt" dir="t"/>
            </a:scene3d>
          </a:bodyPr>
          <a:lstStyle>
            <a:lvl1pPr marL="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5pPr>
          </a:lstStyle>
          <a:p>
            <a:pPr lvl="0" algn="l"/>
            <a:r>
              <a:rPr altLang="zh-CN" sz="2800" b="1">
                <a:latin typeface="微软雅黑" panose="020B0503020204020204" pitchFamily="34" charset="-122"/>
                <a:ea typeface="微软雅黑" panose="020B0503020204020204" pitchFamily="34" charset="-122"/>
                <a:cs typeface="Times New Roman" panose="02020603050405020304" pitchFamily="18" charset="0"/>
                <a:sym typeface="Wingdings" panose="05000000000000000000" pitchFamily="2" charset="2"/>
              </a:rPr>
              <a:t>原子间通过</a:t>
            </a:r>
            <a:r>
              <a:rPr altLang="zh-CN" sz="2800" b="1">
                <a:solidFill>
                  <a:srgbClr val="FF0000"/>
                </a:solidFill>
                <a:latin typeface="微软雅黑" panose="020B0503020204020204" pitchFamily="34" charset="-122"/>
                <a:ea typeface="微软雅黑" panose="020B0503020204020204" pitchFamily="34" charset="-122"/>
                <a:cs typeface="Times New Roman" panose="02020603050405020304" pitchFamily="18" charset="0"/>
                <a:sym typeface="Wingdings" panose="05000000000000000000" pitchFamily="2" charset="2"/>
              </a:rPr>
              <a:t>共用电子对</a:t>
            </a:r>
            <a:r>
              <a:rPr altLang="zh-CN" sz="2800" b="1">
                <a:latin typeface="微软雅黑" panose="020B0503020204020204" pitchFamily="34" charset="-122"/>
                <a:ea typeface="微软雅黑" panose="020B0503020204020204" pitchFamily="34" charset="-122"/>
                <a:cs typeface="Times New Roman" panose="02020603050405020304" pitchFamily="18" charset="0"/>
                <a:sym typeface="Wingdings" panose="05000000000000000000" pitchFamily="2" charset="2"/>
              </a:rPr>
              <a:t>所形成的相互作用</a:t>
            </a:r>
            <a:r>
              <a:rPr lang="en-US" altLang="zh-CN" sz="2800" b="1">
                <a:latin typeface="微软雅黑" panose="020B0503020204020204" pitchFamily="34" charset="-122"/>
                <a:ea typeface="微软雅黑" panose="020B0503020204020204" pitchFamily="34" charset="-122"/>
                <a:cs typeface="Times New Roman" panose="02020603050405020304" pitchFamily="18" charset="0"/>
                <a:sym typeface="Wingdings" panose="05000000000000000000" pitchFamily="2" charset="2"/>
              </a:rPr>
              <a:t>.</a:t>
            </a:r>
            <a:endParaRPr lang="en-US" altLang="zh-CN" sz="2800" b="1">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Times New Roman" panose="02020603050405020304" pitchFamily="18" charset="0"/>
              <a:sym typeface="Wingdings" panose="05000000000000000000" pitchFamily="2" charset="2"/>
            </a:endParaRPr>
          </a:p>
        </p:txBody>
      </p:sp>
      <p:sp>
        <p:nvSpPr>
          <p:cNvPr id="19" name="文本框 3"/>
          <p:cNvSpPr/>
          <p:nvPr>
            <p:custDataLst>
              <p:tags r:id="rId3"/>
            </p:custDataLst>
          </p:nvPr>
        </p:nvSpPr>
        <p:spPr>
          <a:xfrm>
            <a:off x="3075305" y="2551430"/>
            <a:ext cx="8265160" cy="460375"/>
          </a:xfrm>
          <a:prstGeom prst="rect">
            <a:avLst/>
          </a:prstGeom>
          <a:solidFill>
            <a:srgbClr val="EDC1FB"/>
          </a:solidFill>
          <a:ln>
            <a:noFill/>
            <a:miter lim="800000"/>
          </a:ln>
        </p:spPr>
        <p:txBody>
          <a:bodyPr wrap="square" lIns="91440" tIns="45720" rIns="91440" bIns="45720" rtlCol="0" anchor="ctr" anchorCtr="0">
            <a:spAutoFit/>
            <a:scene3d>
              <a:camera prst="orthographicFront"/>
              <a:lightRig rig="threePt" dir="t"/>
            </a:scene3d>
          </a:bodyPr>
          <a:lstStyle>
            <a:lvl1pPr marL="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5pPr>
          </a:lstStyle>
          <a:p>
            <a:pPr lvl="0" algn="l"/>
            <a:r>
              <a:rPr altLang="zh-CN" sz="2400" b="1">
                <a:latin typeface="微软雅黑" panose="020B0503020204020204" pitchFamily="34" charset="-122"/>
                <a:ea typeface="微软雅黑" panose="020B0503020204020204" pitchFamily="34" charset="-122"/>
                <a:cs typeface="Times New Roman" panose="02020603050405020304" pitchFamily="18" charset="0"/>
                <a:sym typeface="+mn-ea"/>
              </a:rPr>
              <a:t>一般为</a:t>
            </a:r>
            <a:r>
              <a:rPr altLang="zh-CN" sz="2400" b="1">
                <a:solidFill>
                  <a:srgbClr val="FF0000"/>
                </a:solidFill>
                <a:latin typeface="微软雅黑" panose="020B0503020204020204" pitchFamily="34" charset="-122"/>
                <a:ea typeface="微软雅黑" panose="020B0503020204020204" pitchFamily="34" charset="-122"/>
                <a:cs typeface="Times New Roman" panose="02020603050405020304" pitchFamily="18" charset="0"/>
                <a:sym typeface="+mn-ea"/>
              </a:rPr>
              <a:t>非金属原子</a:t>
            </a:r>
            <a:r>
              <a:rPr altLang="zh-CN" sz="2400" b="1">
                <a:latin typeface="微软雅黑" panose="020B0503020204020204" pitchFamily="34" charset="-122"/>
                <a:ea typeface="微软雅黑" panose="020B0503020204020204" pitchFamily="34" charset="-122"/>
                <a:cs typeface="Times New Roman" panose="02020603050405020304" pitchFamily="18" charset="0"/>
                <a:sym typeface="+mn-ea"/>
              </a:rPr>
              <a:t>（相同或不同）或</a:t>
            </a:r>
            <a:r>
              <a:rPr altLang="zh-CN" sz="2400" b="1">
                <a:solidFill>
                  <a:srgbClr val="FF0000"/>
                </a:solidFill>
                <a:latin typeface="微软雅黑" panose="020B0503020204020204" pitchFamily="34" charset="-122"/>
                <a:ea typeface="微软雅黑" panose="020B0503020204020204" pitchFamily="34" charset="-122"/>
                <a:cs typeface="Times New Roman" panose="02020603050405020304" pitchFamily="18" charset="0"/>
                <a:sym typeface="+mn-ea"/>
              </a:rPr>
              <a:t>金属原子</a:t>
            </a:r>
            <a:r>
              <a:rPr altLang="zh-CN" sz="2400" b="1">
                <a:latin typeface="微软雅黑" panose="020B0503020204020204" pitchFamily="34" charset="-122"/>
                <a:ea typeface="微软雅黑" panose="020B0503020204020204" pitchFamily="34" charset="-122"/>
                <a:cs typeface="Times New Roman" panose="02020603050405020304" pitchFamily="18" charset="0"/>
                <a:sym typeface="+mn-ea"/>
              </a:rPr>
              <a:t>与</a:t>
            </a:r>
            <a:r>
              <a:rPr altLang="zh-CN" sz="2400" b="1">
                <a:solidFill>
                  <a:srgbClr val="FF0000"/>
                </a:solidFill>
                <a:latin typeface="微软雅黑" panose="020B0503020204020204" pitchFamily="34" charset="-122"/>
                <a:ea typeface="微软雅黑" panose="020B0503020204020204" pitchFamily="34" charset="-122"/>
                <a:cs typeface="Times New Roman" panose="02020603050405020304" pitchFamily="18" charset="0"/>
                <a:sym typeface="+mn-ea"/>
              </a:rPr>
              <a:t>非金属原子。</a:t>
            </a:r>
          </a:p>
        </p:txBody>
      </p:sp>
      <p:sp>
        <p:nvSpPr>
          <p:cNvPr id="20" name="矩形 20495"/>
          <p:cNvSpPr/>
          <p:nvPr>
            <p:custDataLst>
              <p:tags r:id="rId4"/>
            </p:custDataLst>
          </p:nvPr>
        </p:nvSpPr>
        <p:spPr>
          <a:xfrm>
            <a:off x="30480" y="1852295"/>
            <a:ext cx="2141855" cy="551180"/>
          </a:xfrm>
          <a:prstGeom prst="rect">
            <a:avLst/>
          </a:prstGeom>
          <a:solidFill>
            <a:schemeClr val="accent6">
              <a:lumMod val="75000"/>
            </a:schemeClr>
          </a:solidFill>
          <a:ln w="9525">
            <a:noFill/>
          </a:ln>
        </p:spPr>
        <p:txBody>
          <a:bodyPr wrap="square" lIns="120847" tIns="60424" rIns="120847" bIns="60424" anchor="t">
            <a:spAutoFit/>
          </a:bodyPr>
          <a:lstStyle/>
          <a:p>
            <a:pPr algn="ctr"/>
            <a:r>
              <a:rPr lang="zh-CN" altLang="en-US" sz="2800" b="1" noProof="1">
                <a:solidFill>
                  <a:srgbClr val="FFFFFF"/>
                </a:solidFill>
                <a:effectLst>
                  <a:outerShdw blurRad="38100" dist="38100" dir="2700000">
                    <a:srgbClr val="000000"/>
                  </a:outerShdw>
                </a:effectLst>
                <a:latin typeface="微软雅黑" panose="020B0503020204020204" pitchFamily="34" charset="-122"/>
                <a:ea typeface="微软雅黑" panose="020B0503020204020204" pitchFamily="34" charset="-122"/>
                <a:cs typeface="+mn-ea"/>
              </a:rPr>
              <a:t>（</a:t>
            </a:r>
            <a:r>
              <a:rPr lang="en-US" altLang="zh-CN" sz="2800" b="1" noProof="1">
                <a:solidFill>
                  <a:srgbClr val="FFFFFF"/>
                </a:solidFill>
                <a:effectLst>
                  <a:outerShdw blurRad="38100" dist="38100" dir="2700000">
                    <a:srgbClr val="000000"/>
                  </a:outerShdw>
                </a:effectLst>
                <a:latin typeface="微软雅黑" panose="020B0503020204020204" pitchFamily="34" charset="-122"/>
                <a:ea typeface="微软雅黑" panose="020B0503020204020204" pitchFamily="34" charset="-122"/>
                <a:cs typeface="+mn-ea"/>
              </a:rPr>
              <a:t>2</a:t>
            </a:r>
            <a:r>
              <a:rPr lang="zh-CN" altLang="en-US" sz="2800" b="1" noProof="1">
                <a:solidFill>
                  <a:srgbClr val="FFFFFF"/>
                </a:solidFill>
                <a:effectLst>
                  <a:outerShdw blurRad="38100" dist="38100" dir="2700000">
                    <a:srgbClr val="000000"/>
                  </a:outerShdw>
                </a:effectLst>
                <a:latin typeface="微软雅黑" panose="020B0503020204020204" pitchFamily="34" charset="-122"/>
                <a:ea typeface="微软雅黑" panose="020B0503020204020204" pitchFamily="34" charset="-122"/>
                <a:cs typeface="+mn-ea"/>
              </a:rPr>
              <a:t>）本质</a:t>
            </a:r>
            <a:r>
              <a:rPr lang="en-US" altLang="zh-CN" sz="2800" b="1" noProof="1">
                <a:solidFill>
                  <a:srgbClr val="FFFFFF"/>
                </a:solidFill>
                <a:effectLst>
                  <a:outerShdw blurRad="38100" dist="38100" dir="2700000">
                    <a:srgbClr val="000000"/>
                  </a:outerShdw>
                </a:effectLst>
                <a:latin typeface="微软雅黑" panose="020B0503020204020204" pitchFamily="34" charset="-122"/>
                <a:ea typeface="微软雅黑" panose="020B0503020204020204" pitchFamily="34" charset="-122"/>
                <a:cs typeface="+mn-ea"/>
              </a:rPr>
              <a:t>:</a:t>
            </a:r>
          </a:p>
        </p:txBody>
      </p:sp>
      <p:sp>
        <p:nvSpPr>
          <p:cNvPr id="9" name="文本框 8"/>
          <p:cNvSpPr txBox="1"/>
          <p:nvPr>
            <p:custDataLst>
              <p:tags r:id="rId5"/>
            </p:custDataLst>
          </p:nvPr>
        </p:nvSpPr>
        <p:spPr>
          <a:xfrm>
            <a:off x="277495" y="641350"/>
            <a:ext cx="4659630" cy="521970"/>
          </a:xfrm>
          <a:prstGeom prst="rect">
            <a:avLst/>
          </a:prstGeom>
          <a:noFill/>
        </p:spPr>
        <p:txBody>
          <a:bodyPr wrap="square">
            <a:spAutoFit/>
          </a:bodyPr>
          <a:lstStyle/>
          <a:p>
            <a:pPr eaLnBrk="1" hangingPunct="1">
              <a:buFont typeface="Arial" panose="020B0604020202020204" pitchFamily="34" charset="0"/>
              <a:buNone/>
              <a:defRPr/>
            </a:pPr>
            <a:r>
              <a:rPr lang="en-US" sz="2800" b="1" kern="100">
                <a:solidFill>
                  <a:srgbClr val="C00000"/>
                </a:solidFill>
                <a:latin typeface="微软雅黑" panose="020B0503020204020204" pitchFamily="34" charset="-122"/>
                <a:cs typeface="微软雅黑" panose="020B0503020204020204" pitchFamily="34" charset="-122"/>
              </a:rPr>
              <a:t>1.</a:t>
            </a:r>
            <a:r>
              <a:rPr lang="zh-CN" altLang="en-US" sz="2800" b="1" kern="100">
                <a:solidFill>
                  <a:srgbClr val="C00000"/>
                </a:solidFill>
                <a:latin typeface="微软雅黑" panose="020B0503020204020204" pitchFamily="34" charset="-122"/>
                <a:cs typeface="微软雅黑" panose="020B0503020204020204" pitchFamily="34" charset="-122"/>
              </a:rPr>
              <a:t>共价键</a:t>
            </a:r>
          </a:p>
        </p:txBody>
      </p:sp>
      <p:sp>
        <p:nvSpPr>
          <p:cNvPr id="10" name="文本框 9"/>
          <p:cNvSpPr txBox="1"/>
          <p:nvPr>
            <p:custDataLst>
              <p:tags r:id="rId6"/>
            </p:custDataLst>
          </p:nvPr>
        </p:nvSpPr>
        <p:spPr>
          <a:xfrm>
            <a:off x="14605" y="-15875"/>
            <a:ext cx="5287645" cy="645160"/>
          </a:xfrm>
          <a:prstGeom prst="rect">
            <a:avLst/>
          </a:prstGeom>
          <a:solidFill>
            <a:srgbClr val="92D050"/>
          </a:solidFill>
          <a:ln w="9525">
            <a:noFill/>
          </a:ln>
        </p:spPr>
        <p:txBody>
          <a:bodyPr wrap="square" anchor="ctr" anchorCtr="0">
            <a:spAutoFit/>
          </a:bodyPr>
          <a:lstStyle>
            <a:defPPr>
              <a:defRPr lang="zh-CN"/>
            </a:defPPr>
            <a:lvl1pPr>
              <a:defRPr sz="3200" b="1">
                <a:solidFill>
                  <a:srgbClr val="1703DB"/>
                </a:solidFill>
                <a:latin typeface="微软雅黑" panose="020B0503020204020204" pitchFamily="34" charset="-122"/>
              </a:defRPr>
            </a:lvl1pPr>
          </a:lstStyle>
          <a:p>
            <a:pPr algn="l"/>
            <a:r>
              <a:rPr lang="zh-CN" altLang="en-US" sz="3600">
                <a:sym typeface="+mn-lt"/>
              </a:rPr>
              <a:t>一、</a:t>
            </a:r>
            <a:r>
              <a:rPr lang="zh-CN" altLang="en-US" sz="3600">
                <a:sym typeface="+mn-ea"/>
              </a:rPr>
              <a:t>共价键的形成与特征</a:t>
            </a:r>
            <a:r>
              <a:rPr lang="en-US" altLang="zh-CN" sz="3600">
                <a:sym typeface="+mn-ea"/>
              </a:rPr>
              <a:t> </a:t>
            </a:r>
          </a:p>
        </p:txBody>
      </p:sp>
      <p:sp>
        <p:nvSpPr>
          <p:cNvPr id="34" name="AutoShape 117"/>
          <p:cNvSpPr/>
          <p:nvPr>
            <p:custDataLst>
              <p:tags r:id="rId7"/>
            </p:custDataLst>
          </p:nvPr>
        </p:nvSpPr>
        <p:spPr bwMode="auto">
          <a:xfrm>
            <a:off x="-19455" y="769951"/>
            <a:ext cx="397637" cy="299773"/>
          </a:xfrm>
          <a:custGeom>
            <a:avLst/>
            <a:gdLst>
              <a:gd name="T0" fmla="+- 0 10799 1"/>
              <a:gd name="T1" fmla="*/ T0 w 21596"/>
              <a:gd name="T2" fmla="*/ 10800 h 21600"/>
              <a:gd name="T3" fmla="+- 0 10799 1"/>
              <a:gd name="T4" fmla="*/ T3 w 21596"/>
              <a:gd name="T5" fmla="*/ 10800 h 21600"/>
              <a:gd name="T6" fmla="+- 0 10799 1"/>
              <a:gd name="T7" fmla="*/ T6 w 21596"/>
              <a:gd name="T8" fmla="*/ 10800 h 21600"/>
              <a:gd name="T9" fmla="+- 0 10799 1"/>
              <a:gd name="T10" fmla="*/ T9 w 21596"/>
              <a:gd name="T11" fmla="*/ 10800 h 21600"/>
            </a:gdLst>
            <a:ahLst/>
            <a:cxnLst>
              <a:cxn ang="0">
                <a:pos x="T1" y="T2"/>
              </a:cxn>
              <a:cxn ang="0">
                <a:pos x="T4" y="T5"/>
              </a:cxn>
              <a:cxn ang="0">
                <a:pos x="T7" y="T8"/>
              </a:cxn>
              <a:cxn ang="0">
                <a:pos x="T10" y="T11"/>
              </a:cxn>
            </a:cxnLst>
            <a:rect l="0" t="0" r="r" b="b"/>
            <a:pathLst>
              <a:path w="21596" h="21600">
                <a:moveTo>
                  <a:pt x="4511" y="2151"/>
                </a:moveTo>
                <a:lnTo>
                  <a:pt x="6064" y="3877"/>
                </a:lnTo>
                <a:lnTo>
                  <a:pt x="4246" y="6302"/>
                </a:lnTo>
                <a:lnTo>
                  <a:pt x="1353" y="6302"/>
                </a:lnTo>
                <a:cubicBezTo>
                  <a:pt x="1353" y="6302"/>
                  <a:pt x="4511" y="2151"/>
                  <a:pt x="4511" y="2151"/>
                </a:cubicBezTo>
                <a:close/>
                <a:moveTo>
                  <a:pt x="17348" y="6302"/>
                </a:moveTo>
                <a:lnTo>
                  <a:pt x="15531" y="3877"/>
                </a:lnTo>
                <a:lnTo>
                  <a:pt x="17082" y="2153"/>
                </a:lnTo>
                <a:lnTo>
                  <a:pt x="20191" y="6302"/>
                </a:lnTo>
                <a:cubicBezTo>
                  <a:pt x="20191" y="6302"/>
                  <a:pt x="17348" y="6302"/>
                  <a:pt x="17348" y="6302"/>
                </a:cubicBezTo>
                <a:close/>
                <a:moveTo>
                  <a:pt x="17264" y="7202"/>
                </a:moveTo>
                <a:lnTo>
                  <a:pt x="19663" y="7202"/>
                </a:lnTo>
                <a:lnTo>
                  <a:pt x="13021" y="16638"/>
                </a:lnTo>
                <a:cubicBezTo>
                  <a:pt x="13021" y="16638"/>
                  <a:pt x="17264" y="7202"/>
                  <a:pt x="17264" y="7202"/>
                </a:cubicBezTo>
                <a:close/>
                <a:moveTo>
                  <a:pt x="8574" y="16637"/>
                </a:moveTo>
                <a:lnTo>
                  <a:pt x="1933" y="7202"/>
                </a:lnTo>
                <a:lnTo>
                  <a:pt x="4330" y="7202"/>
                </a:lnTo>
                <a:cubicBezTo>
                  <a:pt x="4330" y="7202"/>
                  <a:pt x="8574" y="16637"/>
                  <a:pt x="8574" y="16637"/>
                </a:cubicBezTo>
                <a:close/>
                <a:moveTo>
                  <a:pt x="8429" y="7202"/>
                </a:moveTo>
                <a:lnTo>
                  <a:pt x="10084" y="18249"/>
                </a:lnTo>
                <a:lnTo>
                  <a:pt x="5117" y="7202"/>
                </a:lnTo>
                <a:cubicBezTo>
                  <a:pt x="5117" y="7202"/>
                  <a:pt x="8429" y="7202"/>
                  <a:pt x="8429" y="7202"/>
                </a:cubicBezTo>
                <a:close/>
                <a:moveTo>
                  <a:pt x="6584" y="4456"/>
                </a:moveTo>
                <a:lnTo>
                  <a:pt x="8246" y="6302"/>
                </a:lnTo>
                <a:lnTo>
                  <a:pt x="5200" y="6302"/>
                </a:lnTo>
                <a:cubicBezTo>
                  <a:pt x="5200" y="6302"/>
                  <a:pt x="6584" y="4456"/>
                  <a:pt x="6584" y="4456"/>
                </a:cubicBezTo>
                <a:close/>
                <a:moveTo>
                  <a:pt x="6543" y="3238"/>
                </a:moveTo>
                <a:lnTo>
                  <a:pt x="5250" y="1800"/>
                </a:lnTo>
                <a:lnTo>
                  <a:pt x="7621" y="1800"/>
                </a:lnTo>
                <a:cubicBezTo>
                  <a:pt x="7621" y="1800"/>
                  <a:pt x="6543" y="3238"/>
                  <a:pt x="6543" y="3238"/>
                </a:cubicBezTo>
                <a:close/>
                <a:moveTo>
                  <a:pt x="10797" y="3466"/>
                </a:moveTo>
                <a:lnTo>
                  <a:pt x="9299" y="1800"/>
                </a:lnTo>
                <a:lnTo>
                  <a:pt x="12296" y="1800"/>
                </a:lnTo>
                <a:cubicBezTo>
                  <a:pt x="12296" y="1800"/>
                  <a:pt x="10797" y="3466"/>
                  <a:pt x="10797" y="3466"/>
                </a:cubicBezTo>
                <a:close/>
                <a:moveTo>
                  <a:pt x="13974" y="1800"/>
                </a:moveTo>
                <a:lnTo>
                  <a:pt x="16345" y="1800"/>
                </a:lnTo>
                <a:lnTo>
                  <a:pt x="15052" y="3238"/>
                </a:lnTo>
                <a:cubicBezTo>
                  <a:pt x="15052" y="3238"/>
                  <a:pt x="13974" y="1800"/>
                  <a:pt x="13974" y="1800"/>
                </a:cubicBezTo>
                <a:close/>
                <a:moveTo>
                  <a:pt x="13349" y="6302"/>
                </a:moveTo>
                <a:lnTo>
                  <a:pt x="15011" y="4456"/>
                </a:lnTo>
                <a:lnTo>
                  <a:pt x="16394" y="6302"/>
                </a:lnTo>
                <a:cubicBezTo>
                  <a:pt x="16394" y="6302"/>
                  <a:pt x="13349" y="6302"/>
                  <a:pt x="13349" y="6302"/>
                </a:cubicBezTo>
                <a:close/>
                <a:moveTo>
                  <a:pt x="13166" y="7202"/>
                </a:moveTo>
                <a:lnTo>
                  <a:pt x="16478" y="7202"/>
                </a:lnTo>
                <a:lnTo>
                  <a:pt x="11511" y="18249"/>
                </a:lnTo>
                <a:cubicBezTo>
                  <a:pt x="11511" y="18249"/>
                  <a:pt x="13166" y="7202"/>
                  <a:pt x="13166" y="7202"/>
                </a:cubicBezTo>
                <a:close/>
                <a:moveTo>
                  <a:pt x="12478" y="7202"/>
                </a:moveTo>
                <a:lnTo>
                  <a:pt x="10797" y="18414"/>
                </a:lnTo>
                <a:lnTo>
                  <a:pt x="9117" y="7202"/>
                </a:lnTo>
                <a:cubicBezTo>
                  <a:pt x="9117" y="7202"/>
                  <a:pt x="12478" y="7202"/>
                  <a:pt x="12478" y="7202"/>
                </a:cubicBezTo>
                <a:close/>
                <a:moveTo>
                  <a:pt x="8773" y="5716"/>
                </a:moveTo>
                <a:lnTo>
                  <a:pt x="7064" y="3817"/>
                </a:lnTo>
                <a:lnTo>
                  <a:pt x="8426" y="2000"/>
                </a:lnTo>
                <a:lnTo>
                  <a:pt x="10270" y="4051"/>
                </a:lnTo>
                <a:cubicBezTo>
                  <a:pt x="10270" y="4051"/>
                  <a:pt x="8773" y="5716"/>
                  <a:pt x="8773" y="5716"/>
                </a:cubicBezTo>
                <a:close/>
                <a:moveTo>
                  <a:pt x="11325" y="4051"/>
                </a:moveTo>
                <a:lnTo>
                  <a:pt x="13169" y="2000"/>
                </a:lnTo>
                <a:lnTo>
                  <a:pt x="14531" y="3817"/>
                </a:lnTo>
                <a:lnTo>
                  <a:pt x="12822" y="5716"/>
                </a:lnTo>
                <a:cubicBezTo>
                  <a:pt x="12822" y="5716"/>
                  <a:pt x="11325" y="4051"/>
                  <a:pt x="11325" y="4051"/>
                </a:cubicBezTo>
                <a:close/>
                <a:moveTo>
                  <a:pt x="12296" y="6302"/>
                </a:moveTo>
                <a:lnTo>
                  <a:pt x="9299" y="6302"/>
                </a:lnTo>
                <a:lnTo>
                  <a:pt x="10797" y="4638"/>
                </a:lnTo>
                <a:cubicBezTo>
                  <a:pt x="10797" y="4638"/>
                  <a:pt x="12296" y="6302"/>
                  <a:pt x="12296" y="6302"/>
                </a:cubicBezTo>
                <a:close/>
                <a:moveTo>
                  <a:pt x="21200" y="5102"/>
                </a:moveTo>
                <a:lnTo>
                  <a:pt x="17771" y="527"/>
                </a:lnTo>
                <a:cubicBezTo>
                  <a:pt x="17518" y="189"/>
                  <a:pt x="17176" y="0"/>
                  <a:pt x="16817" y="0"/>
                </a:cubicBezTo>
                <a:lnTo>
                  <a:pt x="4779" y="0"/>
                </a:lnTo>
                <a:cubicBezTo>
                  <a:pt x="4420" y="0"/>
                  <a:pt x="4077" y="189"/>
                  <a:pt x="3824" y="527"/>
                </a:cubicBezTo>
                <a:lnTo>
                  <a:pt x="395" y="5102"/>
                </a:lnTo>
                <a:cubicBezTo>
                  <a:pt x="131" y="5455"/>
                  <a:pt x="-1" y="5921"/>
                  <a:pt x="-1" y="6387"/>
                </a:cubicBezTo>
                <a:cubicBezTo>
                  <a:pt x="1" y="6810"/>
                  <a:pt x="114" y="7233"/>
                  <a:pt x="341" y="7573"/>
                </a:cubicBezTo>
                <a:lnTo>
                  <a:pt x="9788" y="20995"/>
                </a:lnTo>
                <a:cubicBezTo>
                  <a:pt x="10045" y="21379"/>
                  <a:pt x="10412" y="21599"/>
                  <a:pt x="10797" y="21599"/>
                </a:cubicBezTo>
                <a:cubicBezTo>
                  <a:pt x="11183" y="21599"/>
                  <a:pt x="11550" y="21379"/>
                  <a:pt x="11807" y="20995"/>
                </a:cubicBezTo>
                <a:lnTo>
                  <a:pt x="21255" y="7573"/>
                </a:lnTo>
                <a:cubicBezTo>
                  <a:pt x="21485" y="7226"/>
                  <a:pt x="21598" y="6791"/>
                  <a:pt x="21595" y="6359"/>
                </a:cubicBezTo>
                <a:cubicBezTo>
                  <a:pt x="21593" y="5902"/>
                  <a:pt x="21459" y="5449"/>
                  <a:pt x="21200" y="5102"/>
                </a:cubicBezTo>
              </a:path>
            </a:pathLst>
          </a:custGeom>
          <a:gradFill>
            <a:gsLst>
              <a:gs pos="49000">
                <a:srgbClr val="00B0F0">
                  <a:alpha val="100000"/>
                </a:srgbClr>
              </a:gs>
              <a:gs pos="100000">
                <a:srgbClr val="00B0F0"/>
              </a:gs>
              <a:gs pos="99000">
                <a:schemeClr val="bg2"/>
              </a:gs>
            </a:gsLst>
            <a:lin ang="5400000" scaled="0"/>
          </a:gradFill>
          <a:ln>
            <a:noFill/>
          </a:ln>
          <a:effectLst/>
        </p:spPr>
        <p:txBody>
          <a:bodyPr lIns="14252" tIns="14252" rIns="14252" bIns="14252" anchor="ctr"/>
          <a:lstStyle/>
          <a:p>
            <a:pPr algn="ctr" defTabSz="228600">
              <a:defRPr/>
            </a:pPr>
            <a:r>
              <a:rPr lang="en-US" sz="2800" kern="0">
                <a:solidFill>
                  <a:srgbClr val="C00000"/>
                </a:solidFill>
                <a:effectLst>
                  <a:outerShdw blurRad="38100" dist="38100" dir="2700000" algn="tl">
                    <a:srgbClr val="000000"/>
                  </a:outerShdw>
                </a:effectLst>
                <a:latin typeface="微软雅黑" panose="020B0503020204020204" pitchFamily="34" charset="-122"/>
                <a:ea typeface="微软雅黑" panose="020B0503020204020204" pitchFamily="34" charset="-122"/>
                <a:cs typeface="Times New Roman" panose="02020603050405020304" pitchFamily="18" charset="0"/>
                <a:sym typeface="Gill Sans" panose="020B0502020104020203" charset="0"/>
              </a:rPr>
              <a:t>	</a:t>
            </a:r>
          </a:p>
        </p:txBody>
      </p:sp>
      <p:sp>
        <p:nvSpPr>
          <p:cNvPr id="26" name="矩形 25"/>
          <p:cNvSpPr/>
          <p:nvPr>
            <p:custDataLst>
              <p:tags r:id="rId8"/>
            </p:custDataLst>
          </p:nvPr>
        </p:nvSpPr>
        <p:spPr>
          <a:xfrm>
            <a:off x="-19685" y="2538095"/>
            <a:ext cx="3094990" cy="551180"/>
          </a:xfrm>
          <a:prstGeom prst="rect">
            <a:avLst/>
          </a:prstGeom>
          <a:solidFill>
            <a:schemeClr val="accent6">
              <a:lumMod val="75000"/>
            </a:schemeClr>
          </a:solidFill>
          <a:ln w="9525">
            <a:noFill/>
          </a:ln>
        </p:spPr>
        <p:txBody>
          <a:bodyPr wrap="square" lIns="120847" tIns="60424" rIns="120847" bIns="60424" rtlCol="0" anchor="t">
            <a:spAutoFit/>
          </a:bodyPr>
          <a:lstStyle/>
          <a:p>
            <a:pPr lvl="0" algn="ctr">
              <a:buClrTx/>
              <a:buSzTx/>
              <a:buFontTx/>
            </a:pPr>
            <a:r>
              <a:rPr lang="zh-CN" altLang="en-US" sz="2800" b="1">
                <a:solidFill>
                  <a:srgbClr val="FFFFFF"/>
                </a:solidFill>
                <a:effectLst>
                  <a:outerShdw blurRad="38100" dist="38100" dir="2700000">
                    <a:srgbClr val="000000"/>
                  </a:outerShdw>
                </a:effectLst>
                <a:latin typeface="微软雅黑" panose="020B0503020204020204" pitchFamily="34" charset="-122"/>
                <a:cs typeface="+mn-ea"/>
                <a:sym typeface="+mn-ea"/>
              </a:rPr>
              <a:t>（</a:t>
            </a:r>
            <a:r>
              <a:rPr lang="en-US" altLang="zh-CN" sz="2800" b="1">
                <a:solidFill>
                  <a:srgbClr val="FFFFFF"/>
                </a:solidFill>
                <a:effectLst>
                  <a:outerShdw blurRad="38100" dist="38100" dir="2700000">
                    <a:srgbClr val="000000"/>
                  </a:outerShdw>
                </a:effectLst>
                <a:latin typeface="微软雅黑" panose="020B0503020204020204" pitchFamily="34" charset="-122"/>
                <a:cs typeface="+mn-ea"/>
                <a:sym typeface="+mn-ea"/>
              </a:rPr>
              <a:t>3</a:t>
            </a:r>
            <a:r>
              <a:rPr lang="zh-CN" altLang="en-US" sz="2800" b="1">
                <a:solidFill>
                  <a:srgbClr val="FFFFFF"/>
                </a:solidFill>
                <a:effectLst>
                  <a:outerShdw blurRad="38100" dist="38100" dir="2700000">
                    <a:srgbClr val="000000"/>
                  </a:outerShdw>
                </a:effectLst>
                <a:latin typeface="微软雅黑" panose="020B0503020204020204" pitchFamily="34" charset="-122"/>
                <a:cs typeface="+mn-ea"/>
                <a:sym typeface="+mn-ea"/>
              </a:rPr>
              <a:t>）成键粒子：</a:t>
            </a:r>
          </a:p>
        </p:txBody>
      </p:sp>
      <p:sp>
        <p:nvSpPr>
          <p:cNvPr id="88" name="文本框 20"/>
          <p:cNvSpPr txBox="1"/>
          <p:nvPr>
            <p:custDataLst>
              <p:tags r:id="rId9"/>
            </p:custDataLst>
          </p:nvPr>
        </p:nvSpPr>
        <p:spPr>
          <a:xfrm>
            <a:off x="114300" y="5324475"/>
            <a:ext cx="11783695" cy="692785"/>
          </a:xfrm>
          <a:prstGeom prst="rect">
            <a:avLst/>
          </a:prstGeom>
          <a:solidFill>
            <a:srgbClr val="FAFB92"/>
          </a:solidFill>
        </p:spPr>
        <p:txBody>
          <a:bodyPr wrap="square">
            <a:noAutofit/>
          </a:bodyPr>
          <a:lstStyle/>
          <a:p>
            <a:pPr algn="just">
              <a:lnSpc>
                <a:spcPct val="150000"/>
              </a:lnSpc>
            </a:pPr>
            <a:r>
              <a:rPr lang="zh-CN" altLang="en-US" sz="2400" b="1" kern="100">
                <a:solidFill>
                  <a:srgbClr val="000000"/>
                </a:solidFill>
                <a:latin typeface="微软雅黑" panose="020B0503020204020204" pitchFamily="34" charset="-122"/>
                <a:cs typeface="微软雅黑" panose="020B0503020204020204" pitchFamily="34" charset="-122"/>
              </a:rPr>
              <a:t>    </a:t>
            </a:r>
            <a:r>
              <a:rPr lang="en-US" altLang="zh-CN" sz="2400" b="1" kern="100">
                <a:solidFill>
                  <a:srgbClr val="000000"/>
                </a:solidFill>
                <a:effectLst/>
                <a:latin typeface="微软雅黑" panose="020B0503020204020204" pitchFamily="34" charset="-122"/>
                <a:cs typeface="微软雅黑" panose="020B0503020204020204" pitchFamily="34" charset="-122"/>
              </a:rPr>
              <a:t>H</a:t>
            </a:r>
            <a:r>
              <a:rPr lang="en-US" altLang="zh-CN" sz="2400" b="1" kern="100" baseline="-25000">
                <a:solidFill>
                  <a:srgbClr val="000000"/>
                </a:solidFill>
                <a:effectLst/>
                <a:latin typeface="微软雅黑" panose="020B0503020204020204" pitchFamily="34" charset="-122"/>
                <a:cs typeface="微软雅黑" panose="020B0503020204020204" pitchFamily="34" charset="-122"/>
              </a:rPr>
              <a:t>2</a:t>
            </a:r>
            <a:r>
              <a:rPr lang="zh-CN" altLang="zh-CN" sz="2400" b="1" kern="100">
                <a:solidFill>
                  <a:srgbClr val="000000"/>
                </a:solidFill>
                <a:effectLst/>
                <a:latin typeface="微软雅黑" panose="020B0503020204020204" pitchFamily="34" charset="-122"/>
                <a:cs typeface="微软雅黑" panose="020B0503020204020204" pitchFamily="34" charset="-122"/>
              </a:rPr>
              <a:t>、</a:t>
            </a:r>
            <a:r>
              <a:rPr lang="en-US" altLang="zh-CN" sz="2400" b="1" kern="100" err="1">
                <a:solidFill>
                  <a:srgbClr val="000000"/>
                </a:solidFill>
                <a:effectLst/>
                <a:latin typeface="微软雅黑" panose="020B0503020204020204" pitchFamily="34" charset="-122"/>
                <a:cs typeface="微软雅黑" panose="020B0503020204020204" pitchFamily="34" charset="-122"/>
              </a:rPr>
              <a:t>HCl</a:t>
            </a:r>
            <a:r>
              <a:rPr lang="zh-CN" altLang="zh-CN" sz="2400" b="1" kern="100">
                <a:solidFill>
                  <a:srgbClr val="000000"/>
                </a:solidFill>
                <a:effectLst/>
                <a:latin typeface="微软雅黑" panose="020B0503020204020204" pitchFamily="34" charset="-122"/>
                <a:cs typeface="微软雅黑" panose="020B0503020204020204" pitchFamily="34" charset="-122"/>
              </a:rPr>
              <a:t>、</a:t>
            </a:r>
            <a:r>
              <a:rPr lang="en-US" altLang="zh-CN" sz="2400" b="1" kern="100">
                <a:solidFill>
                  <a:srgbClr val="000000"/>
                </a:solidFill>
                <a:effectLst/>
                <a:latin typeface="微软雅黑" panose="020B0503020204020204" pitchFamily="34" charset="-122"/>
                <a:cs typeface="微软雅黑" panose="020B0503020204020204" pitchFamily="34" charset="-122"/>
              </a:rPr>
              <a:t>Cl</a:t>
            </a:r>
            <a:r>
              <a:rPr lang="en-US" altLang="zh-CN" sz="2400" b="1" kern="100" baseline="-25000">
                <a:solidFill>
                  <a:srgbClr val="000000"/>
                </a:solidFill>
                <a:effectLst/>
                <a:latin typeface="微软雅黑" panose="020B0503020204020204" pitchFamily="34" charset="-122"/>
                <a:cs typeface="微软雅黑" panose="020B0503020204020204" pitchFamily="34" charset="-122"/>
              </a:rPr>
              <a:t>2</a:t>
            </a:r>
            <a:r>
              <a:rPr lang="zh-CN" altLang="zh-CN" sz="2400" b="1" kern="100">
                <a:solidFill>
                  <a:srgbClr val="000000"/>
                </a:solidFill>
                <a:effectLst/>
                <a:latin typeface="微软雅黑" panose="020B0503020204020204" pitchFamily="34" charset="-122"/>
                <a:cs typeface="微软雅黑" panose="020B0503020204020204" pitchFamily="34" charset="-122"/>
              </a:rPr>
              <a:t>均通过共用电子对相结合，为什么难以形成</a:t>
            </a:r>
            <a:r>
              <a:rPr lang="en-US" altLang="zh-CN" sz="2400" b="1" kern="100">
                <a:solidFill>
                  <a:srgbClr val="000000"/>
                </a:solidFill>
                <a:effectLst/>
                <a:latin typeface="微软雅黑" panose="020B0503020204020204" pitchFamily="34" charset="-122"/>
                <a:cs typeface="微软雅黑" panose="020B0503020204020204" pitchFamily="34" charset="-122"/>
              </a:rPr>
              <a:t>H</a:t>
            </a:r>
            <a:r>
              <a:rPr lang="en-US" altLang="zh-CN" sz="2400" b="1" kern="100" baseline="-25000">
                <a:solidFill>
                  <a:srgbClr val="000000"/>
                </a:solidFill>
                <a:effectLst/>
                <a:latin typeface="微软雅黑" panose="020B0503020204020204" pitchFamily="34" charset="-122"/>
                <a:cs typeface="微软雅黑" panose="020B0503020204020204" pitchFamily="34" charset="-122"/>
              </a:rPr>
              <a:t>3</a:t>
            </a:r>
            <a:r>
              <a:rPr lang="zh-CN" altLang="zh-CN" sz="2400" b="1" kern="100">
                <a:solidFill>
                  <a:srgbClr val="000000"/>
                </a:solidFill>
                <a:effectLst/>
                <a:latin typeface="微软雅黑" panose="020B0503020204020204" pitchFamily="34" charset="-122"/>
                <a:cs typeface="微软雅黑" panose="020B0503020204020204" pitchFamily="34" charset="-122"/>
              </a:rPr>
              <a:t>、</a:t>
            </a:r>
            <a:r>
              <a:rPr lang="en-US" altLang="zh-CN" sz="2400" b="1" kern="100">
                <a:solidFill>
                  <a:srgbClr val="000000"/>
                </a:solidFill>
                <a:effectLst/>
                <a:latin typeface="微软雅黑" panose="020B0503020204020204" pitchFamily="34" charset="-122"/>
                <a:cs typeface="微软雅黑" panose="020B0503020204020204" pitchFamily="34" charset="-122"/>
              </a:rPr>
              <a:t>H</a:t>
            </a:r>
            <a:r>
              <a:rPr lang="en-US" altLang="zh-CN" sz="2400" b="1" kern="100" baseline="-25000">
                <a:solidFill>
                  <a:srgbClr val="000000"/>
                </a:solidFill>
                <a:effectLst/>
                <a:latin typeface="微软雅黑" panose="020B0503020204020204" pitchFamily="34" charset="-122"/>
                <a:cs typeface="微软雅黑" panose="020B0503020204020204" pitchFamily="34" charset="-122"/>
              </a:rPr>
              <a:t>2</a:t>
            </a:r>
            <a:r>
              <a:rPr lang="en-US" altLang="zh-CN" sz="2400" b="1" kern="100">
                <a:solidFill>
                  <a:srgbClr val="000000"/>
                </a:solidFill>
                <a:effectLst/>
                <a:latin typeface="微软雅黑" panose="020B0503020204020204" pitchFamily="34" charset="-122"/>
                <a:cs typeface="微软雅黑" panose="020B0503020204020204" pitchFamily="34" charset="-122"/>
              </a:rPr>
              <a:t>Cl</a:t>
            </a:r>
            <a:r>
              <a:rPr lang="zh-CN" altLang="zh-CN" sz="2400" b="1" kern="100">
                <a:solidFill>
                  <a:srgbClr val="000000"/>
                </a:solidFill>
                <a:effectLst/>
                <a:latin typeface="微软雅黑" panose="020B0503020204020204" pitchFamily="34" charset="-122"/>
                <a:cs typeface="微软雅黑" panose="020B0503020204020204" pitchFamily="34" charset="-122"/>
              </a:rPr>
              <a:t>、</a:t>
            </a:r>
            <a:r>
              <a:rPr lang="en-US" altLang="zh-CN" sz="2400" b="1" kern="100">
                <a:solidFill>
                  <a:srgbClr val="000000"/>
                </a:solidFill>
                <a:effectLst/>
                <a:latin typeface="微软雅黑" panose="020B0503020204020204" pitchFamily="34" charset="-122"/>
                <a:cs typeface="微软雅黑" panose="020B0503020204020204" pitchFamily="34" charset="-122"/>
              </a:rPr>
              <a:t>Cl</a:t>
            </a:r>
            <a:r>
              <a:rPr lang="en-US" altLang="zh-CN" sz="2400" b="1" kern="100" baseline="-25000">
                <a:solidFill>
                  <a:srgbClr val="000000"/>
                </a:solidFill>
                <a:effectLst/>
                <a:latin typeface="微软雅黑" panose="020B0503020204020204" pitchFamily="34" charset="-122"/>
                <a:cs typeface="微软雅黑" panose="020B0503020204020204" pitchFamily="34" charset="-122"/>
              </a:rPr>
              <a:t>3</a:t>
            </a:r>
            <a:r>
              <a:rPr lang="zh-CN" altLang="zh-CN" sz="2400" b="1" kern="100">
                <a:solidFill>
                  <a:srgbClr val="000000"/>
                </a:solidFill>
                <a:effectLst/>
                <a:latin typeface="微软雅黑" panose="020B0503020204020204" pitchFamily="34" charset="-122"/>
                <a:cs typeface="微软雅黑" panose="020B0503020204020204" pitchFamily="34" charset="-122"/>
              </a:rPr>
              <a:t>等分子？</a:t>
            </a:r>
            <a:r>
              <a:rPr lang="en-US" altLang="zh-CN" sz="2800" b="1" kern="1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 </a:t>
            </a:r>
            <a:endParaRPr lang="zh-CN" altLang="zh-CN" sz="2800" b="1" kern="1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89" name="TextBox 21"/>
          <p:cNvSpPr txBox="1"/>
          <p:nvPr>
            <p:custDataLst>
              <p:tags r:id="rId10"/>
            </p:custDataLst>
          </p:nvPr>
        </p:nvSpPr>
        <p:spPr>
          <a:xfrm>
            <a:off x="2621076" y="6095998"/>
            <a:ext cx="1092200" cy="521970"/>
          </a:xfrm>
          <a:prstGeom prst="rect">
            <a:avLst/>
          </a:prstGeom>
          <a:noFill/>
        </p:spPr>
        <p:txBody>
          <a:bodyPr wrap="none" rtlCol="0">
            <a:spAutoFit/>
          </a:bodyPr>
          <a:lstStyle/>
          <a:p>
            <a:r>
              <a:rPr lang="en-US" altLang="zh-CN" sz="2800" b="1">
                <a:solidFill>
                  <a:srgbClr val="FF0000"/>
                </a:solidFill>
                <a:latin typeface="Times New Roman" panose="02020603050405020304" pitchFamily="18" charset="0"/>
                <a:cs typeface="Times New Roman" panose="02020603050405020304" pitchFamily="18" charset="0"/>
              </a:rPr>
              <a:t>H︰H</a:t>
            </a:r>
            <a:endParaRPr lang="zh-CN" altLang="en-US" sz="2800" b="1">
              <a:solidFill>
                <a:srgbClr val="FF0000"/>
              </a:solidFill>
              <a:latin typeface="Times New Roman" panose="02020603050405020304" pitchFamily="18" charset="0"/>
              <a:cs typeface="Times New Roman" panose="02020603050405020304" pitchFamily="18" charset="0"/>
            </a:endParaRPr>
          </a:p>
        </p:txBody>
      </p:sp>
      <p:sp>
        <p:nvSpPr>
          <p:cNvPr id="90" name="矩形 20495"/>
          <p:cNvSpPr/>
          <p:nvPr>
            <p:custDataLst>
              <p:tags r:id="rId11"/>
            </p:custDataLst>
          </p:nvPr>
        </p:nvSpPr>
        <p:spPr>
          <a:xfrm>
            <a:off x="795300" y="6105523"/>
            <a:ext cx="1683252" cy="551180"/>
          </a:xfrm>
          <a:prstGeom prst="rect">
            <a:avLst/>
          </a:prstGeom>
          <a:solidFill>
            <a:schemeClr val="accent6">
              <a:lumMod val="75000"/>
            </a:schemeClr>
          </a:solidFill>
          <a:ln w="9525">
            <a:noFill/>
          </a:ln>
        </p:spPr>
        <p:txBody>
          <a:bodyPr wrap="square" lIns="120847" tIns="60424" rIns="120847" bIns="60424" anchor="t">
            <a:spAutoFit/>
          </a:bodyPr>
          <a:lstStyle/>
          <a:p>
            <a:pPr algn="ctr"/>
            <a:r>
              <a:rPr lang="zh-CN" altLang="en-US" sz="2800" b="1" noProof="1">
                <a:solidFill>
                  <a:srgbClr val="FFFFFF"/>
                </a:solidFill>
                <a:effectLst>
                  <a:outerShdw blurRad="38100" dist="38100" dir="2700000">
                    <a:srgbClr val="000000"/>
                  </a:outerShdw>
                </a:effectLst>
                <a:latin typeface="微软雅黑" panose="020B0503020204020204" pitchFamily="34" charset="-122"/>
                <a:ea typeface="微软雅黑" panose="020B0503020204020204" pitchFamily="34" charset="-122"/>
                <a:cs typeface="+mn-ea"/>
              </a:rPr>
              <a:t>电子式</a:t>
            </a:r>
            <a:endParaRPr lang="en-US" altLang="zh-CN" sz="2800" b="1" noProof="1">
              <a:solidFill>
                <a:srgbClr val="FFFFFF"/>
              </a:solidFill>
              <a:effectLst>
                <a:outerShdw blurRad="38100" dist="38100" dir="2700000">
                  <a:srgbClr val="000000"/>
                </a:outerShdw>
              </a:effectLst>
              <a:latin typeface="微软雅黑" panose="020B0503020204020204" pitchFamily="34" charset="-122"/>
              <a:ea typeface="微软雅黑" panose="020B0503020204020204" pitchFamily="34" charset="-122"/>
              <a:cs typeface="+mn-ea"/>
            </a:endParaRPr>
          </a:p>
        </p:txBody>
      </p:sp>
      <p:grpSp>
        <p:nvGrpSpPr>
          <p:cNvPr id="91" name="组合 90"/>
          <p:cNvGrpSpPr/>
          <p:nvPr>
            <p:custDataLst>
              <p:tags r:id="rId12"/>
            </p:custDataLst>
          </p:nvPr>
        </p:nvGrpSpPr>
        <p:grpSpPr>
          <a:xfrm>
            <a:off x="4088759" y="5805135"/>
            <a:ext cx="1526540" cy="1002986"/>
            <a:chOff x="4387838" y="2833684"/>
            <a:chExt cx="1526540" cy="1002986"/>
          </a:xfrm>
        </p:grpSpPr>
        <p:sp>
          <p:nvSpPr>
            <p:cNvPr id="92" name="TextBox 24"/>
            <p:cNvSpPr txBox="1"/>
            <p:nvPr>
              <p:custDataLst>
                <p:tags r:id="rId31"/>
              </p:custDataLst>
            </p:nvPr>
          </p:nvSpPr>
          <p:spPr>
            <a:xfrm>
              <a:off x="4387838" y="3143248"/>
              <a:ext cx="1526540" cy="521970"/>
            </a:xfrm>
            <a:prstGeom prst="rect">
              <a:avLst/>
            </a:prstGeom>
            <a:noFill/>
          </p:spPr>
          <p:txBody>
            <a:bodyPr wrap="none" rtlCol="0">
              <a:spAutoFit/>
            </a:bodyPr>
            <a:lstStyle/>
            <a:p>
              <a:r>
                <a:rPr lang="en-US" altLang="zh-CN" sz="2800" b="1" err="1">
                  <a:solidFill>
                    <a:srgbClr val="FF0000"/>
                  </a:solidFill>
                  <a:latin typeface="Times New Roman" panose="02020603050405020304" pitchFamily="18" charset="0"/>
                  <a:cs typeface="Times New Roman" panose="02020603050405020304" pitchFamily="18" charset="0"/>
                </a:rPr>
                <a:t>H︰Cl︰</a:t>
              </a:r>
              <a:endParaRPr lang="zh-CN" altLang="en-US" sz="2800" b="1">
                <a:solidFill>
                  <a:srgbClr val="FF0000"/>
                </a:solidFill>
                <a:latin typeface="Times New Roman" panose="02020603050405020304" pitchFamily="18" charset="0"/>
                <a:cs typeface="Times New Roman" panose="02020603050405020304" pitchFamily="18" charset="0"/>
              </a:endParaRPr>
            </a:p>
          </p:txBody>
        </p:sp>
        <p:sp>
          <p:nvSpPr>
            <p:cNvPr id="93" name="TextBox 26"/>
            <p:cNvSpPr txBox="1"/>
            <p:nvPr>
              <p:custDataLst>
                <p:tags r:id="rId32"/>
              </p:custDataLst>
            </p:nvPr>
          </p:nvSpPr>
          <p:spPr>
            <a:xfrm>
              <a:off x="5049830" y="2833684"/>
              <a:ext cx="419735" cy="521970"/>
            </a:xfrm>
            <a:prstGeom prst="rect">
              <a:avLst/>
            </a:prstGeom>
            <a:noFill/>
          </p:spPr>
          <p:txBody>
            <a:bodyPr wrap="none" rtlCol="0">
              <a:spAutoFit/>
            </a:bodyPr>
            <a:lstStyle/>
            <a:p>
              <a:r>
                <a:rPr lang="en-US" altLang="zh-CN" sz="2800" b="1">
                  <a:solidFill>
                    <a:srgbClr val="FF0000"/>
                  </a:solidFill>
                  <a:latin typeface="Times New Roman" panose="02020603050405020304" pitchFamily="18" charset="0"/>
                  <a:cs typeface="Times New Roman" panose="02020603050405020304" pitchFamily="18" charset="0"/>
                </a:rPr>
                <a:t>‥</a:t>
              </a:r>
              <a:endParaRPr lang="zh-CN" altLang="en-US" sz="2800" b="1">
                <a:solidFill>
                  <a:srgbClr val="FF0000"/>
                </a:solidFill>
                <a:latin typeface="Times New Roman" panose="02020603050405020304" pitchFamily="18" charset="0"/>
                <a:cs typeface="Times New Roman" panose="02020603050405020304" pitchFamily="18" charset="0"/>
              </a:endParaRPr>
            </a:p>
          </p:txBody>
        </p:sp>
        <p:sp>
          <p:nvSpPr>
            <p:cNvPr id="94" name="TextBox 27"/>
            <p:cNvSpPr txBox="1"/>
            <p:nvPr>
              <p:custDataLst>
                <p:tags r:id="rId33"/>
              </p:custDataLst>
            </p:nvPr>
          </p:nvSpPr>
          <p:spPr>
            <a:xfrm>
              <a:off x="5059355" y="3314700"/>
              <a:ext cx="419735" cy="521970"/>
            </a:xfrm>
            <a:prstGeom prst="rect">
              <a:avLst/>
            </a:prstGeom>
            <a:noFill/>
          </p:spPr>
          <p:txBody>
            <a:bodyPr wrap="none" rtlCol="0">
              <a:spAutoFit/>
            </a:bodyPr>
            <a:lstStyle/>
            <a:p>
              <a:r>
                <a:rPr lang="en-US" altLang="zh-CN" sz="2800" b="1">
                  <a:solidFill>
                    <a:srgbClr val="FF0000"/>
                  </a:solidFill>
                  <a:latin typeface="Times New Roman" panose="02020603050405020304" pitchFamily="18" charset="0"/>
                  <a:cs typeface="Times New Roman" panose="02020603050405020304" pitchFamily="18" charset="0"/>
                </a:rPr>
                <a:t>‥</a:t>
              </a:r>
              <a:endParaRPr lang="zh-CN" altLang="en-US" sz="2800" b="1">
                <a:solidFill>
                  <a:srgbClr val="FF0000"/>
                </a:solidFill>
                <a:latin typeface="Times New Roman" panose="02020603050405020304" pitchFamily="18" charset="0"/>
                <a:cs typeface="Times New Roman" panose="02020603050405020304" pitchFamily="18" charset="0"/>
              </a:endParaRPr>
            </a:p>
          </p:txBody>
        </p:sp>
      </p:grpSp>
      <p:grpSp>
        <p:nvGrpSpPr>
          <p:cNvPr id="95" name="组合 94"/>
          <p:cNvGrpSpPr/>
          <p:nvPr>
            <p:custDataLst>
              <p:tags r:id="rId13"/>
            </p:custDataLst>
          </p:nvPr>
        </p:nvGrpSpPr>
        <p:grpSpPr>
          <a:xfrm>
            <a:off x="5990285" y="5862659"/>
            <a:ext cx="1960880" cy="1098846"/>
            <a:chOff x="6459540" y="3322694"/>
            <a:chExt cx="1960880" cy="1098846"/>
          </a:xfrm>
        </p:grpSpPr>
        <p:sp>
          <p:nvSpPr>
            <p:cNvPr id="96" name="TextBox 30"/>
            <p:cNvSpPr txBox="1"/>
            <p:nvPr>
              <p:custDataLst>
                <p:tags r:id="rId24"/>
              </p:custDataLst>
            </p:nvPr>
          </p:nvSpPr>
          <p:spPr>
            <a:xfrm>
              <a:off x="6459540" y="3643314"/>
              <a:ext cx="1960880" cy="521970"/>
            </a:xfrm>
            <a:prstGeom prst="rect">
              <a:avLst/>
            </a:prstGeom>
            <a:noFill/>
          </p:spPr>
          <p:txBody>
            <a:bodyPr wrap="none" rtlCol="0">
              <a:spAutoFit/>
            </a:bodyPr>
            <a:lstStyle/>
            <a:p>
              <a:r>
                <a:rPr lang="en-US" altLang="zh-CN" sz="2800" b="1">
                  <a:solidFill>
                    <a:srgbClr val="FF0000"/>
                  </a:solidFill>
                  <a:latin typeface="Times New Roman" panose="02020603050405020304" pitchFamily="18" charset="0"/>
                  <a:cs typeface="Times New Roman" panose="02020603050405020304" pitchFamily="18" charset="0"/>
                </a:rPr>
                <a:t>︰Cl</a:t>
              </a:r>
              <a:r>
                <a:rPr lang="en-US" altLang="zh-CN" sz="2800" b="1">
                  <a:solidFill>
                    <a:schemeClr val="tx1"/>
                  </a:solidFill>
                  <a:latin typeface="Times New Roman" panose="02020603050405020304" pitchFamily="18" charset="0"/>
                  <a:cs typeface="Times New Roman" panose="02020603050405020304" pitchFamily="18" charset="0"/>
                </a:rPr>
                <a:t>︰</a:t>
              </a:r>
              <a:r>
                <a:rPr lang="en-US" altLang="zh-CN" sz="2800" b="1">
                  <a:solidFill>
                    <a:srgbClr val="FF0000"/>
                  </a:solidFill>
                  <a:latin typeface="Times New Roman" panose="02020603050405020304" pitchFamily="18" charset="0"/>
                  <a:cs typeface="Times New Roman" panose="02020603050405020304" pitchFamily="18" charset="0"/>
                </a:rPr>
                <a:t>Cl︰</a:t>
              </a:r>
              <a:endParaRPr lang="zh-CN" altLang="en-US" sz="2800" b="1">
                <a:solidFill>
                  <a:srgbClr val="FF0000"/>
                </a:solidFill>
                <a:latin typeface="Times New Roman" panose="02020603050405020304" pitchFamily="18" charset="0"/>
                <a:cs typeface="Times New Roman" panose="02020603050405020304" pitchFamily="18" charset="0"/>
              </a:endParaRPr>
            </a:p>
          </p:txBody>
        </p:sp>
        <p:grpSp>
          <p:nvGrpSpPr>
            <p:cNvPr id="97" name="组合 96"/>
            <p:cNvGrpSpPr/>
            <p:nvPr>
              <p:custDataLst>
                <p:tags r:id="rId25"/>
              </p:custDataLst>
            </p:nvPr>
          </p:nvGrpSpPr>
          <p:grpSpPr>
            <a:xfrm>
              <a:off x="7531110" y="3322694"/>
              <a:ext cx="469570" cy="1098846"/>
              <a:chOff x="8816994" y="2780686"/>
              <a:chExt cx="469570" cy="1098846"/>
            </a:xfrm>
          </p:grpSpPr>
          <p:sp>
            <p:nvSpPr>
              <p:cNvPr id="98" name="TextBox 31"/>
              <p:cNvSpPr txBox="1"/>
              <p:nvPr>
                <p:custDataLst>
                  <p:tags r:id="rId29"/>
                </p:custDataLst>
              </p:nvPr>
            </p:nvSpPr>
            <p:spPr>
              <a:xfrm>
                <a:off x="8866829" y="2780686"/>
                <a:ext cx="419735" cy="521970"/>
              </a:xfrm>
              <a:prstGeom prst="rect">
                <a:avLst/>
              </a:prstGeom>
              <a:noFill/>
            </p:spPr>
            <p:txBody>
              <a:bodyPr wrap="none" rtlCol="0">
                <a:spAutoFit/>
              </a:bodyPr>
              <a:lstStyle/>
              <a:p>
                <a:r>
                  <a:rPr lang="en-US" altLang="zh-CN" sz="2800" b="1">
                    <a:solidFill>
                      <a:srgbClr val="FF0000"/>
                    </a:solidFill>
                    <a:latin typeface="Times New Roman" panose="02020603050405020304" pitchFamily="18" charset="0"/>
                    <a:cs typeface="Times New Roman" panose="02020603050405020304" pitchFamily="18" charset="0"/>
                  </a:rPr>
                  <a:t>‥</a:t>
                </a:r>
                <a:endParaRPr lang="zh-CN" altLang="en-US" sz="2800" b="1">
                  <a:solidFill>
                    <a:srgbClr val="FF0000"/>
                  </a:solidFill>
                  <a:latin typeface="Times New Roman" panose="02020603050405020304" pitchFamily="18" charset="0"/>
                  <a:cs typeface="Times New Roman" panose="02020603050405020304" pitchFamily="18" charset="0"/>
                </a:endParaRPr>
              </a:p>
            </p:txBody>
          </p:sp>
          <p:sp>
            <p:nvSpPr>
              <p:cNvPr id="99" name="TextBox 32"/>
              <p:cNvSpPr txBox="1"/>
              <p:nvPr>
                <p:custDataLst>
                  <p:tags r:id="rId30"/>
                </p:custDataLst>
              </p:nvPr>
            </p:nvSpPr>
            <p:spPr>
              <a:xfrm>
                <a:off x="8816994" y="3357562"/>
                <a:ext cx="419735" cy="521970"/>
              </a:xfrm>
              <a:prstGeom prst="rect">
                <a:avLst/>
              </a:prstGeom>
              <a:noFill/>
            </p:spPr>
            <p:txBody>
              <a:bodyPr wrap="none" rtlCol="0">
                <a:spAutoFit/>
              </a:bodyPr>
              <a:lstStyle/>
              <a:p>
                <a:r>
                  <a:rPr lang="en-US" altLang="zh-CN" sz="2800" b="1">
                    <a:solidFill>
                      <a:srgbClr val="FF0000"/>
                    </a:solidFill>
                    <a:latin typeface="Times New Roman" panose="02020603050405020304" pitchFamily="18" charset="0"/>
                    <a:cs typeface="Times New Roman" panose="02020603050405020304" pitchFamily="18" charset="0"/>
                  </a:rPr>
                  <a:t>‥</a:t>
                </a:r>
                <a:endParaRPr lang="zh-CN" altLang="en-US" sz="2800" b="1">
                  <a:solidFill>
                    <a:srgbClr val="FF0000"/>
                  </a:solidFill>
                  <a:latin typeface="Times New Roman" panose="02020603050405020304" pitchFamily="18" charset="0"/>
                  <a:cs typeface="Times New Roman" panose="02020603050405020304" pitchFamily="18" charset="0"/>
                </a:endParaRPr>
              </a:p>
            </p:txBody>
          </p:sp>
        </p:grpSp>
        <p:grpSp>
          <p:nvGrpSpPr>
            <p:cNvPr id="100" name="组合 99"/>
            <p:cNvGrpSpPr/>
            <p:nvPr>
              <p:custDataLst>
                <p:tags r:id="rId26"/>
              </p:custDataLst>
            </p:nvPr>
          </p:nvGrpSpPr>
          <p:grpSpPr>
            <a:xfrm>
              <a:off x="6831478" y="3323304"/>
              <a:ext cx="419735" cy="1098236"/>
              <a:chOff x="8816994" y="2781296"/>
              <a:chExt cx="419735" cy="1098236"/>
            </a:xfrm>
          </p:grpSpPr>
          <p:sp>
            <p:nvSpPr>
              <p:cNvPr id="101" name="TextBox 35"/>
              <p:cNvSpPr txBox="1"/>
              <p:nvPr>
                <p:custDataLst>
                  <p:tags r:id="rId27"/>
                </p:custDataLst>
              </p:nvPr>
            </p:nvSpPr>
            <p:spPr>
              <a:xfrm>
                <a:off x="8816994" y="2781296"/>
                <a:ext cx="419735" cy="521970"/>
              </a:xfrm>
              <a:prstGeom prst="rect">
                <a:avLst/>
              </a:prstGeom>
              <a:noFill/>
            </p:spPr>
            <p:txBody>
              <a:bodyPr wrap="none" rtlCol="0">
                <a:spAutoFit/>
              </a:bodyPr>
              <a:lstStyle/>
              <a:p>
                <a:r>
                  <a:rPr lang="en-US" altLang="zh-CN" sz="2800" b="1">
                    <a:solidFill>
                      <a:srgbClr val="FF0000"/>
                    </a:solidFill>
                    <a:latin typeface="Times New Roman" panose="02020603050405020304" pitchFamily="18" charset="0"/>
                    <a:cs typeface="Times New Roman" panose="02020603050405020304" pitchFamily="18" charset="0"/>
                  </a:rPr>
                  <a:t>‥</a:t>
                </a:r>
                <a:endParaRPr lang="zh-CN" altLang="en-US" sz="2800" b="1">
                  <a:solidFill>
                    <a:srgbClr val="FF0000"/>
                  </a:solidFill>
                  <a:latin typeface="Times New Roman" panose="02020603050405020304" pitchFamily="18" charset="0"/>
                  <a:cs typeface="Times New Roman" panose="02020603050405020304" pitchFamily="18" charset="0"/>
                </a:endParaRPr>
              </a:p>
            </p:txBody>
          </p:sp>
          <p:sp>
            <p:nvSpPr>
              <p:cNvPr id="102" name="TextBox 36"/>
              <p:cNvSpPr txBox="1"/>
              <p:nvPr>
                <p:custDataLst>
                  <p:tags r:id="rId28"/>
                </p:custDataLst>
              </p:nvPr>
            </p:nvSpPr>
            <p:spPr>
              <a:xfrm>
                <a:off x="8816994" y="3357562"/>
                <a:ext cx="419735" cy="521970"/>
              </a:xfrm>
              <a:prstGeom prst="rect">
                <a:avLst/>
              </a:prstGeom>
              <a:noFill/>
            </p:spPr>
            <p:txBody>
              <a:bodyPr wrap="none" rtlCol="0">
                <a:spAutoFit/>
              </a:bodyPr>
              <a:lstStyle/>
              <a:p>
                <a:r>
                  <a:rPr lang="en-US" altLang="zh-CN" sz="2800" b="1">
                    <a:solidFill>
                      <a:srgbClr val="FF0000"/>
                    </a:solidFill>
                    <a:latin typeface="Times New Roman" panose="02020603050405020304" pitchFamily="18" charset="0"/>
                    <a:cs typeface="Times New Roman" panose="02020603050405020304" pitchFamily="18" charset="0"/>
                  </a:rPr>
                  <a:t>‥</a:t>
                </a:r>
                <a:endParaRPr lang="zh-CN" altLang="en-US" sz="2800" b="1">
                  <a:solidFill>
                    <a:srgbClr val="FF0000"/>
                  </a:solidFill>
                  <a:latin typeface="Times New Roman" panose="02020603050405020304" pitchFamily="18" charset="0"/>
                  <a:cs typeface="Times New Roman" panose="02020603050405020304" pitchFamily="18" charset="0"/>
                </a:endParaRPr>
              </a:p>
            </p:txBody>
          </p:sp>
        </p:grpSp>
      </p:grpSp>
      <p:grpSp>
        <p:nvGrpSpPr>
          <p:cNvPr id="103" name="组合 102"/>
          <p:cNvGrpSpPr/>
          <p:nvPr>
            <p:custDataLst>
              <p:tags r:id="rId14"/>
            </p:custDataLst>
          </p:nvPr>
        </p:nvGrpSpPr>
        <p:grpSpPr>
          <a:xfrm>
            <a:off x="163830" y="4817554"/>
            <a:ext cx="2529840" cy="562166"/>
            <a:chOff x="4506456" y="2502608"/>
            <a:chExt cx="2592788" cy="561974"/>
          </a:xfrm>
        </p:grpSpPr>
        <p:grpSp>
          <p:nvGrpSpPr>
            <p:cNvPr id="104" name="组合 40"/>
            <p:cNvGrpSpPr/>
            <p:nvPr>
              <p:custDataLst>
                <p:tags r:id="rId20"/>
              </p:custDataLst>
            </p:nvPr>
          </p:nvGrpSpPr>
          <p:grpSpPr>
            <a:xfrm>
              <a:off x="4527476" y="2502608"/>
              <a:ext cx="2571768" cy="492446"/>
              <a:chOff x="1338298" y="2874546"/>
              <a:chExt cx="1143008" cy="492446"/>
            </a:xfrm>
          </p:grpSpPr>
          <p:sp>
            <p:nvSpPr>
              <p:cNvPr id="105" name="圆角矩形 104"/>
              <p:cNvSpPr/>
              <p:nvPr>
                <p:custDataLst>
                  <p:tags r:id="rId22"/>
                </p:custDataLst>
              </p:nvPr>
            </p:nvSpPr>
            <p:spPr>
              <a:xfrm>
                <a:off x="1338298" y="2874546"/>
                <a:ext cx="1143008" cy="470570"/>
              </a:xfrm>
              <a:prstGeom prst="roundRect">
                <a:avLst>
                  <a:gd name="adj" fmla="val 48929"/>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6" name="TextBox 17"/>
              <p:cNvSpPr txBox="1"/>
              <p:nvPr>
                <p:custDataLst>
                  <p:tags r:id="rId23"/>
                </p:custDataLst>
              </p:nvPr>
            </p:nvSpPr>
            <p:spPr>
              <a:xfrm>
                <a:off x="1561016" y="2906774"/>
                <a:ext cx="850379" cy="460218"/>
              </a:xfrm>
              <a:prstGeom prst="rect">
                <a:avLst/>
              </a:prstGeom>
              <a:noFill/>
              <a:scene3d>
                <a:camera prst="perspectiveFront"/>
                <a:lightRig rig="threePt" dir="t"/>
              </a:scene3d>
            </p:spPr>
            <p:txBody>
              <a:bodyPr wrap="square" rtlCol="0">
                <a:spAutoFit/>
              </a:bodyPr>
              <a:lstStyle/>
              <a:p>
                <a:r>
                  <a:rPr lang="zh-CN" altLang="en-US" sz="2400" b="1">
                    <a:solidFill>
                      <a:srgbClr val="FF0000"/>
                    </a:solidFill>
                    <a:latin typeface="黑体" panose="02010609060101010101" charset="-122"/>
                    <a:ea typeface="黑体" panose="02010609060101010101" charset="-122"/>
                  </a:rPr>
                  <a:t>思考与交流</a:t>
                </a:r>
              </a:p>
            </p:txBody>
          </p:sp>
        </p:grpSp>
        <p:pic>
          <p:nvPicPr>
            <p:cNvPr id="107" name="Picture 2"/>
            <p:cNvPicPr>
              <a:picLocks noChangeAspect="1" noChangeArrowheads="1"/>
            </p:cNvPicPr>
            <p:nvPr>
              <p:custDataLst>
                <p:tags r:id="rId21"/>
              </p:custDataLst>
            </p:nvPr>
          </p:nvPicPr>
          <p:blipFill>
            <a:blip r:embed="rId35"/>
            <a:stretch>
              <a:fillRect/>
            </a:stretch>
          </p:blipFill>
          <p:spPr bwMode="auto">
            <a:xfrm>
              <a:off x="4506456" y="2503242"/>
              <a:ext cx="561340" cy="561340"/>
            </a:xfrm>
            <a:prstGeom prst="rect">
              <a:avLst/>
            </a:prstGeom>
            <a:noFill/>
            <a:ln w="9525">
              <a:noFill/>
              <a:miter lim="800000"/>
              <a:headEnd/>
              <a:tailEnd/>
            </a:ln>
          </p:spPr>
        </p:pic>
      </p:grpSp>
      <p:sp>
        <p:nvSpPr>
          <p:cNvPr id="2" name="矩形 1"/>
          <p:cNvSpPr/>
          <p:nvPr>
            <p:custDataLst>
              <p:tags r:id="rId15"/>
            </p:custDataLst>
          </p:nvPr>
        </p:nvSpPr>
        <p:spPr>
          <a:xfrm>
            <a:off x="2281555" y="1837690"/>
            <a:ext cx="9440545" cy="521970"/>
          </a:xfrm>
          <a:prstGeom prst="rect">
            <a:avLst/>
          </a:prstGeom>
          <a:solidFill>
            <a:srgbClr val="EDC1FB"/>
          </a:solidFill>
          <a:ln>
            <a:noFill/>
            <a:miter lim="800000"/>
          </a:ln>
        </p:spPr>
        <p:txBody>
          <a:bodyPr wrap="square" rtlCol="0" anchor="ctr" anchorCtr="0">
            <a:spAutoFit/>
            <a:scene3d>
              <a:camera prst="orthographicFront"/>
              <a:lightRig rig="threePt" dir="t"/>
            </a:scene3d>
          </a:bodyPr>
          <a:lstStyle>
            <a:lvl1pPr marL="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5pPr>
          </a:lstStyle>
          <a:p>
            <a:pPr lvl="0" algn="l"/>
            <a:r>
              <a:rPr altLang="zh-CN" sz="2800" b="1">
                <a:latin typeface="微软雅黑" panose="020B0503020204020204" pitchFamily="34" charset="-122"/>
                <a:ea typeface="微软雅黑" panose="020B0503020204020204" pitchFamily="34" charset="-122"/>
                <a:cs typeface="Times New Roman" panose="02020603050405020304" pitchFamily="18" charset="0"/>
                <a:sym typeface="Wingdings" panose="05000000000000000000" charset="0"/>
              </a:rPr>
              <a:t>原子间通过</a:t>
            </a:r>
            <a:r>
              <a:rPr altLang="zh-CN" sz="2800" b="1">
                <a:solidFill>
                  <a:srgbClr val="FF0000"/>
                </a:solidFill>
                <a:latin typeface="微软雅黑" panose="020B0503020204020204" pitchFamily="34" charset="-122"/>
                <a:ea typeface="微软雅黑" panose="020B0503020204020204" pitchFamily="34" charset="-122"/>
                <a:cs typeface="Times New Roman" panose="02020603050405020304" pitchFamily="18" charset="0"/>
                <a:sym typeface="Wingdings" panose="05000000000000000000" charset="0"/>
              </a:rPr>
              <a:t>共用电子对</a:t>
            </a:r>
            <a:r>
              <a:rPr altLang="zh-CN" sz="2800" b="1">
                <a:latin typeface="微软雅黑" panose="020B0503020204020204" pitchFamily="34" charset="-122"/>
                <a:ea typeface="微软雅黑" panose="020B0503020204020204" pitchFamily="34" charset="-122"/>
                <a:cs typeface="Times New Roman" panose="02020603050405020304" pitchFamily="18" charset="0"/>
                <a:sym typeface="Wingdings" panose="05000000000000000000" charset="0"/>
              </a:rPr>
              <a:t>（</a:t>
            </a:r>
            <a:r>
              <a:rPr altLang="zh-CN" sz="2800" b="1">
                <a:solidFill>
                  <a:srgbClr val="FF0000"/>
                </a:solidFill>
                <a:latin typeface="微软雅黑" panose="020B0503020204020204" pitchFamily="34" charset="-122"/>
                <a:ea typeface="微软雅黑" panose="020B0503020204020204" pitchFamily="34" charset="-122"/>
                <a:cs typeface="Times New Roman" panose="02020603050405020304" pitchFamily="18" charset="0"/>
                <a:sym typeface="Wingdings" panose="05000000000000000000" charset="0"/>
              </a:rPr>
              <a:t>即电子云重叠</a:t>
            </a:r>
            <a:r>
              <a:rPr altLang="zh-CN" sz="2800" b="1">
                <a:latin typeface="微软雅黑" panose="020B0503020204020204" pitchFamily="34" charset="-122"/>
                <a:ea typeface="微软雅黑" panose="020B0503020204020204" pitchFamily="34" charset="-122"/>
                <a:cs typeface="Times New Roman" panose="02020603050405020304" pitchFamily="18" charset="0"/>
                <a:sym typeface="Wingdings" panose="05000000000000000000" charset="0"/>
              </a:rPr>
              <a:t>）产生的强烈作用。</a:t>
            </a:r>
          </a:p>
        </p:txBody>
      </p:sp>
      <p:sp>
        <p:nvSpPr>
          <p:cNvPr id="3" name="矩形 2"/>
          <p:cNvSpPr/>
          <p:nvPr>
            <p:custDataLst>
              <p:tags r:id="rId16"/>
            </p:custDataLst>
          </p:nvPr>
        </p:nvSpPr>
        <p:spPr>
          <a:xfrm>
            <a:off x="30480" y="3267710"/>
            <a:ext cx="3094990" cy="551180"/>
          </a:xfrm>
          <a:prstGeom prst="rect">
            <a:avLst/>
          </a:prstGeom>
          <a:solidFill>
            <a:schemeClr val="accent6">
              <a:lumMod val="75000"/>
            </a:schemeClr>
          </a:solidFill>
          <a:ln w="9525">
            <a:noFill/>
          </a:ln>
        </p:spPr>
        <p:txBody>
          <a:bodyPr wrap="square" lIns="120847" tIns="60424" rIns="120847" bIns="60424" rtlCol="0" anchor="t">
            <a:spAutoFit/>
          </a:bodyPr>
          <a:lstStyle/>
          <a:p>
            <a:pPr lvl="0" algn="ctr">
              <a:buClrTx/>
              <a:buSzTx/>
              <a:buFontTx/>
            </a:pPr>
            <a:r>
              <a:rPr lang="zh-CN" altLang="en-US" sz="2800" b="1">
                <a:solidFill>
                  <a:srgbClr val="FFFFFF"/>
                </a:solidFill>
                <a:effectLst>
                  <a:outerShdw blurRad="38100" dist="38100" dir="2700000">
                    <a:srgbClr val="000000"/>
                  </a:outerShdw>
                </a:effectLst>
                <a:latin typeface="微软雅黑" panose="020B0503020204020204" pitchFamily="34" charset="-122"/>
                <a:cs typeface="+mn-ea"/>
                <a:sym typeface="+mn-ea"/>
              </a:rPr>
              <a:t>（</a:t>
            </a:r>
            <a:r>
              <a:rPr lang="en-US" altLang="zh-CN" sz="2800" b="1">
                <a:solidFill>
                  <a:srgbClr val="FFFFFF"/>
                </a:solidFill>
                <a:effectLst>
                  <a:outerShdw blurRad="38100" dist="38100" dir="2700000">
                    <a:srgbClr val="000000"/>
                  </a:outerShdw>
                </a:effectLst>
                <a:latin typeface="微软雅黑" panose="020B0503020204020204" pitchFamily="34" charset="-122"/>
                <a:cs typeface="+mn-ea"/>
                <a:sym typeface="+mn-ea"/>
              </a:rPr>
              <a:t>4</a:t>
            </a:r>
            <a:r>
              <a:rPr lang="zh-CN" altLang="en-US" sz="2800" b="1">
                <a:solidFill>
                  <a:srgbClr val="FFFFFF"/>
                </a:solidFill>
                <a:effectLst>
                  <a:outerShdw blurRad="38100" dist="38100" dir="2700000">
                    <a:srgbClr val="000000"/>
                  </a:outerShdw>
                </a:effectLst>
                <a:latin typeface="微软雅黑" panose="020B0503020204020204" pitchFamily="34" charset="-122"/>
                <a:cs typeface="+mn-ea"/>
                <a:sym typeface="+mn-ea"/>
              </a:rPr>
              <a:t>）形成条件：</a:t>
            </a:r>
          </a:p>
        </p:txBody>
      </p:sp>
      <p:sp>
        <p:nvSpPr>
          <p:cNvPr id="4" name="文本框 3"/>
          <p:cNvSpPr/>
          <p:nvPr>
            <p:custDataLst>
              <p:tags r:id="rId17"/>
            </p:custDataLst>
          </p:nvPr>
        </p:nvSpPr>
        <p:spPr>
          <a:xfrm>
            <a:off x="3125470" y="3125470"/>
            <a:ext cx="8980805" cy="829945"/>
          </a:xfrm>
          <a:prstGeom prst="rect">
            <a:avLst/>
          </a:prstGeom>
          <a:solidFill>
            <a:srgbClr val="EDC1FB"/>
          </a:solidFill>
          <a:ln>
            <a:noFill/>
            <a:miter lim="800000"/>
          </a:ln>
        </p:spPr>
        <p:txBody>
          <a:bodyPr wrap="square" lIns="91440" tIns="45720" rIns="91440" bIns="45720" rtlCol="0" anchor="ctr" anchorCtr="0">
            <a:spAutoFit/>
            <a:scene3d>
              <a:camera prst="orthographicFront"/>
              <a:lightRig rig="threePt" dir="t"/>
            </a:scene3d>
          </a:bodyPr>
          <a:lstStyle>
            <a:lvl1pPr marL="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5pPr>
          </a:lstStyle>
          <a:p>
            <a:pPr lvl="0" algn="l"/>
            <a:r>
              <a:rPr altLang="zh-CN" sz="2400" b="1">
                <a:solidFill>
                  <a:schemeClr val="tx1"/>
                </a:solidFill>
                <a:latin typeface="微软雅黑" panose="020B0503020204020204" pitchFamily="34" charset="-122"/>
                <a:ea typeface="微软雅黑" panose="020B0503020204020204" pitchFamily="34" charset="-122"/>
                <a:cs typeface="Times New Roman" panose="02020603050405020304" pitchFamily="18" charset="0"/>
                <a:sym typeface="+mn-ea"/>
              </a:rPr>
              <a:t>非金属元素的</a:t>
            </a:r>
            <a:r>
              <a:rPr altLang="zh-CN" sz="2400" b="1">
                <a:solidFill>
                  <a:srgbClr val="FF0000"/>
                </a:solidFill>
                <a:latin typeface="微软雅黑" panose="020B0503020204020204" pitchFamily="34" charset="-122"/>
                <a:ea typeface="微软雅黑" panose="020B0503020204020204" pitchFamily="34" charset="-122"/>
                <a:cs typeface="Times New Roman" panose="02020603050405020304" pitchFamily="18" charset="0"/>
                <a:sym typeface="+mn-ea"/>
              </a:rPr>
              <a:t>原子</a:t>
            </a:r>
            <a:r>
              <a:rPr altLang="zh-CN" sz="2400" b="1">
                <a:solidFill>
                  <a:schemeClr val="tx1"/>
                </a:solidFill>
                <a:latin typeface="微软雅黑" panose="020B0503020204020204" pitchFamily="34" charset="-122"/>
                <a:ea typeface="微软雅黑" panose="020B0503020204020204" pitchFamily="34" charset="-122"/>
                <a:cs typeface="Times New Roman" panose="02020603050405020304" pitchFamily="18" charset="0"/>
                <a:sym typeface="+mn-ea"/>
              </a:rPr>
              <a:t>之间形成共价键，大多数</a:t>
            </a:r>
            <a:r>
              <a:rPr altLang="zh-CN" sz="2400" b="1">
                <a:solidFill>
                  <a:srgbClr val="FF0000"/>
                </a:solidFill>
                <a:latin typeface="微软雅黑" panose="020B0503020204020204" pitchFamily="34" charset="-122"/>
                <a:ea typeface="微软雅黑" panose="020B0503020204020204" pitchFamily="34" charset="-122"/>
                <a:cs typeface="Times New Roman" panose="02020603050405020304" pitchFamily="18" charset="0"/>
                <a:sym typeface="+mn-ea"/>
              </a:rPr>
              <a:t>电负性之差小于1.7</a:t>
            </a:r>
            <a:r>
              <a:rPr sz="2400" b="1">
                <a:solidFill>
                  <a:schemeClr val="tx1"/>
                </a:solidFill>
                <a:latin typeface="微软雅黑" panose="020B0503020204020204" pitchFamily="34" charset="-122"/>
                <a:ea typeface="微软雅黑" panose="020B0503020204020204" pitchFamily="34" charset="-122"/>
                <a:cs typeface="Times New Roman" panose="02020603050405020304" pitchFamily="18" charset="0"/>
                <a:sym typeface="+mn-ea"/>
              </a:rPr>
              <a:t>的金属与非金属原子之间形成</a:t>
            </a:r>
            <a:r>
              <a:rPr altLang="zh-CN" sz="2400" b="1">
                <a:solidFill>
                  <a:srgbClr val="FF0000"/>
                </a:solidFill>
                <a:latin typeface="微软雅黑" panose="020B0503020204020204" pitchFamily="34" charset="-122"/>
                <a:ea typeface="微软雅黑" panose="020B0503020204020204" pitchFamily="34" charset="-122"/>
                <a:cs typeface="Times New Roman" panose="02020603050405020304" pitchFamily="18" charset="0"/>
                <a:sym typeface="+mn-ea"/>
              </a:rPr>
              <a:t>共价键。</a:t>
            </a:r>
          </a:p>
        </p:txBody>
      </p:sp>
      <p:sp>
        <p:nvSpPr>
          <p:cNvPr id="6" name="文本框 20"/>
          <p:cNvSpPr txBox="1"/>
          <p:nvPr>
            <p:custDataLst>
              <p:tags r:id="rId18"/>
            </p:custDataLst>
          </p:nvPr>
        </p:nvSpPr>
        <p:spPr>
          <a:xfrm>
            <a:off x="1463040" y="4084320"/>
            <a:ext cx="10643235" cy="645160"/>
          </a:xfrm>
          <a:prstGeom prst="rect">
            <a:avLst/>
          </a:prstGeom>
          <a:solidFill>
            <a:srgbClr val="FAFB92"/>
          </a:solidFill>
        </p:spPr>
        <p:txBody>
          <a:bodyPr wrap="square">
            <a:spAutoFit/>
          </a:bodyPr>
          <a:lstStyle/>
          <a:p>
            <a:pPr algn="just">
              <a:lnSpc>
                <a:spcPct val="150000"/>
              </a:lnSpc>
            </a:pPr>
            <a:r>
              <a:rPr lang="zh-CN" altLang="en-US" sz="2400" b="1" kern="100">
                <a:solidFill>
                  <a:srgbClr val="000000"/>
                </a:solidFill>
                <a:effectLst/>
                <a:latin typeface="微软雅黑" panose="020B0503020204020204" pitchFamily="34" charset="-122"/>
                <a:cs typeface="微软雅黑" panose="020B0503020204020204" pitchFamily="34" charset="-122"/>
              </a:rPr>
              <a:t>氯化铝属于共价化合物，铵盐属于离子化合物，铵根和阴离子之间是离子键。</a:t>
            </a:r>
          </a:p>
        </p:txBody>
      </p:sp>
      <p:sp>
        <p:nvSpPr>
          <p:cNvPr id="7" name="文本框 6"/>
          <p:cNvSpPr txBox="1"/>
          <p:nvPr>
            <p:custDataLst>
              <p:tags r:id="rId19"/>
            </p:custDataLst>
          </p:nvPr>
        </p:nvSpPr>
        <p:spPr>
          <a:xfrm>
            <a:off x="-80010" y="4123690"/>
            <a:ext cx="1673860" cy="583565"/>
          </a:xfrm>
          <a:prstGeom prst="rect">
            <a:avLst/>
          </a:prstGeom>
          <a:noFill/>
        </p:spPr>
        <p:txBody>
          <a:bodyPr wrap="square" rtlCol="0" anchor="t">
            <a:spAutoFit/>
          </a:bodyPr>
          <a:lstStyle/>
          <a:p>
            <a:pPr lvl="0" algn="ctr">
              <a:buClrTx/>
              <a:buSzTx/>
              <a:buFontTx/>
            </a:pPr>
            <a:r>
              <a:rPr lang="en-US" altLang="zh-CN" sz="3200" b="1">
                <a:solidFill>
                  <a:srgbClr val="FF0000"/>
                </a:solidFill>
                <a:effectLst>
                  <a:outerShdw blurRad="38100" dist="38100" dir="2700000">
                    <a:srgbClr val="000000"/>
                  </a:outerShdw>
                </a:effectLst>
                <a:highlight>
                  <a:srgbClr val="FFFF00"/>
                </a:highlight>
                <a:latin typeface="微软雅黑" panose="020B0503020204020204" pitchFamily="34" charset="-122"/>
                <a:cs typeface="+mn-ea"/>
                <a:sym typeface="+mn-ea"/>
              </a:rPr>
              <a:t> </a:t>
            </a:r>
            <a:r>
              <a:rPr lang="zh-CN" altLang="en-US" sz="3200" b="1">
                <a:solidFill>
                  <a:srgbClr val="FF0000"/>
                </a:solidFill>
                <a:effectLst>
                  <a:outerShdw blurRad="38100" dist="38100" dir="2700000">
                    <a:srgbClr val="000000"/>
                  </a:outerShdw>
                </a:effectLst>
                <a:highlight>
                  <a:srgbClr val="FFFF00"/>
                </a:highlight>
                <a:latin typeface="微软雅黑" panose="020B0503020204020204" pitchFamily="34" charset="-122"/>
                <a:cs typeface="+mn-ea"/>
                <a:sym typeface="+mn-ea"/>
              </a:rPr>
              <a:t>注意：</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6"/>
                                        </p:tgtEl>
                                        <p:attrNameLst>
                                          <p:attrName>style.visibility</p:attrName>
                                        </p:attrNameLst>
                                      </p:cBhvr>
                                      <p:to>
                                        <p:strVal val="visible"/>
                                      </p:to>
                                    </p:set>
                                    <p:anim calcmode="lin" valueType="num">
                                      <p:cBhvr additive="base">
                                        <p:cTn id="13" dur="500" fill="hold"/>
                                        <p:tgtEl>
                                          <p:spTgt spid="16"/>
                                        </p:tgtEl>
                                        <p:attrNameLst>
                                          <p:attrName>ppt_x</p:attrName>
                                        </p:attrNameLst>
                                      </p:cBhvr>
                                      <p:tavLst>
                                        <p:tav tm="0">
                                          <p:val>
                                            <p:strVal val="#ppt_x"/>
                                          </p:val>
                                        </p:tav>
                                        <p:tav tm="100000">
                                          <p:val>
                                            <p:strVal val="#ppt_x"/>
                                          </p:val>
                                        </p:tav>
                                      </p:tavLst>
                                    </p:anim>
                                    <p:anim calcmode="lin" valueType="num">
                                      <p:cBhvr additive="base">
                                        <p:cTn id="14"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anim calcmode="lin" valueType="num">
                                      <p:cBhvr additive="base">
                                        <p:cTn id="19" dur="500" fill="hold"/>
                                        <p:tgtEl>
                                          <p:spTgt spid="20"/>
                                        </p:tgtEl>
                                        <p:attrNameLst>
                                          <p:attrName>ppt_x</p:attrName>
                                        </p:attrNameLst>
                                      </p:cBhvr>
                                      <p:tavLst>
                                        <p:tav tm="0">
                                          <p:val>
                                            <p:strVal val="#ppt_x"/>
                                          </p:val>
                                        </p:tav>
                                        <p:tav tm="100000">
                                          <p:val>
                                            <p:strVal val="#ppt_x"/>
                                          </p:val>
                                        </p:tav>
                                      </p:tavLst>
                                    </p:anim>
                                    <p:anim calcmode="lin" valueType="num">
                                      <p:cBhvr additive="base">
                                        <p:cTn id="20"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
                                        </p:tgtEl>
                                        <p:attrNameLst>
                                          <p:attrName>style.visibility</p:attrName>
                                        </p:attrNameLst>
                                      </p:cBhvr>
                                      <p:to>
                                        <p:strVal val="visible"/>
                                      </p:to>
                                    </p:set>
                                    <p:anim calcmode="lin" valueType="num">
                                      <p:cBhvr additive="base">
                                        <p:cTn id="25" dur="500" fill="hold"/>
                                        <p:tgtEl>
                                          <p:spTgt spid="2"/>
                                        </p:tgtEl>
                                        <p:attrNameLst>
                                          <p:attrName>ppt_x</p:attrName>
                                        </p:attrNameLst>
                                      </p:cBhvr>
                                      <p:tavLst>
                                        <p:tav tm="0">
                                          <p:val>
                                            <p:strVal val="#ppt_x"/>
                                          </p:val>
                                        </p:tav>
                                        <p:tav tm="100000">
                                          <p:val>
                                            <p:strVal val="#ppt_x"/>
                                          </p:val>
                                        </p:tav>
                                      </p:tavLst>
                                    </p:anim>
                                    <p:anim calcmode="lin" valueType="num">
                                      <p:cBhvr additive="base">
                                        <p:cTn id="26"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6"/>
                                        </p:tgtEl>
                                        <p:attrNameLst>
                                          <p:attrName>style.visibility</p:attrName>
                                        </p:attrNameLst>
                                      </p:cBhvr>
                                      <p:to>
                                        <p:strVal val="visible"/>
                                      </p:to>
                                    </p:set>
                                    <p:anim calcmode="lin" valueType="num">
                                      <p:cBhvr additive="base">
                                        <p:cTn id="31" dur="500" fill="hold"/>
                                        <p:tgtEl>
                                          <p:spTgt spid="26"/>
                                        </p:tgtEl>
                                        <p:attrNameLst>
                                          <p:attrName>ppt_x</p:attrName>
                                        </p:attrNameLst>
                                      </p:cBhvr>
                                      <p:tavLst>
                                        <p:tav tm="0">
                                          <p:val>
                                            <p:strVal val="#ppt_x"/>
                                          </p:val>
                                        </p:tav>
                                        <p:tav tm="100000">
                                          <p:val>
                                            <p:strVal val="#ppt_x"/>
                                          </p:val>
                                        </p:tav>
                                      </p:tavLst>
                                    </p:anim>
                                    <p:anim calcmode="lin" valueType="num">
                                      <p:cBhvr additive="base">
                                        <p:cTn id="32"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9"/>
                                        </p:tgtEl>
                                        <p:attrNameLst>
                                          <p:attrName>style.visibility</p:attrName>
                                        </p:attrNameLst>
                                      </p:cBhvr>
                                      <p:to>
                                        <p:strVal val="visible"/>
                                      </p:to>
                                    </p:set>
                                    <p:anim calcmode="lin" valueType="num">
                                      <p:cBhvr additive="base">
                                        <p:cTn id="37" dur="500" fill="hold"/>
                                        <p:tgtEl>
                                          <p:spTgt spid="19"/>
                                        </p:tgtEl>
                                        <p:attrNameLst>
                                          <p:attrName>ppt_x</p:attrName>
                                        </p:attrNameLst>
                                      </p:cBhvr>
                                      <p:tavLst>
                                        <p:tav tm="0">
                                          <p:val>
                                            <p:strVal val="#ppt_x"/>
                                          </p:val>
                                        </p:tav>
                                        <p:tav tm="100000">
                                          <p:val>
                                            <p:strVal val="#ppt_x"/>
                                          </p:val>
                                        </p:tav>
                                      </p:tavLst>
                                    </p:anim>
                                    <p:anim calcmode="lin" valueType="num">
                                      <p:cBhvr additive="base">
                                        <p:cTn id="3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gtEl>
                                        <p:attrNameLst>
                                          <p:attrName>style.visibility</p:attrName>
                                        </p:attrNameLst>
                                      </p:cBhvr>
                                      <p:to>
                                        <p:strVal val="visible"/>
                                      </p:to>
                                    </p:set>
                                    <p:anim calcmode="lin" valueType="num">
                                      <p:cBhvr additive="base">
                                        <p:cTn id="43" dur="500" fill="hold"/>
                                        <p:tgtEl>
                                          <p:spTgt spid="3"/>
                                        </p:tgtEl>
                                        <p:attrNameLst>
                                          <p:attrName>ppt_x</p:attrName>
                                        </p:attrNameLst>
                                      </p:cBhvr>
                                      <p:tavLst>
                                        <p:tav tm="0">
                                          <p:val>
                                            <p:strVal val="#ppt_x"/>
                                          </p:val>
                                        </p:tav>
                                        <p:tav tm="100000">
                                          <p:val>
                                            <p:strVal val="#ppt_x"/>
                                          </p:val>
                                        </p:tav>
                                      </p:tavLst>
                                    </p:anim>
                                    <p:anim calcmode="lin" valueType="num">
                                      <p:cBhvr additive="base">
                                        <p:cTn id="4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4"/>
                                        </p:tgtEl>
                                        <p:attrNameLst>
                                          <p:attrName>style.visibility</p:attrName>
                                        </p:attrNameLst>
                                      </p:cBhvr>
                                      <p:to>
                                        <p:strVal val="visible"/>
                                      </p:to>
                                    </p:set>
                                    <p:anim calcmode="lin" valueType="num">
                                      <p:cBhvr additive="base">
                                        <p:cTn id="49" dur="500" fill="hold"/>
                                        <p:tgtEl>
                                          <p:spTgt spid="4"/>
                                        </p:tgtEl>
                                        <p:attrNameLst>
                                          <p:attrName>ppt_x</p:attrName>
                                        </p:attrNameLst>
                                      </p:cBhvr>
                                      <p:tavLst>
                                        <p:tav tm="0">
                                          <p:val>
                                            <p:strVal val="#ppt_x"/>
                                          </p:val>
                                        </p:tav>
                                        <p:tav tm="100000">
                                          <p:val>
                                            <p:strVal val="#ppt_x"/>
                                          </p:val>
                                        </p:tav>
                                      </p:tavLst>
                                    </p:anim>
                                    <p:anim calcmode="lin" valueType="num">
                                      <p:cBhvr additive="base">
                                        <p:cTn id="5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7"/>
                                        </p:tgtEl>
                                        <p:attrNameLst>
                                          <p:attrName>style.visibility</p:attrName>
                                        </p:attrNameLst>
                                      </p:cBhvr>
                                      <p:to>
                                        <p:strVal val="visible"/>
                                      </p:to>
                                    </p:set>
                                    <p:anim calcmode="lin" valueType="num">
                                      <p:cBhvr additive="base">
                                        <p:cTn id="55" dur="500" fill="hold"/>
                                        <p:tgtEl>
                                          <p:spTgt spid="7"/>
                                        </p:tgtEl>
                                        <p:attrNameLst>
                                          <p:attrName>ppt_x</p:attrName>
                                        </p:attrNameLst>
                                      </p:cBhvr>
                                      <p:tavLst>
                                        <p:tav tm="0">
                                          <p:val>
                                            <p:strVal val="#ppt_x"/>
                                          </p:val>
                                        </p:tav>
                                        <p:tav tm="100000">
                                          <p:val>
                                            <p:strVal val="#ppt_x"/>
                                          </p:val>
                                        </p:tav>
                                      </p:tavLst>
                                    </p:anim>
                                    <p:anim calcmode="lin" valueType="num">
                                      <p:cBhvr additive="base">
                                        <p:cTn id="5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6"/>
                                        </p:tgtEl>
                                        <p:attrNameLst>
                                          <p:attrName>style.visibility</p:attrName>
                                        </p:attrNameLst>
                                      </p:cBhvr>
                                      <p:to>
                                        <p:strVal val="visible"/>
                                      </p:to>
                                    </p:set>
                                    <p:anim calcmode="lin" valueType="num">
                                      <p:cBhvr additive="base">
                                        <p:cTn id="61" dur="500" fill="hold"/>
                                        <p:tgtEl>
                                          <p:spTgt spid="6"/>
                                        </p:tgtEl>
                                        <p:attrNameLst>
                                          <p:attrName>ppt_x</p:attrName>
                                        </p:attrNameLst>
                                      </p:cBhvr>
                                      <p:tavLst>
                                        <p:tav tm="0">
                                          <p:val>
                                            <p:strVal val="#ppt_x"/>
                                          </p:val>
                                        </p:tav>
                                        <p:tav tm="100000">
                                          <p:val>
                                            <p:strVal val="#ppt_x"/>
                                          </p:val>
                                        </p:tav>
                                      </p:tavLst>
                                    </p:anim>
                                    <p:anim calcmode="lin" valueType="num">
                                      <p:cBhvr additive="base">
                                        <p:cTn id="6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103"/>
                                        </p:tgtEl>
                                        <p:attrNameLst>
                                          <p:attrName>style.visibility</p:attrName>
                                        </p:attrNameLst>
                                      </p:cBhvr>
                                      <p:to>
                                        <p:strVal val="visible"/>
                                      </p:to>
                                    </p:set>
                                    <p:anim calcmode="lin" valueType="num">
                                      <p:cBhvr additive="base">
                                        <p:cTn id="67" dur="500" fill="hold"/>
                                        <p:tgtEl>
                                          <p:spTgt spid="103"/>
                                        </p:tgtEl>
                                        <p:attrNameLst>
                                          <p:attrName>ppt_x</p:attrName>
                                        </p:attrNameLst>
                                      </p:cBhvr>
                                      <p:tavLst>
                                        <p:tav tm="0">
                                          <p:val>
                                            <p:strVal val="#ppt_x"/>
                                          </p:val>
                                        </p:tav>
                                        <p:tav tm="100000">
                                          <p:val>
                                            <p:strVal val="#ppt_x"/>
                                          </p:val>
                                        </p:tav>
                                      </p:tavLst>
                                    </p:anim>
                                    <p:anim calcmode="lin" valueType="num">
                                      <p:cBhvr additive="base">
                                        <p:cTn id="68" dur="500" fill="hold"/>
                                        <p:tgtEl>
                                          <p:spTgt spid="103"/>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88"/>
                                        </p:tgtEl>
                                        <p:attrNameLst>
                                          <p:attrName>style.visibility</p:attrName>
                                        </p:attrNameLst>
                                      </p:cBhvr>
                                      <p:to>
                                        <p:strVal val="visible"/>
                                      </p:to>
                                    </p:set>
                                    <p:anim calcmode="lin" valueType="num">
                                      <p:cBhvr additive="base">
                                        <p:cTn id="73" dur="500" fill="hold"/>
                                        <p:tgtEl>
                                          <p:spTgt spid="88"/>
                                        </p:tgtEl>
                                        <p:attrNameLst>
                                          <p:attrName>ppt_x</p:attrName>
                                        </p:attrNameLst>
                                      </p:cBhvr>
                                      <p:tavLst>
                                        <p:tav tm="0">
                                          <p:val>
                                            <p:strVal val="#ppt_x"/>
                                          </p:val>
                                        </p:tav>
                                        <p:tav tm="100000">
                                          <p:val>
                                            <p:strVal val="#ppt_x"/>
                                          </p:val>
                                        </p:tav>
                                      </p:tavLst>
                                    </p:anim>
                                    <p:anim calcmode="lin" valueType="num">
                                      <p:cBhvr additive="base">
                                        <p:cTn id="74" dur="500" fill="hold"/>
                                        <p:tgtEl>
                                          <p:spTgt spid="88"/>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90"/>
                                        </p:tgtEl>
                                        <p:attrNameLst>
                                          <p:attrName>style.visibility</p:attrName>
                                        </p:attrNameLst>
                                      </p:cBhvr>
                                      <p:to>
                                        <p:strVal val="visible"/>
                                      </p:to>
                                    </p:set>
                                    <p:anim calcmode="lin" valueType="num">
                                      <p:cBhvr additive="base">
                                        <p:cTn id="79" dur="500" fill="hold"/>
                                        <p:tgtEl>
                                          <p:spTgt spid="90"/>
                                        </p:tgtEl>
                                        <p:attrNameLst>
                                          <p:attrName>ppt_x</p:attrName>
                                        </p:attrNameLst>
                                      </p:cBhvr>
                                      <p:tavLst>
                                        <p:tav tm="0">
                                          <p:val>
                                            <p:strVal val="#ppt_x"/>
                                          </p:val>
                                        </p:tav>
                                        <p:tav tm="100000">
                                          <p:val>
                                            <p:strVal val="#ppt_x"/>
                                          </p:val>
                                        </p:tav>
                                      </p:tavLst>
                                    </p:anim>
                                    <p:anim calcmode="lin" valueType="num">
                                      <p:cBhvr additive="base">
                                        <p:cTn id="80" dur="500" fill="hold"/>
                                        <p:tgtEl>
                                          <p:spTgt spid="90"/>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grpId="0" nodeType="clickEffect">
                                  <p:stCondLst>
                                    <p:cond delay="0"/>
                                  </p:stCondLst>
                                  <p:childTnLst>
                                    <p:set>
                                      <p:cBhvr>
                                        <p:cTn id="84" dur="1" fill="hold">
                                          <p:stCondLst>
                                            <p:cond delay="0"/>
                                          </p:stCondLst>
                                        </p:cTn>
                                        <p:tgtEl>
                                          <p:spTgt spid="89"/>
                                        </p:tgtEl>
                                        <p:attrNameLst>
                                          <p:attrName>style.visibility</p:attrName>
                                        </p:attrNameLst>
                                      </p:cBhvr>
                                      <p:to>
                                        <p:strVal val="visible"/>
                                      </p:to>
                                    </p:set>
                                    <p:anim calcmode="lin" valueType="num">
                                      <p:cBhvr additive="base">
                                        <p:cTn id="85" dur="500" fill="hold"/>
                                        <p:tgtEl>
                                          <p:spTgt spid="89"/>
                                        </p:tgtEl>
                                        <p:attrNameLst>
                                          <p:attrName>ppt_x</p:attrName>
                                        </p:attrNameLst>
                                      </p:cBhvr>
                                      <p:tavLst>
                                        <p:tav tm="0">
                                          <p:val>
                                            <p:strVal val="#ppt_x"/>
                                          </p:val>
                                        </p:tav>
                                        <p:tav tm="100000">
                                          <p:val>
                                            <p:strVal val="#ppt_x"/>
                                          </p:val>
                                        </p:tav>
                                      </p:tavLst>
                                    </p:anim>
                                    <p:anim calcmode="lin" valueType="num">
                                      <p:cBhvr additive="base">
                                        <p:cTn id="86" dur="500" fill="hold"/>
                                        <p:tgtEl>
                                          <p:spTgt spid="89"/>
                                        </p:tgtEl>
                                        <p:attrNameLst>
                                          <p:attrName>ppt_y</p:attrName>
                                        </p:attrNameLst>
                                      </p:cBhvr>
                                      <p:tavLst>
                                        <p:tav tm="0">
                                          <p:val>
                                            <p:strVal val="1+#ppt_h/2"/>
                                          </p:val>
                                        </p:tav>
                                        <p:tav tm="100000">
                                          <p:val>
                                            <p:strVal val="#ppt_y"/>
                                          </p:val>
                                        </p:tav>
                                      </p:tavLst>
                                    </p:anim>
                                  </p:childTnLst>
                                </p:cTn>
                              </p:par>
                              <p:par>
                                <p:cTn id="87" presetID="2" presetClass="entr" presetSubtype="4" fill="hold" nodeType="withEffect">
                                  <p:stCondLst>
                                    <p:cond delay="0"/>
                                  </p:stCondLst>
                                  <p:childTnLst>
                                    <p:set>
                                      <p:cBhvr>
                                        <p:cTn id="88" dur="1" fill="hold">
                                          <p:stCondLst>
                                            <p:cond delay="0"/>
                                          </p:stCondLst>
                                        </p:cTn>
                                        <p:tgtEl>
                                          <p:spTgt spid="91"/>
                                        </p:tgtEl>
                                        <p:attrNameLst>
                                          <p:attrName>style.visibility</p:attrName>
                                        </p:attrNameLst>
                                      </p:cBhvr>
                                      <p:to>
                                        <p:strVal val="visible"/>
                                      </p:to>
                                    </p:set>
                                    <p:anim calcmode="lin" valueType="num">
                                      <p:cBhvr additive="base">
                                        <p:cTn id="89" dur="500" fill="hold"/>
                                        <p:tgtEl>
                                          <p:spTgt spid="91"/>
                                        </p:tgtEl>
                                        <p:attrNameLst>
                                          <p:attrName>ppt_x</p:attrName>
                                        </p:attrNameLst>
                                      </p:cBhvr>
                                      <p:tavLst>
                                        <p:tav tm="0">
                                          <p:val>
                                            <p:strVal val="#ppt_x"/>
                                          </p:val>
                                        </p:tav>
                                        <p:tav tm="100000">
                                          <p:val>
                                            <p:strVal val="#ppt_x"/>
                                          </p:val>
                                        </p:tav>
                                      </p:tavLst>
                                    </p:anim>
                                    <p:anim calcmode="lin" valueType="num">
                                      <p:cBhvr additive="base">
                                        <p:cTn id="90" dur="500" fill="hold"/>
                                        <p:tgtEl>
                                          <p:spTgt spid="91"/>
                                        </p:tgtEl>
                                        <p:attrNameLst>
                                          <p:attrName>ppt_y</p:attrName>
                                        </p:attrNameLst>
                                      </p:cBhvr>
                                      <p:tavLst>
                                        <p:tav tm="0">
                                          <p:val>
                                            <p:strVal val="1+#ppt_h/2"/>
                                          </p:val>
                                        </p:tav>
                                        <p:tav tm="100000">
                                          <p:val>
                                            <p:strVal val="#ppt_y"/>
                                          </p:val>
                                        </p:tav>
                                      </p:tavLst>
                                    </p:anim>
                                  </p:childTnLst>
                                </p:cTn>
                              </p:par>
                              <p:par>
                                <p:cTn id="91" presetID="2" presetClass="entr" presetSubtype="4" fill="hold" nodeType="withEffect">
                                  <p:stCondLst>
                                    <p:cond delay="0"/>
                                  </p:stCondLst>
                                  <p:childTnLst>
                                    <p:set>
                                      <p:cBhvr>
                                        <p:cTn id="92" dur="1" fill="hold">
                                          <p:stCondLst>
                                            <p:cond delay="0"/>
                                          </p:stCondLst>
                                        </p:cTn>
                                        <p:tgtEl>
                                          <p:spTgt spid="95"/>
                                        </p:tgtEl>
                                        <p:attrNameLst>
                                          <p:attrName>style.visibility</p:attrName>
                                        </p:attrNameLst>
                                      </p:cBhvr>
                                      <p:to>
                                        <p:strVal val="visible"/>
                                      </p:to>
                                    </p:set>
                                    <p:anim calcmode="lin" valueType="num">
                                      <p:cBhvr additive="base">
                                        <p:cTn id="93" dur="500" fill="hold"/>
                                        <p:tgtEl>
                                          <p:spTgt spid="95"/>
                                        </p:tgtEl>
                                        <p:attrNameLst>
                                          <p:attrName>ppt_x</p:attrName>
                                        </p:attrNameLst>
                                      </p:cBhvr>
                                      <p:tavLst>
                                        <p:tav tm="0">
                                          <p:val>
                                            <p:strVal val="#ppt_x"/>
                                          </p:val>
                                        </p:tav>
                                        <p:tav tm="100000">
                                          <p:val>
                                            <p:strVal val="#ppt_x"/>
                                          </p:val>
                                        </p:tav>
                                      </p:tavLst>
                                    </p:anim>
                                    <p:anim calcmode="lin" valueType="num">
                                      <p:cBhvr additive="base">
                                        <p:cTn id="94" dur="500" fill="hold"/>
                                        <p:tgtEl>
                                          <p:spTgt spid="9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9" grpId="0" animBg="1"/>
      <p:bldP spid="20" grpId="0" animBg="1"/>
      <p:bldP spid="26" grpId="0" animBg="1"/>
      <p:bldP spid="88" grpId="0" animBg="1"/>
      <p:bldP spid="89" grpId="0"/>
      <p:bldP spid="90" grpId="0" animBg="1"/>
      <p:bldP spid="2" grpId="0" animBg="1"/>
      <p:bldP spid="3" grpId="0" animBg="1"/>
      <p:bldP spid="4" grpId="0" animBg="1"/>
      <p:bldP spid="6" grpId="0" animBg="1"/>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8" name="Rectangle 20"/>
          <p:cNvSpPr/>
          <p:nvPr>
            <p:custDataLst>
              <p:tags r:id="rId1"/>
            </p:custDataLst>
          </p:nvPr>
        </p:nvSpPr>
        <p:spPr>
          <a:xfrm>
            <a:off x="-104758" y="1241751"/>
            <a:ext cx="3703320" cy="460375"/>
          </a:xfrm>
          <a:prstGeom prst="rect">
            <a:avLst/>
          </a:prstGeom>
          <a:noFill/>
          <a:ln>
            <a:noFill/>
            <a:miter lim="800000"/>
          </a:ln>
        </p:spPr>
        <p:txBody>
          <a:bodyPr wrap="none">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anose="020F0502020204030204" pitchFamily="34" charset="0"/>
                <a:ea typeface="宋体" panose="02010600030101010101"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anose="020F0502020204030204" pitchFamily="34" charset="0"/>
                <a:ea typeface="宋体" panose="02010600030101010101"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anose="020F0502020204030204" pitchFamily="34" charset="0"/>
                <a:ea typeface="宋体" panose="02010600030101010101"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anose="020F0502020204030204" pitchFamily="34" charset="0"/>
                <a:ea typeface="宋体" panose="02010600030101010101"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anose="020F0502020204030204" pitchFamily="34" charset="0"/>
                <a:ea typeface="宋体" panose="02010600030101010101" pitchFamily="2" charset="-122"/>
              </a:defRPr>
            </a:lvl5pPr>
          </a:lstStyle>
          <a:p>
            <a:pPr>
              <a:buFont typeface="Arial" panose="020B0604020202020204" pitchFamily="34" charset="0"/>
              <a:buNone/>
            </a:pPr>
            <a:r>
              <a:rPr lang="zh-CN" altLang="en-US" sz="2400" b="1">
                <a:ln w="9525" cap="flat" cmpd="sng" algn="ctr">
                  <a:noFill/>
                  <a:prstDash val="solid"/>
                  <a:round/>
                  <a:headEnd type="none" w="med" len="med"/>
                  <a:tailEnd type="none" w="med" len="med"/>
                </a:ln>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Wingdings" panose="05000000000000000000" charset="0"/>
              </a:rPr>
              <a:t>（</a:t>
            </a:r>
            <a:r>
              <a:rPr lang="en-US" altLang="zh-CN" sz="2400" b="1">
                <a:ln w="9525" cap="flat" cmpd="sng" algn="ctr">
                  <a:noFill/>
                  <a:prstDash val="solid"/>
                  <a:round/>
                  <a:headEnd type="none" w="med" len="med"/>
                  <a:tailEnd type="none" w="med" len="med"/>
                </a:ln>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Wingdings" panose="05000000000000000000" charset="0"/>
              </a:rPr>
              <a:t>1</a:t>
            </a:r>
            <a:r>
              <a:rPr lang="zh-CN" altLang="en-US" sz="2400" b="1">
                <a:ln w="9525" cap="flat" cmpd="sng" algn="ctr">
                  <a:noFill/>
                  <a:prstDash val="solid"/>
                  <a:round/>
                  <a:headEnd type="none" w="med" len="med"/>
                  <a:tailEnd type="none" w="med" len="med"/>
                </a:ln>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Wingdings" panose="05000000000000000000" charset="0"/>
              </a:rPr>
              <a:t>）</a:t>
            </a:r>
            <a:r>
              <a:rPr sz="2400" b="1">
                <a:ln w="9525" cap="flat" cmpd="sng" algn="ctr">
                  <a:noFill/>
                  <a:prstDash val="solid"/>
                  <a:round/>
                  <a:headEnd type="none" w="med" len="med"/>
                  <a:tailEnd type="none" w="med" len="med"/>
                </a:ln>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Wingdings" panose="05000000000000000000" charset="0"/>
              </a:rPr>
              <a:t>共价键具有</a:t>
            </a:r>
            <a:r>
              <a:rPr sz="2400" b="1">
                <a:ln w="9525" cap="flat" cmpd="sng" algn="ctr">
                  <a:noFill/>
                  <a:prstDash val="solid"/>
                  <a:round/>
                  <a:headEnd type="none" w="med" len="med"/>
                  <a:tailEnd type="none" w="med" len="med"/>
                </a:ln>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Wingdings" panose="05000000000000000000" charset="0"/>
              </a:rPr>
              <a:t>饱和性：</a:t>
            </a:r>
          </a:p>
        </p:txBody>
      </p:sp>
      <p:sp>
        <p:nvSpPr>
          <p:cNvPr id="22543" name="Text Box 24"/>
          <p:cNvSpPr/>
          <p:nvPr>
            <p:custDataLst>
              <p:tags r:id="rId2"/>
            </p:custDataLst>
          </p:nvPr>
        </p:nvSpPr>
        <p:spPr>
          <a:xfrm>
            <a:off x="3763697" y="3042907"/>
            <a:ext cx="6442500" cy="460375"/>
          </a:xfrm>
          <a:prstGeom prst="rect">
            <a:avLst/>
          </a:prstGeom>
          <a:solidFill>
            <a:srgbClr val="FF0000"/>
          </a:solidFill>
          <a:ln>
            <a:solidFill>
              <a:srgbClr val="FFFF00"/>
            </a:solidFill>
            <a:miter lim="800000"/>
          </a:ln>
        </p:spPr>
        <p:txBody>
          <a:bodyPr wrap="square">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anose="020F0502020204030204" pitchFamily="34" charset="0"/>
                <a:ea typeface="宋体" panose="02010600030101010101"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anose="020F0502020204030204" pitchFamily="34" charset="0"/>
                <a:ea typeface="宋体" panose="02010600030101010101"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anose="020F0502020204030204" pitchFamily="34" charset="0"/>
                <a:ea typeface="宋体" panose="02010600030101010101"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anose="020F0502020204030204" pitchFamily="34" charset="0"/>
                <a:ea typeface="宋体" panose="02010600030101010101"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anose="020F0502020204030204" pitchFamily="34" charset="0"/>
                <a:ea typeface="宋体" panose="02010600030101010101" pitchFamily="2" charset="-122"/>
              </a:defRPr>
            </a:lvl5pPr>
          </a:lstStyle>
          <a:p>
            <a:pPr>
              <a:buFont typeface="Arial" panose="020B0604020202020204" pitchFamily="34" charset="0"/>
              <a:buNone/>
            </a:pPr>
            <a:r>
              <a:rPr sz="2400" b="1">
                <a:ln w="9525" cap="flat" cmpd="sng" algn="ctr">
                  <a:noFill/>
                  <a:prstDash val="solid"/>
                  <a:round/>
                  <a:headEnd type="none" w="med" len="med"/>
                  <a:tailEnd type="none" w="med" len="med"/>
                </a:ln>
                <a:solidFill>
                  <a:schemeClr val="tx1"/>
                </a:solidFill>
                <a:latin typeface="微软雅黑" panose="020B0503020204020204" pitchFamily="34" charset="-122"/>
                <a:ea typeface="微软雅黑" panose="020B0503020204020204" pitchFamily="34" charset="-122"/>
                <a:sym typeface="Wingdings" panose="05000000000000000000" charset="0"/>
              </a:rPr>
              <a:t>共价键的饱和性决定了共价化合物的分子组成。</a:t>
            </a:r>
          </a:p>
        </p:txBody>
      </p:sp>
      <p:sp>
        <p:nvSpPr>
          <p:cNvPr id="18" name="文本框 62467"/>
          <p:cNvSpPr txBox="1"/>
          <p:nvPr>
            <p:custDataLst>
              <p:tags r:id="rId3"/>
            </p:custDataLst>
          </p:nvPr>
        </p:nvSpPr>
        <p:spPr>
          <a:xfrm>
            <a:off x="255905" y="2559685"/>
            <a:ext cx="11793855" cy="977265"/>
          </a:xfrm>
          <a:prstGeom prst="rect">
            <a:avLst/>
          </a:prstGeom>
          <a:noFill/>
          <a:ln w="12700">
            <a:noFill/>
          </a:ln>
        </p:spPr>
        <p:txBody>
          <a:bodyPr wrap="square" anchor="t">
            <a:spAutoFit/>
          </a:bodyPr>
          <a:lstStyle/>
          <a:p>
            <a:pPr>
              <a:lnSpc>
                <a:spcPct val="120000"/>
              </a:lnSpc>
              <a:spcAft>
                <a:spcPct val="0"/>
              </a:spcAft>
              <a:tabLst>
                <a:tab pos="1029335" algn="l"/>
                <a:tab pos="1850390" algn="l"/>
                <a:tab pos="2538095" algn="l"/>
                <a:tab pos="3221990" algn="l"/>
              </a:tabLst>
            </a:pPr>
            <a:r>
              <a:rPr lang="en-US" altLang="zh-CN" sz="2400" b="1">
                <a:solidFill>
                  <a:schemeClr val="tx1"/>
                </a:solidFill>
                <a:latin typeface="微软雅黑" panose="020B0503020204020204" pitchFamily="34" charset="-122"/>
                <a:cs typeface="微软雅黑" panose="020B0503020204020204" pitchFamily="34" charset="-122"/>
              </a:rPr>
              <a:t> </a:t>
            </a:r>
            <a:r>
              <a:rPr lang="zh-CN" altLang="en-US" sz="2400" b="1">
                <a:solidFill>
                  <a:schemeClr val="tx1"/>
                </a:solidFill>
                <a:latin typeface="微软雅黑" panose="020B0503020204020204" pitchFamily="34" charset="-122"/>
                <a:cs typeface="微软雅黑" panose="020B0503020204020204" pitchFamily="34" charset="-122"/>
              </a:rPr>
              <a:t>而</a:t>
            </a:r>
            <a:r>
              <a:rPr lang="en-US" altLang="zh-CN" sz="2400" b="1">
                <a:solidFill>
                  <a:schemeClr val="tx1"/>
                </a:solidFill>
                <a:latin typeface="微软雅黑" panose="020B0503020204020204" pitchFamily="34" charset="-122"/>
                <a:cs typeface="微软雅黑" panose="020B0503020204020204" pitchFamily="34" charset="-122"/>
              </a:rPr>
              <a:t>H</a:t>
            </a:r>
            <a:r>
              <a:rPr lang="zh-CN" altLang="zh-CN" sz="2400" b="1">
                <a:solidFill>
                  <a:schemeClr val="tx1"/>
                </a:solidFill>
                <a:latin typeface="微软雅黑" panose="020B0503020204020204" pitchFamily="34" charset="-122"/>
                <a:cs typeface="微软雅黑" panose="020B0503020204020204" pitchFamily="34" charset="-122"/>
              </a:rPr>
              <a:t>原子、</a:t>
            </a:r>
            <a:r>
              <a:rPr lang="en-US" altLang="zh-CN" sz="2400" b="1">
                <a:solidFill>
                  <a:schemeClr val="tx1"/>
                </a:solidFill>
                <a:latin typeface="微软雅黑" panose="020B0503020204020204" pitchFamily="34" charset="-122"/>
                <a:cs typeface="微软雅黑" panose="020B0503020204020204" pitchFamily="34" charset="-122"/>
              </a:rPr>
              <a:t>Cl</a:t>
            </a:r>
            <a:r>
              <a:rPr lang="zh-CN" altLang="zh-CN" sz="2400" b="1">
                <a:solidFill>
                  <a:schemeClr val="tx1"/>
                </a:solidFill>
                <a:latin typeface="微软雅黑" panose="020B0503020204020204" pitchFamily="34" charset="-122"/>
                <a:cs typeface="微软雅黑" panose="020B0503020204020204" pitchFamily="34" charset="-122"/>
              </a:rPr>
              <a:t>原子都只有一个未成对电子</a:t>
            </a:r>
            <a:r>
              <a:rPr lang="en-US" altLang="zh-CN" sz="2400" b="1">
                <a:solidFill>
                  <a:schemeClr val="tx1"/>
                </a:solidFill>
                <a:latin typeface="微软雅黑" panose="020B0503020204020204" pitchFamily="34" charset="-122"/>
                <a:cs typeface="微软雅黑" panose="020B0503020204020204" pitchFamily="34" charset="-122"/>
              </a:rPr>
              <a:t>,</a:t>
            </a:r>
            <a:r>
              <a:rPr lang="zh-CN" altLang="zh-CN" sz="2400" b="1">
                <a:solidFill>
                  <a:schemeClr val="tx1"/>
                </a:solidFill>
                <a:latin typeface="微软雅黑" panose="020B0503020204020204" pitchFamily="34" charset="-122"/>
                <a:cs typeface="微软雅黑" panose="020B0503020204020204" pitchFamily="34" charset="-122"/>
              </a:rPr>
              <a:t>因而只能形成</a:t>
            </a:r>
            <a:r>
              <a:rPr lang="en-US" altLang="zh-CN" sz="2400" b="1">
                <a:solidFill>
                  <a:schemeClr val="tx1"/>
                </a:solidFill>
                <a:latin typeface="微软雅黑" panose="020B0503020204020204" pitchFamily="34" charset="-122"/>
                <a:cs typeface="微软雅黑" panose="020B0503020204020204" pitchFamily="34" charset="-122"/>
              </a:rPr>
              <a:t>H</a:t>
            </a:r>
            <a:r>
              <a:rPr lang="en-US" altLang="zh-CN" sz="2400" b="1" baseline="-25000">
                <a:solidFill>
                  <a:schemeClr val="tx1"/>
                </a:solidFill>
                <a:latin typeface="微软雅黑" panose="020B0503020204020204" pitchFamily="34" charset="-122"/>
                <a:cs typeface="微软雅黑" panose="020B0503020204020204" pitchFamily="34" charset="-122"/>
              </a:rPr>
              <a:t>2</a:t>
            </a:r>
            <a:r>
              <a:rPr lang="zh-CN" altLang="zh-CN" sz="2400" b="1">
                <a:solidFill>
                  <a:schemeClr val="tx1"/>
                </a:solidFill>
                <a:latin typeface="微软雅黑" panose="020B0503020204020204" pitchFamily="34" charset="-122"/>
                <a:cs typeface="微软雅黑" panose="020B0503020204020204" pitchFamily="34" charset="-122"/>
              </a:rPr>
              <a:t>、</a:t>
            </a:r>
            <a:r>
              <a:rPr lang="en-US" altLang="zh-CN" sz="2400" b="1" err="1">
                <a:solidFill>
                  <a:schemeClr val="tx1"/>
                </a:solidFill>
                <a:latin typeface="微软雅黑" panose="020B0503020204020204" pitchFamily="34" charset="-122"/>
                <a:cs typeface="微软雅黑" panose="020B0503020204020204" pitchFamily="34" charset="-122"/>
              </a:rPr>
              <a:t>HCl</a:t>
            </a:r>
            <a:r>
              <a:rPr lang="zh-CN" altLang="zh-CN" sz="2400" b="1">
                <a:solidFill>
                  <a:schemeClr val="tx1"/>
                </a:solidFill>
                <a:latin typeface="微软雅黑" panose="020B0503020204020204" pitchFamily="34" charset="-122"/>
                <a:cs typeface="微软雅黑" panose="020B0503020204020204" pitchFamily="34" charset="-122"/>
              </a:rPr>
              <a:t>、</a:t>
            </a:r>
            <a:r>
              <a:rPr lang="en-US" altLang="zh-CN" sz="2400" b="1">
                <a:solidFill>
                  <a:schemeClr val="tx1"/>
                </a:solidFill>
                <a:latin typeface="微软雅黑" panose="020B0503020204020204" pitchFamily="34" charset="-122"/>
                <a:cs typeface="微软雅黑" panose="020B0503020204020204" pitchFamily="34" charset="-122"/>
              </a:rPr>
              <a:t>Cl</a:t>
            </a:r>
            <a:r>
              <a:rPr lang="en-US" altLang="zh-CN" sz="2400" b="1" baseline="-25000">
                <a:solidFill>
                  <a:schemeClr val="tx1"/>
                </a:solidFill>
                <a:latin typeface="微软雅黑" panose="020B0503020204020204" pitchFamily="34" charset="-122"/>
                <a:cs typeface="微软雅黑" panose="020B0503020204020204" pitchFamily="34" charset="-122"/>
              </a:rPr>
              <a:t>2</a:t>
            </a:r>
            <a:r>
              <a:rPr lang="zh-CN" altLang="zh-CN" sz="2400" b="1">
                <a:solidFill>
                  <a:schemeClr val="tx1"/>
                </a:solidFill>
                <a:latin typeface="微软雅黑" panose="020B0503020204020204" pitchFamily="34" charset="-122"/>
                <a:cs typeface="微软雅黑" panose="020B0503020204020204" pitchFamily="34" charset="-122"/>
              </a:rPr>
              <a:t>分子</a:t>
            </a:r>
            <a:r>
              <a:rPr lang="en-US" altLang="zh-CN" sz="2400" b="1">
                <a:solidFill>
                  <a:schemeClr val="tx1"/>
                </a:solidFill>
                <a:latin typeface="微软雅黑" panose="020B0503020204020204" pitchFamily="34" charset="-122"/>
                <a:cs typeface="微软雅黑" panose="020B0503020204020204" pitchFamily="34" charset="-122"/>
              </a:rPr>
              <a:t>,</a:t>
            </a:r>
            <a:r>
              <a:rPr lang="zh-CN" altLang="zh-CN" sz="2400" b="1">
                <a:solidFill>
                  <a:schemeClr val="tx1"/>
                </a:solidFill>
                <a:latin typeface="微软雅黑" panose="020B0503020204020204" pitchFamily="34" charset="-122"/>
                <a:cs typeface="微软雅黑" panose="020B0503020204020204" pitchFamily="34" charset="-122"/>
              </a:rPr>
              <a:t>不能形成</a:t>
            </a:r>
            <a:r>
              <a:rPr lang="en-US" altLang="zh-CN" sz="2400" b="1">
                <a:solidFill>
                  <a:schemeClr val="tx1"/>
                </a:solidFill>
                <a:latin typeface="微软雅黑" panose="020B0503020204020204" pitchFamily="34" charset="-122"/>
                <a:cs typeface="微软雅黑" panose="020B0503020204020204" pitchFamily="34" charset="-122"/>
              </a:rPr>
              <a:t>H</a:t>
            </a:r>
            <a:r>
              <a:rPr lang="en-US" altLang="zh-CN" sz="2400" b="1" baseline="-25000">
                <a:solidFill>
                  <a:schemeClr val="tx1"/>
                </a:solidFill>
                <a:latin typeface="微软雅黑" panose="020B0503020204020204" pitchFamily="34" charset="-122"/>
                <a:cs typeface="微软雅黑" panose="020B0503020204020204" pitchFamily="34" charset="-122"/>
              </a:rPr>
              <a:t>3</a:t>
            </a:r>
            <a:r>
              <a:rPr lang="zh-CN" altLang="zh-CN" sz="2400" b="1">
                <a:solidFill>
                  <a:schemeClr val="tx1"/>
                </a:solidFill>
                <a:latin typeface="微软雅黑" panose="020B0503020204020204" pitchFamily="34" charset="-122"/>
                <a:cs typeface="微软雅黑" panose="020B0503020204020204" pitchFamily="34" charset="-122"/>
              </a:rPr>
              <a:t>、</a:t>
            </a:r>
            <a:r>
              <a:rPr lang="en-US" altLang="zh-CN" sz="2400" b="1">
                <a:solidFill>
                  <a:schemeClr val="tx1"/>
                </a:solidFill>
                <a:latin typeface="微软雅黑" panose="020B0503020204020204" pitchFamily="34" charset="-122"/>
                <a:cs typeface="微软雅黑" panose="020B0503020204020204" pitchFamily="34" charset="-122"/>
              </a:rPr>
              <a:t>H</a:t>
            </a:r>
            <a:r>
              <a:rPr lang="en-US" altLang="zh-CN" sz="2400" b="1" baseline="-25000">
                <a:solidFill>
                  <a:schemeClr val="tx1"/>
                </a:solidFill>
                <a:latin typeface="微软雅黑" panose="020B0503020204020204" pitchFamily="34" charset="-122"/>
                <a:cs typeface="微软雅黑" panose="020B0503020204020204" pitchFamily="34" charset="-122"/>
              </a:rPr>
              <a:t>2</a:t>
            </a:r>
            <a:r>
              <a:rPr lang="en-US" altLang="zh-CN" sz="2400" b="1">
                <a:solidFill>
                  <a:schemeClr val="tx1"/>
                </a:solidFill>
                <a:latin typeface="微软雅黑" panose="020B0503020204020204" pitchFamily="34" charset="-122"/>
                <a:cs typeface="微软雅黑" panose="020B0503020204020204" pitchFamily="34" charset="-122"/>
              </a:rPr>
              <a:t>Cl</a:t>
            </a:r>
            <a:r>
              <a:rPr lang="zh-CN" altLang="zh-CN" sz="2400" b="1">
                <a:solidFill>
                  <a:schemeClr val="tx1"/>
                </a:solidFill>
                <a:latin typeface="微软雅黑" panose="020B0503020204020204" pitchFamily="34" charset="-122"/>
                <a:cs typeface="微软雅黑" panose="020B0503020204020204" pitchFamily="34" charset="-122"/>
              </a:rPr>
              <a:t>、</a:t>
            </a:r>
            <a:r>
              <a:rPr lang="en-US" altLang="zh-CN" sz="2400" b="1">
                <a:solidFill>
                  <a:schemeClr val="tx1"/>
                </a:solidFill>
                <a:latin typeface="微软雅黑" panose="020B0503020204020204" pitchFamily="34" charset="-122"/>
                <a:cs typeface="微软雅黑" panose="020B0503020204020204" pitchFamily="34" charset="-122"/>
              </a:rPr>
              <a:t>Cl</a:t>
            </a:r>
            <a:r>
              <a:rPr lang="en-US" altLang="zh-CN" sz="2400" b="1" baseline="-25000">
                <a:solidFill>
                  <a:schemeClr val="tx1"/>
                </a:solidFill>
                <a:latin typeface="微软雅黑" panose="020B0503020204020204" pitchFamily="34" charset="-122"/>
                <a:cs typeface="微软雅黑" panose="020B0503020204020204" pitchFamily="34" charset="-122"/>
              </a:rPr>
              <a:t>3</a:t>
            </a:r>
            <a:r>
              <a:rPr lang="zh-CN" altLang="zh-CN" sz="2400" b="1">
                <a:solidFill>
                  <a:schemeClr val="tx1"/>
                </a:solidFill>
                <a:latin typeface="微软雅黑" panose="020B0503020204020204" pitchFamily="34" charset="-122"/>
                <a:cs typeface="微软雅黑" panose="020B0503020204020204" pitchFamily="34" charset="-122"/>
              </a:rPr>
              <a:t>等分子。</a:t>
            </a:r>
          </a:p>
        </p:txBody>
      </p:sp>
      <p:sp>
        <p:nvSpPr>
          <p:cNvPr id="21" name="文本框 23"/>
          <p:cNvSpPr txBox="1"/>
          <p:nvPr>
            <p:custDataLst>
              <p:tags r:id="rId4"/>
            </p:custDataLst>
          </p:nvPr>
        </p:nvSpPr>
        <p:spPr>
          <a:xfrm>
            <a:off x="139065" y="1713230"/>
            <a:ext cx="12027535" cy="829945"/>
          </a:xfrm>
          <a:prstGeom prst="rect">
            <a:avLst/>
          </a:prstGeom>
          <a:solidFill>
            <a:srgbClr val="76F472"/>
          </a:solidFill>
          <a:ln>
            <a:noFill/>
          </a:ln>
        </p:spPr>
        <p:style>
          <a:lnRef idx="2">
            <a:schemeClr val="accent2"/>
          </a:lnRef>
          <a:fillRef idx="1">
            <a:schemeClr val="lt1"/>
          </a:fillRef>
          <a:effectRef idx="0">
            <a:schemeClr val="accent2"/>
          </a:effectRef>
          <a:fontRef idx="minor">
            <a:schemeClr val="dk1"/>
          </a:fontRef>
        </p:style>
        <p:txBody>
          <a:bodyPr wrap="square">
            <a:spAutoFit/>
          </a:bodyPr>
          <a:lstStyle/>
          <a:p>
            <a:pPr algn="just">
              <a:lnSpc>
                <a:spcPct val="100000"/>
              </a:lnSpc>
            </a:pPr>
            <a:r>
              <a:rPr lang="zh-CN" altLang="en-US" sz="2400" b="1">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按照共用电子对理论， 一个原子有几个</a:t>
            </a:r>
            <a:r>
              <a:rPr lang="zh-CN" altLang="en-US" sz="24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未成对电子</a:t>
            </a:r>
            <a:r>
              <a:rPr lang="zh-CN" altLang="en-US" sz="2400" b="1">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，便</a:t>
            </a:r>
            <a:r>
              <a:rPr lang="zh-CN" altLang="en-US" sz="2400" b="1">
                <a:latin typeface="微软雅黑" panose="020B0503020204020204" pitchFamily="34" charset="-122"/>
                <a:ea typeface="微软雅黑" panose="020B0503020204020204" pitchFamily="34" charset="-122"/>
                <a:sym typeface="+mn-ea"/>
              </a:rPr>
              <a:t>可和几个自旋相反的电子配对成键</a:t>
            </a:r>
            <a:r>
              <a:rPr lang="zh-CN" altLang="en-US" sz="2400" b="1">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，这就是共价键的</a:t>
            </a:r>
            <a:r>
              <a:rPr lang="zh-CN" altLang="en-US" sz="24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“饱和性”</a:t>
            </a:r>
            <a:r>
              <a:rPr lang="en-US" altLang="zh-CN" sz="24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2400" b="1">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如果原子</a:t>
            </a:r>
            <a:r>
              <a:rPr lang="zh-CN" altLang="en-US" sz="24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没有未成对电子</a:t>
            </a:r>
            <a:r>
              <a:rPr lang="zh-CN" altLang="en-US" sz="2400" b="1">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，则</a:t>
            </a:r>
            <a:r>
              <a:rPr lang="zh-CN" altLang="en-US" sz="24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不能形成共价键。</a:t>
            </a:r>
            <a:endParaRPr lang="zh-CN" altLang="zh-CN" sz="2400" b="1" kern="1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2" name="矩形 1"/>
          <p:cNvSpPr/>
          <p:nvPr>
            <p:custDataLst>
              <p:tags r:id="rId5"/>
            </p:custDataLst>
          </p:nvPr>
        </p:nvSpPr>
        <p:spPr>
          <a:xfrm>
            <a:off x="62230" y="3968115"/>
            <a:ext cx="11870690" cy="1476375"/>
          </a:xfrm>
          <a:prstGeom prst="rect">
            <a:avLst/>
          </a:prstGeom>
        </p:spPr>
        <p:txBody>
          <a:bodyPr wrap="square">
            <a:spAutoFit/>
          </a:bodyPr>
          <a:lstStyle/>
          <a:p>
            <a:pPr>
              <a:lnSpc>
                <a:spcPct val="150000"/>
              </a:lnSpc>
              <a:spcAft>
                <a:spcPct val="0"/>
              </a:spcAft>
              <a:tabLst>
                <a:tab pos="1029335" algn="l"/>
                <a:tab pos="1850390" algn="l"/>
                <a:tab pos="2538095" algn="l"/>
                <a:tab pos="3221990" algn="l"/>
              </a:tabLst>
            </a:pPr>
            <a:r>
              <a:rPr lang="zh-CN" altLang="zh-CN" sz="2000" b="1">
                <a:solidFill>
                  <a:schemeClr val="tx1"/>
                </a:solidFill>
                <a:latin typeface="微软雅黑" panose="020B0503020204020204" pitchFamily="34" charset="-122"/>
                <a:cs typeface="微软雅黑" panose="020B0503020204020204" pitchFamily="34" charset="-122"/>
              </a:rPr>
              <a:t>除</a:t>
            </a:r>
            <a:r>
              <a:rPr lang="en-US" altLang="zh-CN" sz="2000" b="1">
                <a:solidFill>
                  <a:schemeClr val="tx1"/>
                </a:solidFill>
                <a:latin typeface="微软雅黑" panose="020B0503020204020204" pitchFamily="34" charset="-122"/>
                <a:cs typeface="微软雅黑" panose="020B0503020204020204" pitchFamily="34" charset="-122"/>
              </a:rPr>
              <a:t>s</a:t>
            </a:r>
            <a:r>
              <a:rPr lang="zh-CN" altLang="zh-CN" sz="2000" b="1">
                <a:solidFill>
                  <a:schemeClr val="tx1"/>
                </a:solidFill>
                <a:latin typeface="微软雅黑" panose="020B0503020204020204" pitchFamily="34" charset="-122"/>
                <a:cs typeface="微软雅黑" panose="020B0503020204020204" pitchFamily="34" charset="-122"/>
              </a:rPr>
              <a:t>轨道是球形对称外。其他原子轨道在空间都具有一定的形状</a:t>
            </a:r>
            <a:r>
              <a:rPr lang="en-US" altLang="zh-CN" sz="2000" b="1">
                <a:solidFill>
                  <a:schemeClr val="tx1"/>
                </a:solidFill>
                <a:latin typeface="微软雅黑" panose="020B0503020204020204" pitchFamily="34" charset="-122"/>
                <a:cs typeface="微软雅黑" panose="020B0503020204020204" pitchFamily="34" charset="-122"/>
              </a:rPr>
              <a:t>,</a:t>
            </a:r>
            <a:r>
              <a:rPr lang="zh-CN" altLang="en-US" sz="2000" b="1">
                <a:solidFill>
                  <a:schemeClr val="tx1"/>
                </a:solidFill>
                <a:latin typeface="微软雅黑" panose="020B0503020204020204" pitchFamily="34" charset="-122"/>
                <a:cs typeface="微软雅黑" panose="020B0503020204020204" pitchFamily="34" charset="-122"/>
              </a:rPr>
              <a:t>在形成共价键时，原子轨道</a:t>
            </a:r>
            <a:r>
              <a:rPr lang="zh-CN" altLang="en-US" sz="2000" b="1">
                <a:solidFill>
                  <a:srgbClr val="FF0000"/>
                </a:solidFill>
                <a:latin typeface="微软雅黑" panose="020B0503020204020204" pitchFamily="34" charset="-122"/>
                <a:cs typeface="微软雅黑" panose="020B0503020204020204" pitchFamily="34" charset="-122"/>
              </a:rPr>
              <a:t>重叠的越多</a:t>
            </a:r>
            <a:r>
              <a:rPr lang="zh-CN" altLang="en-US" sz="2000" b="1">
                <a:solidFill>
                  <a:schemeClr val="tx1"/>
                </a:solidFill>
                <a:latin typeface="微软雅黑" panose="020B0503020204020204" pitchFamily="34" charset="-122"/>
                <a:cs typeface="微软雅黑" panose="020B0503020204020204" pitchFamily="34" charset="-122"/>
              </a:rPr>
              <a:t>，电子在核间出现的</a:t>
            </a:r>
            <a:r>
              <a:rPr lang="zh-CN" altLang="en-US" sz="2000" b="1">
                <a:solidFill>
                  <a:srgbClr val="FF0000"/>
                </a:solidFill>
                <a:latin typeface="微软雅黑" panose="020B0503020204020204" pitchFamily="34" charset="-122"/>
                <a:cs typeface="微软雅黑" panose="020B0503020204020204" pitchFamily="34" charset="-122"/>
              </a:rPr>
              <a:t>概率越大</a:t>
            </a:r>
            <a:r>
              <a:rPr lang="zh-CN" altLang="en-US" sz="2000" b="1">
                <a:solidFill>
                  <a:schemeClr val="tx1"/>
                </a:solidFill>
                <a:latin typeface="微软雅黑" panose="020B0503020204020204" pitchFamily="34" charset="-122"/>
                <a:cs typeface="微软雅黑" panose="020B0503020204020204" pitchFamily="34" charset="-122"/>
              </a:rPr>
              <a:t>，所形成的</a:t>
            </a:r>
            <a:r>
              <a:rPr lang="zh-CN" altLang="en-US" sz="2000" b="1">
                <a:solidFill>
                  <a:srgbClr val="FF0000"/>
                </a:solidFill>
                <a:latin typeface="微软雅黑" panose="020B0503020204020204" pitchFamily="34" charset="-122"/>
                <a:cs typeface="微软雅黑" panose="020B0503020204020204" pitchFamily="34" charset="-122"/>
              </a:rPr>
              <a:t>共价键就越牢固</a:t>
            </a:r>
            <a:r>
              <a:rPr lang="zh-CN" altLang="en-US" sz="2000" b="1">
                <a:solidFill>
                  <a:schemeClr val="tx1"/>
                </a:solidFill>
                <a:latin typeface="微软雅黑" panose="020B0503020204020204" pitchFamily="34" charset="-122"/>
                <a:cs typeface="微软雅黑" panose="020B0503020204020204" pitchFamily="34" charset="-122"/>
              </a:rPr>
              <a:t>，因此共价键将尽可能沿着电子出现</a:t>
            </a:r>
            <a:r>
              <a:rPr lang="zh-CN" altLang="en-US" sz="2000" b="1">
                <a:solidFill>
                  <a:srgbClr val="FF0000"/>
                </a:solidFill>
                <a:latin typeface="微软雅黑" panose="020B0503020204020204" pitchFamily="34" charset="-122"/>
                <a:cs typeface="微软雅黑" panose="020B0503020204020204" pitchFamily="34" charset="-122"/>
              </a:rPr>
              <a:t>概率最大</a:t>
            </a:r>
            <a:r>
              <a:rPr lang="zh-CN" altLang="en-US" sz="2000" b="1">
                <a:solidFill>
                  <a:schemeClr val="tx1"/>
                </a:solidFill>
                <a:latin typeface="微软雅黑" panose="020B0503020204020204" pitchFamily="34" charset="-122"/>
                <a:cs typeface="微软雅黑" panose="020B0503020204020204" pitchFamily="34" charset="-122"/>
              </a:rPr>
              <a:t>的方向形成，所以</a:t>
            </a:r>
            <a:r>
              <a:rPr lang="zh-CN" altLang="zh-CN" sz="2000" b="1">
                <a:solidFill>
                  <a:schemeClr val="tx1"/>
                </a:solidFill>
                <a:latin typeface="微软雅黑" panose="020B0503020204020204" pitchFamily="34" charset="-122"/>
                <a:cs typeface="微软雅黑" panose="020B0503020204020204" pitchFamily="34" charset="-122"/>
              </a:rPr>
              <a:t>共价键必然具有</a:t>
            </a:r>
            <a:r>
              <a:rPr lang="zh-CN" altLang="en-US" sz="2000" b="1">
                <a:solidFill>
                  <a:srgbClr val="FF0000"/>
                </a:solidFill>
                <a:latin typeface="微软雅黑" panose="020B0503020204020204" pitchFamily="34" charset="-122"/>
                <a:cs typeface="微软雅黑" panose="020B0503020204020204" pitchFamily="34" charset="-122"/>
              </a:rPr>
              <a:t>方向性。</a:t>
            </a:r>
            <a:endParaRPr lang="zh-CN" altLang="zh-CN" sz="2000" b="1">
              <a:solidFill>
                <a:schemeClr val="tx1"/>
              </a:solidFill>
              <a:latin typeface="微软雅黑" panose="020B0503020204020204" pitchFamily="34" charset="-122"/>
              <a:cs typeface="微软雅黑" panose="020B0503020204020204" pitchFamily="34" charset="-122"/>
            </a:endParaRPr>
          </a:p>
        </p:txBody>
      </p:sp>
      <p:sp>
        <p:nvSpPr>
          <p:cNvPr id="3" name="Rectangle 23"/>
          <p:cNvSpPr>
            <a:spLocks noChangeArrowheads="1"/>
          </p:cNvSpPr>
          <p:nvPr>
            <p:custDataLst>
              <p:tags r:id="rId6"/>
            </p:custDataLst>
          </p:nvPr>
        </p:nvSpPr>
        <p:spPr bwMode="auto">
          <a:xfrm>
            <a:off x="-226072" y="3618725"/>
            <a:ext cx="3878263"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buFont typeface="Arial" panose="020B0604020202020204" pitchFamily="34" charset="0"/>
              <a:buNone/>
            </a:pPr>
            <a:r>
              <a:rPr lang="zh-CN" altLang="en-US" sz="2400" b="1">
                <a:solidFill>
                  <a:schemeClr val="tx1"/>
                </a:solidFill>
                <a:latin typeface="微软雅黑" panose="020B0503020204020204" pitchFamily="34" charset="-122"/>
                <a:cs typeface="微软雅黑" panose="020B0503020204020204" pitchFamily="34" charset="-122"/>
              </a:rPr>
              <a:t>（</a:t>
            </a:r>
            <a:r>
              <a:rPr lang="en-US" altLang="zh-CN" sz="2400" b="1">
                <a:solidFill>
                  <a:schemeClr val="tx1"/>
                </a:solidFill>
                <a:latin typeface="微软雅黑" panose="020B0503020204020204" pitchFamily="34" charset="-122"/>
                <a:cs typeface="微软雅黑" panose="020B0503020204020204" pitchFamily="34" charset="-122"/>
              </a:rPr>
              <a:t>2</a:t>
            </a:r>
            <a:r>
              <a:rPr lang="zh-CN" altLang="en-US" sz="2400" b="1">
                <a:solidFill>
                  <a:schemeClr val="tx1"/>
                </a:solidFill>
                <a:latin typeface="微软雅黑" panose="020B0503020204020204" pitchFamily="34" charset="-122"/>
                <a:cs typeface="微软雅黑" panose="020B0503020204020204" pitchFamily="34" charset="-122"/>
              </a:rPr>
              <a:t>）共价键具有</a:t>
            </a:r>
            <a:r>
              <a:rPr lang="zh-CN" altLang="en-US" sz="2400" b="1">
                <a:solidFill>
                  <a:srgbClr val="FF0000"/>
                </a:solidFill>
                <a:latin typeface="微软雅黑" panose="020B0503020204020204" pitchFamily="34" charset="-122"/>
                <a:cs typeface="微软雅黑" panose="020B0503020204020204" pitchFamily="34" charset="-122"/>
              </a:rPr>
              <a:t>方向性：</a:t>
            </a:r>
          </a:p>
        </p:txBody>
      </p:sp>
      <p:pic>
        <p:nvPicPr>
          <p:cNvPr id="9" name="Picture 7"/>
          <p:cNvPicPr>
            <a:picLocks noChangeAspect="1"/>
          </p:cNvPicPr>
          <p:nvPr>
            <p:custDataLst>
              <p:tags r:id="rId7"/>
            </p:custDataLst>
          </p:nvPr>
        </p:nvPicPr>
        <p:blipFill>
          <a:blip r:embed="rId17"/>
          <a:stretch>
            <a:fillRect/>
          </a:stretch>
        </p:blipFill>
        <p:spPr>
          <a:xfrm>
            <a:off x="10131425" y="5003165"/>
            <a:ext cx="1658620" cy="1363345"/>
          </a:xfrm>
          <a:prstGeom prst="rect">
            <a:avLst/>
          </a:prstGeom>
          <a:noFill/>
          <a:ln w="9525">
            <a:noFill/>
          </a:ln>
        </p:spPr>
      </p:pic>
      <p:sp>
        <p:nvSpPr>
          <p:cNvPr id="17" name="文本框 16"/>
          <p:cNvSpPr txBox="1"/>
          <p:nvPr>
            <p:custDataLst>
              <p:tags r:id="rId8"/>
            </p:custDataLst>
          </p:nvPr>
        </p:nvSpPr>
        <p:spPr>
          <a:xfrm>
            <a:off x="9846945" y="6358467"/>
            <a:ext cx="2368550" cy="460375"/>
          </a:xfrm>
          <a:prstGeom prst="rect">
            <a:avLst/>
          </a:prstGeom>
          <a:noFill/>
        </p:spPr>
        <p:txBody>
          <a:bodyPr wrap="none" rtlCol="0" anchor="t">
            <a:spAutoFit/>
          </a:bodyPr>
          <a:lstStyle/>
          <a:p>
            <a:pPr algn="l"/>
            <a:r>
              <a:rPr lang="en-US" altLang="zh-CN" sz="2400" b="1">
                <a:ea typeface="宋体" panose="02010600030101010101" pitchFamily="2" charset="-122"/>
                <a:sym typeface="+mn-ea"/>
              </a:rPr>
              <a:t>CH</a:t>
            </a:r>
            <a:r>
              <a:rPr lang="en-US" altLang="zh-CN" sz="2400" b="1" baseline="-25000">
                <a:ea typeface="宋体" panose="02010600030101010101" pitchFamily="2" charset="-122"/>
                <a:sym typeface="+mn-ea"/>
              </a:rPr>
              <a:t>4  </a:t>
            </a:r>
            <a:r>
              <a:rPr lang="zh-CN" altLang="en-US" sz="2400" b="1">
                <a:solidFill>
                  <a:srgbClr val="A81FB1"/>
                </a:solidFill>
                <a:latin typeface="微软雅黑" panose="020B0503020204020204" pitchFamily="34" charset="-122"/>
                <a:ea typeface="微软雅黑" panose="020B0503020204020204" pitchFamily="34" charset="-122"/>
                <a:sym typeface="+mn-ea"/>
              </a:rPr>
              <a:t>正四面体形</a:t>
            </a:r>
          </a:p>
        </p:txBody>
      </p:sp>
      <p:sp>
        <p:nvSpPr>
          <p:cNvPr id="23" name="Text Box 26"/>
          <p:cNvSpPr/>
          <p:nvPr>
            <p:custDataLst>
              <p:tags r:id="rId9"/>
            </p:custDataLst>
          </p:nvPr>
        </p:nvSpPr>
        <p:spPr>
          <a:xfrm>
            <a:off x="139101" y="5418003"/>
            <a:ext cx="5444974" cy="460375"/>
          </a:xfrm>
          <a:prstGeom prst="rect">
            <a:avLst/>
          </a:prstGeom>
          <a:solidFill>
            <a:srgbClr val="FF0000"/>
          </a:solidFill>
          <a:ln>
            <a:solidFill>
              <a:srgbClr val="CC99FF"/>
            </a:solidFill>
            <a:miter lim="800000"/>
          </a:ln>
        </p:spPr>
        <p:txBody>
          <a:bodyPr wrap="square">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anose="020F0502020204030204" pitchFamily="34" charset="0"/>
                <a:ea typeface="宋体" panose="02010600030101010101"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anose="020F0502020204030204" pitchFamily="34" charset="0"/>
                <a:ea typeface="宋体" panose="02010600030101010101"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anose="020F0502020204030204" pitchFamily="34" charset="0"/>
                <a:ea typeface="宋体" panose="02010600030101010101"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anose="020F0502020204030204" pitchFamily="34" charset="0"/>
                <a:ea typeface="宋体" panose="02010600030101010101"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anose="020F0502020204030204" pitchFamily="34" charset="0"/>
                <a:ea typeface="宋体" panose="02010600030101010101" pitchFamily="2" charset="-122"/>
              </a:defRPr>
            </a:lvl5pPr>
          </a:lstStyle>
          <a:p>
            <a:pPr>
              <a:buFont typeface="Arial" panose="020B0604020202020204" pitchFamily="34" charset="0"/>
              <a:buNone/>
            </a:pPr>
            <a:r>
              <a:rPr sz="2400" b="1">
                <a:ln w="9525" cap="flat" cmpd="sng" algn="ctr">
                  <a:noFill/>
                  <a:prstDash val="solid"/>
                  <a:round/>
                  <a:headEnd type="none" w="med" len="med"/>
                  <a:tailEnd type="none" w="med" len="med"/>
                </a:ln>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Wingdings" panose="05000000000000000000" charset="0"/>
              </a:rPr>
              <a:t>共价键的方向性决定着分子的空间结构 </a:t>
            </a:r>
          </a:p>
        </p:txBody>
      </p:sp>
      <p:sp>
        <p:nvSpPr>
          <p:cNvPr id="25" name="文本框 24"/>
          <p:cNvSpPr txBox="1"/>
          <p:nvPr>
            <p:custDataLst>
              <p:tags r:id="rId10"/>
            </p:custDataLst>
          </p:nvPr>
        </p:nvSpPr>
        <p:spPr>
          <a:xfrm>
            <a:off x="335280" y="709295"/>
            <a:ext cx="4659630" cy="521970"/>
          </a:xfrm>
          <a:prstGeom prst="rect">
            <a:avLst/>
          </a:prstGeom>
          <a:noFill/>
        </p:spPr>
        <p:txBody>
          <a:bodyPr wrap="square">
            <a:spAutoFit/>
          </a:bodyPr>
          <a:lstStyle/>
          <a:p>
            <a:pPr eaLnBrk="1" hangingPunct="1">
              <a:buFont typeface="Arial" panose="020B0604020202020204" pitchFamily="34" charset="0"/>
              <a:buNone/>
              <a:defRPr/>
            </a:pPr>
            <a:r>
              <a:rPr lang="en-US" sz="2800" b="1" kern="100">
                <a:solidFill>
                  <a:srgbClr val="C00000"/>
                </a:solidFill>
                <a:latin typeface="微软雅黑" panose="020B0503020204020204" pitchFamily="34" charset="-122"/>
                <a:cs typeface="微软雅黑" panose="020B0503020204020204" pitchFamily="34" charset="-122"/>
              </a:rPr>
              <a:t>2.</a:t>
            </a:r>
            <a:r>
              <a:rPr lang="zh-CN" altLang="en-US" sz="2800" b="1" kern="100">
                <a:solidFill>
                  <a:srgbClr val="C00000"/>
                </a:solidFill>
                <a:latin typeface="微软雅黑" panose="020B0503020204020204" pitchFamily="34" charset="-122"/>
                <a:cs typeface="微软雅黑" panose="020B0503020204020204" pitchFamily="34" charset="-122"/>
              </a:rPr>
              <a:t>共价键的特征</a:t>
            </a:r>
          </a:p>
        </p:txBody>
      </p:sp>
      <p:sp>
        <p:nvSpPr>
          <p:cNvPr id="34" name="AutoShape 117"/>
          <p:cNvSpPr/>
          <p:nvPr>
            <p:custDataLst>
              <p:tags r:id="rId11"/>
            </p:custDataLst>
          </p:nvPr>
        </p:nvSpPr>
        <p:spPr bwMode="auto">
          <a:xfrm>
            <a:off x="38330" y="837896"/>
            <a:ext cx="397637" cy="299773"/>
          </a:xfrm>
          <a:custGeom>
            <a:avLst/>
            <a:gdLst>
              <a:gd name="T0" fmla="+- 0 10799 1"/>
              <a:gd name="T1" fmla="*/ T0 w 21596"/>
              <a:gd name="T2" fmla="*/ 10800 h 21600"/>
              <a:gd name="T3" fmla="+- 0 10799 1"/>
              <a:gd name="T4" fmla="*/ T3 w 21596"/>
              <a:gd name="T5" fmla="*/ 10800 h 21600"/>
              <a:gd name="T6" fmla="+- 0 10799 1"/>
              <a:gd name="T7" fmla="*/ T6 w 21596"/>
              <a:gd name="T8" fmla="*/ 10800 h 21600"/>
              <a:gd name="T9" fmla="+- 0 10799 1"/>
              <a:gd name="T10" fmla="*/ T9 w 21596"/>
              <a:gd name="T11" fmla="*/ 10800 h 21600"/>
            </a:gdLst>
            <a:ahLst/>
            <a:cxnLst>
              <a:cxn ang="0">
                <a:pos x="T1" y="T2"/>
              </a:cxn>
              <a:cxn ang="0">
                <a:pos x="T4" y="T5"/>
              </a:cxn>
              <a:cxn ang="0">
                <a:pos x="T7" y="T8"/>
              </a:cxn>
              <a:cxn ang="0">
                <a:pos x="T10" y="T11"/>
              </a:cxn>
            </a:cxnLst>
            <a:rect l="0" t="0" r="r" b="b"/>
            <a:pathLst>
              <a:path w="21596" h="21600">
                <a:moveTo>
                  <a:pt x="4511" y="2151"/>
                </a:moveTo>
                <a:lnTo>
                  <a:pt x="6064" y="3877"/>
                </a:lnTo>
                <a:lnTo>
                  <a:pt x="4246" y="6302"/>
                </a:lnTo>
                <a:lnTo>
                  <a:pt x="1353" y="6302"/>
                </a:lnTo>
                <a:cubicBezTo>
                  <a:pt x="1353" y="6302"/>
                  <a:pt x="4511" y="2151"/>
                  <a:pt x="4511" y="2151"/>
                </a:cubicBezTo>
                <a:close/>
                <a:moveTo>
                  <a:pt x="17348" y="6302"/>
                </a:moveTo>
                <a:lnTo>
                  <a:pt x="15531" y="3877"/>
                </a:lnTo>
                <a:lnTo>
                  <a:pt x="17082" y="2153"/>
                </a:lnTo>
                <a:lnTo>
                  <a:pt x="20191" y="6302"/>
                </a:lnTo>
                <a:cubicBezTo>
                  <a:pt x="20191" y="6302"/>
                  <a:pt x="17348" y="6302"/>
                  <a:pt x="17348" y="6302"/>
                </a:cubicBezTo>
                <a:close/>
                <a:moveTo>
                  <a:pt x="17264" y="7202"/>
                </a:moveTo>
                <a:lnTo>
                  <a:pt x="19663" y="7202"/>
                </a:lnTo>
                <a:lnTo>
                  <a:pt x="13021" y="16638"/>
                </a:lnTo>
                <a:cubicBezTo>
                  <a:pt x="13021" y="16638"/>
                  <a:pt x="17264" y="7202"/>
                  <a:pt x="17264" y="7202"/>
                </a:cubicBezTo>
                <a:close/>
                <a:moveTo>
                  <a:pt x="8574" y="16637"/>
                </a:moveTo>
                <a:lnTo>
                  <a:pt x="1933" y="7202"/>
                </a:lnTo>
                <a:lnTo>
                  <a:pt x="4330" y="7202"/>
                </a:lnTo>
                <a:cubicBezTo>
                  <a:pt x="4330" y="7202"/>
                  <a:pt x="8574" y="16637"/>
                  <a:pt x="8574" y="16637"/>
                </a:cubicBezTo>
                <a:close/>
                <a:moveTo>
                  <a:pt x="8429" y="7202"/>
                </a:moveTo>
                <a:lnTo>
                  <a:pt x="10084" y="18249"/>
                </a:lnTo>
                <a:lnTo>
                  <a:pt x="5117" y="7202"/>
                </a:lnTo>
                <a:cubicBezTo>
                  <a:pt x="5117" y="7202"/>
                  <a:pt x="8429" y="7202"/>
                  <a:pt x="8429" y="7202"/>
                </a:cubicBezTo>
                <a:close/>
                <a:moveTo>
                  <a:pt x="6584" y="4456"/>
                </a:moveTo>
                <a:lnTo>
                  <a:pt x="8246" y="6302"/>
                </a:lnTo>
                <a:lnTo>
                  <a:pt x="5200" y="6302"/>
                </a:lnTo>
                <a:cubicBezTo>
                  <a:pt x="5200" y="6302"/>
                  <a:pt x="6584" y="4456"/>
                  <a:pt x="6584" y="4456"/>
                </a:cubicBezTo>
                <a:close/>
                <a:moveTo>
                  <a:pt x="6543" y="3238"/>
                </a:moveTo>
                <a:lnTo>
                  <a:pt x="5250" y="1800"/>
                </a:lnTo>
                <a:lnTo>
                  <a:pt x="7621" y="1800"/>
                </a:lnTo>
                <a:cubicBezTo>
                  <a:pt x="7621" y="1800"/>
                  <a:pt x="6543" y="3238"/>
                  <a:pt x="6543" y="3238"/>
                </a:cubicBezTo>
                <a:close/>
                <a:moveTo>
                  <a:pt x="10797" y="3466"/>
                </a:moveTo>
                <a:lnTo>
                  <a:pt x="9299" y="1800"/>
                </a:lnTo>
                <a:lnTo>
                  <a:pt x="12296" y="1800"/>
                </a:lnTo>
                <a:cubicBezTo>
                  <a:pt x="12296" y="1800"/>
                  <a:pt x="10797" y="3466"/>
                  <a:pt x="10797" y="3466"/>
                </a:cubicBezTo>
                <a:close/>
                <a:moveTo>
                  <a:pt x="13974" y="1800"/>
                </a:moveTo>
                <a:lnTo>
                  <a:pt x="16345" y="1800"/>
                </a:lnTo>
                <a:lnTo>
                  <a:pt x="15052" y="3238"/>
                </a:lnTo>
                <a:cubicBezTo>
                  <a:pt x="15052" y="3238"/>
                  <a:pt x="13974" y="1800"/>
                  <a:pt x="13974" y="1800"/>
                </a:cubicBezTo>
                <a:close/>
                <a:moveTo>
                  <a:pt x="13349" y="6302"/>
                </a:moveTo>
                <a:lnTo>
                  <a:pt x="15011" y="4456"/>
                </a:lnTo>
                <a:lnTo>
                  <a:pt x="16394" y="6302"/>
                </a:lnTo>
                <a:cubicBezTo>
                  <a:pt x="16394" y="6302"/>
                  <a:pt x="13349" y="6302"/>
                  <a:pt x="13349" y="6302"/>
                </a:cubicBezTo>
                <a:close/>
                <a:moveTo>
                  <a:pt x="13166" y="7202"/>
                </a:moveTo>
                <a:lnTo>
                  <a:pt x="16478" y="7202"/>
                </a:lnTo>
                <a:lnTo>
                  <a:pt x="11511" y="18249"/>
                </a:lnTo>
                <a:cubicBezTo>
                  <a:pt x="11511" y="18249"/>
                  <a:pt x="13166" y="7202"/>
                  <a:pt x="13166" y="7202"/>
                </a:cubicBezTo>
                <a:close/>
                <a:moveTo>
                  <a:pt x="12478" y="7202"/>
                </a:moveTo>
                <a:lnTo>
                  <a:pt x="10797" y="18414"/>
                </a:lnTo>
                <a:lnTo>
                  <a:pt x="9117" y="7202"/>
                </a:lnTo>
                <a:cubicBezTo>
                  <a:pt x="9117" y="7202"/>
                  <a:pt x="12478" y="7202"/>
                  <a:pt x="12478" y="7202"/>
                </a:cubicBezTo>
                <a:close/>
                <a:moveTo>
                  <a:pt x="8773" y="5716"/>
                </a:moveTo>
                <a:lnTo>
                  <a:pt x="7064" y="3817"/>
                </a:lnTo>
                <a:lnTo>
                  <a:pt x="8426" y="2000"/>
                </a:lnTo>
                <a:lnTo>
                  <a:pt x="10270" y="4051"/>
                </a:lnTo>
                <a:cubicBezTo>
                  <a:pt x="10270" y="4051"/>
                  <a:pt x="8773" y="5716"/>
                  <a:pt x="8773" y="5716"/>
                </a:cubicBezTo>
                <a:close/>
                <a:moveTo>
                  <a:pt x="11325" y="4051"/>
                </a:moveTo>
                <a:lnTo>
                  <a:pt x="13169" y="2000"/>
                </a:lnTo>
                <a:lnTo>
                  <a:pt x="14531" y="3817"/>
                </a:lnTo>
                <a:lnTo>
                  <a:pt x="12822" y="5716"/>
                </a:lnTo>
                <a:cubicBezTo>
                  <a:pt x="12822" y="5716"/>
                  <a:pt x="11325" y="4051"/>
                  <a:pt x="11325" y="4051"/>
                </a:cubicBezTo>
                <a:close/>
                <a:moveTo>
                  <a:pt x="12296" y="6302"/>
                </a:moveTo>
                <a:lnTo>
                  <a:pt x="9299" y="6302"/>
                </a:lnTo>
                <a:lnTo>
                  <a:pt x="10797" y="4638"/>
                </a:lnTo>
                <a:cubicBezTo>
                  <a:pt x="10797" y="4638"/>
                  <a:pt x="12296" y="6302"/>
                  <a:pt x="12296" y="6302"/>
                </a:cubicBezTo>
                <a:close/>
                <a:moveTo>
                  <a:pt x="21200" y="5102"/>
                </a:moveTo>
                <a:lnTo>
                  <a:pt x="17771" y="527"/>
                </a:lnTo>
                <a:cubicBezTo>
                  <a:pt x="17518" y="189"/>
                  <a:pt x="17176" y="0"/>
                  <a:pt x="16817" y="0"/>
                </a:cubicBezTo>
                <a:lnTo>
                  <a:pt x="4779" y="0"/>
                </a:lnTo>
                <a:cubicBezTo>
                  <a:pt x="4420" y="0"/>
                  <a:pt x="4077" y="189"/>
                  <a:pt x="3824" y="527"/>
                </a:cubicBezTo>
                <a:lnTo>
                  <a:pt x="395" y="5102"/>
                </a:lnTo>
                <a:cubicBezTo>
                  <a:pt x="131" y="5455"/>
                  <a:pt x="-1" y="5921"/>
                  <a:pt x="-1" y="6387"/>
                </a:cubicBezTo>
                <a:cubicBezTo>
                  <a:pt x="1" y="6810"/>
                  <a:pt x="114" y="7233"/>
                  <a:pt x="341" y="7573"/>
                </a:cubicBezTo>
                <a:lnTo>
                  <a:pt x="9788" y="20995"/>
                </a:lnTo>
                <a:cubicBezTo>
                  <a:pt x="10045" y="21379"/>
                  <a:pt x="10412" y="21599"/>
                  <a:pt x="10797" y="21599"/>
                </a:cubicBezTo>
                <a:cubicBezTo>
                  <a:pt x="11183" y="21599"/>
                  <a:pt x="11550" y="21379"/>
                  <a:pt x="11807" y="20995"/>
                </a:cubicBezTo>
                <a:lnTo>
                  <a:pt x="21255" y="7573"/>
                </a:lnTo>
                <a:cubicBezTo>
                  <a:pt x="21485" y="7226"/>
                  <a:pt x="21598" y="6791"/>
                  <a:pt x="21595" y="6359"/>
                </a:cubicBezTo>
                <a:cubicBezTo>
                  <a:pt x="21593" y="5902"/>
                  <a:pt x="21459" y="5449"/>
                  <a:pt x="21200" y="5102"/>
                </a:cubicBezTo>
              </a:path>
            </a:pathLst>
          </a:custGeom>
          <a:gradFill>
            <a:gsLst>
              <a:gs pos="49000">
                <a:srgbClr val="00B0F0">
                  <a:alpha val="100000"/>
                </a:srgbClr>
              </a:gs>
              <a:gs pos="100000">
                <a:srgbClr val="00B0F0"/>
              </a:gs>
              <a:gs pos="99000">
                <a:schemeClr val="bg2"/>
              </a:gs>
            </a:gsLst>
            <a:lin ang="5400000" scaled="0"/>
          </a:gradFill>
          <a:ln>
            <a:noFill/>
          </a:ln>
          <a:effectLst/>
        </p:spPr>
        <p:txBody>
          <a:bodyPr lIns="14252" tIns="14252" rIns="14252" bIns="14252" anchor="ctr"/>
          <a:lstStyle/>
          <a:p>
            <a:pPr algn="ctr" defTabSz="228600">
              <a:defRPr/>
            </a:pPr>
            <a:r>
              <a:rPr lang="en-US" sz="2800" kern="0">
                <a:solidFill>
                  <a:srgbClr val="C00000"/>
                </a:solidFill>
                <a:effectLst>
                  <a:outerShdw blurRad="38100" dist="38100" dir="2700000" algn="tl">
                    <a:srgbClr val="000000"/>
                  </a:outerShdw>
                </a:effectLst>
                <a:latin typeface="微软雅黑" panose="020B0503020204020204" pitchFamily="34" charset="-122"/>
                <a:ea typeface="微软雅黑" panose="020B0503020204020204" pitchFamily="34" charset="-122"/>
                <a:cs typeface="Times New Roman" panose="02020603050405020304" pitchFamily="18" charset="0"/>
                <a:sym typeface="Gill Sans" panose="020B0502020104020203" charset="0"/>
              </a:rPr>
              <a:t>	</a:t>
            </a:r>
          </a:p>
        </p:txBody>
      </p:sp>
      <p:sp>
        <p:nvSpPr>
          <p:cNvPr id="4" name="文本框 3"/>
          <p:cNvSpPr txBox="1"/>
          <p:nvPr>
            <p:custDataLst>
              <p:tags r:id="rId12"/>
            </p:custDataLst>
          </p:nvPr>
        </p:nvSpPr>
        <p:spPr>
          <a:xfrm>
            <a:off x="14605" y="-15875"/>
            <a:ext cx="5287645" cy="645160"/>
          </a:xfrm>
          <a:prstGeom prst="rect">
            <a:avLst/>
          </a:prstGeom>
          <a:solidFill>
            <a:srgbClr val="92D050"/>
          </a:solidFill>
          <a:ln w="9525">
            <a:noFill/>
          </a:ln>
        </p:spPr>
        <p:txBody>
          <a:bodyPr wrap="square" anchor="ctr" anchorCtr="0">
            <a:spAutoFit/>
          </a:bodyPr>
          <a:lstStyle>
            <a:defPPr>
              <a:defRPr lang="zh-CN"/>
            </a:defPPr>
            <a:lvl1pPr>
              <a:defRPr sz="3200" b="1">
                <a:solidFill>
                  <a:srgbClr val="1703DB"/>
                </a:solidFill>
                <a:latin typeface="微软雅黑" panose="020B0503020204020204" pitchFamily="34" charset="-122"/>
              </a:defRPr>
            </a:lvl1pPr>
          </a:lstStyle>
          <a:p>
            <a:pPr algn="l"/>
            <a:r>
              <a:rPr lang="zh-CN" altLang="en-US" sz="3600">
                <a:sym typeface="+mn-lt"/>
              </a:rPr>
              <a:t>一、</a:t>
            </a:r>
            <a:r>
              <a:rPr lang="zh-CN" altLang="en-US" sz="3600">
                <a:sym typeface="+mn-ea"/>
              </a:rPr>
              <a:t>共价键的形成与特征</a:t>
            </a:r>
            <a:r>
              <a:rPr lang="en-US" altLang="zh-CN" sz="3600">
                <a:sym typeface="+mn-ea"/>
              </a:rPr>
              <a:t> </a:t>
            </a:r>
          </a:p>
        </p:txBody>
      </p:sp>
      <p:sp>
        <p:nvSpPr>
          <p:cNvPr id="6" name="文本框 20"/>
          <p:cNvSpPr txBox="1"/>
          <p:nvPr>
            <p:custDataLst>
              <p:tags r:id="rId13"/>
            </p:custDataLst>
          </p:nvPr>
        </p:nvSpPr>
        <p:spPr>
          <a:xfrm>
            <a:off x="1522730" y="5971540"/>
            <a:ext cx="5417185" cy="706755"/>
          </a:xfrm>
          <a:prstGeom prst="rect">
            <a:avLst/>
          </a:prstGeom>
          <a:solidFill>
            <a:srgbClr val="FAFB92"/>
          </a:solidFill>
        </p:spPr>
        <p:txBody>
          <a:bodyPr wrap="square">
            <a:spAutoFit/>
          </a:bodyPr>
          <a:lstStyle/>
          <a:p>
            <a:pPr algn="just">
              <a:lnSpc>
                <a:spcPct val="100000"/>
              </a:lnSpc>
            </a:pPr>
            <a:r>
              <a:rPr lang="zh-CN" altLang="en-US" sz="2000" b="1" kern="100">
                <a:solidFill>
                  <a:srgbClr val="000000"/>
                </a:solidFill>
                <a:effectLst/>
                <a:latin typeface="微软雅黑" panose="020B0503020204020204" pitchFamily="34" charset="-122"/>
                <a:cs typeface="微软雅黑" panose="020B0503020204020204" pitchFamily="34" charset="-122"/>
              </a:rPr>
              <a:t>并非所有共价键都有方向性，如只有</a:t>
            </a:r>
            <a:r>
              <a:rPr lang="en-US" altLang="zh-CN" sz="2000" b="1" kern="100">
                <a:solidFill>
                  <a:srgbClr val="000000"/>
                </a:solidFill>
                <a:effectLst/>
                <a:latin typeface="微软雅黑" panose="020B0503020204020204" pitchFamily="34" charset="-122"/>
                <a:cs typeface="微软雅黑" panose="020B0503020204020204" pitchFamily="34" charset="-122"/>
              </a:rPr>
              <a:t>s</a:t>
            </a:r>
            <a:r>
              <a:rPr lang="zh-CN" altLang="en-US" sz="2000" b="1" kern="100">
                <a:solidFill>
                  <a:srgbClr val="000000"/>
                </a:solidFill>
                <a:effectLst/>
                <a:latin typeface="微软雅黑" panose="020B0503020204020204" pitchFamily="34" charset="-122"/>
                <a:cs typeface="微软雅黑" panose="020B0503020204020204" pitchFamily="34" charset="-122"/>
              </a:rPr>
              <a:t>轨道重叠形成的共价键。</a:t>
            </a:r>
          </a:p>
        </p:txBody>
      </p:sp>
      <p:sp>
        <p:nvSpPr>
          <p:cNvPr id="7" name="文本框 6"/>
          <p:cNvSpPr txBox="1"/>
          <p:nvPr>
            <p:custDataLst>
              <p:tags r:id="rId14"/>
            </p:custDataLst>
          </p:nvPr>
        </p:nvSpPr>
        <p:spPr>
          <a:xfrm>
            <a:off x="-19685" y="5995670"/>
            <a:ext cx="1673860" cy="583565"/>
          </a:xfrm>
          <a:prstGeom prst="rect">
            <a:avLst/>
          </a:prstGeom>
          <a:noFill/>
        </p:spPr>
        <p:txBody>
          <a:bodyPr wrap="square" rtlCol="0" anchor="t">
            <a:spAutoFit/>
          </a:bodyPr>
          <a:lstStyle/>
          <a:p>
            <a:pPr lvl="0" algn="ctr">
              <a:buClrTx/>
              <a:buSzTx/>
              <a:buFontTx/>
            </a:pPr>
            <a:r>
              <a:rPr lang="en-US" altLang="zh-CN" sz="3200" b="1">
                <a:solidFill>
                  <a:srgbClr val="FF0000"/>
                </a:solidFill>
                <a:effectLst>
                  <a:outerShdw blurRad="38100" dist="38100" dir="2700000">
                    <a:srgbClr val="000000"/>
                  </a:outerShdw>
                </a:effectLst>
                <a:highlight>
                  <a:srgbClr val="FFFF00"/>
                </a:highlight>
                <a:latin typeface="微软雅黑" panose="020B0503020204020204" pitchFamily="34" charset="-122"/>
                <a:cs typeface="+mn-ea"/>
                <a:sym typeface="+mn-ea"/>
              </a:rPr>
              <a:t> </a:t>
            </a:r>
            <a:r>
              <a:rPr lang="zh-CN" altLang="en-US" sz="3200" b="1">
                <a:solidFill>
                  <a:srgbClr val="FF0000"/>
                </a:solidFill>
                <a:effectLst>
                  <a:outerShdw blurRad="38100" dist="38100" dir="2700000">
                    <a:srgbClr val="000000"/>
                  </a:outerShdw>
                </a:effectLst>
                <a:highlight>
                  <a:srgbClr val="FFFF00"/>
                </a:highlight>
                <a:latin typeface="微软雅黑" panose="020B0503020204020204" pitchFamily="34" charset="-122"/>
                <a:cs typeface="+mn-ea"/>
                <a:sym typeface="+mn-ea"/>
              </a:rPr>
              <a:t>注意：</a:t>
            </a:r>
          </a:p>
        </p:txBody>
      </p:sp>
      <p:pic>
        <p:nvPicPr>
          <p:cNvPr id="716802" name="Picture 2" descr="H73"/>
          <p:cNvPicPr>
            <a:picLocks noChangeAspect="1" noChangeArrowheads="1"/>
          </p:cNvPicPr>
          <p:nvPr>
            <p:custDataLst>
              <p:tags r:id="rId15"/>
            </p:custDataLst>
          </p:nvPr>
        </p:nvPicPr>
        <p:blipFill>
          <a:blip r:embed="rId18"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bwMode="auto">
          <a:xfrm>
            <a:off x="7405056" y="4924299"/>
            <a:ext cx="1976431" cy="1951729"/>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2538"/>
                                        </p:tgtEl>
                                        <p:attrNameLst>
                                          <p:attrName>style.visibility</p:attrName>
                                        </p:attrNameLst>
                                      </p:cBhvr>
                                      <p:to>
                                        <p:strVal val="visible"/>
                                      </p:to>
                                    </p:set>
                                    <p:animEffect transition="in" filter="barn(inVertical)">
                                      <p:cBhvr>
                                        <p:cTn id="7" dur="500"/>
                                        <p:tgtEl>
                                          <p:spTgt spid="22538"/>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checkerboard(across)">
                                      <p:cBhvr>
                                        <p:cTn id="12" dur="500"/>
                                        <p:tgtEl>
                                          <p:spTgt spid="21"/>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 calcmode="lin" valueType="num">
                                      <p:cBhvr additive="base">
                                        <p:cTn id="17" dur="500" fill="hold"/>
                                        <p:tgtEl>
                                          <p:spTgt spid="18"/>
                                        </p:tgtEl>
                                        <p:attrNameLst>
                                          <p:attrName>ppt_x</p:attrName>
                                        </p:attrNameLst>
                                      </p:cBhvr>
                                      <p:tavLst>
                                        <p:tav tm="0">
                                          <p:val>
                                            <p:strVal val="#ppt_x"/>
                                          </p:val>
                                        </p:tav>
                                        <p:tav tm="100000">
                                          <p:val>
                                            <p:strVal val="#ppt_x"/>
                                          </p:val>
                                        </p:tav>
                                      </p:tavLst>
                                    </p:anim>
                                    <p:anim calcmode="lin" valueType="num">
                                      <p:cBhvr additive="base">
                                        <p:cTn id="1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22543"/>
                                        </p:tgtEl>
                                        <p:attrNameLst>
                                          <p:attrName>style.visibility</p:attrName>
                                        </p:attrNameLst>
                                      </p:cBhvr>
                                      <p:to>
                                        <p:strVal val="visible"/>
                                      </p:to>
                                    </p:set>
                                    <p:animEffect transition="in" filter="barn(inVertical)">
                                      <p:cBhvr>
                                        <p:cTn id="23" dur="500"/>
                                        <p:tgtEl>
                                          <p:spTgt spid="22543"/>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additive="base">
                                        <p:cTn id="28" dur="500" fill="hold"/>
                                        <p:tgtEl>
                                          <p:spTgt spid="3"/>
                                        </p:tgtEl>
                                        <p:attrNameLst>
                                          <p:attrName>ppt_x</p:attrName>
                                        </p:attrNameLst>
                                      </p:cBhvr>
                                      <p:tavLst>
                                        <p:tav tm="0">
                                          <p:val>
                                            <p:strVal val="#ppt_x"/>
                                          </p:val>
                                        </p:tav>
                                        <p:tav tm="100000">
                                          <p:val>
                                            <p:strVal val="#ppt_x"/>
                                          </p:val>
                                        </p:tav>
                                      </p:tavLst>
                                    </p:anim>
                                    <p:anim calcmode="lin" valueType="num">
                                      <p:cBhvr additive="base">
                                        <p:cTn id="29"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2"/>
                                        </p:tgtEl>
                                        <p:attrNameLst>
                                          <p:attrName>style.visibility</p:attrName>
                                        </p:attrNameLst>
                                      </p:cBhvr>
                                      <p:to>
                                        <p:strVal val="visible"/>
                                      </p:to>
                                    </p:set>
                                    <p:animEffect transition="in" filter="barn(inVertical)">
                                      <p:cBhvr>
                                        <p:cTn id="34" dur="500"/>
                                        <p:tgtEl>
                                          <p:spTgt spid="2"/>
                                        </p:tgtEl>
                                      </p:cBhvr>
                                    </p:animEffect>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716802"/>
                                        </p:tgtEl>
                                        <p:attrNameLst>
                                          <p:attrName>style.visibility</p:attrName>
                                        </p:attrNameLst>
                                      </p:cBhvr>
                                      <p:to>
                                        <p:strVal val="visible"/>
                                      </p:to>
                                    </p:set>
                                    <p:anim calcmode="lin" valueType="num">
                                      <p:cBhvr additive="base">
                                        <p:cTn id="39" dur="500" fill="hold"/>
                                        <p:tgtEl>
                                          <p:spTgt spid="716802"/>
                                        </p:tgtEl>
                                        <p:attrNameLst>
                                          <p:attrName>ppt_x</p:attrName>
                                        </p:attrNameLst>
                                      </p:cBhvr>
                                      <p:tavLst>
                                        <p:tav tm="0">
                                          <p:val>
                                            <p:strVal val="#ppt_x"/>
                                          </p:val>
                                        </p:tav>
                                        <p:tav tm="100000">
                                          <p:val>
                                            <p:strVal val="#ppt_x"/>
                                          </p:val>
                                        </p:tav>
                                      </p:tavLst>
                                    </p:anim>
                                    <p:anim calcmode="lin" valueType="num">
                                      <p:cBhvr additive="base">
                                        <p:cTn id="40" dur="500" fill="hold"/>
                                        <p:tgtEl>
                                          <p:spTgt spid="716802"/>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grpId="0" nodeType="clickEffect">
                                  <p:stCondLst>
                                    <p:cond delay="0"/>
                                  </p:stCondLst>
                                  <p:childTnLst>
                                    <p:set>
                                      <p:cBhvr>
                                        <p:cTn id="44" dur="1" fill="hold">
                                          <p:stCondLst>
                                            <p:cond delay="0"/>
                                          </p:stCondLst>
                                        </p:cTn>
                                        <p:tgtEl>
                                          <p:spTgt spid="23"/>
                                        </p:tgtEl>
                                        <p:attrNameLst>
                                          <p:attrName>style.visibility</p:attrName>
                                        </p:attrNameLst>
                                      </p:cBhvr>
                                      <p:to>
                                        <p:strVal val="visible"/>
                                      </p:to>
                                    </p:set>
                                    <p:animEffect transition="in" filter="barn(inVertical)">
                                      <p:cBhvr>
                                        <p:cTn id="45" dur="500"/>
                                        <p:tgtEl>
                                          <p:spTgt spid="23"/>
                                        </p:tgtEl>
                                      </p:cBhvr>
                                    </p:animEffect>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nodeType="click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additive="base">
                                        <p:cTn id="50" dur="500" fill="hold"/>
                                        <p:tgtEl>
                                          <p:spTgt spid="9"/>
                                        </p:tgtEl>
                                        <p:attrNameLst>
                                          <p:attrName>ppt_x</p:attrName>
                                        </p:attrNameLst>
                                      </p:cBhvr>
                                      <p:tavLst>
                                        <p:tav tm="0">
                                          <p:val>
                                            <p:strVal val="#ppt_x"/>
                                          </p:val>
                                        </p:tav>
                                        <p:tav tm="100000">
                                          <p:val>
                                            <p:strVal val="#ppt_x"/>
                                          </p:val>
                                        </p:tav>
                                      </p:tavLst>
                                    </p:anim>
                                    <p:anim calcmode="lin" valueType="num">
                                      <p:cBhvr additive="base">
                                        <p:cTn id="51" dur="500" fill="hold"/>
                                        <p:tgtEl>
                                          <p:spTgt spid="9"/>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17"/>
                                        </p:tgtEl>
                                        <p:attrNameLst>
                                          <p:attrName>style.visibility</p:attrName>
                                        </p:attrNameLst>
                                      </p:cBhvr>
                                      <p:to>
                                        <p:strVal val="visible"/>
                                      </p:to>
                                    </p:set>
                                    <p:anim calcmode="lin" valueType="num">
                                      <p:cBhvr additive="base">
                                        <p:cTn id="54" dur="500" fill="hold"/>
                                        <p:tgtEl>
                                          <p:spTgt spid="17"/>
                                        </p:tgtEl>
                                        <p:attrNameLst>
                                          <p:attrName>ppt_x</p:attrName>
                                        </p:attrNameLst>
                                      </p:cBhvr>
                                      <p:tavLst>
                                        <p:tav tm="0">
                                          <p:val>
                                            <p:strVal val="#ppt_x"/>
                                          </p:val>
                                        </p:tav>
                                        <p:tav tm="100000">
                                          <p:val>
                                            <p:strVal val="#ppt_x"/>
                                          </p:val>
                                        </p:tav>
                                      </p:tavLst>
                                    </p:anim>
                                    <p:anim calcmode="lin" valueType="num">
                                      <p:cBhvr additive="base">
                                        <p:cTn id="55"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2" presetClass="entr" presetSubtype="4" fill="hold" grpId="0" nodeType="click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additive="base">
                                        <p:cTn id="60" dur="500" fill="hold"/>
                                        <p:tgtEl>
                                          <p:spTgt spid="7"/>
                                        </p:tgtEl>
                                        <p:attrNameLst>
                                          <p:attrName>ppt_x</p:attrName>
                                        </p:attrNameLst>
                                      </p:cBhvr>
                                      <p:tavLst>
                                        <p:tav tm="0">
                                          <p:val>
                                            <p:strVal val="#ppt_x"/>
                                          </p:val>
                                        </p:tav>
                                        <p:tav tm="100000">
                                          <p:val>
                                            <p:strVal val="#ppt_x"/>
                                          </p:val>
                                        </p:tav>
                                      </p:tavLst>
                                    </p:anim>
                                    <p:anim calcmode="lin" valueType="num">
                                      <p:cBhvr additive="base">
                                        <p:cTn id="61"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2" presetClass="entr" presetSubtype="4" fill="hold" grpId="0" nodeType="clickEffect">
                                  <p:stCondLst>
                                    <p:cond delay="0"/>
                                  </p:stCondLst>
                                  <p:childTnLst>
                                    <p:set>
                                      <p:cBhvr>
                                        <p:cTn id="65" dur="1" fill="hold">
                                          <p:stCondLst>
                                            <p:cond delay="0"/>
                                          </p:stCondLst>
                                        </p:cTn>
                                        <p:tgtEl>
                                          <p:spTgt spid="6"/>
                                        </p:tgtEl>
                                        <p:attrNameLst>
                                          <p:attrName>style.visibility</p:attrName>
                                        </p:attrNameLst>
                                      </p:cBhvr>
                                      <p:to>
                                        <p:strVal val="visible"/>
                                      </p:to>
                                    </p:set>
                                    <p:anim calcmode="lin" valueType="num">
                                      <p:cBhvr additive="base">
                                        <p:cTn id="66" dur="500" fill="hold"/>
                                        <p:tgtEl>
                                          <p:spTgt spid="6"/>
                                        </p:tgtEl>
                                        <p:attrNameLst>
                                          <p:attrName>ppt_x</p:attrName>
                                        </p:attrNameLst>
                                      </p:cBhvr>
                                      <p:tavLst>
                                        <p:tav tm="0">
                                          <p:val>
                                            <p:strVal val="#ppt_x"/>
                                          </p:val>
                                        </p:tav>
                                        <p:tav tm="100000">
                                          <p:val>
                                            <p:strVal val="#ppt_x"/>
                                          </p:val>
                                        </p:tav>
                                      </p:tavLst>
                                    </p:anim>
                                    <p:anim calcmode="lin" valueType="num">
                                      <p:cBhvr additive="base">
                                        <p:cTn id="67"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8" grpId="0"/>
      <p:bldP spid="22543" grpId="0" animBg="1"/>
      <p:bldP spid="18" grpId="0"/>
      <p:bldP spid="21" grpId="0" animBg="1"/>
      <p:bldP spid="2" grpId="0"/>
      <p:bldP spid="3" grpId="0"/>
      <p:bldP spid="17" grpId="0"/>
      <p:bldP spid="23" grpId="0" animBg="1"/>
      <p:bldP spid="6" grpId="0" animBg="1"/>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custDataLst>
              <p:tags r:id="rId1"/>
            </p:custDataLst>
          </p:nvPr>
        </p:nvSpPr>
        <p:spPr>
          <a:xfrm>
            <a:off x="336605" y="1311036"/>
            <a:ext cx="11409887" cy="1938992"/>
          </a:xfrm>
          <a:prstGeom prst="rect">
            <a:avLst/>
          </a:prstGeom>
        </p:spPr>
        <p:txBody>
          <a:bodyPr>
            <a:spAutoFit/>
          </a:bodyPr>
          <a:lstStyle/>
          <a:p>
            <a:pPr algn="just">
              <a:spcAft>
                <a:spcPct val="0"/>
              </a:spcAft>
            </a:pPr>
            <a:r>
              <a:rPr lang="zh-CN" altLang="en-US" sz="2400" b="1" kern="100" dirty="0">
                <a:latin typeface="微软雅黑" panose="020B0503020204020204" pitchFamily="34" charset="-122"/>
                <a:cs typeface="微软雅黑" panose="020B0503020204020204" pitchFamily="34" charset="-122"/>
              </a:rPr>
              <a:t>例</a:t>
            </a:r>
            <a:r>
              <a:rPr lang="en-US" altLang="zh-CN" sz="2400" b="1" kern="100" dirty="0">
                <a:latin typeface="微软雅黑" panose="020B0503020204020204" pitchFamily="34" charset="-122"/>
                <a:cs typeface="微软雅黑" panose="020B0503020204020204" pitchFamily="34" charset="-122"/>
              </a:rPr>
              <a:t>1.</a:t>
            </a:r>
            <a:r>
              <a:rPr lang="zh-CN" altLang="zh-CN" sz="2400" b="1" kern="100" dirty="0">
                <a:latin typeface="微软雅黑" panose="020B0503020204020204" pitchFamily="34" charset="-122"/>
                <a:cs typeface="微软雅黑" panose="020B0503020204020204" pitchFamily="34" charset="-122"/>
              </a:rPr>
              <a:t>下列说法正确的是（</a:t>
            </a:r>
            <a:r>
              <a:rPr lang="en-US" altLang="zh-CN" sz="2400" b="1" kern="100" dirty="0">
                <a:latin typeface="微软雅黑" panose="020B0503020204020204" pitchFamily="34" charset="-122"/>
                <a:cs typeface="微软雅黑" panose="020B0503020204020204" pitchFamily="34" charset="-122"/>
              </a:rPr>
              <a:t>         </a:t>
            </a:r>
            <a:r>
              <a:rPr lang="zh-CN" altLang="en-US" sz="2400" b="1" kern="100" dirty="0">
                <a:latin typeface="微软雅黑" panose="020B0503020204020204" pitchFamily="34" charset="-122"/>
                <a:cs typeface="微软雅黑" panose="020B0503020204020204" pitchFamily="34" charset="-122"/>
              </a:rPr>
              <a:t>）</a:t>
            </a:r>
            <a:endParaRPr lang="zh-CN" altLang="zh-CN" sz="2400" b="1" kern="100" dirty="0">
              <a:latin typeface="微软雅黑" panose="020B0503020204020204" pitchFamily="34" charset="-122"/>
              <a:cs typeface="微软雅黑" panose="020B0503020204020204" pitchFamily="34" charset="-122"/>
            </a:endParaRPr>
          </a:p>
          <a:p>
            <a:pPr algn="just">
              <a:spcAft>
                <a:spcPct val="0"/>
              </a:spcAft>
            </a:pPr>
            <a:r>
              <a:rPr lang="en-US" altLang="zh-CN" sz="2400" b="1" kern="100" dirty="0">
                <a:latin typeface="微软雅黑" panose="020B0503020204020204" pitchFamily="34" charset="-122"/>
                <a:cs typeface="微软雅黑" panose="020B0503020204020204" pitchFamily="34" charset="-122"/>
              </a:rPr>
              <a:t>A.Cl</a:t>
            </a:r>
            <a:r>
              <a:rPr lang="en-US" altLang="zh-CN" sz="2400" b="1" kern="100" baseline="-25000" dirty="0">
                <a:latin typeface="微软雅黑" panose="020B0503020204020204" pitchFamily="34" charset="-122"/>
                <a:cs typeface="微软雅黑" panose="020B0503020204020204" pitchFamily="34" charset="-122"/>
              </a:rPr>
              <a:t>2</a:t>
            </a:r>
            <a:r>
              <a:rPr lang="zh-CN" altLang="zh-CN" sz="2400" b="1" kern="100" dirty="0">
                <a:latin typeface="微软雅黑" panose="020B0503020204020204" pitchFamily="34" charset="-122"/>
                <a:cs typeface="微软雅黑" panose="020B0503020204020204" pitchFamily="34" charset="-122"/>
              </a:rPr>
              <a:t>是双原子分子，</a:t>
            </a:r>
            <a:r>
              <a:rPr lang="en-US" altLang="zh-CN" sz="2400" b="1" kern="100" dirty="0">
                <a:latin typeface="微软雅黑" panose="020B0503020204020204" pitchFamily="34" charset="-122"/>
                <a:cs typeface="微软雅黑" panose="020B0503020204020204" pitchFamily="34" charset="-122"/>
              </a:rPr>
              <a:t>H</a:t>
            </a:r>
            <a:r>
              <a:rPr lang="en-US" altLang="zh-CN" sz="2400" b="1" kern="100" baseline="-25000" dirty="0">
                <a:latin typeface="微软雅黑" panose="020B0503020204020204" pitchFamily="34" charset="-122"/>
                <a:cs typeface="微软雅黑" panose="020B0503020204020204" pitchFamily="34" charset="-122"/>
              </a:rPr>
              <a:t>2</a:t>
            </a:r>
            <a:r>
              <a:rPr lang="en-US" altLang="zh-CN" sz="2400" b="1" kern="100" dirty="0">
                <a:latin typeface="微软雅黑" panose="020B0503020204020204" pitchFamily="34" charset="-122"/>
                <a:cs typeface="微软雅黑" panose="020B0503020204020204" pitchFamily="34" charset="-122"/>
              </a:rPr>
              <a:t>S</a:t>
            </a:r>
            <a:r>
              <a:rPr lang="zh-CN" altLang="zh-CN" sz="2400" b="1" kern="100" dirty="0">
                <a:latin typeface="微软雅黑" panose="020B0503020204020204" pitchFamily="34" charset="-122"/>
                <a:cs typeface="微软雅黑" panose="020B0503020204020204" pitchFamily="34" charset="-122"/>
              </a:rPr>
              <a:t>是三原子分子，这是由共价键的方向性决定的</a:t>
            </a:r>
          </a:p>
          <a:p>
            <a:pPr algn="just">
              <a:spcAft>
                <a:spcPct val="0"/>
              </a:spcAft>
            </a:pPr>
            <a:r>
              <a:rPr lang="en-US" altLang="zh-CN" sz="2400" b="1" kern="100" dirty="0">
                <a:latin typeface="微软雅黑" panose="020B0503020204020204" pitchFamily="34" charset="-122"/>
                <a:cs typeface="微软雅黑" panose="020B0503020204020204" pitchFamily="34" charset="-122"/>
              </a:rPr>
              <a:t>B.H</a:t>
            </a:r>
            <a:r>
              <a:rPr lang="en-US" altLang="zh-CN" sz="2400" b="1" kern="100" baseline="-25000" dirty="0">
                <a:latin typeface="微软雅黑" panose="020B0503020204020204" pitchFamily="34" charset="-122"/>
                <a:cs typeface="微软雅黑" panose="020B0503020204020204" pitchFamily="34" charset="-122"/>
              </a:rPr>
              <a:t>2</a:t>
            </a:r>
            <a:r>
              <a:rPr lang="en-US" altLang="zh-CN" sz="2400" b="1" kern="100" dirty="0">
                <a:latin typeface="微软雅黑" panose="020B0503020204020204" pitchFamily="34" charset="-122"/>
                <a:cs typeface="微软雅黑" panose="020B0503020204020204" pitchFamily="34" charset="-122"/>
              </a:rPr>
              <a:t>O</a:t>
            </a:r>
            <a:r>
              <a:rPr lang="zh-CN" altLang="zh-CN" sz="2400" b="1" kern="100" dirty="0">
                <a:latin typeface="微软雅黑" panose="020B0503020204020204" pitchFamily="34" charset="-122"/>
                <a:cs typeface="微软雅黑" panose="020B0503020204020204" pitchFamily="34" charset="-122"/>
              </a:rPr>
              <a:t>与</a:t>
            </a:r>
            <a:r>
              <a:rPr lang="en-US" altLang="zh-CN" sz="2400" b="1" kern="100" dirty="0">
                <a:latin typeface="微软雅黑" panose="020B0503020204020204" pitchFamily="34" charset="-122"/>
                <a:cs typeface="微软雅黑" panose="020B0503020204020204" pitchFamily="34" charset="-122"/>
              </a:rPr>
              <a:t>H</a:t>
            </a:r>
            <a:r>
              <a:rPr lang="en-US" altLang="zh-CN" sz="2400" b="1" kern="100" baseline="-25000" dirty="0">
                <a:latin typeface="微软雅黑" panose="020B0503020204020204" pitchFamily="34" charset="-122"/>
                <a:cs typeface="微软雅黑" panose="020B0503020204020204" pitchFamily="34" charset="-122"/>
              </a:rPr>
              <a:t>2</a:t>
            </a:r>
            <a:r>
              <a:rPr lang="en-US" altLang="zh-CN" sz="2400" b="1" kern="100" dirty="0">
                <a:latin typeface="微软雅黑" panose="020B0503020204020204" pitchFamily="34" charset="-122"/>
                <a:cs typeface="微软雅黑" panose="020B0503020204020204" pitchFamily="34" charset="-122"/>
              </a:rPr>
              <a:t>S</a:t>
            </a:r>
            <a:r>
              <a:rPr lang="zh-CN" altLang="zh-CN" sz="2400" b="1" kern="100" dirty="0">
                <a:latin typeface="微软雅黑" panose="020B0503020204020204" pitchFamily="34" charset="-122"/>
                <a:cs typeface="微软雅黑" panose="020B0503020204020204" pitchFamily="34" charset="-122"/>
              </a:rPr>
              <a:t>的空间结构一样是由共价键的饱和性决定的</a:t>
            </a:r>
          </a:p>
          <a:p>
            <a:pPr algn="just">
              <a:spcAft>
                <a:spcPct val="0"/>
              </a:spcAft>
            </a:pPr>
            <a:r>
              <a:rPr lang="en-US" altLang="zh-CN" sz="2400" b="1" kern="100" dirty="0">
                <a:latin typeface="微软雅黑" panose="020B0503020204020204" pitchFamily="34" charset="-122"/>
                <a:cs typeface="微软雅黑" panose="020B0503020204020204" pitchFamily="34" charset="-122"/>
              </a:rPr>
              <a:t>C.</a:t>
            </a:r>
            <a:r>
              <a:rPr lang="zh-CN" altLang="zh-CN" sz="2400" b="1" kern="100" dirty="0">
                <a:latin typeface="微软雅黑" panose="020B0503020204020204" pitchFamily="34" charset="-122"/>
                <a:cs typeface="微软雅黑" panose="020B0503020204020204" pitchFamily="34" charset="-122"/>
              </a:rPr>
              <a:t>并非所有的共价键都有方向性</a:t>
            </a:r>
          </a:p>
          <a:p>
            <a:pPr algn="just">
              <a:spcAft>
                <a:spcPct val="0"/>
              </a:spcAft>
            </a:pPr>
            <a:r>
              <a:rPr lang="en-US" altLang="zh-CN" sz="2400" b="1" kern="100" dirty="0">
                <a:latin typeface="微软雅黑" panose="020B0503020204020204" pitchFamily="34" charset="-122"/>
                <a:cs typeface="微软雅黑" panose="020B0503020204020204" pitchFamily="34" charset="-122"/>
              </a:rPr>
              <a:t>D.</a:t>
            </a:r>
            <a:r>
              <a:rPr lang="zh-CN" altLang="zh-CN" sz="2400" b="1" kern="100" dirty="0">
                <a:latin typeface="微软雅黑" panose="020B0503020204020204" pitchFamily="34" charset="-122"/>
                <a:cs typeface="微软雅黑" panose="020B0503020204020204" pitchFamily="34" charset="-122"/>
              </a:rPr>
              <a:t>两原子轨道发生重叠后，电子在两核间出现的概率减小</a:t>
            </a:r>
            <a:endParaRPr lang="zh-CN" altLang="zh-CN" sz="2400" b="1" kern="100" dirty="0">
              <a:effectLst/>
              <a:latin typeface="微软雅黑" panose="020B0503020204020204" pitchFamily="34" charset="-122"/>
              <a:cs typeface="微软雅黑" panose="020B0503020204020204" pitchFamily="34" charset="-122"/>
            </a:endParaRPr>
          </a:p>
        </p:txBody>
      </p:sp>
      <p:sp>
        <p:nvSpPr>
          <p:cNvPr id="9" name="TextBox 9"/>
          <p:cNvSpPr txBox="1"/>
          <p:nvPr>
            <p:custDataLst>
              <p:tags r:id="rId2"/>
            </p:custDataLst>
          </p:nvPr>
        </p:nvSpPr>
        <p:spPr>
          <a:xfrm>
            <a:off x="3975696" y="1322683"/>
            <a:ext cx="755650" cy="793115"/>
          </a:xfrm>
          <a:prstGeom prst="rect">
            <a:avLst/>
          </a:prstGeom>
          <a:noFill/>
        </p:spPr>
        <p:txBody>
          <a:bodyPr wrap="square" rtlCol="0">
            <a:noAutofit/>
          </a:bodyPr>
          <a:lstStyle/>
          <a:p>
            <a:r>
              <a:rPr lang="en-US" altLang="zh-CN" sz="2400" b="1" dirty="0">
                <a:solidFill>
                  <a:srgbClr val="C00000"/>
                </a:solidFill>
                <a:latin typeface="微软雅黑" panose="020B0503020204020204" pitchFamily="34" charset="-122"/>
              </a:rPr>
              <a:t>C</a:t>
            </a:r>
          </a:p>
        </p:txBody>
      </p:sp>
      <p:sp>
        <p:nvSpPr>
          <p:cNvPr id="25" name="文本框 24"/>
          <p:cNvSpPr txBox="1"/>
          <p:nvPr>
            <p:custDataLst>
              <p:tags r:id="rId3"/>
            </p:custDataLst>
          </p:nvPr>
        </p:nvSpPr>
        <p:spPr>
          <a:xfrm>
            <a:off x="335280" y="709295"/>
            <a:ext cx="4659630" cy="521970"/>
          </a:xfrm>
          <a:prstGeom prst="rect">
            <a:avLst/>
          </a:prstGeom>
          <a:noFill/>
        </p:spPr>
        <p:txBody>
          <a:bodyPr wrap="square">
            <a:spAutoFit/>
          </a:bodyPr>
          <a:lstStyle/>
          <a:p>
            <a:pPr eaLnBrk="1" hangingPunct="1">
              <a:buFont typeface="Arial" panose="020B0604020202020204" pitchFamily="34" charset="0"/>
              <a:buNone/>
              <a:defRPr/>
            </a:pPr>
            <a:r>
              <a:rPr lang="en-US" sz="2800" b="1" kern="100">
                <a:solidFill>
                  <a:srgbClr val="C00000"/>
                </a:solidFill>
                <a:latin typeface="微软雅黑" panose="020B0503020204020204" pitchFamily="34" charset="-122"/>
                <a:cs typeface="微软雅黑" panose="020B0503020204020204" pitchFamily="34" charset="-122"/>
              </a:rPr>
              <a:t>2.</a:t>
            </a:r>
            <a:r>
              <a:rPr lang="zh-CN" altLang="en-US" sz="2800" b="1" kern="100">
                <a:solidFill>
                  <a:srgbClr val="C00000"/>
                </a:solidFill>
                <a:latin typeface="微软雅黑" panose="020B0503020204020204" pitchFamily="34" charset="-122"/>
                <a:cs typeface="微软雅黑" panose="020B0503020204020204" pitchFamily="34" charset="-122"/>
              </a:rPr>
              <a:t>共价键的特征</a:t>
            </a:r>
          </a:p>
        </p:txBody>
      </p:sp>
      <p:sp>
        <p:nvSpPr>
          <p:cNvPr id="34" name="AutoShape 117"/>
          <p:cNvSpPr/>
          <p:nvPr>
            <p:custDataLst>
              <p:tags r:id="rId4"/>
            </p:custDataLst>
          </p:nvPr>
        </p:nvSpPr>
        <p:spPr bwMode="auto">
          <a:xfrm>
            <a:off x="38330" y="837896"/>
            <a:ext cx="397637" cy="299773"/>
          </a:xfrm>
          <a:custGeom>
            <a:avLst/>
            <a:gdLst>
              <a:gd name="T0" fmla="+- 0 10799 1"/>
              <a:gd name="T1" fmla="*/ T0 w 21596"/>
              <a:gd name="T2" fmla="*/ 10800 h 21600"/>
              <a:gd name="T3" fmla="+- 0 10799 1"/>
              <a:gd name="T4" fmla="*/ T3 w 21596"/>
              <a:gd name="T5" fmla="*/ 10800 h 21600"/>
              <a:gd name="T6" fmla="+- 0 10799 1"/>
              <a:gd name="T7" fmla="*/ T6 w 21596"/>
              <a:gd name="T8" fmla="*/ 10800 h 21600"/>
              <a:gd name="T9" fmla="+- 0 10799 1"/>
              <a:gd name="T10" fmla="*/ T9 w 21596"/>
              <a:gd name="T11" fmla="*/ 10800 h 21600"/>
            </a:gdLst>
            <a:ahLst/>
            <a:cxnLst>
              <a:cxn ang="0">
                <a:pos x="T1" y="T2"/>
              </a:cxn>
              <a:cxn ang="0">
                <a:pos x="T4" y="T5"/>
              </a:cxn>
              <a:cxn ang="0">
                <a:pos x="T7" y="T8"/>
              </a:cxn>
              <a:cxn ang="0">
                <a:pos x="T10" y="T11"/>
              </a:cxn>
            </a:cxnLst>
            <a:rect l="0" t="0" r="r" b="b"/>
            <a:pathLst>
              <a:path w="21596" h="21600">
                <a:moveTo>
                  <a:pt x="4511" y="2151"/>
                </a:moveTo>
                <a:lnTo>
                  <a:pt x="6064" y="3877"/>
                </a:lnTo>
                <a:lnTo>
                  <a:pt x="4246" y="6302"/>
                </a:lnTo>
                <a:lnTo>
                  <a:pt x="1353" y="6302"/>
                </a:lnTo>
                <a:cubicBezTo>
                  <a:pt x="1353" y="6302"/>
                  <a:pt x="4511" y="2151"/>
                  <a:pt x="4511" y="2151"/>
                </a:cubicBezTo>
                <a:close/>
                <a:moveTo>
                  <a:pt x="17348" y="6302"/>
                </a:moveTo>
                <a:lnTo>
                  <a:pt x="15531" y="3877"/>
                </a:lnTo>
                <a:lnTo>
                  <a:pt x="17082" y="2153"/>
                </a:lnTo>
                <a:lnTo>
                  <a:pt x="20191" y="6302"/>
                </a:lnTo>
                <a:cubicBezTo>
                  <a:pt x="20191" y="6302"/>
                  <a:pt x="17348" y="6302"/>
                  <a:pt x="17348" y="6302"/>
                </a:cubicBezTo>
                <a:close/>
                <a:moveTo>
                  <a:pt x="17264" y="7202"/>
                </a:moveTo>
                <a:lnTo>
                  <a:pt x="19663" y="7202"/>
                </a:lnTo>
                <a:lnTo>
                  <a:pt x="13021" y="16638"/>
                </a:lnTo>
                <a:cubicBezTo>
                  <a:pt x="13021" y="16638"/>
                  <a:pt x="17264" y="7202"/>
                  <a:pt x="17264" y="7202"/>
                </a:cubicBezTo>
                <a:close/>
                <a:moveTo>
                  <a:pt x="8574" y="16637"/>
                </a:moveTo>
                <a:lnTo>
                  <a:pt x="1933" y="7202"/>
                </a:lnTo>
                <a:lnTo>
                  <a:pt x="4330" y="7202"/>
                </a:lnTo>
                <a:cubicBezTo>
                  <a:pt x="4330" y="7202"/>
                  <a:pt x="8574" y="16637"/>
                  <a:pt x="8574" y="16637"/>
                </a:cubicBezTo>
                <a:close/>
                <a:moveTo>
                  <a:pt x="8429" y="7202"/>
                </a:moveTo>
                <a:lnTo>
                  <a:pt x="10084" y="18249"/>
                </a:lnTo>
                <a:lnTo>
                  <a:pt x="5117" y="7202"/>
                </a:lnTo>
                <a:cubicBezTo>
                  <a:pt x="5117" y="7202"/>
                  <a:pt x="8429" y="7202"/>
                  <a:pt x="8429" y="7202"/>
                </a:cubicBezTo>
                <a:close/>
                <a:moveTo>
                  <a:pt x="6584" y="4456"/>
                </a:moveTo>
                <a:lnTo>
                  <a:pt x="8246" y="6302"/>
                </a:lnTo>
                <a:lnTo>
                  <a:pt x="5200" y="6302"/>
                </a:lnTo>
                <a:cubicBezTo>
                  <a:pt x="5200" y="6302"/>
                  <a:pt x="6584" y="4456"/>
                  <a:pt x="6584" y="4456"/>
                </a:cubicBezTo>
                <a:close/>
                <a:moveTo>
                  <a:pt x="6543" y="3238"/>
                </a:moveTo>
                <a:lnTo>
                  <a:pt x="5250" y="1800"/>
                </a:lnTo>
                <a:lnTo>
                  <a:pt x="7621" y="1800"/>
                </a:lnTo>
                <a:cubicBezTo>
                  <a:pt x="7621" y="1800"/>
                  <a:pt x="6543" y="3238"/>
                  <a:pt x="6543" y="3238"/>
                </a:cubicBezTo>
                <a:close/>
                <a:moveTo>
                  <a:pt x="10797" y="3466"/>
                </a:moveTo>
                <a:lnTo>
                  <a:pt x="9299" y="1800"/>
                </a:lnTo>
                <a:lnTo>
                  <a:pt x="12296" y="1800"/>
                </a:lnTo>
                <a:cubicBezTo>
                  <a:pt x="12296" y="1800"/>
                  <a:pt x="10797" y="3466"/>
                  <a:pt x="10797" y="3466"/>
                </a:cubicBezTo>
                <a:close/>
                <a:moveTo>
                  <a:pt x="13974" y="1800"/>
                </a:moveTo>
                <a:lnTo>
                  <a:pt x="16345" y="1800"/>
                </a:lnTo>
                <a:lnTo>
                  <a:pt x="15052" y="3238"/>
                </a:lnTo>
                <a:cubicBezTo>
                  <a:pt x="15052" y="3238"/>
                  <a:pt x="13974" y="1800"/>
                  <a:pt x="13974" y="1800"/>
                </a:cubicBezTo>
                <a:close/>
                <a:moveTo>
                  <a:pt x="13349" y="6302"/>
                </a:moveTo>
                <a:lnTo>
                  <a:pt x="15011" y="4456"/>
                </a:lnTo>
                <a:lnTo>
                  <a:pt x="16394" y="6302"/>
                </a:lnTo>
                <a:cubicBezTo>
                  <a:pt x="16394" y="6302"/>
                  <a:pt x="13349" y="6302"/>
                  <a:pt x="13349" y="6302"/>
                </a:cubicBezTo>
                <a:close/>
                <a:moveTo>
                  <a:pt x="13166" y="7202"/>
                </a:moveTo>
                <a:lnTo>
                  <a:pt x="16478" y="7202"/>
                </a:lnTo>
                <a:lnTo>
                  <a:pt x="11511" y="18249"/>
                </a:lnTo>
                <a:cubicBezTo>
                  <a:pt x="11511" y="18249"/>
                  <a:pt x="13166" y="7202"/>
                  <a:pt x="13166" y="7202"/>
                </a:cubicBezTo>
                <a:close/>
                <a:moveTo>
                  <a:pt x="12478" y="7202"/>
                </a:moveTo>
                <a:lnTo>
                  <a:pt x="10797" y="18414"/>
                </a:lnTo>
                <a:lnTo>
                  <a:pt x="9117" y="7202"/>
                </a:lnTo>
                <a:cubicBezTo>
                  <a:pt x="9117" y="7202"/>
                  <a:pt x="12478" y="7202"/>
                  <a:pt x="12478" y="7202"/>
                </a:cubicBezTo>
                <a:close/>
                <a:moveTo>
                  <a:pt x="8773" y="5716"/>
                </a:moveTo>
                <a:lnTo>
                  <a:pt x="7064" y="3817"/>
                </a:lnTo>
                <a:lnTo>
                  <a:pt x="8426" y="2000"/>
                </a:lnTo>
                <a:lnTo>
                  <a:pt x="10270" y="4051"/>
                </a:lnTo>
                <a:cubicBezTo>
                  <a:pt x="10270" y="4051"/>
                  <a:pt x="8773" y="5716"/>
                  <a:pt x="8773" y="5716"/>
                </a:cubicBezTo>
                <a:close/>
                <a:moveTo>
                  <a:pt x="11325" y="4051"/>
                </a:moveTo>
                <a:lnTo>
                  <a:pt x="13169" y="2000"/>
                </a:lnTo>
                <a:lnTo>
                  <a:pt x="14531" y="3817"/>
                </a:lnTo>
                <a:lnTo>
                  <a:pt x="12822" y="5716"/>
                </a:lnTo>
                <a:cubicBezTo>
                  <a:pt x="12822" y="5716"/>
                  <a:pt x="11325" y="4051"/>
                  <a:pt x="11325" y="4051"/>
                </a:cubicBezTo>
                <a:close/>
                <a:moveTo>
                  <a:pt x="12296" y="6302"/>
                </a:moveTo>
                <a:lnTo>
                  <a:pt x="9299" y="6302"/>
                </a:lnTo>
                <a:lnTo>
                  <a:pt x="10797" y="4638"/>
                </a:lnTo>
                <a:cubicBezTo>
                  <a:pt x="10797" y="4638"/>
                  <a:pt x="12296" y="6302"/>
                  <a:pt x="12296" y="6302"/>
                </a:cubicBezTo>
                <a:close/>
                <a:moveTo>
                  <a:pt x="21200" y="5102"/>
                </a:moveTo>
                <a:lnTo>
                  <a:pt x="17771" y="527"/>
                </a:lnTo>
                <a:cubicBezTo>
                  <a:pt x="17518" y="189"/>
                  <a:pt x="17176" y="0"/>
                  <a:pt x="16817" y="0"/>
                </a:cubicBezTo>
                <a:lnTo>
                  <a:pt x="4779" y="0"/>
                </a:lnTo>
                <a:cubicBezTo>
                  <a:pt x="4420" y="0"/>
                  <a:pt x="4077" y="189"/>
                  <a:pt x="3824" y="527"/>
                </a:cubicBezTo>
                <a:lnTo>
                  <a:pt x="395" y="5102"/>
                </a:lnTo>
                <a:cubicBezTo>
                  <a:pt x="131" y="5455"/>
                  <a:pt x="-1" y="5921"/>
                  <a:pt x="-1" y="6387"/>
                </a:cubicBezTo>
                <a:cubicBezTo>
                  <a:pt x="1" y="6810"/>
                  <a:pt x="114" y="7233"/>
                  <a:pt x="341" y="7573"/>
                </a:cubicBezTo>
                <a:lnTo>
                  <a:pt x="9788" y="20995"/>
                </a:lnTo>
                <a:cubicBezTo>
                  <a:pt x="10045" y="21379"/>
                  <a:pt x="10412" y="21599"/>
                  <a:pt x="10797" y="21599"/>
                </a:cubicBezTo>
                <a:cubicBezTo>
                  <a:pt x="11183" y="21599"/>
                  <a:pt x="11550" y="21379"/>
                  <a:pt x="11807" y="20995"/>
                </a:cubicBezTo>
                <a:lnTo>
                  <a:pt x="21255" y="7573"/>
                </a:lnTo>
                <a:cubicBezTo>
                  <a:pt x="21485" y="7226"/>
                  <a:pt x="21598" y="6791"/>
                  <a:pt x="21595" y="6359"/>
                </a:cubicBezTo>
                <a:cubicBezTo>
                  <a:pt x="21593" y="5902"/>
                  <a:pt x="21459" y="5449"/>
                  <a:pt x="21200" y="5102"/>
                </a:cubicBezTo>
              </a:path>
            </a:pathLst>
          </a:custGeom>
          <a:gradFill>
            <a:gsLst>
              <a:gs pos="49000">
                <a:srgbClr val="00B0F0">
                  <a:alpha val="100000"/>
                </a:srgbClr>
              </a:gs>
              <a:gs pos="100000">
                <a:srgbClr val="00B0F0"/>
              </a:gs>
              <a:gs pos="99000">
                <a:schemeClr val="bg2"/>
              </a:gs>
            </a:gsLst>
            <a:lin ang="5400000" scaled="0"/>
          </a:gradFill>
          <a:ln>
            <a:noFill/>
          </a:ln>
          <a:effectLst/>
        </p:spPr>
        <p:txBody>
          <a:bodyPr lIns="14252" tIns="14252" rIns="14252" bIns="14252" anchor="ctr"/>
          <a:lstStyle/>
          <a:p>
            <a:pPr algn="ctr" defTabSz="228600">
              <a:defRPr/>
            </a:pPr>
            <a:r>
              <a:rPr lang="en-US" sz="2800" kern="0">
                <a:solidFill>
                  <a:srgbClr val="C00000"/>
                </a:solidFill>
                <a:effectLst>
                  <a:outerShdw blurRad="38100" dist="38100" dir="2700000" algn="tl">
                    <a:srgbClr val="000000"/>
                  </a:outerShdw>
                </a:effectLst>
                <a:latin typeface="微软雅黑" panose="020B0503020204020204" pitchFamily="34" charset="-122"/>
                <a:ea typeface="微软雅黑" panose="020B0503020204020204" pitchFamily="34" charset="-122"/>
                <a:cs typeface="Times New Roman" panose="02020603050405020304" pitchFamily="18" charset="0"/>
                <a:sym typeface="Gill Sans" panose="020B0502020104020203" charset="0"/>
              </a:rPr>
              <a:t>	</a:t>
            </a:r>
          </a:p>
        </p:txBody>
      </p:sp>
      <p:sp>
        <p:nvSpPr>
          <p:cNvPr id="4" name="文本框 3"/>
          <p:cNvSpPr txBox="1"/>
          <p:nvPr>
            <p:custDataLst>
              <p:tags r:id="rId5"/>
            </p:custDataLst>
          </p:nvPr>
        </p:nvSpPr>
        <p:spPr>
          <a:xfrm>
            <a:off x="14605" y="-15875"/>
            <a:ext cx="5287645" cy="645160"/>
          </a:xfrm>
          <a:prstGeom prst="rect">
            <a:avLst/>
          </a:prstGeom>
          <a:solidFill>
            <a:srgbClr val="92D050"/>
          </a:solidFill>
          <a:ln w="9525">
            <a:noFill/>
          </a:ln>
        </p:spPr>
        <p:txBody>
          <a:bodyPr wrap="square" anchor="ctr" anchorCtr="0">
            <a:spAutoFit/>
          </a:bodyPr>
          <a:lstStyle>
            <a:defPPr>
              <a:defRPr lang="zh-CN"/>
            </a:defPPr>
            <a:lvl1pPr>
              <a:defRPr sz="3200" b="1">
                <a:solidFill>
                  <a:srgbClr val="1703DB"/>
                </a:solidFill>
                <a:latin typeface="微软雅黑" panose="020B0503020204020204" pitchFamily="34" charset="-122"/>
              </a:defRPr>
            </a:lvl1pPr>
          </a:lstStyle>
          <a:p>
            <a:pPr algn="l"/>
            <a:r>
              <a:rPr lang="zh-CN" altLang="en-US" sz="3600">
                <a:sym typeface="+mn-lt"/>
              </a:rPr>
              <a:t>一、</a:t>
            </a:r>
            <a:r>
              <a:rPr lang="zh-CN" altLang="en-US" sz="3600">
                <a:sym typeface="+mn-ea"/>
              </a:rPr>
              <a:t>共价键的形成与特征</a:t>
            </a:r>
            <a:r>
              <a:rPr lang="en-US" altLang="zh-CN" sz="3600">
                <a:sym typeface="+mn-ea"/>
              </a:rPr>
              <a:t> </a:t>
            </a:r>
          </a:p>
        </p:txBody>
      </p:sp>
      <p:sp>
        <p:nvSpPr>
          <p:cNvPr id="2" name="文本框 1"/>
          <p:cNvSpPr txBox="1"/>
          <p:nvPr>
            <p:custDataLst>
              <p:tags r:id="rId6"/>
            </p:custDataLst>
          </p:nvPr>
        </p:nvSpPr>
        <p:spPr>
          <a:xfrm>
            <a:off x="145415" y="3264886"/>
            <a:ext cx="11953240" cy="892552"/>
          </a:xfrm>
          <a:prstGeom prst="rect">
            <a:avLst/>
          </a:prstGeom>
          <a:noFill/>
        </p:spPr>
        <p:txBody>
          <a:bodyPr wrap="square" rtlCol="0" anchor="t">
            <a:spAutoFit/>
          </a:bodyPr>
          <a:lstStyle/>
          <a:p>
            <a:pPr lvl="0" algn="just"/>
            <a:r>
              <a:rPr lang="zh-CN" altLang="zh-CN" sz="2800" b="1" kern="100" dirty="0">
                <a:solidFill>
                  <a:schemeClr val="tx1"/>
                </a:solidFill>
                <a:latin typeface="微软雅黑" panose="020B0503020204020204" pitchFamily="34" charset="-122"/>
                <a:cs typeface="微软雅黑" panose="020B0503020204020204" pitchFamily="34" charset="-122"/>
                <a:sym typeface="+mn-ea"/>
              </a:rPr>
              <a:t>题后反思：</a:t>
            </a:r>
          </a:p>
          <a:p>
            <a:pPr lvl="0" algn="just"/>
            <a:r>
              <a:rPr lang="zh-CN" altLang="zh-CN" sz="2400" b="1" kern="100" dirty="0">
                <a:solidFill>
                  <a:srgbClr val="FF0000"/>
                </a:solidFill>
                <a:latin typeface="微软雅黑" panose="020B0503020204020204" pitchFamily="34" charset="-122"/>
                <a:cs typeface="微软雅黑" panose="020B0503020204020204" pitchFamily="34" charset="-122"/>
                <a:sym typeface="+mn-ea"/>
              </a:rPr>
              <a:t>所有共价键都有饱和性，但并不是所有的共价键都有方向性，如</a:t>
            </a:r>
            <a:r>
              <a:rPr lang="en-US" altLang="zh-CN" sz="2400" b="1" kern="100" dirty="0">
                <a:solidFill>
                  <a:srgbClr val="FF0000"/>
                </a:solidFill>
                <a:latin typeface="微软雅黑" panose="020B0503020204020204" pitchFamily="34" charset="-122"/>
                <a:cs typeface="微软雅黑" panose="020B0503020204020204" pitchFamily="34" charset="-122"/>
                <a:sym typeface="+mn-ea"/>
              </a:rPr>
              <a:t>s-s σ</a:t>
            </a:r>
            <a:r>
              <a:rPr lang="zh-CN" altLang="zh-CN" sz="2400" b="1" kern="100" dirty="0">
                <a:solidFill>
                  <a:srgbClr val="FF0000"/>
                </a:solidFill>
                <a:latin typeface="微软雅黑" panose="020B0503020204020204" pitchFamily="34" charset="-122"/>
                <a:cs typeface="微软雅黑" panose="020B0503020204020204" pitchFamily="34" charset="-122"/>
                <a:sym typeface="+mn-ea"/>
              </a:rPr>
              <a:t>键就没有方向性。</a:t>
            </a:r>
          </a:p>
        </p:txBody>
      </p:sp>
      <p:sp>
        <p:nvSpPr>
          <p:cNvPr id="3" name="Text Box 7">
            <a:extLst>
              <a:ext uri="{FF2B5EF4-FFF2-40B4-BE49-F238E27FC236}">
                <a16:creationId xmlns:a16="http://schemas.microsoft.com/office/drawing/2014/main" id="{49495638-17CD-C4D1-6F4E-E951AC7B9C1D}"/>
              </a:ext>
            </a:extLst>
          </p:cNvPr>
          <p:cNvSpPr txBox="1"/>
          <p:nvPr>
            <p:custDataLst>
              <p:tags r:id="rId7"/>
            </p:custDataLst>
          </p:nvPr>
        </p:nvSpPr>
        <p:spPr>
          <a:xfrm>
            <a:off x="707895" y="4318956"/>
            <a:ext cx="8806180" cy="521970"/>
          </a:xfrm>
          <a:prstGeom prst="rect">
            <a:avLst/>
          </a:prstGeom>
          <a:noFill/>
          <a:ln w="9525">
            <a:noFill/>
          </a:ln>
        </p:spPr>
        <p:txBody>
          <a:bodyPr wrap="square">
            <a:spAutoFit/>
          </a:bodyPr>
          <a:lstStyle/>
          <a:p>
            <a:pPr>
              <a:spcBef>
                <a:spcPct val="50000"/>
              </a:spcBef>
            </a:pPr>
            <a:r>
              <a:rPr lang="zh-CN" altLang="en-US" sz="2800" b="1">
                <a:latin typeface="微软雅黑" panose="020B0503020204020204" pitchFamily="34" charset="-122"/>
              </a:rPr>
              <a:t>回顾：</a:t>
            </a:r>
            <a:r>
              <a:rPr lang="zh-CN" altLang="en-US" sz="2800" b="1">
                <a:latin typeface="微软雅黑" panose="020B0503020204020204" pitchFamily="34" charset="-122"/>
                <a:sym typeface="+mn-ea"/>
              </a:rPr>
              <a:t>前面已经学过用电子式来表示</a:t>
            </a:r>
            <a:r>
              <a:rPr lang="en-US" altLang="zh-CN" sz="2800" b="1">
                <a:solidFill>
                  <a:srgbClr val="0000FF"/>
                </a:solidFill>
                <a:latin typeface="微软雅黑" panose="020B0503020204020204" pitchFamily="34" charset="-122"/>
                <a:cs typeface="Times New Roman" panose="02020603050405020304" pitchFamily="18" charset="0"/>
                <a:sym typeface="+mn-ea"/>
              </a:rPr>
              <a:t>H</a:t>
            </a:r>
            <a:r>
              <a:rPr lang="en-US" altLang="zh-CN" sz="2800" b="1" baseline="-25000">
                <a:solidFill>
                  <a:srgbClr val="0000FF"/>
                </a:solidFill>
                <a:latin typeface="微软雅黑" panose="020B0503020204020204" pitchFamily="34" charset="-122"/>
                <a:cs typeface="Times New Roman" panose="02020603050405020304" pitchFamily="18" charset="0"/>
                <a:sym typeface="+mn-ea"/>
              </a:rPr>
              <a:t>2</a:t>
            </a:r>
            <a:r>
              <a:rPr lang="en-US" altLang="zh-CN" sz="2800" b="1">
                <a:solidFill>
                  <a:srgbClr val="0000FF"/>
                </a:solidFill>
                <a:latin typeface="微软雅黑" panose="020B0503020204020204" pitchFamily="34" charset="-122"/>
                <a:cs typeface="Times New Roman" panose="02020603050405020304" pitchFamily="18" charset="0"/>
                <a:sym typeface="+mn-ea"/>
              </a:rPr>
              <a:t>  </a:t>
            </a:r>
            <a:r>
              <a:rPr lang="zh-CN" altLang="en-US" sz="2800" b="1">
                <a:latin typeface="微软雅黑" panose="020B0503020204020204" pitchFamily="34" charset="-122"/>
                <a:sym typeface="+mn-ea"/>
              </a:rPr>
              <a:t>的形成过程：</a:t>
            </a:r>
            <a:endParaRPr lang="zh-CN" altLang="en-US" sz="2800" b="1">
              <a:latin typeface="微软雅黑" panose="020B0503020204020204" pitchFamily="34" charset="-122"/>
            </a:endParaRPr>
          </a:p>
        </p:txBody>
      </p:sp>
      <p:grpSp>
        <p:nvGrpSpPr>
          <p:cNvPr id="5" name="组合 4">
            <a:extLst>
              <a:ext uri="{FF2B5EF4-FFF2-40B4-BE49-F238E27FC236}">
                <a16:creationId xmlns:a16="http://schemas.microsoft.com/office/drawing/2014/main" id="{F07CD932-E0B9-B436-15F2-ABDD054D3AE6}"/>
              </a:ext>
            </a:extLst>
          </p:cNvPr>
          <p:cNvGrpSpPr/>
          <p:nvPr>
            <p:custDataLst>
              <p:tags r:id="rId8"/>
            </p:custDataLst>
          </p:nvPr>
        </p:nvGrpSpPr>
        <p:grpSpPr>
          <a:xfrm>
            <a:off x="1533123" y="5012376"/>
            <a:ext cx="4899218" cy="706755"/>
            <a:chOff x="1696" y="4349"/>
            <a:chExt cx="7043" cy="1113"/>
          </a:xfrm>
        </p:grpSpPr>
        <p:sp>
          <p:nvSpPr>
            <p:cNvPr id="6" name="Text Box 3">
              <a:extLst>
                <a:ext uri="{FF2B5EF4-FFF2-40B4-BE49-F238E27FC236}">
                  <a16:creationId xmlns:a16="http://schemas.microsoft.com/office/drawing/2014/main" id="{5D92F599-61C1-9AAF-0A0D-0BF1E387C370}"/>
                </a:ext>
              </a:extLst>
            </p:cNvPr>
            <p:cNvSpPr txBox="1"/>
            <p:nvPr>
              <p:custDataLst>
                <p:tags r:id="rId10"/>
              </p:custDataLst>
            </p:nvPr>
          </p:nvSpPr>
          <p:spPr>
            <a:xfrm>
              <a:off x="1696" y="4441"/>
              <a:ext cx="1440" cy="919"/>
            </a:xfrm>
            <a:prstGeom prst="rect">
              <a:avLst/>
            </a:prstGeom>
            <a:noFill/>
            <a:ln w="9525">
              <a:noFill/>
            </a:ln>
          </p:spPr>
          <p:txBody>
            <a:bodyPr anchor="t">
              <a:spAutoFit/>
            </a:bodyPr>
            <a:lstStyle/>
            <a:p>
              <a:pPr eaLnBrk="0" hangingPunct="0">
                <a:spcBef>
                  <a:spcPct val="50000"/>
                </a:spcBef>
              </a:pPr>
              <a:r>
                <a:rPr lang="en-US" altLang="zh-CN" sz="3200" b="1">
                  <a:solidFill>
                    <a:srgbClr val="FF0000"/>
                  </a:solidFill>
                  <a:latin typeface="微软雅黑" panose="020B0503020204020204" pitchFamily="34" charset="-122"/>
                </a:rPr>
                <a:t>H·</a:t>
              </a:r>
            </a:p>
          </p:txBody>
        </p:sp>
        <p:sp>
          <p:nvSpPr>
            <p:cNvPr id="7" name="Text Box 12">
              <a:extLst>
                <a:ext uri="{FF2B5EF4-FFF2-40B4-BE49-F238E27FC236}">
                  <a16:creationId xmlns:a16="http://schemas.microsoft.com/office/drawing/2014/main" id="{BB38EE4F-1761-9EF6-9FDA-857069819AC6}"/>
                </a:ext>
              </a:extLst>
            </p:cNvPr>
            <p:cNvSpPr txBox="1"/>
            <p:nvPr>
              <p:custDataLst>
                <p:tags r:id="rId11"/>
              </p:custDataLst>
            </p:nvPr>
          </p:nvSpPr>
          <p:spPr>
            <a:xfrm>
              <a:off x="3949" y="4394"/>
              <a:ext cx="1797" cy="919"/>
            </a:xfrm>
            <a:prstGeom prst="rect">
              <a:avLst/>
            </a:prstGeom>
            <a:noFill/>
            <a:ln w="9525">
              <a:noFill/>
            </a:ln>
          </p:spPr>
          <p:txBody>
            <a:bodyPr anchor="t">
              <a:spAutoFit/>
            </a:bodyPr>
            <a:lstStyle/>
            <a:p>
              <a:pPr eaLnBrk="0" hangingPunct="0">
                <a:spcBef>
                  <a:spcPct val="50000"/>
                </a:spcBef>
              </a:pPr>
              <a:r>
                <a:rPr lang="en-US" altLang="zh-CN" sz="3200" b="1">
                  <a:solidFill>
                    <a:srgbClr val="FF0000"/>
                  </a:solidFill>
                  <a:latin typeface="微软雅黑" panose="020B0503020204020204" pitchFamily="34" charset="-122"/>
                </a:rPr>
                <a:t>·H</a:t>
              </a:r>
            </a:p>
          </p:txBody>
        </p:sp>
        <p:sp>
          <p:nvSpPr>
            <p:cNvPr id="10" name="Text Box 13">
              <a:extLst>
                <a:ext uri="{FF2B5EF4-FFF2-40B4-BE49-F238E27FC236}">
                  <a16:creationId xmlns:a16="http://schemas.microsoft.com/office/drawing/2014/main" id="{577886E2-A60E-6E5B-9288-7145AA2B124F}"/>
                </a:ext>
              </a:extLst>
            </p:cNvPr>
            <p:cNvSpPr txBox="1"/>
            <p:nvPr>
              <p:custDataLst>
                <p:tags r:id="rId12"/>
              </p:custDataLst>
            </p:nvPr>
          </p:nvSpPr>
          <p:spPr>
            <a:xfrm>
              <a:off x="2866" y="4394"/>
              <a:ext cx="935" cy="1016"/>
            </a:xfrm>
            <a:prstGeom prst="rect">
              <a:avLst/>
            </a:prstGeom>
            <a:noFill/>
            <a:ln w="9525">
              <a:noFill/>
            </a:ln>
          </p:spPr>
          <p:txBody>
            <a:bodyPr anchor="t">
              <a:spAutoFit/>
            </a:bodyPr>
            <a:lstStyle/>
            <a:p>
              <a:pPr eaLnBrk="0" hangingPunct="0">
                <a:spcBef>
                  <a:spcPct val="50000"/>
                </a:spcBef>
              </a:pPr>
              <a:r>
                <a:rPr lang="zh-CN" altLang="en-US" sz="3600" b="1">
                  <a:solidFill>
                    <a:schemeClr val="tx1"/>
                  </a:solidFill>
                  <a:latin typeface="微软雅黑" panose="020B0503020204020204" pitchFamily="34" charset="-122"/>
                </a:rPr>
                <a:t>＋</a:t>
              </a:r>
            </a:p>
          </p:txBody>
        </p:sp>
        <p:sp>
          <p:nvSpPr>
            <p:cNvPr id="11" name="Text Box 29">
              <a:extLst>
                <a:ext uri="{FF2B5EF4-FFF2-40B4-BE49-F238E27FC236}">
                  <a16:creationId xmlns:a16="http://schemas.microsoft.com/office/drawing/2014/main" id="{E27EB865-1741-2F04-BFCC-2CFF3659843F}"/>
                </a:ext>
              </a:extLst>
            </p:cNvPr>
            <p:cNvSpPr txBox="1"/>
            <p:nvPr>
              <p:custDataLst>
                <p:tags r:id="rId13"/>
              </p:custDataLst>
            </p:nvPr>
          </p:nvSpPr>
          <p:spPr>
            <a:xfrm>
              <a:off x="6814" y="4349"/>
              <a:ext cx="1925" cy="1113"/>
            </a:xfrm>
            <a:prstGeom prst="rect">
              <a:avLst/>
            </a:prstGeom>
            <a:noFill/>
            <a:ln w="9525">
              <a:noFill/>
            </a:ln>
          </p:spPr>
          <p:txBody>
            <a:bodyPr anchor="t">
              <a:spAutoFit/>
            </a:bodyPr>
            <a:lstStyle/>
            <a:p>
              <a:pPr eaLnBrk="0" hangingPunct="0">
                <a:spcBef>
                  <a:spcPct val="50000"/>
                </a:spcBef>
              </a:pPr>
              <a:r>
                <a:rPr lang="en-US" altLang="zh-CN" sz="3600" b="1">
                  <a:solidFill>
                    <a:srgbClr val="FF0000"/>
                  </a:solidFill>
                  <a:latin typeface="微软雅黑" panose="020B0503020204020204" pitchFamily="34" charset="-122"/>
                </a:rPr>
                <a:t>H</a:t>
              </a:r>
              <a:r>
                <a:rPr lang="zh-CN" altLang="en-US" sz="4000" b="1">
                  <a:solidFill>
                    <a:srgbClr val="FF0000"/>
                  </a:solidFill>
                  <a:latin typeface="微软雅黑" panose="020B0503020204020204" pitchFamily="34" charset="-122"/>
                </a:rPr>
                <a:t>:</a:t>
              </a:r>
              <a:r>
                <a:rPr lang="en-US" altLang="zh-CN" sz="3600" b="1">
                  <a:solidFill>
                    <a:srgbClr val="FF0000"/>
                  </a:solidFill>
                  <a:latin typeface="微软雅黑" panose="020B0503020204020204" pitchFamily="34" charset="-122"/>
                </a:rPr>
                <a:t>H</a:t>
              </a:r>
            </a:p>
          </p:txBody>
        </p:sp>
        <p:sp>
          <p:nvSpPr>
            <p:cNvPr id="12" name="箭头 407">
              <a:extLst>
                <a:ext uri="{FF2B5EF4-FFF2-40B4-BE49-F238E27FC236}">
                  <a16:creationId xmlns:a16="http://schemas.microsoft.com/office/drawing/2014/main" id="{05E48D41-C864-15FB-77EA-427AD4B1383F}"/>
                </a:ext>
              </a:extLst>
            </p:cNvPr>
            <p:cNvSpPr/>
            <p:nvPr>
              <p:custDataLst>
                <p:tags r:id="rId14"/>
              </p:custDataLst>
            </p:nvPr>
          </p:nvSpPr>
          <p:spPr>
            <a:xfrm>
              <a:off x="5613" y="4906"/>
              <a:ext cx="1062" cy="0"/>
            </a:xfrm>
            <a:prstGeom prst="line">
              <a:avLst/>
            </a:prstGeom>
            <a:ln w="38100" cap="flat" cmpd="sng">
              <a:solidFill>
                <a:srgbClr val="000080"/>
              </a:solidFill>
              <a:prstDash val="solid"/>
              <a:round/>
              <a:headEnd type="none" w="med" len="med"/>
              <a:tailEnd type="arrow" w="med" len="med"/>
            </a:ln>
          </p:spPr>
          <p:txBody>
            <a:bodyPr/>
            <a:lstStyle/>
            <a:p>
              <a:endParaRPr/>
            </a:p>
          </p:txBody>
        </p:sp>
      </p:grpSp>
      <p:sp>
        <p:nvSpPr>
          <p:cNvPr id="13" name="Text Box 7">
            <a:extLst>
              <a:ext uri="{FF2B5EF4-FFF2-40B4-BE49-F238E27FC236}">
                <a16:creationId xmlns:a16="http://schemas.microsoft.com/office/drawing/2014/main" id="{5EA36B24-E85A-F7A4-C60F-F58225F2FAFB}"/>
              </a:ext>
            </a:extLst>
          </p:cNvPr>
          <p:cNvSpPr txBox="1"/>
          <p:nvPr>
            <p:custDataLst>
              <p:tags r:id="rId9"/>
            </p:custDataLst>
          </p:nvPr>
        </p:nvSpPr>
        <p:spPr>
          <a:xfrm>
            <a:off x="442465" y="5675316"/>
            <a:ext cx="11962130" cy="607695"/>
          </a:xfrm>
          <a:prstGeom prst="rect">
            <a:avLst/>
          </a:prstGeom>
          <a:noFill/>
          <a:ln w="9525">
            <a:noFill/>
          </a:ln>
        </p:spPr>
        <p:txBody>
          <a:bodyPr wrap="square">
            <a:spAutoFit/>
          </a:bodyPr>
          <a:lstStyle/>
          <a:p>
            <a:pPr>
              <a:lnSpc>
                <a:spcPct val="120000"/>
              </a:lnSpc>
            </a:pPr>
            <a:r>
              <a:rPr lang="zh-CN" altLang="en-US" sz="2800" b="1">
                <a:sym typeface="+mn-ea"/>
              </a:rPr>
              <a:t>现在学习了原子轨道理论模型，如何用原子轨道来进一步理解共价键？</a:t>
            </a:r>
            <a:endParaRPr lang="zh-CN" altLang="en-US" sz="2800" b="1">
              <a:latin typeface="微软雅黑" panose="020B0503020204020204" pitchFamily="34" charset="-122"/>
            </a:endParaRPr>
          </a:p>
        </p:txBody>
      </p:sp>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nodeType="click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500" fill="hold"/>
                                        <p:tgtEl>
                                          <p:spTgt spid="5"/>
                                        </p:tgtEl>
                                        <p:attrNameLst>
                                          <p:attrName>ppt_x</p:attrName>
                                        </p:attrNameLst>
                                      </p:cBhvr>
                                      <p:tavLst>
                                        <p:tav tm="0">
                                          <p:val>
                                            <p:strVal val="0-#ppt_w/2"/>
                                          </p:val>
                                        </p:tav>
                                        <p:tav tm="100000">
                                          <p:val>
                                            <p:strVal val="#ppt_x"/>
                                          </p:val>
                                        </p:tav>
                                      </p:tavLst>
                                    </p:anim>
                                    <p:anim calcmode="lin" valueType="num">
                                      <p:cBhvr additive="base">
                                        <p:cTn id="19"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ppt_x"/>
                                          </p:val>
                                        </p:tav>
                                        <p:tav tm="100000">
                                          <p:val>
                                            <p:strVal val="#ppt_x"/>
                                          </p:val>
                                        </p:tav>
                                      </p:tavLst>
                                    </p:anim>
                                    <p:anim calcmode="lin" valueType="num">
                                      <p:cBhvr additive="base">
                                        <p:cTn id="25"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 grpId="0"/>
      <p:bldP spid="1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custDataLst>
              <p:tags r:id="rId2"/>
            </p:custDataLst>
          </p:nvPr>
        </p:nvSpPr>
        <p:spPr>
          <a:xfrm>
            <a:off x="335280" y="709295"/>
            <a:ext cx="3306445" cy="583565"/>
          </a:xfrm>
          <a:prstGeom prst="rect">
            <a:avLst/>
          </a:prstGeom>
          <a:noFill/>
        </p:spPr>
        <p:txBody>
          <a:bodyPr wrap="square">
            <a:spAutoFit/>
          </a:bodyPr>
          <a:lstStyle/>
          <a:p>
            <a:pPr eaLnBrk="1" hangingPunct="1">
              <a:buFont typeface="Arial" panose="020B0604020202020204" pitchFamily="34" charset="0"/>
              <a:buNone/>
              <a:defRPr/>
            </a:pPr>
            <a:r>
              <a:rPr lang="en-US" sz="3200" b="1" kern="100">
                <a:solidFill>
                  <a:srgbClr val="C00000"/>
                </a:solidFill>
                <a:latin typeface="微软雅黑" panose="020B0503020204020204" pitchFamily="34" charset="-122"/>
                <a:cs typeface="微软雅黑" panose="020B0503020204020204" pitchFamily="34" charset="-122"/>
              </a:rPr>
              <a:t>1.</a:t>
            </a:r>
            <a:r>
              <a:rPr lang="en-US" altLang="el-GR" sz="3200" b="1">
                <a:solidFill>
                  <a:srgbClr val="FF0000"/>
                </a:solidFill>
                <a:effectLst/>
                <a:latin typeface="微软雅黑" panose="020B0503020204020204" pitchFamily="34" charset="-122"/>
                <a:cs typeface="+mn-ea"/>
                <a:sym typeface="+mn-ea"/>
              </a:rPr>
              <a:t> </a:t>
            </a:r>
            <a:r>
              <a:rPr lang="zh-CN" altLang="en-US" sz="3200" b="1" kern="100">
                <a:solidFill>
                  <a:srgbClr val="C00000"/>
                </a:solidFill>
                <a:latin typeface="微软雅黑" panose="020B0503020204020204" pitchFamily="34" charset="-122"/>
                <a:cs typeface="微软雅黑" panose="020B0503020204020204" pitchFamily="34" charset="-122"/>
                <a:sym typeface="+mn-ea"/>
              </a:rPr>
              <a:t>σ</a:t>
            </a:r>
            <a:r>
              <a:rPr lang="zh-CN" altLang="en-US" sz="3200" b="1" kern="100">
                <a:solidFill>
                  <a:srgbClr val="C00000"/>
                </a:solidFill>
                <a:latin typeface="微软雅黑" panose="020B0503020204020204" pitchFamily="34" charset="-122"/>
                <a:cs typeface="微软雅黑" panose="020B0503020204020204" pitchFamily="34" charset="-122"/>
              </a:rPr>
              <a:t>键</a:t>
            </a:r>
          </a:p>
        </p:txBody>
      </p:sp>
      <p:sp>
        <p:nvSpPr>
          <p:cNvPr id="6" name="AutoShape 117"/>
          <p:cNvSpPr/>
          <p:nvPr>
            <p:custDataLst>
              <p:tags r:id="rId3"/>
            </p:custDataLst>
          </p:nvPr>
        </p:nvSpPr>
        <p:spPr bwMode="auto">
          <a:xfrm>
            <a:off x="38330" y="837896"/>
            <a:ext cx="397637" cy="299773"/>
          </a:xfrm>
          <a:custGeom>
            <a:avLst/>
            <a:gdLst>
              <a:gd name="T0" fmla="+- 0 10799 1"/>
              <a:gd name="T1" fmla="*/ T0 w 21596"/>
              <a:gd name="T2" fmla="*/ 10800 h 21600"/>
              <a:gd name="T3" fmla="+- 0 10799 1"/>
              <a:gd name="T4" fmla="*/ T3 w 21596"/>
              <a:gd name="T5" fmla="*/ 10800 h 21600"/>
              <a:gd name="T6" fmla="+- 0 10799 1"/>
              <a:gd name="T7" fmla="*/ T6 w 21596"/>
              <a:gd name="T8" fmla="*/ 10800 h 21600"/>
              <a:gd name="T9" fmla="+- 0 10799 1"/>
              <a:gd name="T10" fmla="*/ T9 w 21596"/>
              <a:gd name="T11" fmla="*/ 10800 h 21600"/>
            </a:gdLst>
            <a:ahLst/>
            <a:cxnLst>
              <a:cxn ang="0">
                <a:pos x="T1" y="T2"/>
              </a:cxn>
              <a:cxn ang="0">
                <a:pos x="T4" y="T5"/>
              </a:cxn>
              <a:cxn ang="0">
                <a:pos x="T7" y="T8"/>
              </a:cxn>
              <a:cxn ang="0">
                <a:pos x="T10" y="T11"/>
              </a:cxn>
            </a:cxnLst>
            <a:rect l="0" t="0" r="r" b="b"/>
            <a:pathLst>
              <a:path w="21596" h="21600">
                <a:moveTo>
                  <a:pt x="4511" y="2151"/>
                </a:moveTo>
                <a:lnTo>
                  <a:pt x="6064" y="3877"/>
                </a:lnTo>
                <a:lnTo>
                  <a:pt x="4246" y="6302"/>
                </a:lnTo>
                <a:lnTo>
                  <a:pt x="1353" y="6302"/>
                </a:lnTo>
                <a:cubicBezTo>
                  <a:pt x="1353" y="6302"/>
                  <a:pt x="4511" y="2151"/>
                  <a:pt x="4511" y="2151"/>
                </a:cubicBezTo>
                <a:close/>
                <a:moveTo>
                  <a:pt x="17348" y="6302"/>
                </a:moveTo>
                <a:lnTo>
                  <a:pt x="15531" y="3877"/>
                </a:lnTo>
                <a:lnTo>
                  <a:pt x="17082" y="2153"/>
                </a:lnTo>
                <a:lnTo>
                  <a:pt x="20191" y="6302"/>
                </a:lnTo>
                <a:cubicBezTo>
                  <a:pt x="20191" y="6302"/>
                  <a:pt x="17348" y="6302"/>
                  <a:pt x="17348" y="6302"/>
                </a:cubicBezTo>
                <a:close/>
                <a:moveTo>
                  <a:pt x="17264" y="7202"/>
                </a:moveTo>
                <a:lnTo>
                  <a:pt x="19663" y="7202"/>
                </a:lnTo>
                <a:lnTo>
                  <a:pt x="13021" y="16638"/>
                </a:lnTo>
                <a:cubicBezTo>
                  <a:pt x="13021" y="16638"/>
                  <a:pt x="17264" y="7202"/>
                  <a:pt x="17264" y="7202"/>
                </a:cubicBezTo>
                <a:close/>
                <a:moveTo>
                  <a:pt x="8574" y="16637"/>
                </a:moveTo>
                <a:lnTo>
                  <a:pt x="1933" y="7202"/>
                </a:lnTo>
                <a:lnTo>
                  <a:pt x="4330" y="7202"/>
                </a:lnTo>
                <a:cubicBezTo>
                  <a:pt x="4330" y="7202"/>
                  <a:pt x="8574" y="16637"/>
                  <a:pt x="8574" y="16637"/>
                </a:cubicBezTo>
                <a:close/>
                <a:moveTo>
                  <a:pt x="8429" y="7202"/>
                </a:moveTo>
                <a:lnTo>
                  <a:pt x="10084" y="18249"/>
                </a:lnTo>
                <a:lnTo>
                  <a:pt x="5117" y="7202"/>
                </a:lnTo>
                <a:cubicBezTo>
                  <a:pt x="5117" y="7202"/>
                  <a:pt x="8429" y="7202"/>
                  <a:pt x="8429" y="7202"/>
                </a:cubicBezTo>
                <a:close/>
                <a:moveTo>
                  <a:pt x="6584" y="4456"/>
                </a:moveTo>
                <a:lnTo>
                  <a:pt x="8246" y="6302"/>
                </a:lnTo>
                <a:lnTo>
                  <a:pt x="5200" y="6302"/>
                </a:lnTo>
                <a:cubicBezTo>
                  <a:pt x="5200" y="6302"/>
                  <a:pt x="6584" y="4456"/>
                  <a:pt x="6584" y="4456"/>
                </a:cubicBezTo>
                <a:close/>
                <a:moveTo>
                  <a:pt x="6543" y="3238"/>
                </a:moveTo>
                <a:lnTo>
                  <a:pt x="5250" y="1800"/>
                </a:lnTo>
                <a:lnTo>
                  <a:pt x="7621" y="1800"/>
                </a:lnTo>
                <a:cubicBezTo>
                  <a:pt x="7621" y="1800"/>
                  <a:pt x="6543" y="3238"/>
                  <a:pt x="6543" y="3238"/>
                </a:cubicBezTo>
                <a:close/>
                <a:moveTo>
                  <a:pt x="10797" y="3466"/>
                </a:moveTo>
                <a:lnTo>
                  <a:pt x="9299" y="1800"/>
                </a:lnTo>
                <a:lnTo>
                  <a:pt x="12296" y="1800"/>
                </a:lnTo>
                <a:cubicBezTo>
                  <a:pt x="12296" y="1800"/>
                  <a:pt x="10797" y="3466"/>
                  <a:pt x="10797" y="3466"/>
                </a:cubicBezTo>
                <a:close/>
                <a:moveTo>
                  <a:pt x="13974" y="1800"/>
                </a:moveTo>
                <a:lnTo>
                  <a:pt x="16345" y="1800"/>
                </a:lnTo>
                <a:lnTo>
                  <a:pt x="15052" y="3238"/>
                </a:lnTo>
                <a:cubicBezTo>
                  <a:pt x="15052" y="3238"/>
                  <a:pt x="13974" y="1800"/>
                  <a:pt x="13974" y="1800"/>
                </a:cubicBezTo>
                <a:close/>
                <a:moveTo>
                  <a:pt x="13349" y="6302"/>
                </a:moveTo>
                <a:lnTo>
                  <a:pt x="15011" y="4456"/>
                </a:lnTo>
                <a:lnTo>
                  <a:pt x="16394" y="6302"/>
                </a:lnTo>
                <a:cubicBezTo>
                  <a:pt x="16394" y="6302"/>
                  <a:pt x="13349" y="6302"/>
                  <a:pt x="13349" y="6302"/>
                </a:cubicBezTo>
                <a:close/>
                <a:moveTo>
                  <a:pt x="13166" y="7202"/>
                </a:moveTo>
                <a:lnTo>
                  <a:pt x="16478" y="7202"/>
                </a:lnTo>
                <a:lnTo>
                  <a:pt x="11511" y="18249"/>
                </a:lnTo>
                <a:cubicBezTo>
                  <a:pt x="11511" y="18249"/>
                  <a:pt x="13166" y="7202"/>
                  <a:pt x="13166" y="7202"/>
                </a:cubicBezTo>
                <a:close/>
                <a:moveTo>
                  <a:pt x="12478" y="7202"/>
                </a:moveTo>
                <a:lnTo>
                  <a:pt x="10797" y="18414"/>
                </a:lnTo>
                <a:lnTo>
                  <a:pt x="9117" y="7202"/>
                </a:lnTo>
                <a:cubicBezTo>
                  <a:pt x="9117" y="7202"/>
                  <a:pt x="12478" y="7202"/>
                  <a:pt x="12478" y="7202"/>
                </a:cubicBezTo>
                <a:close/>
                <a:moveTo>
                  <a:pt x="8773" y="5716"/>
                </a:moveTo>
                <a:lnTo>
                  <a:pt x="7064" y="3817"/>
                </a:lnTo>
                <a:lnTo>
                  <a:pt x="8426" y="2000"/>
                </a:lnTo>
                <a:lnTo>
                  <a:pt x="10270" y="4051"/>
                </a:lnTo>
                <a:cubicBezTo>
                  <a:pt x="10270" y="4051"/>
                  <a:pt x="8773" y="5716"/>
                  <a:pt x="8773" y="5716"/>
                </a:cubicBezTo>
                <a:close/>
                <a:moveTo>
                  <a:pt x="11325" y="4051"/>
                </a:moveTo>
                <a:lnTo>
                  <a:pt x="13169" y="2000"/>
                </a:lnTo>
                <a:lnTo>
                  <a:pt x="14531" y="3817"/>
                </a:lnTo>
                <a:lnTo>
                  <a:pt x="12822" y="5716"/>
                </a:lnTo>
                <a:cubicBezTo>
                  <a:pt x="12822" y="5716"/>
                  <a:pt x="11325" y="4051"/>
                  <a:pt x="11325" y="4051"/>
                </a:cubicBezTo>
                <a:close/>
                <a:moveTo>
                  <a:pt x="12296" y="6302"/>
                </a:moveTo>
                <a:lnTo>
                  <a:pt x="9299" y="6302"/>
                </a:lnTo>
                <a:lnTo>
                  <a:pt x="10797" y="4638"/>
                </a:lnTo>
                <a:cubicBezTo>
                  <a:pt x="10797" y="4638"/>
                  <a:pt x="12296" y="6302"/>
                  <a:pt x="12296" y="6302"/>
                </a:cubicBezTo>
                <a:close/>
                <a:moveTo>
                  <a:pt x="21200" y="5102"/>
                </a:moveTo>
                <a:lnTo>
                  <a:pt x="17771" y="527"/>
                </a:lnTo>
                <a:cubicBezTo>
                  <a:pt x="17518" y="189"/>
                  <a:pt x="17176" y="0"/>
                  <a:pt x="16817" y="0"/>
                </a:cubicBezTo>
                <a:lnTo>
                  <a:pt x="4779" y="0"/>
                </a:lnTo>
                <a:cubicBezTo>
                  <a:pt x="4420" y="0"/>
                  <a:pt x="4077" y="189"/>
                  <a:pt x="3824" y="527"/>
                </a:cubicBezTo>
                <a:lnTo>
                  <a:pt x="395" y="5102"/>
                </a:lnTo>
                <a:cubicBezTo>
                  <a:pt x="131" y="5455"/>
                  <a:pt x="-1" y="5921"/>
                  <a:pt x="-1" y="6387"/>
                </a:cubicBezTo>
                <a:cubicBezTo>
                  <a:pt x="1" y="6810"/>
                  <a:pt x="114" y="7233"/>
                  <a:pt x="341" y="7573"/>
                </a:cubicBezTo>
                <a:lnTo>
                  <a:pt x="9788" y="20995"/>
                </a:lnTo>
                <a:cubicBezTo>
                  <a:pt x="10045" y="21379"/>
                  <a:pt x="10412" y="21599"/>
                  <a:pt x="10797" y="21599"/>
                </a:cubicBezTo>
                <a:cubicBezTo>
                  <a:pt x="11183" y="21599"/>
                  <a:pt x="11550" y="21379"/>
                  <a:pt x="11807" y="20995"/>
                </a:cubicBezTo>
                <a:lnTo>
                  <a:pt x="21255" y="7573"/>
                </a:lnTo>
                <a:cubicBezTo>
                  <a:pt x="21485" y="7226"/>
                  <a:pt x="21598" y="6791"/>
                  <a:pt x="21595" y="6359"/>
                </a:cubicBezTo>
                <a:cubicBezTo>
                  <a:pt x="21593" y="5902"/>
                  <a:pt x="21459" y="5449"/>
                  <a:pt x="21200" y="5102"/>
                </a:cubicBezTo>
              </a:path>
            </a:pathLst>
          </a:custGeom>
          <a:gradFill>
            <a:gsLst>
              <a:gs pos="49000">
                <a:srgbClr val="00B0F0">
                  <a:alpha val="100000"/>
                </a:srgbClr>
              </a:gs>
              <a:gs pos="100000">
                <a:srgbClr val="00B0F0"/>
              </a:gs>
              <a:gs pos="99000">
                <a:schemeClr val="bg2"/>
              </a:gs>
            </a:gsLst>
            <a:lin ang="5400000" scaled="0"/>
          </a:gradFill>
          <a:ln>
            <a:noFill/>
          </a:ln>
          <a:effectLst/>
        </p:spPr>
        <p:txBody>
          <a:bodyPr lIns="14252" tIns="14252" rIns="14252" bIns="14252" anchor="ctr"/>
          <a:lstStyle/>
          <a:p>
            <a:pPr algn="ctr" defTabSz="228600">
              <a:defRPr/>
            </a:pPr>
            <a:r>
              <a:rPr lang="en-US" sz="2800" kern="0">
                <a:solidFill>
                  <a:srgbClr val="C00000"/>
                </a:solidFill>
                <a:effectLst>
                  <a:outerShdw blurRad="38100" dist="38100" dir="2700000" algn="tl">
                    <a:srgbClr val="000000"/>
                  </a:outerShdw>
                </a:effectLst>
                <a:latin typeface="微软雅黑" panose="020B0503020204020204" pitchFamily="34" charset="-122"/>
                <a:ea typeface="微软雅黑" panose="020B0503020204020204" pitchFamily="34" charset="-122"/>
                <a:cs typeface="Times New Roman" panose="02020603050405020304" pitchFamily="18" charset="0"/>
                <a:sym typeface="Gill Sans" panose="020B0502020104020203" charset="0"/>
              </a:rPr>
              <a:t>	</a:t>
            </a:r>
          </a:p>
        </p:txBody>
      </p:sp>
      <p:sp>
        <p:nvSpPr>
          <p:cNvPr id="25" name="矩形 20495"/>
          <p:cNvSpPr/>
          <p:nvPr>
            <p:custDataLst>
              <p:tags r:id="rId4"/>
            </p:custDataLst>
          </p:nvPr>
        </p:nvSpPr>
        <p:spPr>
          <a:xfrm>
            <a:off x="-17780" y="4244975"/>
            <a:ext cx="1869440" cy="551180"/>
          </a:xfrm>
          <a:prstGeom prst="rect">
            <a:avLst/>
          </a:prstGeom>
          <a:solidFill>
            <a:schemeClr val="accent6">
              <a:lumMod val="75000"/>
            </a:schemeClr>
          </a:solidFill>
          <a:ln w="9525">
            <a:noFill/>
          </a:ln>
        </p:spPr>
        <p:txBody>
          <a:bodyPr wrap="square" lIns="120847" tIns="60424" rIns="120847" bIns="60424" anchor="t">
            <a:spAutoFit/>
          </a:bodyPr>
          <a:lstStyle/>
          <a:p>
            <a:pPr algn="ctr"/>
            <a:r>
              <a:rPr lang="zh-CN" altLang="en-US" sz="2800" b="1">
                <a:solidFill>
                  <a:srgbClr val="FFFFFF"/>
                </a:solidFill>
                <a:effectLst>
                  <a:outerShdw blurRad="38100" dist="38100" dir="2700000">
                    <a:srgbClr val="000000"/>
                  </a:outerShdw>
                </a:effectLst>
                <a:latin typeface="微软雅黑" panose="020B0503020204020204" pitchFamily="34" charset="-122"/>
                <a:cs typeface="+mn-ea"/>
                <a:sym typeface="+mn-ea"/>
              </a:rPr>
              <a:t>(</a:t>
            </a:r>
            <a:r>
              <a:rPr lang="en-US" altLang="zh-CN" sz="2800" b="1">
                <a:solidFill>
                  <a:srgbClr val="FFFFFF"/>
                </a:solidFill>
                <a:effectLst>
                  <a:outerShdw blurRad="38100" dist="38100" dir="2700000">
                    <a:srgbClr val="000000"/>
                  </a:outerShdw>
                </a:effectLst>
                <a:latin typeface="微软雅黑" panose="020B0503020204020204" pitchFamily="34" charset="-122"/>
                <a:cs typeface="+mn-ea"/>
                <a:sym typeface="+mn-ea"/>
              </a:rPr>
              <a:t>2</a:t>
            </a:r>
            <a:r>
              <a:rPr lang="zh-CN" altLang="en-US" sz="2800" b="1">
                <a:solidFill>
                  <a:srgbClr val="FFFFFF"/>
                </a:solidFill>
                <a:effectLst>
                  <a:outerShdw blurRad="38100" dist="38100" dir="2700000">
                    <a:srgbClr val="000000"/>
                  </a:outerShdw>
                </a:effectLst>
                <a:latin typeface="微软雅黑" panose="020B0503020204020204" pitchFamily="34" charset="-122"/>
                <a:cs typeface="+mn-ea"/>
                <a:sym typeface="+mn-ea"/>
              </a:rPr>
              <a:t>)类型：</a:t>
            </a:r>
          </a:p>
        </p:txBody>
      </p:sp>
      <p:sp>
        <p:nvSpPr>
          <p:cNvPr id="26" name="左大括号 25"/>
          <p:cNvSpPr/>
          <p:nvPr>
            <p:custDataLst>
              <p:tags r:id="rId5"/>
            </p:custDataLst>
          </p:nvPr>
        </p:nvSpPr>
        <p:spPr>
          <a:xfrm>
            <a:off x="1798955" y="2755265"/>
            <a:ext cx="262255" cy="3515360"/>
          </a:xfrm>
          <a:prstGeom prst="leftBrace">
            <a:avLst>
              <a:gd name="adj1" fmla="val 8333"/>
              <a:gd name="adj2" fmla="val 50805"/>
            </a:avLst>
          </a:prstGeom>
        </p:spPr>
        <p:style>
          <a:lnRef idx="3">
            <a:schemeClr val="accent2"/>
          </a:lnRef>
          <a:fillRef idx="0">
            <a:schemeClr val="accent2"/>
          </a:fillRef>
          <a:effectRef idx="2">
            <a:schemeClr val="accent2"/>
          </a:effectRef>
          <a:fontRef idx="minor">
            <a:schemeClr val="tx1"/>
          </a:fontRef>
        </p:style>
        <p:txBody>
          <a:bodyPr rtlCol="0" anchor="ctr"/>
          <a:lstStyle/>
          <a:p>
            <a:pPr algn="ctr"/>
            <a:endParaRPr lang="zh-CN" altLang="en-US"/>
          </a:p>
        </p:txBody>
      </p:sp>
      <p:sp>
        <p:nvSpPr>
          <p:cNvPr id="27" name="文本框 26"/>
          <p:cNvSpPr txBox="1"/>
          <p:nvPr>
            <p:custDataLst>
              <p:tags r:id="rId6"/>
            </p:custDataLst>
          </p:nvPr>
        </p:nvSpPr>
        <p:spPr>
          <a:xfrm>
            <a:off x="1994535" y="2599055"/>
            <a:ext cx="1946275" cy="521970"/>
          </a:xfrm>
          <a:prstGeom prst="rect">
            <a:avLst/>
          </a:prstGeom>
          <a:noFill/>
        </p:spPr>
        <p:txBody>
          <a:bodyPr wrap="square" rtlCol="0" anchor="t">
            <a:spAutoFit/>
          </a:bodyPr>
          <a:lstStyle/>
          <a:p>
            <a:r>
              <a:rPr lang="en-US" altLang="el-GR" sz="2800" b="1">
                <a:solidFill>
                  <a:srgbClr val="FF0000"/>
                </a:solidFill>
                <a:effectLst/>
                <a:latin typeface="微软雅黑" panose="020B0503020204020204" pitchFamily="34" charset="-122"/>
                <a:cs typeface="+mn-ea"/>
                <a:sym typeface="+mn-ea"/>
              </a:rPr>
              <a:t>s-s  </a:t>
            </a:r>
            <a:r>
              <a:rPr lang="el-GR" altLang="zh-CN" sz="2800" b="1">
                <a:solidFill>
                  <a:srgbClr val="FF0000"/>
                </a:solidFill>
                <a:effectLst/>
                <a:latin typeface="微软雅黑" panose="020B0503020204020204" pitchFamily="34" charset="-122"/>
                <a:cs typeface="+mn-ea"/>
                <a:sym typeface="+mn-ea"/>
              </a:rPr>
              <a:t>σ</a:t>
            </a:r>
            <a:r>
              <a:rPr lang="zh-CN" altLang="en-US" sz="2800" b="1">
                <a:solidFill>
                  <a:srgbClr val="FF0000"/>
                </a:solidFill>
                <a:effectLst/>
                <a:latin typeface="微软雅黑" panose="020B0503020204020204" pitchFamily="34" charset="-122"/>
                <a:cs typeface="+mn-ea"/>
                <a:sym typeface="+mn-ea"/>
              </a:rPr>
              <a:t> 键</a:t>
            </a:r>
          </a:p>
        </p:txBody>
      </p:sp>
      <p:sp>
        <p:nvSpPr>
          <p:cNvPr id="28" name="文本框 27"/>
          <p:cNvSpPr txBox="1"/>
          <p:nvPr>
            <p:custDataLst>
              <p:tags r:id="rId7"/>
            </p:custDataLst>
          </p:nvPr>
        </p:nvSpPr>
        <p:spPr>
          <a:xfrm>
            <a:off x="1946275" y="4239260"/>
            <a:ext cx="1946275" cy="521970"/>
          </a:xfrm>
          <a:prstGeom prst="rect">
            <a:avLst/>
          </a:prstGeom>
          <a:noFill/>
        </p:spPr>
        <p:txBody>
          <a:bodyPr wrap="square" rtlCol="0" anchor="t">
            <a:spAutoFit/>
          </a:bodyPr>
          <a:lstStyle/>
          <a:p>
            <a:r>
              <a:rPr lang="en-US" altLang="el-GR" sz="2800" b="1">
                <a:solidFill>
                  <a:srgbClr val="FF0000"/>
                </a:solidFill>
                <a:effectLst/>
                <a:latin typeface="微软雅黑" panose="020B0503020204020204" pitchFamily="34" charset="-122"/>
                <a:cs typeface="+mn-ea"/>
                <a:sym typeface="+mn-ea"/>
              </a:rPr>
              <a:t>s-p  </a:t>
            </a:r>
            <a:r>
              <a:rPr lang="el-GR" altLang="zh-CN" sz="2800" b="1">
                <a:solidFill>
                  <a:srgbClr val="FF0000"/>
                </a:solidFill>
                <a:effectLst/>
                <a:latin typeface="微软雅黑" panose="020B0503020204020204" pitchFamily="34" charset="-122"/>
                <a:cs typeface="+mn-ea"/>
                <a:sym typeface="+mn-ea"/>
              </a:rPr>
              <a:t>σ</a:t>
            </a:r>
            <a:r>
              <a:rPr lang="zh-CN" altLang="en-US" sz="2800" b="1">
                <a:solidFill>
                  <a:srgbClr val="FF0000"/>
                </a:solidFill>
                <a:effectLst/>
                <a:latin typeface="微软雅黑" panose="020B0503020204020204" pitchFamily="34" charset="-122"/>
                <a:cs typeface="+mn-ea"/>
                <a:sym typeface="+mn-ea"/>
              </a:rPr>
              <a:t> 键</a:t>
            </a:r>
          </a:p>
        </p:txBody>
      </p:sp>
      <p:sp>
        <p:nvSpPr>
          <p:cNvPr id="29" name="文本框 28"/>
          <p:cNvSpPr txBox="1"/>
          <p:nvPr>
            <p:custDataLst>
              <p:tags r:id="rId8"/>
            </p:custDataLst>
          </p:nvPr>
        </p:nvSpPr>
        <p:spPr>
          <a:xfrm>
            <a:off x="1934845" y="5795010"/>
            <a:ext cx="1946275" cy="521970"/>
          </a:xfrm>
          <a:prstGeom prst="rect">
            <a:avLst/>
          </a:prstGeom>
          <a:noFill/>
        </p:spPr>
        <p:txBody>
          <a:bodyPr wrap="square" rtlCol="0" anchor="t">
            <a:spAutoFit/>
          </a:bodyPr>
          <a:lstStyle/>
          <a:p>
            <a:r>
              <a:rPr lang="en-US" altLang="el-GR" sz="2800" b="1">
                <a:solidFill>
                  <a:srgbClr val="FF0000"/>
                </a:solidFill>
                <a:effectLst/>
                <a:latin typeface="微软雅黑" panose="020B0503020204020204" pitchFamily="34" charset="-122"/>
                <a:cs typeface="+mn-ea"/>
                <a:sym typeface="+mn-ea"/>
              </a:rPr>
              <a:t>p-p  </a:t>
            </a:r>
            <a:r>
              <a:rPr lang="el-GR" altLang="zh-CN" sz="2800" b="1">
                <a:solidFill>
                  <a:srgbClr val="FF0000"/>
                </a:solidFill>
                <a:effectLst/>
                <a:latin typeface="微软雅黑" panose="020B0503020204020204" pitchFamily="34" charset="-122"/>
                <a:cs typeface="+mn-ea"/>
                <a:sym typeface="+mn-ea"/>
              </a:rPr>
              <a:t>σ</a:t>
            </a:r>
            <a:r>
              <a:rPr lang="zh-CN" altLang="en-US" sz="2800" b="1">
                <a:solidFill>
                  <a:srgbClr val="FF0000"/>
                </a:solidFill>
                <a:effectLst/>
                <a:latin typeface="微软雅黑" panose="020B0503020204020204" pitchFamily="34" charset="-122"/>
                <a:cs typeface="+mn-ea"/>
                <a:sym typeface="+mn-ea"/>
              </a:rPr>
              <a:t> 键</a:t>
            </a:r>
          </a:p>
        </p:txBody>
      </p:sp>
      <p:pic>
        <p:nvPicPr>
          <p:cNvPr id="50" name="图片 49"/>
          <p:cNvPicPr>
            <a:picLocks noChangeAspect="1"/>
          </p:cNvPicPr>
          <p:nvPr>
            <p:custDataLst>
              <p:tags r:id="rId9"/>
            </p:custDataLst>
          </p:nvPr>
        </p:nvPicPr>
        <p:blipFill>
          <a:blip r:embed="rId16"/>
          <a:stretch>
            <a:fillRect/>
          </a:stretch>
        </p:blipFill>
        <p:spPr>
          <a:xfrm>
            <a:off x="3858260" y="2370455"/>
            <a:ext cx="7935595" cy="1316355"/>
          </a:xfrm>
          <a:prstGeom prst="rect">
            <a:avLst/>
          </a:prstGeom>
        </p:spPr>
      </p:pic>
      <p:pic>
        <p:nvPicPr>
          <p:cNvPr id="51" name="图片 50"/>
          <p:cNvPicPr>
            <a:picLocks noChangeAspect="1"/>
          </p:cNvPicPr>
          <p:nvPr>
            <p:custDataLst>
              <p:tags r:id="rId10"/>
            </p:custDataLst>
          </p:nvPr>
        </p:nvPicPr>
        <p:blipFill>
          <a:blip r:embed="rId17"/>
          <a:stretch>
            <a:fillRect/>
          </a:stretch>
        </p:blipFill>
        <p:spPr>
          <a:xfrm>
            <a:off x="3601085" y="4170045"/>
            <a:ext cx="8397240" cy="1148715"/>
          </a:xfrm>
          <a:prstGeom prst="rect">
            <a:avLst/>
          </a:prstGeom>
        </p:spPr>
      </p:pic>
      <p:pic>
        <p:nvPicPr>
          <p:cNvPr id="52" name="图片 51"/>
          <p:cNvPicPr>
            <a:picLocks noChangeAspect="1"/>
          </p:cNvPicPr>
          <p:nvPr>
            <p:custDataLst>
              <p:tags r:id="rId11"/>
            </p:custDataLst>
          </p:nvPr>
        </p:nvPicPr>
        <p:blipFill>
          <a:blip r:embed="rId18"/>
          <a:stretch>
            <a:fillRect/>
          </a:stretch>
        </p:blipFill>
        <p:spPr>
          <a:xfrm>
            <a:off x="3832860" y="5801995"/>
            <a:ext cx="8145145" cy="1196975"/>
          </a:xfrm>
          <a:prstGeom prst="rect">
            <a:avLst/>
          </a:prstGeom>
        </p:spPr>
      </p:pic>
      <p:sp>
        <p:nvSpPr>
          <p:cNvPr id="2" name="矩形 20495"/>
          <p:cNvSpPr/>
          <p:nvPr>
            <p:custDataLst>
              <p:tags r:id="rId12"/>
            </p:custDataLst>
          </p:nvPr>
        </p:nvSpPr>
        <p:spPr>
          <a:xfrm>
            <a:off x="0" y="1439545"/>
            <a:ext cx="1883410" cy="551180"/>
          </a:xfrm>
          <a:prstGeom prst="rect">
            <a:avLst/>
          </a:prstGeom>
          <a:solidFill>
            <a:schemeClr val="accent6">
              <a:lumMod val="75000"/>
            </a:schemeClr>
          </a:solidFill>
          <a:ln w="9525">
            <a:noFill/>
          </a:ln>
        </p:spPr>
        <p:txBody>
          <a:bodyPr wrap="square" lIns="120847" tIns="60424" rIns="120847" bIns="60424" anchor="t">
            <a:spAutoFit/>
          </a:bodyPr>
          <a:lstStyle/>
          <a:p>
            <a:pPr algn="ctr"/>
            <a:r>
              <a:rPr lang="zh-CN" altLang="en-US" sz="2800" b="1">
                <a:solidFill>
                  <a:srgbClr val="FFFFFF"/>
                </a:solidFill>
                <a:effectLst>
                  <a:outerShdw blurRad="38100" dist="38100" dir="2700000">
                    <a:srgbClr val="000000"/>
                  </a:outerShdw>
                </a:effectLst>
                <a:latin typeface="微软雅黑" panose="020B0503020204020204" pitchFamily="34" charset="-122"/>
                <a:cs typeface="+mn-ea"/>
                <a:sym typeface="+mn-ea"/>
              </a:rPr>
              <a:t>(1)概念：</a:t>
            </a:r>
          </a:p>
        </p:txBody>
      </p:sp>
      <p:sp>
        <p:nvSpPr>
          <p:cNvPr id="15" name="Text Box 7"/>
          <p:cNvSpPr txBox="1"/>
          <p:nvPr>
            <p:custDataLst>
              <p:tags r:id="rId13"/>
            </p:custDataLst>
          </p:nvPr>
        </p:nvSpPr>
        <p:spPr>
          <a:xfrm>
            <a:off x="1791335" y="1468755"/>
            <a:ext cx="11402695" cy="521970"/>
          </a:xfrm>
          <a:prstGeom prst="rect">
            <a:avLst/>
          </a:prstGeom>
          <a:noFill/>
          <a:ln w="9525">
            <a:noFill/>
          </a:ln>
        </p:spPr>
        <p:txBody>
          <a:bodyPr wrap="square">
            <a:spAutoFit/>
          </a:bodyPr>
          <a:lstStyle/>
          <a:p>
            <a:pPr>
              <a:spcBef>
                <a:spcPct val="50000"/>
              </a:spcBef>
              <a:buFont typeface="Arial" panose="020B0604020202020204" pitchFamily="34" charset="0"/>
            </a:pPr>
            <a:r>
              <a:rPr lang="zh-CN" altLang="en-US" sz="2800" b="1">
                <a:latin typeface="微软雅黑" panose="020B0503020204020204" pitchFamily="34" charset="-122"/>
              </a:rPr>
              <a:t>未成对电子的原子轨道以</a:t>
            </a:r>
            <a:r>
              <a:rPr lang="en-US" altLang="zh-CN" sz="2800" b="1">
                <a:solidFill>
                  <a:srgbClr val="FF0000"/>
                </a:solidFill>
                <a:latin typeface="微软雅黑" panose="020B0503020204020204" pitchFamily="34" charset="-122"/>
              </a:rPr>
              <a:t>”</a:t>
            </a:r>
            <a:r>
              <a:rPr lang="zh-CN" altLang="en-US" sz="2800" b="1">
                <a:solidFill>
                  <a:srgbClr val="FF0000"/>
                </a:solidFill>
                <a:latin typeface="微软雅黑" panose="020B0503020204020204" pitchFamily="34" charset="-122"/>
              </a:rPr>
              <a:t>头碰头</a:t>
            </a:r>
            <a:r>
              <a:rPr lang="en-US" altLang="zh-CN" sz="2800" b="1">
                <a:solidFill>
                  <a:srgbClr val="FF0000"/>
                </a:solidFill>
                <a:latin typeface="微软雅黑" panose="020B0503020204020204" pitchFamily="34" charset="-122"/>
              </a:rPr>
              <a:t>“</a:t>
            </a:r>
            <a:r>
              <a:rPr lang="zh-CN" altLang="en-US" sz="2800" b="1">
                <a:solidFill>
                  <a:srgbClr val="FF0000"/>
                </a:solidFill>
                <a:latin typeface="微软雅黑" panose="020B0503020204020204" pitchFamily="34" charset="-122"/>
              </a:rPr>
              <a:t>方式</a:t>
            </a:r>
            <a:r>
              <a:rPr lang="zh-CN" altLang="en-US" sz="2800" b="1">
                <a:latin typeface="微软雅黑" panose="020B0503020204020204" pitchFamily="34" charset="-122"/>
              </a:rPr>
              <a:t>重叠形成的共价键叫</a:t>
            </a:r>
            <a:r>
              <a:rPr lang="el-GR" altLang="zh-CN" sz="2800" b="1">
                <a:solidFill>
                  <a:srgbClr val="FF0000"/>
                </a:solidFill>
                <a:effectLst/>
                <a:latin typeface="微软雅黑" panose="020B0503020204020204" pitchFamily="34" charset="-122"/>
                <a:cs typeface="+mn-ea"/>
                <a:sym typeface="+mn-ea"/>
              </a:rPr>
              <a:t>σ</a:t>
            </a:r>
            <a:r>
              <a:rPr lang="zh-CN" altLang="en-US" sz="2800" b="1">
                <a:solidFill>
                  <a:srgbClr val="FF0000"/>
                </a:solidFill>
                <a:effectLst/>
                <a:latin typeface="微软雅黑" panose="020B0503020204020204" pitchFamily="34" charset="-122"/>
                <a:cs typeface="+mn-ea"/>
                <a:sym typeface="+mn-ea"/>
              </a:rPr>
              <a:t> 键</a:t>
            </a:r>
            <a:r>
              <a:rPr lang="zh-CN" altLang="en-US" sz="2800" b="1">
                <a:latin typeface="微软雅黑" panose="020B0503020204020204" pitchFamily="34" charset="-122"/>
              </a:rPr>
              <a:t>。</a:t>
            </a:r>
          </a:p>
        </p:txBody>
      </p:sp>
      <p:sp>
        <p:nvSpPr>
          <p:cNvPr id="8" name="文本框 7"/>
          <p:cNvSpPr txBox="1"/>
          <p:nvPr>
            <p:custDataLst>
              <p:tags r:id="rId14"/>
            </p:custDataLst>
          </p:nvPr>
        </p:nvSpPr>
        <p:spPr>
          <a:xfrm>
            <a:off x="14605" y="-15875"/>
            <a:ext cx="4072255" cy="645160"/>
          </a:xfrm>
          <a:prstGeom prst="rect">
            <a:avLst/>
          </a:prstGeom>
          <a:solidFill>
            <a:srgbClr val="92D050"/>
          </a:solidFill>
          <a:ln w="9525">
            <a:noFill/>
          </a:ln>
        </p:spPr>
        <p:txBody>
          <a:bodyPr wrap="square" anchor="ctr" anchorCtr="0">
            <a:spAutoFit/>
          </a:bodyPr>
          <a:lstStyle>
            <a:defPPr>
              <a:defRPr lang="zh-CN"/>
            </a:defPPr>
            <a:lvl1pPr>
              <a:defRPr sz="3200" b="1">
                <a:solidFill>
                  <a:srgbClr val="1703DB"/>
                </a:solidFill>
                <a:latin typeface="微软雅黑" panose="020B0503020204020204" pitchFamily="34" charset="-122"/>
              </a:defRPr>
            </a:lvl1pPr>
          </a:lstStyle>
          <a:p>
            <a:pPr algn="l"/>
            <a:r>
              <a:rPr lang="zh-CN" altLang="en-US" sz="3600">
                <a:sym typeface="+mn-lt"/>
              </a:rPr>
              <a:t>二、</a:t>
            </a:r>
            <a:r>
              <a:rPr lang="zh-CN" altLang="en-US" sz="3600">
                <a:sym typeface="+mn-ea"/>
              </a:rPr>
              <a:t>共价键的类型</a:t>
            </a:r>
            <a:r>
              <a:rPr lang="en-US" altLang="zh-CN" sz="3600">
                <a:sym typeface="+mn-ea"/>
              </a:rPr>
              <a:t> </a:t>
            </a: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ppt_x"/>
                                          </p:val>
                                        </p:tav>
                                        <p:tav tm="100000">
                                          <p:val>
                                            <p:strVal val="#ppt_x"/>
                                          </p:val>
                                        </p:tav>
                                      </p:tavLst>
                                    </p:anim>
                                    <p:anim calcmode="lin" valueType="num">
                                      <p:cBhvr additive="base">
                                        <p:cTn id="12"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additive="base">
                                        <p:cTn id="17" dur="500" fill="hold"/>
                                        <p:tgtEl>
                                          <p:spTgt spid="25"/>
                                        </p:tgtEl>
                                        <p:attrNameLst>
                                          <p:attrName>ppt_x</p:attrName>
                                        </p:attrNameLst>
                                      </p:cBhvr>
                                      <p:tavLst>
                                        <p:tav tm="0">
                                          <p:val>
                                            <p:strVal val="#ppt_x"/>
                                          </p:val>
                                        </p:tav>
                                        <p:tav tm="100000">
                                          <p:val>
                                            <p:strVal val="#ppt_x"/>
                                          </p:val>
                                        </p:tav>
                                      </p:tavLst>
                                    </p:anim>
                                    <p:anim calcmode="lin" valueType="num">
                                      <p:cBhvr additive="base">
                                        <p:cTn id="18" dur="500" fill="hold"/>
                                        <p:tgtEl>
                                          <p:spTgt spid="25"/>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6"/>
                                        </p:tgtEl>
                                        <p:attrNameLst>
                                          <p:attrName>style.visibility</p:attrName>
                                        </p:attrNameLst>
                                      </p:cBhvr>
                                      <p:to>
                                        <p:strVal val="visible"/>
                                      </p:to>
                                    </p:set>
                                    <p:anim calcmode="lin" valueType="num">
                                      <p:cBhvr additive="base">
                                        <p:cTn id="21" dur="500" fill="hold"/>
                                        <p:tgtEl>
                                          <p:spTgt spid="26"/>
                                        </p:tgtEl>
                                        <p:attrNameLst>
                                          <p:attrName>ppt_x</p:attrName>
                                        </p:attrNameLst>
                                      </p:cBhvr>
                                      <p:tavLst>
                                        <p:tav tm="0">
                                          <p:val>
                                            <p:strVal val="#ppt_x"/>
                                          </p:val>
                                        </p:tav>
                                        <p:tav tm="100000">
                                          <p:val>
                                            <p:strVal val="#ppt_x"/>
                                          </p:val>
                                        </p:tav>
                                      </p:tavLst>
                                    </p:anim>
                                    <p:anim calcmode="lin" valueType="num">
                                      <p:cBhvr additive="base">
                                        <p:cTn id="22"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27"/>
                                        </p:tgtEl>
                                        <p:attrNameLst>
                                          <p:attrName>style.visibility</p:attrName>
                                        </p:attrNameLst>
                                      </p:cBhvr>
                                      <p:to>
                                        <p:strVal val="visible"/>
                                      </p:to>
                                    </p:set>
                                    <p:anim calcmode="lin" valueType="num">
                                      <p:cBhvr additive="base">
                                        <p:cTn id="27" dur="500" fill="hold"/>
                                        <p:tgtEl>
                                          <p:spTgt spid="27"/>
                                        </p:tgtEl>
                                        <p:attrNameLst>
                                          <p:attrName>ppt_x</p:attrName>
                                        </p:attrNameLst>
                                      </p:cBhvr>
                                      <p:tavLst>
                                        <p:tav tm="0">
                                          <p:val>
                                            <p:strVal val="#ppt_x"/>
                                          </p:val>
                                        </p:tav>
                                        <p:tav tm="100000">
                                          <p:val>
                                            <p:strVal val="#ppt_x"/>
                                          </p:val>
                                        </p:tav>
                                      </p:tavLst>
                                    </p:anim>
                                    <p:anim calcmode="lin" valueType="num">
                                      <p:cBhvr additive="base">
                                        <p:cTn id="28" dur="500" fill="hold"/>
                                        <p:tgtEl>
                                          <p:spTgt spid="2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anim calcmode="lin" valueType="num">
                                      <p:cBhvr additive="base">
                                        <p:cTn id="31" dur="500" fill="hold"/>
                                        <p:tgtEl>
                                          <p:spTgt spid="28"/>
                                        </p:tgtEl>
                                        <p:attrNameLst>
                                          <p:attrName>ppt_x</p:attrName>
                                        </p:attrNameLst>
                                      </p:cBhvr>
                                      <p:tavLst>
                                        <p:tav tm="0">
                                          <p:val>
                                            <p:strVal val="#ppt_x"/>
                                          </p:val>
                                        </p:tav>
                                        <p:tav tm="100000">
                                          <p:val>
                                            <p:strVal val="#ppt_x"/>
                                          </p:val>
                                        </p:tav>
                                      </p:tavLst>
                                    </p:anim>
                                    <p:anim calcmode="lin" valueType="num">
                                      <p:cBhvr additive="base">
                                        <p:cTn id="32" dur="500" fill="hold"/>
                                        <p:tgtEl>
                                          <p:spTgt spid="28"/>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9"/>
                                        </p:tgtEl>
                                        <p:attrNameLst>
                                          <p:attrName>style.visibility</p:attrName>
                                        </p:attrNameLst>
                                      </p:cBhvr>
                                      <p:to>
                                        <p:strVal val="visible"/>
                                      </p:to>
                                    </p:set>
                                    <p:anim calcmode="lin" valueType="num">
                                      <p:cBhvr additive="base">
                                        <p:cTn id="35" dur="500" fill="hold"/>
                                        <p:tgtEl>
                                          <p:spTgt spid="29"/>
                                        </p:tgtEl>
                                        <p:attrNameLst>
                                          <p:attrName>ppt_x</p:attrName>
                                        </p:attrNameLst>
                                      </p:cBhvr>
                                      <p:tavLst>
                                        <p:tav tm="0">
                                          <p:val>
                                            <p:strVal val="#ppt_x"/>
                                          </p:val>
                                        </p:tav>
                                        <p:tav tm="100000">
                                          <p:val>
                                            <p:strVal val="#ppt_x"/>
                                          </p:val>
                                        </p:tav>
                                      </p:tavLst>
                                    </p:anim>
                                    <p:anim calcmode="lin" valueType="num">
                                      <p:cBhvr additive="base">
                                        <p:cTn id="36"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50"/>
                                        </p:tgtEl>
                                        <p:attrNameLst>
                                          <p:attrName>style.visibility</p:attrName>
                                        </p:attrNameLst>
                                      </p:cBhvr>
                                      <p:to>
                                        <p:strVal val="visible"/>
                                      </p:to>
                                    </p:set>
                                    <p:anim calcmode="lin" valueType="num">
                                      <p:cBhvr additive="base">
                                        <p:cTn id="41" dur="500" fill="hold"/>
                                        <p:tgtEl>
                                          <p:spTgt spid="50"/>
                                        </p:tgtEl>
                                        <p:attrNameLst>
                                          <p:attrName>ppt_x</p:attrName>
                                        </p:attrNameLst>
                                      </p:cBhvr>
                                      <p:tavLst>
                                        <p:tav tm="0">
                                          <p:val>
                                            <p:strVal val="#ppt_x"/>
                                          </p:val>
                                        </p:tav>
                                        <p:tav tm="100000">
                                          <p:val>
                                            <p:strVal val="#ppt_x"/>
                                          </p:val>
                                        </p:tav>
                                      </p:tavLst>
                                    </p:anim>
                                    <p:anim calcmode="lin" valueType="num">
                                      <p:cBhvr additive="base">
                                        <p:cTn id="42" dur="500" fill="hold"/>
                                        <p:tgtEl>
                                          <p:spTgt spid="50"/>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51"/>
                                        </p:tgtEl>
                                        <p:attrNameLst>
                                          <p:attrName>style.visibility</p:attrName>
                                        </p:attrNameLst>
                                      </p:cBhvr>
                                      <p:to>
                                        <p:strVal val="visible"/>
                                      </p:to>
                                    </p:set>
                                    <p:anim calcmode="lin" valueType="num">
                                      <p:cBhvr additive="base">
                                        <p:cTn id="47" dur="500" fill="hold"/>
                                        <p:tgtEl>
                                          <p:spTgt spid="51"/>
                                        </p:tgtEl>
                                        <p:attrNameLst>
                                          <p:attrName>ppt_x</p:attrName>
                                        </p:attrNameLst>
                                      </p:cBhvr>
                                      <p:tavLst>
                                        <p:tav tm="0">
                                          <p:val>
                                            <p:strVal val="#ppt_x"/>
                                          </p:val>
                                        </p:tav>
                                        <p:tav tm="100000">
                                          <p:val>
                                            <p:strVal val="#ppt_x"/>
                                          </p:val>
                                        </p:tav>
                                      </p:tavLst>
                                    </p:anim>
                                    <p:anim calcmode="lin" valueType="num">
                                      <p:cBhvr additive="base">
                                        <p:cTn id="48" dur="500" fill="hold"/>
                                        <p:tgtEl>
                                          <p:spTgt spid="51"/>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nodeType="click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500" fill="hold"/>
                                        <p:tgtEl>
                                          <p:spTgt spid="52"/>
                                        </p:tgtEl>
                                        <p:attrNameLst>
                                          <p:attrName>ppt_x</p:attrName>
                                        </p:attrNameLst>
                                      </p:cBhvr>
                                      <p:tavLst>
                                        <p:tav tm="0">
                                          <p:val>
                                            <p:strVal val="#ppt_x"/>
                                          </p:val>
                                        </p:tav>
                                        <p:tav tm="100000">
                                          <p:val>
                                            <p:strVal val="#ppt_x"/>
                                          </p:val>
                                        </p:tav>
                                      </p:tavLst>
                                    </p:anim>
                                    <p:anim calcmode="lin" valueType="num">
                                      <p:cBhvr additive="base">
                                        <p:cTn id="54" dur="500" fill="hold"/>
                                        <p:tgtEl>
                                          <p:spTgt spid="5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p:bldP spid="28" grpId="0"/>
      <p:bldP spid="29" grpId="0"/>
      <p:bldP spid="2" grpId="0" animBg="1"/>
      <p:bldP spid="1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文本框 2"/>
          <p:cNvSpPr txBox="1"/>
          <p:nvPr>
            <p:custDataLst>
              <p:tags r:id="rId1"/>
            </p:custDataLst>
          </p:nvPr>
        </p:nvSpPr>
        <p:spPr>
          <a:xfrm>
            <a:off x="662940" y="3714750"/>
            <a:ext cx="11588115" cy="645160"/>
          </a:xfrm>
          <a:prstGeom prst="rect">
            <a:avLst/>
          </a:prstGeom>
          <a:noFill/>
        </p:spPr>
        <p:txBody>
          <a:bodyPr wrap="square" rtlCol="0" anchor="t">
            <a:spAutoFit/>
          </a:bodyPr>
          <a:lstStyle/>
          <a:p>
            <a:pPr lvl="0" algn="l">
              <a:lnSpc>
                <a:spcPct val="150000"/>
              </a:lnSpc>
              <a:buClrTx/>
              <a:buSzTx/>
              <a:buFontTx/>
            </a:pPr>
            <a:r>
              <a:rPr lang="en-US" sz="2400" b="1">
                <a:solidFill>
                  <a:srgbClr val="FF0000"/>
                </a:solidFill>
                <a:latin typeface="Calibri" panose="020F0502020204030204" pitchFamily="34" charset="0"/>
                <a:cs typeface="微软雅黑" panose="020B0503020204020204" pitchFamily="34" charset="-122"/>
                <a:sym typeface="+mn-ea"/>
              </a:rPr>
              <a:t>②</a:t>
            </a:r>
            <a:r>
              <a:rPr lang="zh-CN" altLang="en-US" sz="2400" b="1">
                <a:solidFill>
                  <a:srgbClr val="FF0000"/>
                </a:solidFill>
                <a:latin typeface="微软雅黑" panose="020B0503020204020204" pitchFamily="34" charset="-122"/>
                <a:cs typeface="微软雅黑" panose="020B0503020204020204" pitchFamily="34" charset="-122"/>
                <a:sym typeface="+mn-ea"/>
              </a:rPr>
              <a:t>强度大：</a:t>
            </a:r>
            <a:r>
              <a:rPr lang="en-US" altLang="zh-CN" sz="2400" b="1">
                <a:sym typeface="+mn-ea"/>
              </a:rPr>
              <a:t>“</a:t>
            </a:r>
            <a:r>
              <a:rPr lang="zh-CN" altLang="en-US" sz="2400" b="1">
                <a:sym typeface="+mn-ea"/>
              </a:rPr>
              <a:t>头碰头</a:t>
            </a:r>
            <a:r>
              <a:rPr lang="en-US" altLang="zh-CN" sz="2400" b="1">
                <a:sym typeface="+mn-ea"/>
              </a:rPr>
              <a:t>”</a:t>
            </a:r>
            <a:r>
              <a:rPr lang="zh-CN" altLang="en-US" sz="2400" b="1">
                <a:sym typeface="+mn-ea"/>
              </a:rPr>
              <a:t>重叠</a:t>
            </a:r>
            <a:r>
              <a:rPr lang="en-US" altLang="zh-CN" sz="2400" b="1">
                <a:latin typeface="微软雅黑" panose="020B0503020204020204" pitchFamily="34" charset="-122"/>
                <a:cs typeface="微软雅黑" panose="020B0503020204020204" pitchFamily="34" charset="-122"/>
                <a:sym typeface="+mn-ea"/>
              </a:rPr>
              <a:t>形成σ键的</a:t>
            </a:r>
            <a:r>
              <a:rPr lang="en-US" altLang="zh-CN" sz="2400" b="1">
                <a:solidFill>
                  <a:srgbClr val="FF0000"/>
                </a:solidFill>
                <a:latin typeface="微软雅黑" panose="020B0503020204020204" pitchFamily="34" charset="-122"/>
                <a:cs typeface="微软雅黑" panose="020B0503020204020204" pitchFamily="34" charset="-122"/>
                <a:sym typeface="+mn-ea"/>
              </a:rPr>
              <a:t>原子轨道重叠程度</a:t>
            </a:r>
            <a:r>
              <a:rPr lang="en-US" altLang="zh-CN" sz="2400" b="1">
                <a:latin typeface="微软雅黑" panose="020B0503020204020204" pitchFamily="34" charset="-122"/>
                <a:cs typeface="微软雅黑" panose="020B0503020204020204" pitchFamily="34" charset="-122"/>
                <a:sym typeface="+mn-ea"/>
              </a:rPr>
              <a:t>较大，故σ键有</a:t>
            </a:r>
            <a:r>
              <a:rPr lang="en-US" altLang="zh-CN" sz="2400" b="1">
                <a:solidFill>
                  <a:srgbClr val="FF0000"/>
                </a:solidFill>
                <a:latin typeface="微软雅黑" panose="020B0503020204020204" pitchFamily="34" charset="-122"/>
                <a:cs typeface="微软雅黑" panose="020B0503020204020204" pitchFamily="34" charset="-122"/>
                <a:sym typeface="+mn-ea"/>
              </a:rPr>
              <a:t>较强稳定性。</a:t>
            </a:r>
            <a:endParaRPr lang="en-US" altLang="zh-CN" sz="2400" b="1">
              <a:latin typeface="微软雅黑" panose="020B0503020204020204" pitchFamily="34" charset="-122"/>
              <a:cs typeface="微软雅黑" panose="020B0503020204020204" pitchFamily="34" charset="-122"/>
              <a:sym typeface="+mn-ea"/>
            </a:endParaRPr>
          </a:p>
        </p:txBody>
      </p:sp>
      <p:sp>
        <p:nvSpPr>
          <p:cNvPr id="32" name="文本框 3"/>
          <p:cNvSpPr txBox="1"/>
          <p:nvPr>
            <p:custDataLst>
              <p:tags r:id="rId2"/>
            </p:custDataLst>
          </p:nvPr>
        </p:nvSpPr>
        <p:spPr>
          <a:xfrm>
            <a:off x="698500" y="4612005"/>
            <a:ext cx="11317605" cy="1198880"/>
          </a:xfrm>
          <a:prstGeom prst="rect">
            <a:avLst/>
          </a:prstGeom>
          <a:noFill/>
        </p:spPr>
        <p:txBody>
          <a:bodyPr wrap="square" rtlCol="0" anchor="t">
            <a:spAutoFit/>
          </a:bodyPr>
          <a:lstStyle/>
          <a:p>
            <a:pPr lvl="0" algn="l">
              <a:lnSpc>
                <a:spcPct val="150000"/>
              </a:lnSpc>
              <a:buClrTx/>
              <a:buSzTx/>
              <a:buFontTx/>
            </a:pPr>
            <a:r>
              <a:rPr lang="en-US" altLang="zh-CN" sz="2400" b="1">
                <a:solidFill>
                  <a:srgbClr val="FF0000"/>
                </a:solidFill>
                <a:latin typeface="Calibri" panose="020F0502020204030204" pitchFamily="34" charset="0"/>
                <a:cs typeface="微软雅黑" panose="020B0503020204020204" pitchFamily="34" charset="-122"/>
                <a:sym typeface="+mn-ea"/>
              </a:rPr>
              <a:t>③</a:t>
            </a:r>
            <a:r>
              <a:rPr lang="zh-CN" altLang="en-US" sz="2400" b="1">
                <a:solidFill>
                  <a:srgbClr val="FF0000"/>
                </a:solidFill>
                <a:latin typeface="微软雅黑" panose="020B0503020204020204" pitchFamily="34" charset="-122"/>
                <a:cs typeface="微软雅黑" panose="020B0503020204020204" pitchFamily="34" charset="-122"/>
                <a:sym typeface="+mn-ea"/>
              </a:rPr>
              <a:t>可</a:t>
            </a:r>
            <a:r>
              <a:rPr lang="en-US" altLang="zh-CN" sz="2400" b="1">
                <a:solidFill>
                  <a:srgbClr val="FF0000"/>
                </a:solidFill>
                <a:latin typeface="微软雅黑" panose="020B0503020204020204" pitchFamily="34" charset="-122"/>
                <a:cs typeface="微软雅黑" panose="020B0503020204020204" pitchFamily="34" charset="-122"/>
                <a:sym typeface="+mn-ea"/>
              </a:rPr>
              <a:t>旋转</a:t>
            </a:r>
            <a:r>
              <a:rPr lang="zh-CN" altLang="en-US" sz="2400" b="1">
                <a:solidFill>
                  <a:srgbClr val="FF0000"/>
                </a:solidFill>
                <a:latin typeface="微软雅黑" panose="020B0503020204020204" pitchFamily="34" charset="-122"/>
                <a:cs typeface="微软雅黑" panose="020B0503020204020204" pitchFamily="34" charset="-122"/>
                <a:sym typeface="+mn-ea"/>
              </a:rPr>
              <a:t>：</a:t>
            </a:r>
            <a:r>
              <a:rPr lang="en-US" altLang="zh-CN" sz="2400" b="1">
                <a:latin typeface="微软雅黑" panose="020B0503020204020204" pitchFamily="34" charset="-122"/>
                <a:cs typeface="微软雅黑" panose="020B0503020204020204" pitchFamily="34" charset="-122"/>
                <a:sym typeface="+mn-ea"/>
              </a:rPr>
              <a:t>以形成σ键的两原子核的连线为轴，任何一个原子均可以旋转，</a:t>
            </a:r>
            <a:r>
              <a:rPr lang="en-US" altLang="zh-CN" sz="2400" b="1">
                <a:solidFill>
                  <a:srgbClr val="FF0000"/>
                </a:solidFill>
                <a:latin typeface="微软雅黑" panose="020B0503020204020204" pitchFamily="34" charset="-122"/>
                <a:cs typeface="微软雅黑" panose="020B0503020204020204" pitchFamily="34" charset="-122"/>
                <a:sym typeface="+mn-ea"/>
              </a:rPr>
              <a:t>旋转时并不破坏σ键的结构。</a:t>
            </a:r>
          </a:p>
        </p:txBody>
      </p:sp>
      <p:sp>
        <p:nvSpPr>
          <p:cNvPr id="33" name="矩形 20495"/>
          <p:cNvSpPr/>
          <p:nvPr>
            <p:custDataLst>
              <p:tags r:id="rId3"/>
            </p:custDataLst>
          </p:nvPr>
        </p:nvSpPr>
        <p:spPr>
          <a:xfrm>
            <a:off x="38100" y="1360170"/>
            <a:ext cx="2660650" cy="551180"/>
          </a:xfrm>
          <a:prstGeom prst="rect">
            <a:avLst/>
          </a:prstGeom>
          <a:solidFill>
            <a:schemeClr val="accent6">
              <a:lumMod val="75000"/>
            </a:schemeClr>
          </a:solidFill>
          <a:ln w="9525">
            <a:noFill/>
          </a:ln>
        </p:spPr>
        <p:txBody>
          <a:bodyPr wrap="square" lIns="120847" tIns="60424" rIns="120847" bIns="60424" anchor="t">
            <a:spAutoFit/>
          </a:bodyPr>
          <a:lstStyle/>
          <a:p>
            <a:pPr algn="ctr"/>
            <a:r>
              <a:rPr lang="en-US" altLang="el-GR" sz="2800" b="1" noProof="1">
                <a:solidFill>
                  <a:srgbClr val="FFFFFF"/>
                </a:solidFill>
                <a:effectLst>
                  <a:outerShdw blurRad="38100" dist="38100" dir="2700000">
                    <a:srgbClr val="000000"/>
                  </a:outerShdw>
                </a:effectLst>
                <a:latin typeface="微软雅黑" panose="020B0503020204020204" pitchFamily="34" charset="-122"/>
                <a:ea typeface="微软雅黑" panose="020B0503020204020204" pitchFamily="34" charset="-122"/>
                <a:cs typeface="+mn-ea"/>
              </a:rPr>
              <a:t>(3)</a:t>
            </a:r>
            <a:r>
              <a:rPr lang="el-GR" altLang="zh-CN" sz="2800" b="1" noProof="1">
                <a:solidFill>
                  <a:srgbClr val="FFFFFF"/>
                </a:solidFill>
                <a:effectLst>
                  <a:outerShdw blurRad="38100" dist="38100" dir="2700000">
                    <a:srgbClr val="000000"/>
                  </a:outerShdw>
                </a:effectLst>
                <a:latin typeface="微软雅黑" panose="020B0503020204020204" pitchFamily="34" charset="-122"/>
                <a:ea typeface="微软雅黑" panose="020B0503020204020204" pitchFamily="34" charset="-122"/>
                <a:cs typeface="+mn-ea"/>
              </a:rPr>
              <a:t>σ</a:t>
            </a:r>
            <a:r>
              <a:rPr lang="zh-CN" altLang="en-US" sz="2800" b="1" noProof="1">
                <a:solidFill>
                  <a:srgbClr val="FFFFFF"/>
                </a:solidFill>
                <a:effectLst>
                  <a:outerShdw blurRad="38100" dist="38100" dir="2700000">
                    <a:srgbClr val="000000"/>
                  </a:outerShdw>
                </a:effectLst>
                <a:latin typeface="微软雅黑" panose="020B0503020204020204" pitchFamily="34" charset="-122"/>
                <a:ea typeface="微软雅黑" panose="020B0503020204020204" pitchFamily="34" charset="-122"/>
                <a:cs typeface="+mn-ea"/>
              </a:rPr>
              <a:t> 键特征：</a:t>
            </a:r>
            <a:endParaRPr lang="en-US" altLang="zh-CN" sz="2800" b="1" noProof="1">
              <a:solidFill>
                <a:srgbClr val="FFFFFF"/>
              </a:solidFill>
              <a:effectLst>
                <a:outerShdw blurRad="38100" dist="38100" dir="2700000">
                  <a:srgbClr val="000000"/>
                </a:outerShdw>
              </a:effectLst>
              <a:latin typeface="微软雅黑" panose="020B0503020204020204" pitchFamily="34" charset="-122"/>
              <a:ea typeface="微软雅黑" panose="020B0503020204020204" pitchFamily="34" charset="-122"/>
              <a:cs typeface="+mn-ea"/>
            </a:endParaRPr>
          </a:p>
        </p:txBody>
      </p:sp>
      <p:grpSp>
        <p:nvGrpSpPr>
          <p:cNvPr id="57" name="组合 56"/>
          <p:cNvGrpSpPr/>
          <p:nvPr>
            <p:custDataLst>
              <p:tags r:id="rId4"/>
            </p:custDataLst>
          </p:nvPr>
        </p:nvGrpSpPr>
        <p:grpSpPr>
          <a:xfrm>
            <a:off x="8303672" y="1084458"/>
            <a:ext cx="3116078" cy="1019175"/>
            <a:chOff x="8238584" y="909627"/>
            <a:chExt cx="3116078" cy="1019175"/>
          </a:xfrm>
        </p:grpSpPr>
        <p:cxnSp>
          <p:nvCxnSpPr>
            <p:cNvPr id="52" name="直接箭头连接符 51"/>
            <p:cNvCxnSpPr/>
            <p:nvPr>
              <p:custDataLst>
                <p:tags r:id="rId16"/>
              </p:custDataLst>
            </p:nvPr>
          </p:nvCxnSpPr>
          <p:spPr>
            <a:xfrm>
              <a:off x="8238584" y="1416290"/>
              <a:ext cx="3116078" cy="69136"/>
            </a:xfrm>
            <a:prstGeom prst="straightConnector1">
              <a:avLst/>
            </a:prstGeom>
            <a:ln>
              <a:solidFill>
                <a:srgbClr val="FF0000"/>
              </a:solidFill>
              <a:tailEnd type="none"/>
            </a:ln>
          </p:spPr>
          <p:style>
            <a:lnRef idx="1">
              <a:schemeClr val="accent1"/>
            </a:lnRef>
            <a:fillRef idx="0">
              <a:schemeClr val="accent1"/>
            </a:fillRef>
            <a:effectRef idx="0">
              <a:schemeClr val="accent1"/>
            </a:effectRef>
            <a:fontRef idx="minor">
              <a:schemeClr val="tx1"/>
            </a:fontRef>
          </p:style>
        </p:cxnSp>
        <p:pic>
          <p:nvPicPr>
            <p:cNvPr id="34" name="Picture 12"/>
            <p:cNvPicPr>
              <a:picLocks noChangeAspect="1" noChangeArrowheads="1"/>
            </p:cNvPicPr>
            <p:nvPr>
              <p:custDataLst>
                <p:tags r:id="rId17"/>
              </p:custDataLst>
            </p:nvPr>
          </p:nvPicPr>
          <p:blipFill>
            <a:blip r:embed="rId19"/>
            <a:stretch>
              <a:fillRect/>
            </a:stretch>
          </p:blipFill>
          <p:spPr bwMode="auto">
            <a:xfrm>
              <a:off x="8531242" y="909627"/>
              <a:ext cx="2647950" cy="1019175"/>
            </a:xfrm>
            <a:prstGeom prst="rect">
              <a:avLst/>
            </a:prstGeom>
            <a:noFill/>
            <a:ln w="9525">
              <a:noFill/>
              <a:miter lim="800000"/>
              <a:headEnd/>
              <a:tailEnd/>
            </a:ln>
            <a:effectLst/>
          </p:spPr>
        </p:pic>
      </p:grpSp>
      <p:grpSp>
        <p:nvGrpSpPr>
          <p:cNvPr id="56" name="组合 55"/>
          <p:cNvGrpSpPr/>
          <p:nvPr>
            <p:custDataLst>
              <p:tags r:id="rId5"/>
            </p:custDataLst>
          </p:nvPr>
        </p:nvGrpSpPr>
        <p:grpSpPr>
          <a:xfrm>
            <a:off x="5724062" y="1120551"/>
            <a:ext cx="2428892" cy="923925"/>
            <a:chOff x="5673722" y="901476"/>
            <a:chExt cx="2428892" cy="923925"/>
          </a:xfrm>
        </p:grpSpPr>
        <p:cxnSp>
          <p:nvCxnSpPr>
            <p:cNvPr id="51" name="直接箭头连接符 50"/>
            <p:cNvCxnSpPr/>
            <p:nvPr>
              <p:custDataLst>
                <p:tags r:id="rId14"/>
              </p:custDataLst>
            </p:nvPr>
          </p:nvCxnSpPr>
          <p:spPr>
            <a:xfrm>
              <a:off x="5673722" y="1386794"/>
              <a:ext cx="2428892" cy="1588"/>
            </a:xfrm>
            <a:prstGeom prst="straightConnector1">
              <a:avLst/>
            </a:prstGeom>
            <a:ln>
              <a:solidFill>
                <a:srgbClr val="FF0000"/>
              </a:solidFill>
              <a:tailEnd type="none"/>
            </a:ln>
          </p:spPr>
          <p:style>
            <a:lnRef idx="1">
              <a:schemeClr val="accent1"/>
            </a:lnRef>
            <a:fillRef idx="0">
              <a:schemeClr val="accent1"/>
            </a:fillRef>
            <a:effectRef idx="0">
              <a:schemeClr val="accent1"/>
            </a:effectRef>
            <a:fontRef idx="minor">
              <a:schemeClr val="tx1"/>
            </a:fontRef>
          </p:style>
        </p:cxnSp>
        <p:pic>
          <p:nvPicPr>
            <p:cNvPr id="42" name="Picture 7"/>
            <p:cNvPicPr>
              <a:picLocks noChangeAspect="1" noChangeArrowheads="1"/>
            </p:cNvPicPr>
            <p:nvPr>
              <p:custDataLst>
                <p:tags r:id="rId15"/>
              </p:custDataLst>
            </p:nvPr>
          </p:nvPicPr>
          <p:blipFill>
            <a:blip r:embed="rId20"/>
            <a:stretch>
              <a:fillRect/>
            </a:stretch>
          </p:blipFill>
          <p:spPr bwMode="auto">
            <a:xfrm>
              <a:off x="5983299" y="901476"/>
              <a:ext cx="1762125" cy="923925"/>
            </a:xfrm>
            <a:prstGeom prst="rect">
              <a:avLst/>
            </a:prstGeom>
            <a:noFill/>
            <a:ln w="9525">
              <a:noFill/>
              <a:miter lim="800000"/>
              <a:headEnd/>
              <a:tailEnd/>
            </a:ln>
            <a:effectLst/>
          </p:spPr>
        </p:pic>
      </p:grpSp>
      <p:grpSp>
        <p:nvGrpSpPr>
          <p:cNvPr id="55" name="组合 54"/>
          <p:cNvGrpSpPr/>
          <p:nvPr>
            <p:custDataLst>
              <p:tags r:id="rId6"/>
            </p:custDataLst>
          </p:nvPr>
        </p:nvGrpSpPr>
        <p:grpSpPr>
          <a:xfrm>
            <a:off x="2903880" y="1088753"/>
            <a:ext cx="2428892" cy="1000125"/>
            <a:chOff x="3030516" y="928670"/>
            <a:chExt cx="2428892" cy="1000125"/>
          </a:xfrm>
        </p:grpSpPr>
        <p:cxnSp>
          <p:nvCxnSpPr>
            <p:cNvPr id="47" name="直接箭头连接符 46"/>
            <p:cNvCxnSpPr/>
            <p:nvPr>
              <p:custDataLst>
                <p:tags r:id="rId12"/>
              </p:custDataLst>
            </p:nvPr>
          </p:nvCxnSpPr>
          <p:spPr>
            <a:xfrm>
              <a:off x="3030516" y="1428736"/>
              <a:ext cx="2428892" cy="1588"/>
            </a:xfrm>
            <a:prstGeom prst="straightConnector1">
              <a:avLst/>
            </a:prstGeom>
            <a:ln>
              <a:solidFill>
                <a:srgbClr val="FF0000"/>
              </a:solidFill>
              <a:tailEnd type="none"/>
            </a:ln>
          </p:spPr>
          <p:style>
            <a:lnRef idx="1">
              <a:schemeClr val="accent1"/>
            </a:lnRef>
            <a:fillRef idx="0">
              <a:schemeClr val="accent1"/>
            </a:fillRef>
            <a:effectRef idx="0">
              <a:schemeClr val="accent1"/>
            </a:effectRef>
            <a:fontRef idx="minor">
              <a:schemeClr val="tx1"/>
            </a:fontRef>
          </p:style>
        </p:cxnSp>
        <p:pic>
          <p:nvPicPr>
            <p:cNvPr id="3074" name="Picture 2"/>
            <p:cNvPicPr>
              <a:picLocks noChangeAspect="1" noChangeArrowheads="1"/>
            </p:cNvPicPr>
            <p:nvPr>
              <p:custDataLst>
                <p:tags r:id="rId13"/>
              </p:custDataLst>
            </p:nvPr>
          </p:nvPicPr>
          <p:blipFill>
            <a:blip r:embed="rId21"/>
            <a:stretch>
              <a:fillRect/>
            </a:stretch>
          </p:blipFill>
          <p:spPr bwMode="auto">
            <a:xfrm>
              <a:off x="3244830" y="928670"/>
              <a:ext cx="1971675" cy="1000125"/>
            </a:xfrm>
            <a:prstGeom prst="rect">
              <a:avLst/>
            </a:prstGeom>
            <a:noFill/>
            <a:ln w="9525">
              <a:noFill/>
              <a:miter lim="800000"/>
              <a:headEnd/>
              <a:tailEnd/>
            </a:ln>
            <a:effectLst/>
          </p:spPr>
        </p:pic>
      </p:grpSp>
      <p:sp>
        <p:nvSpPr>
          <p:cNvPr id="16" name="文本框 15"/>
          <p:cNvSpPr txBox="1"/>
          <p:nvPr>
            <p:custDataLst>
              <p:tags r:id="rId7"/>
            </p:custDataLst>
          </p:nvPr>
        </p:nvSpPr>
        <p:spPr>
          <a:xfrm>
            <a:off x="601980" y="2302510"/>
            <a:ext cx="11039475" cy="1198880"/>
          </a:xfrm>
          <a:prstGeom prst="rect">
            <a:avLst/>
          </a:prstGeom>
          <a:noFill/>
        </p:spPr>
        <p:txBody>
          <a:bodyPr wrap="square" rtlCol="0" anchor="t">
            <a:spAutoFit/>
          </a:bodyPr>
          <a:lstStyle/>
          <a:p>
            <a:pPr lvl="0" algn="l">
              <a:lnSpc>
                <a:spcPct val="150000"/>
              </a:lnSpc>
              <a:buClrTx/>
              <a:buSzTx/>
              <a:buFontTx/>
            </a:pPr>
            <a:r>
              <a:rPr lang="en-US" altLang="zh-CN" sz="2400" b="1">
                <a:solidFill>
                  <a:srgbClr val="FF0000"/>
                </a:solidFill>
                <a:latin typeface="Calibri" panose="020F0502020204030204" pitchFamily="34" charset="0"/>
                <a:cs typeface="微软雅黑" panose="020B0503020204020204" pitchFamily="34" charset="-122"/>
                <a:sym typeface="+mn-ea"/>
              </a:rPr>
              <a:t>①</a:t>
            </a:r>
            <a:r>
              <a:rPr lang="en-US" altLang="zh-CN" sz="2400" b="1">
                <a:solidFill>
                  <a:srgbClr val="FF0000"/>
                </a:solidFill>
                <a:latin typeface="微软雅黑" panose="020B0503020204020204" pitchFamily="34" charset="-122"/>
                <a:cs typeface="微软雅黑" panose="020B0503020204020204" pitchFamily="34" charset="-122"/>
                <a:sym typeface="+mn-ea"/>
              </a:rPr>
              <a:t>轴对称</a:t>
            </a:r>
            <a:r>
              <a:rPr lang="zh-CN" altLang="en-US" sz="2400" b="1">
                <a:solidFill>
                  <a:srgbClr val="FF0000"/>
                </a:solidFill>
                <a:latin typeface="微软雅黑" panose="020B0503020204020204" pitchFamily="34" charset="-122"/>
                <a:cs typeface="微软雅黑" panose="020B0503020204020204" pitchFamily="34" charset="-122"/>
                <a:sym typeface="+mn-ea"/>
              </a:rPr>
              <a:t>：</a:t>
            </a:r>
            <a:r>
              <a:rPr lang="en-US" altLang="zh-CN" sz="2400" b="1">
                <a:solidFill>
                  <a:schemeClr val="tx1"/>
                </a:solidFill>
                <a:latin typeface="微软雅黑" panose="020B0503020204020204" pitchFamily="34" charset="-122"/>
                <a:cs typeface="微软雅黑" panose="020B0503020204020204" pitchFamily="34" charset="-122"/>
                <a:sym typeface="+mn-ea"/>
              </a:rPr>
              <a:t>以形成化学键的两原子核的</a:t>
            </a:r>
            <a:r>
              <a:rPr lang="en-US" altLang="zh-CN" sz="2400" b="1">
                <a:solidFill>
                  <a:srgbClr val="FF0000"/>
                </a:solidFill>
                <a:latin typeface="微软雅黑" panose="020B0503020204020204" pitchFamily="34" charset="-122"/>
                <a:cs typeface="微软雅黑" panose="020B0503020204020204" pitchFamily="34" charset="-122"/>
                <a:sym typeface="+mn-ea"/>
              </a:rPr>
              <a:t>连线为轴</a:t>
            </a:r>
            <a:r>
              <a:rPr lang="en-US" altLang="zh-CN" sz="2400" b="1">
                <a:solidFill>
                  <a:schemeClr val="tx1"/>
                </a:solidFill>
                <a:latin typeface="微软雅黑" panose="020B0503020204020204" pitchFamily="34" charset="-122"/>
                <a:cs typeface="微软雅黑" panose="020B0503020204020204" pitchFamily="34" charset="-122"/>
                <a:sym typeface="+mn-ea"/>
              </a:rPr>
              <a:t>作旋转操作，共价键电子云的</a:t>
            </a:r>
            <a:r>
              <a:rPr lang="en-US" altLang="zh-CN" sz="2400" b="1">
                <a:solidFill>
                  <a:srgbClr val="FF0000"/>
                </a:solidFill>
                <a:latin typeface="微软雅黑" panose="020B0503020204020204" pitchFamily="34" charset="-122"/>
                <a:cs typeface="微软雅黑" panose="020B0503020204020204" pitchFamily="34" charset="-122"/>
                <a:sym typeface="+mn-ea"/>
              </a:rPr>
              <a:t>图形不变</a:t>
            </a:r>
            <a:r>
              <a:rPr lang="en-US" altLang="zh-CN" sz="2400" b="1">
                <a:solidFill>
                  <a:schemeClr val="tx1"/>
                </a:solidFill>
                <a:latin typeface="微软雅黑" panose="020B0503020204020204" pitchFamily="34" charset="-122"/>
                <a:cs typeface="微软雅黑" panose="020B0503020204020204" pitchFamily="34" charset="-122"/>
                <a:sym typeface="+mn-ea"/>
              </a:rPr>
              <a:t>，这种特征称为</a:t>
            </a:r>
            <a:r>
              <a:rPr lang="en-US" altLang="zh-CN" sz="2400" b="1">
                <a:solidFill>
                  <a:srgbClr val="FF0000"/>
                </a:solidFill>
                <a:latin typeface="微软雅黑" panose="020B0503020204020204" pitchFamily="34" charset="-122"/>
                <a:cs typeface="微软雅黑" panose="020B0503020204020204" pitchFamily="34" charset="-122"/>
                <a:sym typeface="+mn-ea"/>
              </a:rPr>
              <a:t>轴对称。</a:t>
            </a:r>
            <a:endParaRPr lang="en-US" altLang="zh-CN" sz="2400" b="1">
              <a:solidFill>
                <a:schemeClr val="tx1"/>
              </a:solidFill>
              <a:latin typeface="微软雅黑" panose="020B0503020204020204" pitchFamily="34" charset="-122"/>
              <a:cs typeface="微软雅黑" panose="020B0503020204020204" pitchFamily="34" charset="-122"/>
              <a:sym typeface="+mn-ea"/>
            </a:endParaRPr>
          </a:p>
        </p:txBody>
      </p:sp>
      <p:sp>
        <p:nvSpPr>
          <p:cNvPr id="17" name="左大括号 16"/>
          <p:cNvSpPr/>
          <p:nvPr>
            <p:custDataLst>
              <p:tags r:id="rId8"/>
            </p:custDataLst>
          </p:nvPr>
        </p:nvSpPr>
        <p:spPr>
          <a:xfrm>
            <a:off x="391795" y="2517775"/>
            <a:ext cx="274955" cy="3107055"/>
          </a:xfrm>
          <a:prstGeom prst="leftBrace">
            <a:avLst/>
          </a:prstGeom>
        </p:spPr>
        <p:style>
          <a:lnRef idx="3">
            <a:schemeClr val="accent2"/>
          </a:lnRef>
          <a:fillRef idx="0">
            <a:schemeClr val="accent2"/>
          </a:fillRef>
          <a:effectRef idx="2">
            <a:schemeClr val="accent2"/>
          </a:effectRef>
          <a:fontRef idx="minor">
            <a:schemeClr val="tx1"/>
          </a:fontRef>
        </p:style>
        <p:txBody>
          <a:bodyPr rtlCol="0" anchor="ctr"/>
          <a:lstStyle/>
          <a:p>
            <a:pPr algn="ctr"/>
            <a:endParaRPr lang="zh-CN" altLang="en-US"/>
          </a:p>
        </p:txBody>
      </p:sp>
      <p:sp>
        <p:nvSpPr>
          <p:cNvPr id="4" name="文本框 3"/>
          <p:cNvSpPr txBox="1"/>
          <p:nvPr>
            <p:custDataLst>
              <p:tags r:id="rId9"/>
            </p:custDataLst>
          </p:nvPr>
        </p:nvSpPr>
        <p:spPr>
          <a:xfrm>
            <a:off x="335280" y="709295"/>
            <a:ext cx="3306445" cy="583565"/>
          </a:xfrm>
          <a:prstGeom prst="rect">
            <a:avLst/>
          </a:prstGeom>
          <a:noFill/>
        </p:spPr>
        <p:txBody>
          <a:bodyPr wrap="square">
            <a:spAutoFit/>
          </a:bodyPr>
          <a:lstStyle/>
          <a:p>
            <a:pPr eaLnBrk="1" hangingPunct="1">
              <a:buFont typeface="Arial" panose="020B0604020202020204" pitchFamily="34" charset="0"/>
              <a:buNone/>
              <a:defRPr/>
            </a:pPr>
            <a:r>
              <a:rPr lang="en-US" sz="3200" b="1" kern="100">
                <a:solidFill>
                  <a:srgbClr val="C00000"/>
                </a:solidFill>
                <a:latin typeface="微软雅黑" panose="020B0503020204020204" pitchFamily="34" charset="-122"/>
                <a:cs typeface="微软雅黑" panose="020B0503020204020204" pitchFamily="34" charset="-122"/>
              </a:rPr>
              <a:t>1.</a:t>
            </a:r>
            <a:r>
              <a:rPr lang="en-US" altLang="el-GR" sz="3200" b="1">
                <a:solidFill>
                  <a:srgbClr val="FF0000"/>
                </a:solidFill>
                <a:effectLst/>
                <a:latin typeface="微软雅黑" panose="020B0503020204020204" pitchFamily="34" charset="-122"/>
                <a:cs typeface="+mn-ea"/>
                <a:sym typeface="+mn-ea"/>
              </a:rPr>
              <a:t> </a:t>
            </a:r>
            <a:r>
              <a:rPr lang="zh-CN" altLang="en-US" sz="3200" b="1" kern="100">
                <a:solidFill>
                  <a:srgbClr val="C00000"/>
                </a:solidFill>
                <a:latin typeface="微软雅黑" panose="020B0503020204020204" pitchFamily="34" charset="-122"/>
                <a:cs typeface="微软雅黑" panose="020B0503020204020204" pitchFamily="34" charset="-122"/>
                <a:sym typeface="+mn-ea"/>
              </a:rPr>
              <a:t>σ</a:t>
            </a:r>
            <a:r>
              <a:rPr lang="zh-CN" altLang="en-US" sz="3200" b="1" kern="100">
                <a:solidFill>
                  <a:srgbClr val="C00000"/>
                </a:solidFill>
                <a:latin typeface="微软雅黑" panose="020B0503020204020204" pitchFamily="34" charset="-122"/>
                <a:cs typeface="微软雅黑" panose="020B0503020204020204" pitchFamily="34" charset="-122"/>
              </a:rPr>
              <a:t>键</a:t>
            </a:r>
          </a:p>
        </p:txBody>
      </p:sp>
      <p:sp>
        <p:nvSpPr>
          <p:cNvPr id="6" name="AutoShape 117"/>
          <p:cNvSpPr/>
          <p:nvPr>
            <p:custDataLst>
              <p:tags r:id="rId10"/>
            </p:custDataLst>
          </p:nvPr>
        </p:nvSpPr>
        <p:spPr bwMode="auto">
          <a:xfrm>
            <a:off x="38330" y="837896"/>
            <a:ext cx="397637" cy="299773"/>
          </a:xfrm>
          <a:custGeom>
            <a:avLst/>
            <a:gdLst>
              <a:gd name="T0" fmla="+- 0 10799 1"/>
              <a:gd name="T1" fmla="*/ T0 w 21596"/>
              <a:gd name="T2" fmla="*/ 10800 h 21600"/>
              <a:gd name="T3" fmla="+- 0 10799 1"/>
              <a:gd name="T4" fmla="*/ T3 w 21596"/>
              <a:gd name="T5" fmla="*/ 10800 h 21600"/>
              <a:gd name="T6" fmla="+- 0 10799 1"/>
              <a:gd name="T7" fmla="*/ T6 w 21596"/>
              <a:gd name="T8" fmla="*/ 10800 h 21600"/>
              <a:gd name="T9" fmla="+- 0 10799 1"/>
              <a:gd name="T10" fmla="*/ T9 w 21596"/>
              <a:gd name="T11" fmla="*/ 10800 h 21600"/>
            </a:gdLst>
            <a:ahLst/>
            <a:cxnLst>
              <a:cxn ang="0">
                <a:pos x="T1" y="T2"/>
              </a:cxn>
              <a:cxn ang="0">
                <a:pos x="T4" y="T5"/>
              </a:cxn>
              <a:cxn ang="0">
                <a:pos x="T7" y="T8"/>
              </a:cxn>
              <a:cxn ang="0">
                <a:pos x="T10" y="T11"/>
              </a:cxn>
            </a:cxnLst>
            <a:rect l="0" t="0" r="r" b="b"/>
            <a:pathLst>
              <a:path w="21596" h="21600">
                <a:moveTo>
                  <a:pt x="4511" y="2151"/>
                </a:moveTo>
                <a:lnTo>
                  <a:pt x="6064" y="3877"/>
                </a:lnTo>
                <a:lnTo>
                  <a:pt x="4246" y="6302"/>
                </a:lnTo>
                <a:lnTo>
                  <a:pt x="1353" y="6302"/>
                </a:lnTo>
                <a:cubicBezTo>
                  <a:pt x="1353" y="6302"/>
                  <a:pt x="4511" y="2151"/>
                  <a:pt x="4511" y="2151"/>
                </a:cubicBezTo>
                <a:close/>
                <a:moveTo>
                  <a:pt x="17348" y="6302"/>
                </a:moveTo>
                <a:lnTo>
                  <a:pt x="15531" y="3877"/>
                </a:lnTo>
                <a:lnTo>
                  <a:pt x="17082" y="2153"/>
                </a:lnTo>
                <a:lnTo>
                  <a:pt x="20191" y="6302"/>
                </a:lnTo>
                <a:cubicBezTo>
                  <a:pt x="20191" y="6302"/>
                  <a:pt x="17348" y="6302"/>
                  <a:pt x="17348" y="6302"/>
                </a:cubicBezTo>
                <a:close/>
                <a:moveTo>
                  <a:pt x="17264" y="7202"/>
                </a:moveTo>
                <a:lnTo>
                  <a:pt x="19663" y="7202"/>
                </a:lnTo>
                <a:lnTo>
                  <a:pt x="13021" y="16638"/>
                </a:lnTo>
                <a:cubicBezTo>
                  <a:pt x="13021" y="16638"/>
                  <a:pt x="17264" y="7202"/>
                  <a:pt x="17264" y="7202"/>
                </a:cubicBezTo>
                <a:close/>
                <a:moveTo>
                  <a:pt x="8574" y="16637"/>
                </a:moveTo>
                <a:lnTo>
                  <a:pt x="1933" y="7202"/>
                </a:lnTo>
                <a:lnTo>
                  <a:pt x="4330" y="7202"/>
                </a:lnTo>
                <a:cubicBezTo>
                  <a:pt x="4330" y="7202"/>
                  <a:pt x="8574" y="16637"/>
                  <a:pt x="8574" y="16637"/>
                </a:cubicBezTo>
                <a:close/>
                <a:moveTo>
                  <a:pt x="8429" y="7202"/>
                </a:moveTo>
                <a:lnTo>
                  <a:pt x="10084" y="18249"/>
                </a:lnTo>
                <a:lnTo>
                  <a:pt x="5117" y="7202"/>
                </a:lnTo>
                <a:cubicBezTo>
                  <a:pt x="5117" y="7202"/>
                  <a:pt x="8429" y="7202"/>
                  <a:pt x="8429" y="7202"/>
                </a:cubicBezTo>
                <a:close/>
                <a:moveTo>
                  <a:pt x="6584" y="4456"/>
                </a:moveTo>
                <a:lnTo>
                  <a:pt x="8246" y="6302"/>
                </a:lnTo>
                <a:lnTo>
                  <a:pt x="5200" y="6302"/>
                </a:lnTo>
                <a:cubicBezTo>
                  <a:pt x="5200" y="6302"/>
                  <a:pt x="6584" y="4456"/>
                  <a:pt x="6584" y="4456"/>
                </a:cubicBezTo>
                <a:close/>
                <a:moveTo>
                  <a:pt x="6543" y="3238"/>
                </a:moveTo>
                <a:lnTo>
                  <a:pt x="5250" y="1800"/>
                </a:lnTo>
                <a:lnTo>
                  <a:pt x="7621" y="1800"/>
                </a:lnTo>
                <a:cubicBezTo>
                  <a:pt x="7621" y="1800"/>
                  <a:pt x="6543" y="3238"/>
                  <a:pt x="6543" y="3238"/>
                </a:cubicBezTo>
                <a:close/>
                <a:moveTo>
                  <a:pt x="10797" y="3466"/>
                </a:moveTo>
                <a:lnTo>
                  <a:pt x="9299" y="1800"/>
                </a:lnTo>
                <a:lnTo>
                  <a:pt x="12296" y="1800"/>
                </a:lnTo>
                <a:cubicBezTo>
                  <a:pt x="12296" y="1800"/>
                  <a:pt x="10797" y="3466"/>
                  <a:pt x="10797" y="3466"/>
                </a:cubicBezTo>
                <a:close/>
                <a:moveTo>
                  <a:pt x="13974" y="1800"/>
                </a:moveTo>
                <a:lnTo>
                  <a:pt x="16345" y="1800"/>
                </a:lnTo>
                <a:lnTo>
                  <a:pt x="15052" y="3238"/>
                </a:lnTo>
                <a:cubicBezTo>
                  <a:pt x="15052" y="3238"/>
                  <a:pt x="13974" y="1800"/>
                  <a:pt x="13974" y="1800"/>
                </a:cubicBezTo>
                <a:close/>
                <a:moveTo>
                  <a:pt x="13349" y="6302"/>
                </a:moveTo>
                <a:lnTo>
                  <a:pt x="15011" y="4456"/>
                </a:lnTo>
                <a:lnTo>
                  <a:pt x="16394" y="6302"/>
                </a:lnTo>
                <a:cubicBezTo>
                  <a:pt x="16394" y="6302"/>
                  <a:pt x="13349" y="6302"/>
                  <a:pt x="13349" y="6302"/>
                </a:cubicBezTo>
                <a:close/>
                <a:moveTo>
                  <a:pt x="13166" y="7202"/>
                </a:moveTo>
                <a:lnTo>
                  <a:pt x="16478" y="7202"/>
                </a:lnTo>
                <a:lnTo>
                  <a:pt x="11511" y="18249"/>
                </a:lnTo>
                <a:cubicBezTo>
                  <a:pt x="11511" y="18249"/>
                  <a:pt x="13166" y="7202"/>
                  <a:pt x="13166" y="7202"/>
                </a:cubicBezTo>
                <a:close/>
                <a:moveTo>
                  <a:pt x="12478" y="7202"/>
                </a:moveTo>
                <a:lnTo>
                  <a:pt x="10797" y="18414"/>
                </a:lnTo>
                <a:lnTo>
                  <a:pt x="9117" y="7202"/>
                </a:lnTo>
                <a:cubicBezTo>
                  <a:pt x="9117" y="7202"/>
                  <a:pt x="12478" y="7202"/>
                  <a:pt x="12478" y="7202"/>
                </a:cubicBezTo>
                <a:close/>
                <a:moveTo>
                  <a:pt x="8773" y="5716"/>
                </a:moveTo>
                <a:lnTo>
                  <a:pt x="7064" y="3817"/>
                </a:lnTo>
                <a:lnTo>
                  <a:pt x="8426" y="2000"/>
                </a:lnTo>
                <a:lnTo>
                  <a:pt x="10270" y="4051"/>
                </a:lnTo>
                <a:cubicBezTo>
                  <a:pt x="10270" y="4051"/>
                  <a:pt x="8773" y="5716"/>
                  <a:pt x="8773" y="5716"/>
                </a:cubicBezTo>
                <a:close/>
                <a:moveTo>
                  <a:pt x="11325" y="4051"/>
                </a:moveTo>
                <a:lnTo>
                  <a:pt x="13169" y="2000"/>
                </a:lnTo>
                <a:lnTo>
                  <a:pt x="14531" y="3817"/>
                </a:lnTo>
                <a:lnTo>
                  <a:pt x="12822" y="5716"/>
                </a:lnTo>
                <a:cubicBezTo>
                  <a:pt x="12822" y="5716"/>
                  <a:pt x="11325" y="4051"/>
                  <a:pt x="11325" y="4051"/>
                </a:cubicBezTo>
                <a:close/>
                <a:moveTo>
                  <a:pt x="12296" y="6302"/>
                </a:moveTo>
                <a:lnTo>
                  <a:pt x="9299" y="6302"/>
                </a:lnTo>
                <a:lnTo>
                  <a:pt x="10797" y="4638"/>
                </a:lnTo>
                <a:cubicBezTo>
                  <a:pt x="10797" y="4638"/>
                  <a:pt x="12296" y="6302"/>
                  <a:pt x="12296" y="6302"/>
                </a:cubicBezTo>
                <a:close/>
                <a:moveTo>
                  <a:pt x="21200" y="5102"/>
                </a:moveTo>
                <a:lnTo>
                  <a:pt x="17771" y="527"/>
                </a:lnTo>
                <a:cubicBezTo>
                  <a:pt x="17518" y="189"/>
                  <a:pt x="17176" y="0"/>
                  <a:pt x="16817" y="0"/>
                </a:cubicBezTo>
                <a:lnTo>
                  <a:pt x="4779" y="0"/>
                </a:lnTo>
                <a:cubicBezTo>
                  <a:pt x="4420" y="0"/>
                  <a:pt x="4077" y="189"/>
                  <a:pt x="3824" y="527"/>
                </a:cubicBezTo>
                <a:lnTo>
                  <a:pt x="395" y="5102"/>
                </a:lnTo>
                <a:cubicBezTo>
                  <a:pt x="131" y="5455"/>
                  <a:pt x="-1" y="5921"/>
                  <a:pt x="-1" y="6387"/>
                </a:cubicBezTo>
                <a:cubicBezTo>
                  <a:pt x="1" y="6810"/>
                  <a:pt x="114" y="7233"/>
                  <a:pt x="341" y="7573"/>
                </a:cubicBezTo>
                <a:lnTo>
                  <a:pt x="9788" y="20995"/>
                </a:lnTo>
                <a:cubicBezTo>
                  <a:pt x="10045" y="21379"/>
                  <a:pt x="10412" y="21599"/>
                  <a:pt x="10797" y="21599"/>
                </a:cubicBezTo>
                <a:cubicBezTo>
                  <a:pt x="11183" y="21599"/>
                  <a:pt x="11550" y="21379"/>
                  <a:pt x="11807" y="20995"/>
                </a:cubicBezTo>
                <a:lnTo>
                  <a:pt x="21255" y="7573"/>
                </a:lnTo>
                <a:cubicBezTo>
                  <a:pt x="21485" y="7226"/>
                  <a:pt x="21598" y="6791"/>
                  <a:pt x="21595" y="6359"/>
                </a:cubicBezTo>
                <a:cubicBezTo>
                  <a:pt x="21593" y="5902"/>
                  <a:pt x="21459" y="5449"/>
                  <a:pt x="21200" y="5102"/>
                </a:cubicBezTo>
              </a:path>
            </a:pathLst>
          </a:custGeom>
          <a:gradFill>
            <a:gsLst>
              <a:gs pos="49000">
                <a:srgbClr val="00B0F0">
                  <a:alpha val="100000"/>
                </a:srgbClr>
              </a:gs>
              <a:gs pos="100000">
                <a:srgbClr val="00B0F0"/>
              </a:gs>
              <a:gs pos="99000">
                <a:schemeClr val="bg2"/>
              </a:gs>
            </a:gsLst>
            <a:lin ang="5400000" scaled="0"/>
          </a:gradFill>
          <a:ln>
            <a:noFill/>
          </a:ln>
          <a:effectLst/>
        </p:spPr>
        <p:txBody>
          <a:bodyPr lIns="14252" tIns="14252" rIns="14252" bIns="14252" anchor="ctr"/>
          <a:lstStyle/>
          <a:p>
            <a:pPr algn="ctr" defTabSz="228600">
              <a:defRPr/>
            </a:pPr>
            <a:r>
              <a:rPr lang="en-US" sz="2800" kern="0">
                <a:solidFill>
                  <a:srgbClr val="C00000"/>
                </a:solidFill>
                <a:effectLst>
                  <a:outerShdw blurRad="38100" dist="38100" dir="2700000" algn="tl">
                    <a:srgbClr val="000000"/>
                  </a:outerShdw>
                </a:effectLst>
                <a:latin typeface="微软雅黑" panose="020B0503020204020204" pitchFamily="34" charset="-122"/>
                <a:ea typeface="微软雅黑" panose="020B0503020204020204" pitchFamily="34" charset="-122"/>
                <a:cs typeface="Times New Roman" panose="02020603050405020304" pitchFamily="18" charset="0"/>
                <a:sym typeface="Gill Sans" panose="020B0502020104020203" charset="0"/>
              </a:rPr>
              <a:t>	</a:t>
            </a:r>
          </a:p>
        </p:txBody>
      </p:sp>
      <p:sp>
        <p:nvSpPr>
          <p:cNvPr id="8" name="文本框 7"/>
          <p:cNvSpPr txBox="1"/>
          <p:nvPr>
            <p:custDataLst>
              <p:tags r:id="rId11"/>
            </p:custDataLst>
          </p:nvPr>
        </p:nvSpPr>
        <p:spPr>
          <a:xfrm>
            <a:off x="14605" y="-15875"/>
            <a:ext cx="4072255" cy="645160"/>
          </a:xfrm>
          <a:prstGeom prst="rect">
            <a:avLst/>
          </a:prstGeom>
          <a:solidFill>
            <a:srgbClr val="92D050"/>
          </a:solidFill>
          <a:ln w="9525">
            <a:noFill/>
          </a:ln>
        </p:spPr>
        <p:txBody>
          <a:bodyPr wrap="square" anchor="ctr" anchorCtr="0">
            <a:spAutoFit/>
          </a:bodyPr>
          <a:lstStyle>
            <a:defPPr>
              <a:defRPr lang="zh-CN"/>
            </a:defPPr>
            <a:lvl1pPr>
              <a:defRPr sz="3200" b="1">
                <a:solidFill>
                  <a:srgbClr val="1703DB"/>
                </a:solidFill>
                <a:latin typeface="微软雅黑" panose="020B0503020204020204" pitchFamily="34" charset="-122"/>
              </a:defRPr>
            </a:lvl1pPr>
          </a:lstStyle>
          <a:p>
            <a:pPr algn="l"/>
            <a:r>
              <a:rPr lang="zh-CN" altLang="en-US" sz="3600">
                <a:sym typeface="+mn-lt"/>
              </a:rPr>
              <a:t>二、</a:t>
            </a:r>
            <a:r>
              <a:rPr lang="zh-CN" altLang="en-US" sz="3600">
                <a:sym typeface="+mn-ea"/>
              </a:rPr>
              <a:t>共价键的类型</a:t>
            </a:r>
            <a:r>
              <a:rPr lang="en-US" altLang="zh-CN" sz="3600">
                <a:sym typeface="+mn-ea"/>
              </a:rPr>
              <a:t>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55"/>
                                        </p:tgtEl>
                                        <p:attrNameLst>
                                          <p:attrName>style.visibility</p:attrName>
                                        </p:attrNameLst>
                                      </p:cBhvr>
                                      <p:to>
                                        <p:strVal val="visible"/>
                                      </p:to>
                                    </p:set>
                                    <p:anim calcmode="lin" valueType="num">
                                      <p:cBhvr>
                                        <p:cTn id="7" dur="500" fill="hold"/>
                                        <p:tgtEl>
                                          <p:spTgt spid="55"/>
                                        </p:tgtEl>
                                        <p:attrNameLst>
                                          <p:attrName>ppt_w</p:attrName>
                                        </p:attrNameLst>
                                      </p:cBhvr>
                                      <p:tavLst>
                                        <p:tav tm="0">
                                          <p:val>
                                            <p:fltVal val="0"/>
                                          </p:val>
                                        </p:tav>
                                        <p:tav tm="100000">
                                          <p:val>
                                            <p:strVal val="#ppt_w"/>
                                          </p:val>
                                        </p:tav>
                                      </p:tavLst>
                                    </p:anim>
                                    <p:anim calcmode="lin" valueType="num">
                                      <p:cBhvr>
                                        <p:cTn id="8" dur="500" fill="hold"/>
                                        <p:tgtEl>
                                          <p:spTgt spid="55"/>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56"/>
                                        </p:tgtEl>
                                        <p:attrNameLst>
                                          <p:attrName>style.visibility</p:attrName>
                                        </p:attrNameLst>
                                      </p:cBhvr>
                                      <p:to>
                                        <p:strVal val="visible"/>
                                      </p:to>
                                    </p:set>
                                    <p:anim calcmode="lin" valueType="num">
                                      <p:cBhvr>
                                        <p:cTn id="13" dur="500" fill="hold"/>
                                        <p:tgtEl>
                                          <p:spTgt spid="56"/>
                                        </p:tgtEl>
                                        <p:attrNameLst>
                                          <p:attrName>ppt_w</p:attrName>
                                        </p:attrNameLst>
                                      </p:cBhvr>
                                      <p:tavLst>
                                        <p:tav tm="0">
                                          <p:val>
                                            <p:fltVal val="0"/>
                                          </p:val>
                                        </p:tav>
                                        <p:tav tm="100000">
                                          <p:val>
                                            <p:strVal val="#ppt_w"/>
                                          </p:val>
                                        </p:tav>
                                      </p:tavLst>
                                    </p:anim>
                                    <p:anim calcmode="lin" valueType="num">
                                      <p:cBhvr>
                                        <p:cTn id="14" dur="500" fill="hold"/>
                                        <p:tgtEl>
                                          <p:spTgt spid="56"/>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nodeType="clickEffect">
                                  <p:stCondLst>
                                    <p:cond delay="0"/>
                                  </p:stCondLst>
                                  <p:childTnLst>
                                    <p:set>
                                      <p:cBhvr>
                                        <p:cTn id="18" dur="1" fill="hold">
                                          <p:stCondLst>
                                            <p:cond delay="0"/>
                                          </p:stCondLst>
                                        </p:cTn>
                                        <p:tgtEl>
                                          <p:spTgt spid="57"/>
                                        </p:tgtEl>
                                        <p:attrNameLst>
                                          <p:attrName>style.visibility</p:attrName>
                                        </p:attrNameLst>
                                      </p:cBhvr>
                                      <p:to>
                                        <p:strVal val="visible"/>
                                      </p:to>
                                    </p:set>
                                    <p:anim calcmode="lin" valueType="num">
                                      <p:cBhvr>
                                        <p:cTn id="19" dur="500" fill="hold"/>
                                        <p:tgtEl>
                                          <p:spTgt spid="57"/>
                                        </p:tgtEl>
                                        <p:attrNameLst>
                                          <p:attrName>ppt_w</p:attrName>
                                        </p:attrNameLst>
                                      </p:cBhvr>
                                      <p:tavLst>
                                        <p:tav tm="0">
                                          <p:val>
                                            <p:fltVal val="0"/>
                                          </p:val>
                                        </p:tav>
                                        <p:tav tm="100000">
                                          <p:val>
                                            <p:strVal val="#ppt_w"/>
                                          </p:val>
                                        </p:tav>
                                      </p:tavLst>
                                    </p:anim>
                                    <p:anim calcmode="lin" valueType="num">
                                      <p:cBhvr>
                                        <p:cTn id="20" dur="500" fill="hold"/>
                                        <p:tgtEl>
                                          <p:spTgt spid="57"/>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additive="base">
                                        <p:cTn id="25" dur="500" fill="hold"/>
                                        <p:tgtEl>
                                          <p:spTgt spid="17"/>
                                        </p:tgtEl>
                                        <p:attrNameLst>
                                          <p:attrName>ppt_x</p:attrName>
                                        </p:attrNameLst>
                                      </p:cBhvr>
                                      <p:tavLst>
                                        <p:tav tm="0">
                                          <p:val>
                                            <p:strVal val="#ppt_x"/>
                                          </p:val>
                                        </p:tav>
                                        <p:tav tm="100000">
                                          <p:val>
                                            <p:strVal val="#ppt_x"/>
                                          </p:val>
                                        </p:tav>
                                      </p:tavLst>
                                    </p:anim>
                                    <p:anim calcmode="lin" valueType="num">
                                      <p:cBhvr additive="base">
                                        <p:cTn id="26"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anim calcmode="lin" valueType="num">
                                      <p:cBhvr additive="base">
                                        <p:cTn id="31" dur="500" fill="hold"/>
                                        <p:tgtEl>
                                          <p:spTgt spid="16"/>
                                        </p:tgtEl>
                                        <p:attrNameLst>
                                          <p:attrName>ppt_x</p:attrName>
                                        </p:attrNameLst>
                                      </p:cBhvr>
                                      <p:tavLst>
                                        <p:tav tm="0">
                                          <p:val>
                                            <p:strVal val="#ppt_x"/>
                                          </p:val>
                                        </p:tav>
                                        <p:tav tm="100000">
                                          <p:val>
                                            <p:strVal val="#ppt_x"/>
                                          </p:val>
                                        </p:tav>
                                      </p:tavLst>
                                    </p:anim>
                                    <p:anim calcmode="lin" valueType="num">
                                      <p:cBhvr additive="base">
                                        <p:cTn id="32"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1"/>
                                        </p:tgtEl>
                                        <p:attrNameLst>
                                          <p:attrName>style.visibility</p:attrName>
                                        </p:attrNameLst>
                                      </p:cBhvr>
                                      <p:to>
                                        <p:strVal val="visible"/>
                                      </p:to>
                                    </p:set>
                                    <p:anim calcmode="lin" valueType="num">
                                      <p:cBhvr additive="base">
                                        <p:cTn id="37" dur="500" fill="hold"/>
                                        <p:tgtEl>
                                          <p:spTgt spid="31"/>
                                        </p:tgtEl>
                                        <p:attrNameLst>
                                          <p:attrName>ppt_x</p:attrName>
                                        </p:attrNameLst>
                                      </p:cBhvr>
                                      <p:tavLst>
                                        <p:tav tm="0">
                                          <p:val>
                                            <p:strVal val="#ppt_x"/>
                                          </p:val>
                                        </p:tav>
                                        <p:tav tm="100000">
                                          <p:val>
                                            <p:strVal val="#ppt_x"/>
                                          </p:val>
                                        </p:tav>
                                      </p:tavLst>
                                    </p:anim>
                                    <p:anim calcmode="lin" valueType="num">
                                      <p:cBhvr additive="base">
                                        <p:cTn id="38"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2"/>
                                        </p:tgtEl>
                                        <p:attrNameLst>
                                          <p:attrName>style.visibility</p:attrName>
                                        </p:attrNameLst>
                                      </p:cBhvr>
                                      <p:to>
                                        <p:strVal val="visible"/>
                                      </p:to>
                                    </p:set>
                                    <p:anim calcmode="lin" valueType="num">
                                      <p:cBhvr additive="base">
                                        <p:cTn id="43" dur="500" fill="hold"/>
                                        <p:tgtEl>
                                          <p:spTgt spid="32"/>
                                        </p:tgtEl>
                                        <p:attrNameLst>
                                          <p:attrName>ppt_x</p:attrName>
                                        </p:attrNameLst>
                                      </p:cBhvr>
                                      <p:tavLst>
                                        <p:tav tm="0">
                                          <p:val>
                                            <p:strVal val="#ppt_x"/>
                                          </p:val>
                                        </p:tav>
                                        <p:tav tm="100000">
                                          <p:val>
                                            <p:strVal val="#ppt_x"/>
                                          </p:val>
                                        </p:tav>
                                      </p:tavLst>
                                    </p:anim>
                                    <p:anim calcmode="lin" valueType="num">
                                      <p:cBhvr additive="base">
                                        <p:cTn id="44"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2" grpId="0"/>
      <p:bldP spid="16" grpId="0"/>
      <p:bldP spid="1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4" name="图片 2"/>
          <p:cNvPicPr>
            <a:picLocks noChangeAspect="1"/>
          </p:cNvPicPr>
          <p:nvPr>
            <p:custDataLst>
              <p:tags r:id="rId1"/>
            </p:custDataLst>
          </p:nvPr>
        </p:nvPicPr>
        <p:blipFill>
          <a:blip r:embed="rId12"/>
          <a:stretch>
            <a:fillRect/>
          </a:stretch>
        </p:blipFill>
        <p:spPr>
          <a:xfrm>
            <a:off x="524510" y="2954597"/>
            <a:ext cx="11347873" cy="2843107"/>
          </a:xfrm>
          <a:prstGeom prst="rect">
            <a:avLst/>
          </a:prstGeom>
          <a:noFill/>
          <a:ln w="9525">
            <a:noFill/>
          </a:ln>
        </p:spPr>
      </p:pic>
      <p:sp>
        <p:nvSpPr>
          <p:cNvPr id="6" name="Text Box 16"/>
          <p:cNvSpPr/>
          <p:nvPr>
            <p:custDataLst>
              <p:tags r:id="rId2"/>
            </p:custDataLst>
          </p:nvPr>
        </p:nvSpPr>
        <p:spPr>
          <a:xfrm>
            <a:off x="3121122" y="5768494"/>
            <a:ext cx="5466080" cy="580928"/>
          </a:xfrm>
          <a:prstGeom prst="rect">
            <a:avLst/>
          </a:prstGeom>
          <a:noFill/>
          <a:ln w="9525">
            <a:noFill/>
          </a:ln>
        </p:spPr>
        <p:txBody>
          <a:bodyPr wrap="square">
            <a:spAutoFit/>
          </a:bodyPr>
          <a:lstStyle/>
          <a:p>
            <a:pPr algn="ctr" defTabSz="1219200">
              <a:lnSpc>
                <a:spcPct val="150000"/>
              </a:lnSpc>
              <a:spcBef>
                <a:spcPct val="50000"/>
              </a:spcBef>
            </a:pPr>
            <a:r>
              <a:rPr lang="zh-CN" altLang="zh-CN" sz="2400" b="1">
                <a:solidFill>
                  <a:schemeClr val="tx1"/>
                </a:solidFill>
                <a:latin typeface="微软雅黑" panose="020B0503020204020204" pitchFamily="34" charset="-122"/>
                <a:cs typeface="微软雅黑" panose="020B0503020204020204" pitchFamily="34" charset="-122"/>
                <a:sym typeface="Wingdings" panose="05000000000000000000" pitchFamily="2" charset="2"/>
              </a:rPr>
              <a:t>P-P</a:t>
            </a:r>
            <a:r>
              <a:rPr lang="en-US" altLang="zh-CN" sz="2400" b="1">
                <a:solidFill>
                  <a:schemeClr val="tx1"/>
                </a:solidFill>
                <a:latin typeface="微软雅黑" panose="020B0503020204020204" pitchFamily="34" charset="-122"/>
                <a:cs typeface="微软雅黑" panose="020B0503020204020204" pitchFamily="34" charset="-122"/>
                <a:sym typeface="Wingdings" panose="05000000000000000000" pitchFamily="2" charset="2"/>
              </a:rPr>
              <a:t>  </a:t>
            </a:r>
            <a:r>
              <a:rPr lang="zh-CN" altLang="zh-CN" sz="2400" b="1">
                <a:solidFill>
                  <a:schemeClr val="tx1"/>
                </a:solidFill>
                <a:latin typeface="微软雅黑" panose="020B0503020204020204" pitchFamily="34" charset="-122"/>
                <a:cs typeface="微软雅黑" panose="020B0503020204020204" pitchFamily="34" charset="-122"/>
                <a:sym typeface="Wingdings" panose="05000000000000000000" pitchFamily="2" charset="2"/>
              </a:rPr>
              <a:t>π键的形成过程</a:t>
            </a:r>
          </a:p>
        </p:txBody>
      </p:sp>
      <p:sp>
        <p:nvSpPr>
          <p:cNvPr id="3" name="矩形 2"/>
          <p:cNvSpPr/>
          <p:nvPr>
            <p:custDataLst>
              <p:tags r:id="rId3"/>
            </p:custDataLst>
          </p:nvPr>
        </p:nvSpPr>
        <p:spPr>
          <a:xfrm>
            <a:off x="2100219" y="2262932"/>
            <a:ext cx="6159500" cy="521970"/>
          </a:xfrm>
          <a:prstGeom prst="rect">
            <a:avLst/>
          </a:prstGeom>
        </p:spPr>
        <p:txBody>
          <a:bodyPr wrap="none">
            <a:spAutoFit/>
          </a:bodyPr>
          <a:lstStyle/>
          <a:p>
            <a:pPr algn="l"/>
            <a:r>
              <a:rPr lang="zh-CN" altLang="en-US" sz="2800" b="1">
                <a:solidFill>
                  <a:schemeClr val="tx1"/>
                </a:solidFill>
                <a:latin typeface="微软雅黑" panose="020B0503020204020204" pitchFamily="34" charset="-122"/>
                <a:cs typeface="微软雅黑" panose="020B0503020204020204" pitchFamily="34" charset="-122"/>
                <a:sym typeface="Wingdings" panose="05000000000000000000" pitchFamily="2" charset="2"/>
              </a:rPr>
              <a:t>主要为</a:t>
            </a:r>
            <a:r>
              <a:rPr lang="zh-CN" altLang="en-US" sz="2800" b="1">
                <a:solidFill>
                  <a:srgbClr val="FF0000"/>
                </a:solidFill>
                <a:latin typeface="微软雅黑" panose="020B0503020204020204" pitchFamily="34" charset="-122"/>
                <a:cs typeface="微软雅黑" panose="020B0503020204020204" pitchFamily="34" charset="-122"/>
                <a:sym typeface="Wingdings" panose="05000000000000000000" pitchFamily="2" charset="2"/>
              </a:rPr>
              <a:t>p-p π键</a:t>
            </a:r>
            <a:r>
              <a:rPr lang="zh-CN" altLang="en-US" sz="2800" b="1">
                <a:solidFill>
                  <a:schemeClr val="tx1"/>
                </a:solidFill>
                <a:latin typeface="微软雅黑" panose="020B0503020204020204" pitchFamily="34" charset="-122"/>
                <a:cs typeface="微软雅黑" panose="020B0503020204020204" pitchFamily="34" charset="-122"/>
                <a:sym typeface="Wingdings" panose="05000000000000000000" pitchFamily="2" charset="2"/>
              </a:rPr>
              <a:t>。</a:t>
            </a:r>
            <a:r>
              <a:rPr lang="zh-CN" altLang="en-US" sz="2800" b="1">
                <a:latin typeface="微软雅黑" panose="020B0503020204020204" pitchFamily="34" charset="-122"/>
                <a:cs typeface="微软雅黑" panose="020B0503020204020204" pitchFamily="34" charset="-122"/>
                <a:sym typeface="Wingdings" panose="05000000000000000000" pitchFamily="2" charset="2"/>
              </a:rPr>
              <a:t>其形成过程如下图：</a:t>
            </a:r>
            <a:endParaRPr lang="en-US" altLang="zh-CN" sz="2800" b="1">
              <a:solidFill>
                <a:schemeClr val="tx1"/>
              </a:solidFill>
              <a:latin typeface="微软雅黑" panose="020B0503020204020204" pitchFamily="34" charset="-122"/>
              <a:cs typeface="微软雅黑" panose="020B0503020204020204" pitchFamily="34" charset="-122"/>
              <a:sym typeface="Wingdings" panose="05000000000000000000" pitchFamily="2" charset="2"/>
            </a:endParaRPr>
          </a:p>
        </p:txBody>
      </p:sp>
      <p:sp>
        <p:nvSpPr>
          <p:cNvPr id="18" name="矩形 20495"/>
          <p:cNvSpPr/>
          <p:nvPr>
            <p:custDataLst>
              <p:tags r:id="rId4"/>
            </p:custDataLst>
          </p:nvPr>
        </p:nvSpPr>
        <p:spPr>
          <a:xfrm>
            <a:off x="14605" y="1346835"/>
            <a:ext cx="1908175" cy="551180"/>
          </a:xfrm>
          <a:prstGeom prst="rect">
            <a:avLst/>
          </a:prstGeom>
          <a:solidFill>
            <a:schemeClr val="accent6">
              <a:lumMod val="75000"/>
            </a:schemeClr>
          </a:solidFill>
          <a:ln w="9525">
            <a:noFill/>
          </a:ln>
        </p:spPr>
        <p:txBody>
          <a:bodyPr wrap="square" lIns="120847" tIns="60424" rIns="120847" bIns="60424" anchor="t">
            <a:spAutoFit/>
          </a:bodyPr>
          <a:lstStyle/>
          <a:p>
            <a:pPr algn="ctr"/>
            <a:r>
              <a:rPr lang="zh-CN" altLang="en-US" sz="2800" b="1">
                <a:solidFill>
                  <a:srgbClr val="FFFFFF"/>
                </a:solidFill>
                <a:effectLst>
                  <a:outerShdw blurRad="38100" dist="38100" dir="2700000">
                    <a:srgbClr val="000000"/>
                  </a:outerShdw>
                </a:effectLst>
                <a:latin typeface="微软雅黑" panose="020B0503020204020204" pitchFamily="34" charset="-122"/>
                <a:cs typeface="微软雅黑" panose="020B0503020204020204" pitchFamily="34" charset="-122"/>
                <a:sym typeface="+mn-ea"/>
              </a:rPr>
              <a:t>(</a:t>
            </a:r>
            <a:r>
              <a:rPr lang="en-US" altLang="zh-CN" sz="2800" b="1">
                <a:solidFill>
                  <a:srgbClr val="FFFFFF"/>
                </a:solidFill>
                <a:effectLst>
                  <a:outerShdw blurRad="38100" dist="38100" dir="2700000">
                    <a:srgbClr val="000000"/>
                  </a:outerShdw>
                </a:effectLst>
                <a:latin typeface="微软雅黑" panose="020B0503020204020204" pitchFamily="34" charset="-122"/>
                <a:cs typeface="微软雅黑" panose="020B0503020204020204" pitchFamily="34" charset="-122"/>
                <a:sym typeface="+mn-ea"/>
              </a:rPr>
              <a:t>1</a:t>
            </a:r>
            <a:r>
              <a:rPr lang="zh-CN" altLang="en-US" sz="2800" b="1">
                <a:solidFill>
                  <a:srgbClr val="FFFFFF"/>
                </a:solidFill>
                <a:effectLst>
                  <a:outerShdw blurRad="38100" dist="38100" dir="2700000">
                    <a:srgbClr val="000000"/>
                  </a:outerShdw>
                </a:effectLst>
                <a:latin typeface="微软雅黑" panose="020B0503020204020204" pitchFamily="34" charset="-122"/>
                <a:cs typeface="微软雅黑" panose="020B0503020204020204" pitchFamily="34" charset="-122"/>
                <a:sym typeface="+mn-ea"/>
              </a:rPr>
              <a:t>)</a:t>
            </a:r>
            <a:r>
              <a:rPr lang="zh-CN" altLang="en-US" sz="2800" b="1" noProof="1">
                <a:solidFill>
                  <a:srgbClr val="FFFFFF"/>
                </a:solidFill>
                <a:effectLst>
                  <a:outerShdw blurRad="38100" dist="38100" dir="2700000">
                    <a:srgbClr val="000000"/>
                  </a:outerShdw>
                </a:effectLst>
                <a:latin typeface="微软雅黑" panose="020B0503020204020204" pitchFamily="34" charset="-122"/>
                <a:cs typeface="微软雅黑" panose="020B0503020204020204" pitchFamily="34" charset="-122"/>
              </a:rPr>
              <a:t>概念</a:t>
            </a:r>
            <a:r>
              <a:rPr lang="en-US" altLang="zh-CN" sz="2800" b="1" noProof="1">
                <a:solidFill>
                  <a:srgbClr val="FFFFFF"/>
                </a:solidFill>
                <a:effectLst>
                  <a:outerShdw blurRad="38100" dist="38100" dir="2700000">
                    <a:srgbClr val="000000"/>
                  </a:outerShdw>
                </a:effectLst>
                <a:latin typeface="微软雅黑" panose="020B0503020204020204" pitchFamily="34" charset="-122"/>
                <a:cs typeface="微软雅黑" panose="020B0503020204020204" pitchFamily="34" charset="-122"/>
              </a:rPr>
              <a:t>: </a:t>
            </a:r>
          </a:p>
        </p:txBody>
      </p:sp>
      <p:sp>
        <p:nvSpPr>
          <p:cNvPr id="2" name="文本框 1"/>
          <p:cNvSpPr txBox="1"/>
          <p:nvPr>
            <p:custDataLst>
              <p:tags r:id="rId5"/>
            </p:custDataLst>
          </p:nvPr>
        </p:nvSpPr>
        <p:spPr>
          <a:xfrm>
            <a:off x="363855" y="699770"/>
            <a:ext cx="3306445" cy="583565"/>
          </a:xfrm>
          <a:prstGeom prst="rect">
            <a:avLst/>
          </a:prstGeom>
          <a:noFill/>
        </p:spPr>
        <p:txBody>
          <a:bodyPr wrap="square">
            <a:spAutoFit/>
          </a:bodyPr>
          <a:lstStyle/>
          <a:p>
            <a:pPr eaLnBrk="1" hangingPunct="1">
              <a:buFont typeface="Arial" panose="020B0604020202020204" pitchFamily="34" charset="0"/>
              <a:buNone/>
              <a:defRPr/>
            </a:pPr>
            <a:r>
              <a:rPr lang="en-US" sz="3200" b="1" kern="100">
                <a:solidFill>
                  <a:srgbClr val="C00000"/>
                </a:solidFill>
                <a:latin typeface="微软雅黑" panose="020B0503020204020204" pitchFamily="34" charset="-122"/>
                <a:cs typeface="微软雅黑" panose="020B0503020204020204" pitchFamily="34" charset="-122"/>
              </a:rPr>
              <a:t>2.</a:t>
            </a:r>
            <a:r>
              <a:rPr lang="en-US" altLang="el-GR" sz="3200" b="1">
                <a:solidFill>
                  <a:srgbClr val="FF0000"/>
                </a:solidFill>
                <a:effectLst/>
                <a:latin typeface="微软雅黑" panose="020B0503020204020204" pitchFamily="34" charset="-122"/>
                <a:cs typeface="+mn-ea"/>
                <a:sym typeface="+mn-ea"/>
              </a:rPr>
              <a:t> </a:t>
            </a:r>
            <a:r>
              <a:rPr lang="zh-CN" altLang="en-US" sz="3200" b="1" kern="100">
                <a:solidFill>
                  <a:srgbClr val="C00000"/>
                </a:solidFill>
                <a:latin typeface="微软雅黑" panose="020B0503020204020204" pitchFamily="34" charset="-122"/>
                <a:cs typeface="微软雅黑" panose="020B0503020204020204" pitchFamily="34" charset="-122"/>
                <a:sym typeface="Wingdings" panose="05000000000000000000" pitchFamily="2" charset="2"/>
              </a:rPr>
              <a:t>π</a:t>
            </a:r>
            <a:r>
              <a:rPr lang="zh-CN" altLang="en-US" sz="3200" b="1" kern="100">
                <a:solidFill>
                  <a:srgbClr val="C00000"/>
                </a:solidFill>
                <a:latin typeface="微软雅黑" panose="020B0503020204020204" pitchFamily="34" charset="-122"/>
                <a:cs typeface="微软雅黑" panose="020B0503020204020204" pitchFamily="34" charset="-122"/>
              </a:rPr>
              <a:t>键</a:t>
            </a:r>
          </a:p>
        </p:txBody>
      </p:sp>
      <p:sp>
        <p:nvSpPr>
          <p:cNvPr id="8" name="AutoShape 117"/>
          <p:cNvSpPr/>
          <p:nvPr>
            <p:custDataLst>
              <p:tags r:id="rId6"/>
            </p:custDataLst>
          </p:nvPr>
        </p:nvSpPr>
        <p:spPr bwMode="auto">
          <a:xfrm>
            <a:off x="38330" y="837896"/>
            <a:ext cx="397637" cy="299773"/>
          </a:xfrm>
          <a:custGeom>
            <a:avLst/>
            <a:gdLst>
              <a:gd name="T0" fmla="+- 0 10799 1"/>
              <a:gd name="T1" fmla="*/ T0 w 21596"/>
              <a:gd name="T2" fmla="*/ 10800 h 21600"/>
              <a:gd name="T3" fmla="+- 0 10799 1"/>
              <a:gd name="T4" fmla="*/ T3 w 21596"/>
              <a:gd name="T5" fmla="*/ 10800 h 21600"/>
              <a:gd name="T6" fmla="+- 0 10799 1"/>
              <a:gd name="T7" fmla="*/ T6 w 21596"/>
              <a:gd name="T8" fmla="*/ 10800 h 21600"/>
              <a:gd name="T9" fmla="+- 0 10799 1"/>
              <a:gd name="T10" fmla="*/ T9 w 21596"/>
              <a:gd name="T11" fmla="*/ 10800 h 21600"/>
            </a:gdLst>
            <a:ahLst/>
            <a:cxnLst>
              <a:cxn ang="0">
                <a:pos x="T1" y="T2"/>
              </a:cxn>
              <a:cxn ang="0">
                <a:pos x="T4" y="T5"/>
              </a:cxn>
              <a:cxn ang="0">
                <a:pos x="T7" y="T8"/>
              </a:cxn>
              <a:cxn ang="0">
                <a:pos x="T10" y="T11"/>
              </a:cxn>
            </a:cxnLst>
            <a:rect l="0" t="0" r="r" b="b"/>
            <a:pathLst>
              <a:path w="21596" h="21600">
                <a:moveTo>
                  <a:pt x="4511" y="2151"/>
                </a:moveTo>
                <a:lnTo>
                  <a:pt x="6064" y="3877"/>
                </a:lnTo>
                <a:lnTo>
                  <a:pt x="4246" y="6302"/>
                </a:lnTo>
                <a:lnTo>
                  <a:pt x="1353" y="6302"/>
                </a:lnTo>
                <a:cubicBezTo>
                  <a:pt x="1353" y="6302"/>
                  <a:pt x="4511" y="2151"/>
                  <a:pt x="4511" y="2151"/>
                </a:cubicBezTo>
                <a:close/>
                <a:moveTo>
                  <a:pt x="17348" y="6302"/>
                </a:moveTo>
                <a:lnTo>
                  <a:pt x="15531" y="3877"/>
                </a:lnTo>
                <a:lnTo>
                  <a:pt x="17082" y="2153"/>
                </a:lnTo>
                <a:lnTo>
                  <a:pt x="20191" y="6302"/>
                </a:lnTo>
                <a:cubicBezTo>
                  <a:pt x="20191" y="6302"/>
                  <a:pt x="17348" y="6302"/>
                  <a:pt x="17348" y="6302"/>
                </a:cubicBezTo>
                <a:close/>
                <a:moveTo>
                  <a:pt x="17264" y="7202"/>
                </a:moveTo>
                <a:lnTo>
                  <a:pt x="19663" y="7202"/>
                </a:lnTo>
                <a:lnTo>
                  <a:pt x="13021" y="16638"/>
                </a:lnTo>
                <a:cubicBezTo>
                  <a:pt x="13021" y="16638"/>
                  <a:pt x="17264" y="7202"/>
                  <a:pt x="17264" y="7202"/>
                </a:cubicBezTo>
                <a:close/>
                <a:moveTo>
                  <a:pt x="8574" y="16637"/>
                </a:moveTo>
                <a:lnTo>
                  <a:pt x="1933" y="7202"/>
                </a:lnTo>
                <a:lnTo>
                  <a:pt x="4330" y="7202"/>
                </a:lnTo>
                <a:cubicBezTo>
                  <a:pt x="4330" y="7202"/>
                  <a:pt x="8574" y="16637"/>
                  <a:pt x="8574" y="16637"/>
                </a:cubicBezTo>
                <a:close/>
                <a:moveTo>
                  <a:pt x="8429" y="7202"/>
                </a:moveTo>
                <a:lnTo>
                  <a:pt x="10084" y="18249"/>
                </a:lnTo>
                <a:lnTo>
                  <a:pt x="5117" y="7202"/>
                </a:lnTo>
                <a:cubicBezTo>
                  <a:pt x="5117" y="7202"/>
                  <a:pt x="8429" y="7202"/>
                  <a:pt x="8429" y="7202"/>
                </a:cubicBezTo>
                <a:close/>
                <a:moveTo>
                  <a:pt x="6584" y="4456"/>
                </a:moveTo>
                <a:lnTo>
                  <a:pt x="8246" y="6302"/>
                </a:lnTo>
                <a:lnTo>
                  <a:pt x="5200" y="6302"/>
                </a:lnTo>
                <a:cubicBezTo>
                  <a:pt x="5200" y="6302"/>
                  <a:pt x="6584" y="4456"/>
                  <a:pt x="6584" y="4456"/>
                </a:cubicBezTo>
                <a:close/>
                <a:moveTo>
                  <a:pt x="6543" y="3238"/>
                </a:moveTo>
                <a:lnTo>
                  <a:pt x="5250" y="1800"/>
                </a:lnTo>
                <a:lnTo>
                  <a:pt x="7621" y="1800"/>
                </a:lnTo>
                <a:cubicBezTo>
                  <a:pt x="7621" y="1800"/>
                  <a:pt x="6543" y="3238"/>
                  <a:pt x="6543" y="3238"/>
                </a:cubicBezTo>
                <a:close/>
                <a:moveTo>
                  <a:pt x="10797" y="3466"/>
                </a:moveTo>
                <a:lnTo>
                  <a:pt x="9299" y="1800"/>
                </a:lnTo>
                <a:lnTo>
                  <a:pt x="12296" y="1800"/>
                </a:lnTo>
                <a:cubicBezTo>
                  <a:pt x="12296" y="1800"/>
                  <a:pt x="10797" y="3466"/>
                  <a:pt x="10797" y="3466"/>
                </a:cubicBezTo>
                <a:close/>
                <a:moveTo>
                  <a:pt x="13974" y="1800"/>
                </a:moveTo>
                <a:lnTo>
                  <a:pt x="16345" y="1800"/>
                </a:lnTo>
                <a:lnTo>
                  <a:pt x="15052" y="3238"/>
                </a:lnTo>
                <a:cubicBezTo>
                  <a:pt x="15052" y="3238"/>
                  <a:pt x="13974" y="1800"/>
                  <a:pt x="13974" y="1800"/>
                </a:cubicBezTo>
                <a:close/>
                <a:moveTo>
                  <a:pt x="13349" y="6302"/>
                </a:moveTo>
                <a:lnTo>
                  <a:pt x="15011" y="4456"/>
                </a:lnTo>
                <a:lnTo>
                  <a:pt x="16394" y="6302"/>
                </a:lnTo>
                <a:cubicBezTo>
                  <a:pt x="16394" y="6302"/>
                  <a:pt x="13349" y="6302"/>
                  <a:pt x="13349" y="6302"/>
                </a:cubicBezTo>
                <a:close/>
                <a:moveTo>
                  <a:pt x="13166" y="7202"/>
                </a:moveTo>
                <a:lnTo>
                  <a:pt x="16478" y="7202"/>
                </a:lnTo>
                <a:lnTo>
                  <a:pt x="11511" y="18249"/>
                </a:lnTo>
                <a:cubicBezTo>
                  <a:pt x="11511" y="18249"/>
                  <a:pt x="13166" y="7202"/>
                  <a:pt x="13166" y="7202"/>
                </a:cubicBezTo>
                <a:close/>
                <a:moveTo>
                  <a:pt x="12478" y="7202"/>
                </a:moveTo>
                <a:lnTo>
                  <a:pt x="10797" y="18414"/>
                </a:lnTo>
                <a:lnTo>
                  <a:pt x="9117" y="7202"/>
                </a:lnTo>
                <a:cubicBezTo>
                  <a:pt x="9117" y="7202"/>
                  <a:pt x="12478" y="7202"/>
                  <a:pt x="12478" y="7202"/>
                </a:cubicBezTo>
                <a:close/>
                <a:moveTo>
                  <a:pt x="8773" y="5716"/>
                </a:moveTo>
                <a:lnTo>
                  <a:pt x="7064" y="3817"/>
                </a:lnTo>
                <a:lnTo>
                  <a:pt x="8426" y="2000"/>
                </a:lnTo>
                <a:lnTo>
                  <a:pt x="10270" y="4051"/>
                </a:lnTo>
                <a:cubicBezTo>
                  <a:pt x="10270" y="4051"/>
                  <a:pt x="8773" y="5716"/>
                  <a:pt x="8773" y="5716"/>
                </a:cubicBezTo>
                <a:close/>
                <a:moveTo>
                  <a:pt x="11325" y="4051"/>
                </a:moveTo>
                <a:lnTo>
                  <a:pt x="13169" y="2000"/>
                </a:lnTo>
                <a:lnTo>
                  <a:pt x="14531" y="3817"/>
                </a:lnTo>
                <a:lnTo>
                  <a:pt x="12822" y="5716"/>
                </a:lnTo>
                <a:cubicBezTo>
                  <a:pt x="12822" y="5716"/>
                  <a:pt x="11325" y="4051"/>
                  <a:pt x="11325" y="4051"/>
                </a:cubicBezTo>
                <a:close/>
                <a:moveTo>
                  <a:pt x="12296" y="6302"/>
                </a:moveTo>
                <a:lnTo>
                  <a:pt x="9299" y="6302"/>
                </a:lnTo>
                <a:lnTo>
                  <a:pt x="10797" y="4638"/>
                </a:lnTo>
                <a:cubicBezTo>
                  <a:pt x="10797" y="4638"/>
                  <a:pt x="12296" y="6302"/>
                  <a:pt x="12296" y="6302"/>
                </a:cubicBezTo>
                <a:close/>
                <a:moveTo>
                  <a:pt x="21200" y="5102"/>
                </a:moveTo>
                <a:lnTo>
                  <a:pt x="17771" y="527"/>
                </a:lnTo>
                <a:cubicBezTo>
                  <a:pt x="17518" y="189"/>
                  <a:pt x="17176" y="0"/>
                  <a:pt x="16817" y="0"/>
                </a:cubicBezTo>
                <a:lnTo>
                  <a:pt x="4779" y="0"/>
                </a:lnTo>
                <a:cubicBezTo>
                  <a:pt x="4420" y="0"/>
                  <a:pt x="4077" y="189"/>
                  <a:pt x="3824" y="527"/>
                </a:cubicBezTo>
                <a:lnTo>
                  <a:pt x="395" y="5102"/>
                </a:lnTo>
                <a:cubicBezTo>
                  <a:pt x="131" y="5455"/>
                  <a:pt x="-1" y="5921"/>
                  <a:pt x="-1" y="6387"/>
                </a:cubicBezTo>
                <a:cubicBezTo>
                  <a:pt x="1" y="6810"/>
                  <a:pt x="114" y="7233"/>
                  <a:pt x="341" y="7573"/>
                </a:cubicBezTo>
                <a:lnTo>
                  <a:pt x="9788" y="20995"/>
                </a:lnTo>
                <a:cubicBezTo>
                  <a:pt x="10045" y="21379"/>
                  <a:pt x="10412" y="21599"/>
                  <a:pt x="10797" y="21599"/>
                </a:cubicBezTo>
                <a:cubicBezTo>
                  <a:pt x="11183" y="21599"/>
                  <a:pt x="11550" y="21379"/>
                  <a:pt x="11807" y="20995"/>
                </a:cubicBezTo>
                <a:lnTo>
                  <a:pt x="21255" y="7573"/>
                </a:lnTo>
                <a:cubicBezTo>
                  <a:pt x="21485" y="7226"/>
                  <a:pt x="21598" y="6791"/>
                  <a:pt x="21595" y="6359"/>
                </a:cubicBezTo>
                <a:cubicBezTo>
                  <a:pt x="21593" y="5902"/>
                  <a:pt x="21459" y="5449"/>
                  <a:pt x="21200" y="5102"/>
                </a:cubicBezTo>
              </a:path>
            </a:pathLst>
          </a:custGeom>
          <a:gradFill>
            <a:gsLst>
              <a:gs pos="49000">
                <a:srgbClr val="00B0F0">
                  <a:alpha val="100000"/>
                </a:srgbClr>
              </a:gs>
              <a:gs pos="100000">
                <a:srgbClr val="00B0F0"/>
              </a:gs>
              <a:gs pos="99000">
                <a:schemeClr val="bg2"/>
              </a:gs>
            </a:gsLst>
            <a:lin ang="5400000" scaled="0"/>
          </a:gradFill>
          <a:ln>
            <a:noFill/>
          </a:ln>
          <a:effectLst/>
        </p:spPr>
        <p:txBody>
          <a:bodyPr lIns="14252" tIns="14252" rIns="14252" bIns="14252" anchor="ctr"/>
          <a:lstStyle/>
          <a:p>
            <a:pPr algn="ctr" defTabSz="228600">
              <a:defRPr/>
            </a:pPr>
            <a:r>
              <a:rPr lang="en-US" sz="2800" kern="0">
                <a:solidFill>
                  <a:srgbClr val="C00000"/>
                </a:solidFill>
                <a:effectLst>
                  <a:outerShdw blurRad="38100" dist="38100" dir="2700000" algn="tl">
                    <a:srgbClr val="000000"/>
                  </a:outerShdw>
                </a:effectLst>
                <a:latin typeface="微软雅黑" panose="020B0503020204020204" pitchFamily="34" charset="-122"/>
                <a:ea typeface="微软雅黑" panose="020B0503020204020204" pitchFamily="34" charset="-122"/>
                <a:cs typeface="Times New Roman" panose="02020603050405020304" pitchFamily="18" charset="0"/>
                <a:sym typeface="Gill Sans" panose="020B0502020104020203" charset="0"/>
              </a:rPr>
              <a:t>	</a:t>
            </a:r>
          </a:p>
        </p:txBody>
      </p:sp>
      <p:sp>
        <p:nvSpPr>
          <p:cNvPr id="9" name="文本框 8"/>
          <p:cNvSpPr txBox="1"/>
          <p:nvPr>
            <p:custDataLst>
              <p:tags r:id="rId7"/>
            </p:custDataLst>
          </p:nvPr>
        </p:nvSpPr>
        <p:spPr>
          <a:xfrm>
            <a:off x="14605" y="-15875"/>
            <a:ext cx="4072255" cy="645160"/>
          </a:xfrm>
          <a:prstGeom prst="rect">
            <a:avLst/>
          </a:prstGeom>
          <a:solidFill>
            <a:srgbClr val="92D050"/>
          </a:solidFill>
          <a:ln w="9525">
            <a:noFill/>
          </a:ln>
        </p:spPr>
        <p:txBody>
          <a:bodyPr wrap="square" anchor="ctr" anchorCtr="0">
            <a:spAutoFit/>
          </a:bodyPr>
          <a:lstStyle>
            <a:defPPr>
              <a:defRPr lang="zh-CN"/>
            </a:defPPr>
            <a:lvl1pPr>
              <a:defRPr sz="3200" b="1">
                <a:solidFill>
                  <a:srgbClr val="1703DB"/>
                </a:solidFill>
                <a:latin typeface="微软雅黑" panose="020B0503020204020204" pitchFamily="34" charset="-122"/>
              </a:defRPr>
            </a:lvl1pPr>
          </a:lstStyle>
          <a:p>
            <a:pPr algn="l"/>
            <a:r>
              <a:rPr lang="zh-CN" altLang="en-US" sz="3600">
                <a:sym typeface="+mn-lt"/>
              </a:rPr>
              <a:t>二、</a:t>
            </a:r>
            <a:r>
              <a:rPr lang="zh-CN" altLang="en-US" sz="3600">
                <a:sym typeface="+mn-ea"/>
              </a:rPr>
              <a:t>共价键的类型</a:t>
            </a:r>
            <a:r>
              <a:rPr lang="en-US" altLang="zh-CN" sz="3600">
                <a:sym typeface="+mn-ea"/>
              </a:rPr>
              <a:t> </a:t>
            </a:r>
          </a:p>
        </p:txBody>
      </p:sp>
      <p:sp>
        <p:nvSpPr>
          <p:cNvPr id="25" name="矩形 20495"/>
          <p:cNvSpPr/>
          <p:nvPr>
            <p:custDataLst>
              <p:tags r:id="rId8"/>
            </p:custDataLst>
          </p:nvPr>
        </p:nvSpPr>
        <p:spPr>
          <a:xfrm>
            <a:off x="139065" y="2244090"/>
            <a:ext cx="1869440" cy="551180"/>
          </a:xfrm>
          <a:prstGeom prst="rect">
            <a:avLst/>
          </a:prstGeom>
          <a:solidFill>
            <a:schemeClr val="accent6">
              <a:lumMod val="75000"/>
            </a:schemeClr>
          </a:solidFill>
          <a:ln w="9525">
            <a:noFill/>
          </a:ln>
        </p:spPr>
        <p:txBody>
          <a:bodyPr wrap="square" lIns="120847" tIns="60424" rIns="120847" bIns="60424" anchor="t">
            <a:spAutoFit/>
          </a:bodyPr>
          <a:lstStyle/>
          <a:p>
            <a:pPr algn="ctr"/>
            <a:r>
              <a:rPr lang="zh-CN" altLang="en-US" sz="2800" b="1">
                <a:solidFill>
                  <a:srgbClr val="FFFFFF"/>
                </a:solidFill>
                <a:effectLst>
                  <a:outerShdw blurRad="38100" dist="38100" dir="2700000">
                    <a:srgbClr val="000000"/>
                  </a:outerShdw>
                </a:effectLst>
                <a:latin typeface="微软雅黑" panose="020B0503020204020204" pitchFamily="34" charset="-122"/>
                <a:cs typeface="+mn-ea"/>
                <a:sym typeface="+mn-ea"/>
              </a:rPr>
              <a:t>(</a:t>
            </a:r>
            <a:r>
              <a:rPr lang="en-US" altLang="zh-CN" sz="2800" b="1">
                <a:solidFill>
                  <a:srgbClr val="FFFFFF"/>
                </a:solidFill>
                <a:effectLst>
                  <a:outerShdw blurRad="38100" dist="38100" dir="2700000">
                    <a:srgbClr val="000000"/>
                  </a:outerShdw>
                </a:effectLst>
                <a:latin typeface="微软雅黑" panose="020B0503020204020204" pitchFamily="34" charset="-122"/>
                <a:cs typeface="+mn-ea"/>
                <a:sym typeface="+mn-ea"/>
              </a:rPr>
              <a:t>2</a:t>
            </a:r>
            <a:r>
              <a:rPr lang="zh-CN" altLang="en-US" sz="2800" b="1">
                <a:solidFill>
                  <a:srgbClr val="FFFFFF"/>
                </a:solidFill>
                <a:effectLst>
                  <a:outerShdw blurRad="38100" dist="38100" dir="2700000">
                    <a:srgbClr val="000000"/>
                  </a:outerShdw>
                </a:effectLst>
                <a:latin typeface="微软雅黑" panose="020B0503020204020204" pitchFamily="34" charset="-122"/>
                <a:cs typeface="+mn-ea"/>
                <a:sym typeface="+mn-ea"/>
              </a:rPr>
              <a:t>)类型：</a:t>
            </a:r>
          </a:p>
        </p:txBody>
      </p:sp>
      <p:sp>
        <p:nvSpPr>
          <p:cNvPr id="15" name="Text Box 7"/>
          <p:cNvSpPr txBox="1"/>
          <p:nvPr>
            <p:custDataLst>
              <p:tags r:id="rId9"/>
            </p:custDataLst>
          </p:nvPr>
        </p:nvSpPr>
        <p:spPr>
          <a:xfrm>
            <a:off x="1915160" y="1370965"/>
            <a:ext cx="11402695" cy="521970"/>
          </a:xfrm>
          <a:prstGeom prst="rect">
            <a:avLst/>
          </a:prstGeom>
          <a:noFill/>
          <a:ln w="9525">
            <a:noFill/>
          </a:ln>
        </p:spPr>
        <p:txBody>
          <a:bodyPr wrap="square">
            <a:spAutoFit/>
          </a:bodyPr>
          <a:lstStyle/>
          <a:p>
            <a:pPr>
              <a:spcBef>
                <a:spcPct val="50000"/>
              </a:spcBef>
              <a:buFont typeface="Arial" panose="020B0604020202020204" pitchFamily="34" charset="0"/>
            </a:pPr>
            <a:r>
              <a:rPr lang="zh-CN" altLang="en-US" sz="2800" b="1">
                <a:latin typeface="微软雅黑" panose="020B0503020204020204" pitchFamily="34" charset="-122"/>
              </a:rPr>
              <a:t>未成对电子的原子轨道以</a:t>
            </a:r>
            <a:r>
              <a:rPr lang="en-US" altLang="zh-CN" sz="2800" b="1" err="1">
                <a:solidFill>
                  <a:srgbClr val="FF0000"/>
                </a:solidFill>
                <a:latin typeface="微软雅黑" panose="020B0503020204020204" pitchFamily="34" charset="-122"/>
                <a:cs typeface="微软雅黑" panose="020B0503020204020204" pitchFamily="34" charset="-122"/>
                <a:sym typeface="宋体" panose="02010600030101010101" pitchFamily="2" charset="-122"/>
              </a:rPr>
              <a:t>“肩并肩”</a:t>
            </a:r>
            <a:r>
              <a:rPr lang="zh-CN" altLang="en-US" sz="2800" b="1">
                <a:solidFill>
                  <a:schemeClr val="tx1"/>
                </a:solidFill>
                <a:latin typeface="微软雅黑" panose="020B0503020204020204" pitchFamily="34" charset="-122"/>
              </a:rPr>
              <a:t>方式</a:t>
            </a:r>
            <a:r>
              <a:rPr lang="zh-CN" altLang="en-US" sz="2800" b="1">
                <a:latin typeface="微软雅黑" panose="020B0503020204020204" pitchFamily="34" charset="-122"/>
              </a:rPr>
              <a:t>重叠形成共价键叫</a:t>
            </a:r>
            <a:r>
              <a:rPr lang="zh-CN" altLang="en-US" sz="2800" b="1">
                <a:solidFill>
                  <a:srgbClr val="FF0000"/>
                </a:solidFill>
                <a:latin typeface="微软雅黑" panose="020B0503020204020204" pitchFamily="34" charset="-122"/>
                <a:cs typeface="微软雅黑" panose="020B0503020204020204" pitchFamily="34" charset="-122"/>
                <a:sym typeface="Wingdings" panose="05000000000000000000" pitchFamily="2" charset="2"/>
              </a:rPr>
              <a:t>π</a:t>
            </a:r>
            <a:r>
              <a:rPr lang="zh-CN" altLang="en-US" sz="2800" b="1">
                <a:solidFill>
                  <a:srgbClr val="FF0000"/>
                </a:solidFill>
                <a:effectLst/>
                <a:latin typeface="微软雅黑" panose="020B0503020204020204" pitchFamily="34" charset="-122"/>
                <a:cs typeface="+mn-ea"/>
                <a:sym typeface="+mn-ea"/>
              </a:rPr>
              <a:t>键</a:t>
            </a:r>
            <a:r>
              <a:rPr lang="zh-CN" altLang="en-US" sz="2800" b="1">
                <a:latin typeface="微软雅黑" panose="020B0503020204020204" pitchFamily="34" charset="-122"/>
              </a:rPr>
              <a:t>。</a:t>
            </a:r>
          </a:p>
        </p:txBody>
      </p:sp>
      <p:pic>
        <p:nvPicPr>
          <p:cNvPr id="4" name="Picture 4"/>
          <p:cNvPicPr>
            <a:picLocks noChangeAspect="1"/>
          </p:cNvPicPr>
          <p:nvPr>
            <p:custDataLst>
              <p:tags r:id="rId10"/>
            </p:custDataLst>
          </p:nvPr>
        </p:nvPicPr>
        <p:blipFill>
          <a:blip r:embed="rId13"/>
          <a:stretch>
            <a:fillRect/>
          </a:stretch>
        </p:blipFill>
        <p:spPr>
          <a:xfrm flipH="1">
            <a:off x="10210800" y="11125200"/>
            <a:ext cx="0" cy="0"/>
          </a:xfrm>
          <a:prstGeom prst="rect">
            <a:avLst/>
          </a:prstGeom>
          <a:ln>
            <a:noFill/>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5"/>
                                        </p:tgtEl>
                                        <p:attrNameLst>
                                          <p:attrName>style.visibility</p:attrName>
                                        </p:attrNameLst>
                                      </p:cBhvr>
                                      <p:to>
                                        <p:strVal val="visible"/>
                                      </p:to>
                                    </p:set>
                                    <p:anim calcmode="lin" valueType="num">
                                      <p:cBhvr additive="base">
                                        <p:cTn id="13" dur="500" fill="hold"/>
                                        <p:tgtEl>
                                          <p:spTgt spid="25"/>
                                        </p:tgtEl>
                                        <p:attrNameLst>
                                          <p:attrName>ppt_x</p:attrName>
                                        </p:attrNameLst>
                                      </p:cBhvr>
                                      <p:tavLst>
                                        <p:tav tm="0">
                                          <p:val>
                                            <p:strVal val="#ppt_x"/>
                                          </p:val>
                                        </p:tav>
                                        <p:tav tm="100000">
                                          <p:val>
                                            <p:strVal val="#ppt_x"/>
                                          </p:val>
                                        </p:tav>
                                      </p:tavLst>
                                    </p:anim>
                                    <p:anim calcmode="lin" valueType="num">
                                      <p:cBhvr additive="base">
                                        <p:cTn id="14"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barn(inVertical)">
                                      <p:cBhvr>
                                        <p:cTn id="19" dur="500"/>
                                        <p:tgtEl>
                                          <p:spTgt spid="3"/>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20484"/>
                                        </p:tgtEl>
                                        <p:attrNameLst>
                                          <p:attrName>style.visibility</p:attrName>
                                        </p:attrNameLst>
                                      </p:cBhvr>
                                      <p:to>
                                        <p:strVal val="visible"/>
                                      </p:to>
                                    </p:set>
                                    <p:anim calcmode="lin" valueType="num">
                                      <p:cBhvr additive="base">
                                        <p:cTn id="24" dur="500" fill="hold"/>
                                        <p:tgtEl>
                                          <p:spTgt spid="20484"/>
                                        </p:tgtEl>
                                        <p:attrNameLst>
                                          <p:attrName>ppt_x</p:attrName>
                                        </p:attrNameLst>
                                      </p:cBhvr>
                                      <p:tavLst>
                                        <p:tav tm="0">
                                          <p:val>
                                            <p:strVal val="#ppt_x"/>
                                          </p:val>
                                        </p:tav>
                                        <p:tav tm="100000">
                                          <p:val>
                                            <p:strVal val="#ppt_x"/>
                                          </p:val>
                                        </p:tav>
                                      </p:tavLst>
                                    </p:anim>
                                    <p:anim calcmode="lin" valueType="num">
                                      <p:cBhvr additive="base">
                                        <p:cTn id="25" dur="500" fill="hold"/>
                                        <p:tgtEl>
                                          <p:spTgt spid="20484"/>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6"/>
                                        </p:tgtEl>
                                        <p:attrNameLst>
                                          <p:attrName>style.visibility</p:attrName>
                                        </p:attrNameLst>
                                      </p:cBhvr>
                                      <p:to>
                                        <p:strVal val="visible"/>
                                      </p:to>
                                    </p:set>
                                    <p:anim calcmode="lin" valueType="num">
                                      <p:cBhvr additive="base">
                                        <p:cTn id="30" dur="500" fill="hold"/>
                                        <p:tgtEl>
                                          <p:spTgt spid="6"/>
                                        </p:tgtEl>
                                        <p:attrNameLst>
                                          <p:attrName>ppt_x</p:attrName>
                                        </p:attrNameLst>
                                      </p:cBhvr>
                                      <p:tavLst>
                                        <p:tav tm="0">
                                          <p:val>
                                            <p:strVal val="#ppt_x"/>
                                          </p:val>
                                        </p:tav>
                                        <p:tav tm="100000">
                                          <p:val>
                                            <p:strVal val="#ppt_x"/>
                                          </p:val>
                                        </p:tav>
                                      </p:tavLst>
                                    </p:anim>
                                    <p:anim calcmode="lin" valueType="num">
                                      <p:cBhvr additive="base">
                                        <p:cTn id="31"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3" grpId="0"/>
      <p:bldP spid="25" grpId="0" animBg="1"/>
      <p:bldP spid="1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custDataLst>
              <p:tags r:id="rId1"/>
            </p:custDataLst>
          </p:nvPr>
        </p:nvGrpSpPr>
        <p:grpSpPr>
          <a:xfrm>
            <a:off x="1038437" y="2468880"/>
            <a:ext cx="2808288" cy="2735263"/>
            <a:chOff x="0" y="1344"/>
            <a:chExt cx="1769" cy="1723"/>
          </a:xfrm>
        </p:grpSpPr>
        <p:grpSp>
          <p:nvGrpSpPr>
            <p:cNvPr id="11371" name="Group 3"/>
            <p:cNvGrpSpPr/>
            <p:nvPr>
              <p:custDataLst>
                <p:tags r:id="rId111"/>
              </p:custDataLst>
            </p:nvPr>
          </p:nvGrpSpPr>
          <p:grpSpPr>
            <a:xfrm>
              <a:off x="0" y="1344"/>
              <a:ext cx="1769" cy="1723"/>
              <a:chOff x="0" y="1344"/>
              <a:chExt cx="1769" cy="1723"/>
            </a:xfrm>
          </p:grpSpPr>
          <p:sp>
            <p:nvSpPr>
              <p:cNvPr id="11385" name="Line 4"/>
              <p:cNvSpPr/>
              <p:nvPr>
                <p:custDataLst>
                  <p:tags r:id="rId125"/>
                </p:custDataLst>
              </p:nvPr>
            </p:nvSpPr>
            <p:spPr>
              <a:xfrm>
                <a:off x="0" y="2161"/>
                <a:ext cx="1769" cy="0"/>
              </a:xfrm>
              <a:prstGeom prst="line">
                <a:avLst/>
              </a:prstGeom>
              <a:ln w="28575" cap="flat" cmpd="sng">
                <a:solidFill>
                  <a:schemeClr val="tx1"/>
                </a:solidFill>
                <a:prstDash val="solid"/>
                <a:headEnd type="none" w="med" len="med"/>
                <a:tailEnd type="triangle" w="med" len="med"/>
              </a:ln>
            </p:spPr>
            <p:txBody>
              <a:bodyPr/>
              <a:lstStyle/>
              <a:p>
                <a:endParaRPr sz="135"/>
              </a:p>
            </p:txBody>
          </p:sp>
          <p:sp>
            <p:nvSpPr>
              <p:cNvPr id="11386" name="Line 5"/>
              <p:cNvSpPr/>
              <p:nvPr>
                <p:custDataLst>
                  <p:tags r:id="rId126"/>
                </p:custDataLst>
              </p:nvPr>
            </p:nvSpPr>
            <p:spPr>
              <a:xfrm flipH="1">
                <a:off x="136" y="1480"/>
                <a:ext cx="1406" cy="1406"/>
              </a:xfrm>
              <a:prstGeom prst="line">
                <a:avLst/>
              </a:prstGeom>
              <a:ln w="28575" cap="flat" cmpd="sng">
                <a:solidFill>
                  <a:schemeClr val="tx1"/>
                </a:solidFill>
                <a:prstDash val="solid"/>
                <a:headEnd type="none" w="med" len="med"/>
                <a:tailEnd type="triangle" w="med" len="med"/>
              </a:ln>
            </p:spPr>
            <p:txBody>
              <a:bodyPr/>
              <a:lstStyle/>
              <a:p>
                <a:endParaRPr sz="135"/>
              </a:p>
            </p:txBody>
          </p:sp>
          <p:sp>
            <p:nvSpPr>
              <p:cNvPr id="11387" name="Line 6"/>
              <p:cNvSpPr/>
              <p:nvPr>
                <p:custDataLst>
                  <p:tags r:id="rId127"/>
                </p:custDataLst>
              </p:nvPr>
            </p:nvSpPr>
            <p:spPr>
              <a:xfrm flipH="1" flipV="1">
                <a:off x="861" y="1344"/>
                <a:ext cx="0" cy="1723"/>
              </a:xfrm>
              <a:prstGeom prst="line">
                <a:avLst/>
              </a:prstGeom>
              <a:ln w="28575" cap="flat" cmpd="sng">
                <a:solidFill>
                  <a:schemeClr val="tx1"/>
                </a:solidFill>
                <a:prstDash val="solid"/>
                <a:headEnd type="none" w="med" len="med"/>
                <a:tailEnd type="triangle" w="med" len="med"/>
              </a:ln>
            </p:spPr>
            <p:txBody>
              <a:bodyPr/>
              <a:lstStyle/>
              <a:p>
                <a:endParaRPr sz="135"/>
              </a:p>
            </p:txBody>
          </p:sp>
        </p:grpSp>
        <p:sp>
          <p:nvSpPr>
            <p:cNvPr id="11372" name="Oval 7"/>
            <p:cNvSpPr/>
            <p:nvPr>
              <p:custDataLst>
                <p:tags r:id="rId112"/>
              </p:custDataLst>
            </p:nvPr>
          </p:nvSpPr>
          <p:spPr>
            <a:xfrm rot="-2698213" flipV="1">
              <a:off x="810" y="1691"/>
              <a:ext cx="631" cy="453"/>
            </a:xfrm>
            <a:prstGeom prst="ellipse">
              <a:avLst/>
            </a:prstGeom>
            <a:solidFill>
              <a:srgbClr val="000080"/>
            </a:solidFill>
            <a:ln w="9525">
              <a:noFill/>
            </a:ln>
          </p:spPr>
          <p:txBody>
            <a:bodyPr/>
            <a:lstStyle/>
            <a:p>
              <a:endParaRPr lang="zh-CN" altLang="en-US" sz="265" b="1">
                <a:latin typeface="微软雅黑" panose="020B0503020204020204" pitchFamily="34" charset="-122"/>
                <a:ea typeface="微软雅黑" panose="020B0503020204020204" pitchFamily="34" charset="-122"/>
              </a:endParaRPr>
            </a:p>
          </p:txBody>
        </p:sp>
        <p:grpSp>
          <p:nvGrpSpPr>
            <p:cNvPr id="11373" name="Group 8"/>
            <p:cNvGrpSpPr/>
            <p:nvPr>
              <p:custDataLst>
                <p:tags r:id="rId113"/>
              </p:custDataLst>
            </p:nvPr>
          </p:nvGrpSpPr>
          <p:grpSpPr>
            <a:xfrm>
              <a:off x="635" y="1389"/>
              <a:ext cx="453" cy="1497"/>
              <a:chOff x="635" y="1389"/>
              <a:chExt cx="453" cy="1497"/>
            </a:xfrm>
          </p:grpSpPr>
          <p:sp>
            <p:nvSpPr>
              <p:cNvPr id="11381" name="Line 9"/>
              <p:cNvSpPr/>
              <p:nvPr>
                <p:custDataLst>
                  <p:tags r:id="rId121"/>
                </p:custDataLst>
              </p:nvPr>
            </p:nvSpPr>
            <p:spPr>
              <a:xfrm flipH="1" flipV="1">
                <a:off x="861" y="1389"/>
                <a:ext cx="0" cy="1497"/>
              </a:xfrm>
              <a:prstGeom prst="line">
                <a:avLst/>
              </a:prstGeom>
              <a:ln w="28575" cap="flat" cmpd="sng">
                <a:solidFill>
                  <a:schemeClr val="tx1"/>
                </a:solidFill>
                <a:prstDash val="solid"/>
                <a:headEnd type="none" w="med" len="med"/>
                <a:tailEnd type="none" w="med" len="med"/>
              </a:ln>
            </p:spPr>
            <p:txBody>
              <a:bodyPr/>
              <a:lstStyle/>
              <a:p>
                <a:endParaRPr sz="135"/>
              </a:p>
            </p:txBody>
          </p:sp>
          <p:sp>
            <p:nvSpPr>
              <p:cNvPr id="11382" name="Oval 10"/>
              <p:cNvSpPr/>
              <p:nvPr>
                <p:custDataLst>
                  <p:tags r:id="rId122"/>
                </p:custDataLst>
              </p:nvPr>
            </p:nvSpPr>
            <p:spPr>
              <a:xfrm rot="-5400000" flipV="1">
                <a:off x="546" y="2278"/>
                <a:ext cx="631" cy="453"/>
              </a:xfrm>
              <a:prstGeom prst="ellipse">
                <a:avLst/>
              </a:prstGeom>
              <a:solidFill>
                <a:srgbClr val="FF00FF"/>
              </a:solidFill>
              <a:ln w="9525">
                <a:noFill/>
              </a:ln>
            </p:spPr>
            <p:txBody>
              <a:bodyPr/>
              <a:lstStyle/>
              <a:p>
                <a:endParaRPr lang="zh-CN" altLang="en-US" sz="265" b="1">
                  <a:latin typeface="微软雅黑" panose="020B0503020204020204" pitchFamily="34" charset="-122"/>
                  <a:ea typeface="微软雅黑" panose="020B0503020204020204" pitchFamily="34" charset="-122"/>
                </a:endParaRPr>
              </a:p>
            </p:txBody>
          </p:sp>
          <p:sp>
            <p:nvSpPr>
              <p:cNvPr id="11383" name="Oval 11"/>
              <p:cNvSpPr/>
              <p:nvPr>
                <p:custDataLst>
                  <p:tags r:id="rId123"/>
                </p:custDataLst>
              </p:nvPr>
            </p:nvSpPr>
            <p:spPr>
              <a:xfrm rot="-5400000" flipV="1">
                <a:off x="771" y="2042"/>
                <a:ext cx="158" cy="185"/>
              </a:xfrm>
              <a:prstGeom prst="ellipse">
                <a:avLst/>
              </a:prstGeom>
              <a:gradFill rotWithShape="1">
                <a:gsLst>
                  <a:gs pos="0">
                    <a:srgbClr val="1A4141"/>
                  </a:gs>
                  <a:gs pos="100000">
                    <a:srgbClr val="66FFFF"/>
                  </a:gs>
                </a:gsLst>
                <a:path path="shape">
                  <a:fillToRect l="50000" t="50000" r="50000" b="50000"/>
                </a:path>
              </a:gradFill>
              <a:ln w="9525">
                <a:noFill/>
              </a:ln>
            </p:spPr>
            <p:txBody>
              <a:bodyPr/>
              <a:lstStyle/>
              <a:p>
                <a:endParaRPr lang="zh-CN" altLang="en-US" sz="265" b="1">
                  <a:latin typeface="微软雅黑" panose="020B0503020204020204" pitchFamily="34" charset="-122"/>
                  <a:ea typeface="微软雅黑" panose="020B0503020204020204" pitchFamily="34" charset="-122"/>
                </a:endParaRPr>
              </a:p>
            </p:txBody>
          </p:sp>
          <p:sp>
            <p:nvSpPr>
              <p:cNvPr id="11384" name="Oval 12"/>
              <p:cNvSpPr/>
              <p:nvPr>
                <p:custDataLst>
                  <p:tags r:id="rId124"/>
                </p:custDataLst>
              </p:nvPr>
            </p:nvSpPr>
            <p:spPr>
              <a:xfrm rot="-5400000" flipV="1">
                <a:off x="546" y="1553"/>
                <a:ext cx="631" cy="453"/>
              </a:xfrm>
              <a:prstGeom prst="ellipse">
                <a:avLst/>
              </a:prstGeom>
              <a:solidFill>
                <a:srgbClr val="FF00FF"/>
              </a:solidFill>
              <a:ln w="9525">
                <a:noFill/>
              </a:ln>
            </p:spPr>
            <p:txBody>
              <a:bodyPr/>
              <a:lstStyle/>
              <a:p>
                <a:endParaRPr lang="zh-CN" altLang="en-US" sz="265" b="1">
                  <a:latin typeface="微软雅黑" panose="020B0503020204020204" pitchFamily="34" charset="-122"/>
                  <a:ea typeface="微软雅黑" panose="020B0503020204020204" pitchFamily="34" charset="-122"/>
                </a:endParaRPr>
              </a:p>
            </p:txBody>
          </p:sp>
        </p:grpSp>
        <p:grpSp>
          <p:nvGrpSpPr>
            <p:cNvPr id="11374" name="Group 13"/>
            <p:cNvGrpSpPr/>
            <p:nvPr>
              <p:custDataLst>
                <p:tags r:id="rId114"/>
              </p:custDataLst>
            </p:nvPr>
          </p:nvGrpSpPr>
          <p:grpSpPr>
            <a:xfrm rot="5400000">
              <a:off x="642" y="1395"/>
              <a:ext cx="453" cy="1497"/>
              <a:chOff x="642" y="1395"/>
              <a:chExt cx="453" cy="1497"/>
            </a:xfrm>
          </p:grpSpPr>
          <p:sp>
            <p:nvSpPr>
              <p:cNvPr id="11377" name="Line 14"/>
              <p:cNvSpPr/>
              <p:nvPr>
                <p:custDataLst>
                  <p:tags r:id="rId117"/>
                </p:custDataLst>
              </p:nvPr>
            </p:nvSpPr>
            <p:spPr>
              <a:xfrm flipH="1" flipV="1">
                <a:off x="868" y="1395"/>
                <a:ext cx="0" cy="1497"/>
              </a:xfrm>
              <a:prstGeom prst="line">
                <a:avLst/>
              </a:prstGeom>
              <a:ln w="28575" cap="flat" cmpd="sng">
                <a:solidFill>
                  <a:schemeClr val="tx1"/>
                </a:solidFill>
                <a:prstDash val="solid"/>
                <a:headEnd type="none" w="med" len="med"/>
                <a:tailEnd type="none" w="med" len="med"/>
              </a:ln>
            </p:spPr>
            <p:txBody>
              <a:bodyPr/>
              <a:lstStyle/>
              <a:p>
                <a:endParaRPr sz="135"/>
              </a:p>
            </p:txBody>
          </p:sp>
          <p:sp>
            <p:nvSpPr>
              <p:cNvPr id="11378" name="Oval 15"/>
              <p:cNvSpPr/>
              <p:nvPr>
                <p:custDataLst>
                  <p:tags r:id="rId118"/>
                </p:custDataLst>
              </p:nvPr>
            </p:nvSpPr>
            <p:spPr>
              <a:xfrm rot="-5400000" flipV="1">
                <a:off x="553" y="2284"/>
                <a:ext cx="631" cy="453"/>
              </a:xfrm>
              <a:prstGeom prst="ellipse">
                <a:avLst/>
              </a:prstGeom>
              <a:gradFill rotWithShape="1">
                <a:gsLst>
                  <a:gs pos="0">
                    <a:srgbClr val="66FFFF"/>
                  </a:gs>
                  <a:gs pos="100000">
                    <a:srgbClr val="2F7676"/>
                  </a:gs>
                </a:gsLst>
                <a:path path="shape">
                  <a:fillToRect l="50000" t="50000" r="50000" b="50000"/>
                </a:path>
              </a:gradFill>
              <a:ln w="9525">
                <a:noFill/>
              </a:ln>
            </p:spPr>
            <p:txBody>
              <a:bodyPr/>
              <a:lstStyle/>
              <a:p>
                <a:endParaRPr lang="zh-CN" altLang="en-US" sz="265" b="1">
                  <a:latin typeface="微软雅黑" panose="020B0503020204020204" pitchFamily="34" charset="-122"/>
                  <a:ea typeface="微软雅黑" panose="020B0503020204020204" pitchFamily="34" charset="-122"/>
                </a:endParaRPr>
              </a:p>
            </p:txBody>
          </p:sp>
          <p:sp>
            <p:nvSpPr>
              <p:cNvPr id="11379" name="Oval 16"/>
              <p:cNvSpPr/>
              <p:nvPr>
                <p:custDataLst>
                  <p:tags r:id="rId119"/>
                </p:custDataLst>
              </p:nvPr>
            </p:nvSpPr>
            <p:spPr>
              <a:xfrm rot="-5400000" flipV="1">
                <a:off x="776" y="2046"/>
                <a:ext cx="157" cy="185"/>
              </a:xfrm>
              <a:prstGeom prst="ellipse">
                <a:avLst/>
              </a:prstGeom>
              <a:gradFill rotWithShape="1">
                <a:gsLst>
                  <a:gs pos="0">
                    <a:srgbClr val="1A4141"/>
                  </a:gs>
                  <a:gs pos="100000">
                    <a:srgbClr val="66FFFF"/>
                  </a:gs>
                </a:gsLst>
                <a:path path="shape">
                  <a:fillToRect l="50000" t="50000" r="50000" b="50000"/>
                </a:path>
              </a:gradFill>
              <a:ln w="9525">
                <a:noFill/>
              </a:ln>
            </p:spPr>
            <p:txBody>
              <a:bodyPr/>
              <a:lstStyle/>
              <a:p>
                <a:endParaRPr lang="zh-CN" altLang="en-US" sz="265" b="1">
                  <a:latin typeface="微软雅黑" panose="020B0503020204020204" pitchFamily="34" charset="-122"/>
                  <a:ea typeface="微软雅黑" panose="020B0503020204020204" pitchFamily="34" charset="-122"/>
                </a:endParaRPr>
              </a:p>
            </p:txBody>
          </p:sp>
          <p:sp>
            <p:nvSpPr>
              <p:cNvPr id="11380" name="Oval 17"/>
              <p:cNvSpPr/>
              <p:nvPr>
                <p:custDataLst>
                  <p:tags r:id="rId120"/>
                </p:custDataLst>
              </p:nvPr>
            </p:nvSpPr>
            <p:spPr>
              <a:xfrm rot="-5400000" flipV="1">
                <a:off x="553" y="1559"/>
                <a:ext cx="631" cy="453"/>
              </a:xfrm>
              <a:prstGeom prst="ellipse">
                <a:avLst/>
              </a:prstGeom>
              <a:gradFill rotWithShape="1">
                <a:gsLst>
                  <a:gs pos="0">
                    <a:srgbClr val="66FFFF"/>
                  </a:gs>
                  <a:gs pos="100000">
                    <a:srgbClr val="2F7676"/>
                  </a:gs>
                </a:gsLst>
                <a:path path="shape">
                  <a:fillToRect l="50000" t="50000" r="50000" b="50000"/>
                </a:path>
              </a:gradFill>
              <a:ln w="9525">
                <a:noFill/>
              </a:ln>
            </p:spPr>
            <p:txBody>
              <a:bodyPr/>
              <a:lstStyle/>
              <a:p>
                <a:endParaRPr lang="zh-CN" altLang="en-US" sz="265" b="1">
                  <a:latin typeface="微软雅黑" panose="020B0503020204020204" pitchFamily="34" charset="-122"/>
                  <a:ea typeface="微软雅黑" panose="020B0503020204020204" pitchFamily="34" charset="-122"/>
                </a:endParaRPr>
              </a:p>
            </p:txBody>
          </p:sp>
        </p:grpSp>
        <p:sp>
          <p:nvSpPr>
            <p:cNvPr id="11375" name="Oval 18"/>
            <p:cNvSpPr/>
            <p:nvPr>
              <p:custDataLst>
                <p:tags r:id="rId115"/>
              </p:custDataLst>
            </p:nvPr>
          </p:nvSpPr>
          <p:spPr>
            <a:xfrm rot="-2698213" flipV="1">
              <a:off x="298" y="2203"/>
              <a:ext cx="631" cy="453"/>
            </a:xfrm>
            <a:prstGeom prst="ellipse">
              <a:avLst/>
            </a:prstGeom>
            <a:solidFill>
              <a:srgbClr val="000080"/>
            </a:solidFill>
            <a:ln w="9525">
              <a:noFill/>
            </a:ln>
          </p:spPr>
          <p:txBody>
            <a:bodyPr/>
            <a:lstStyle/>
            <a:p>
              <a:endParaRPr lang="zh-CN" altLang="en-US" sz="265" b="1">
                <a:latin typeface="微软雅黑" panose="020B0503020204020204" pitchFamily="34" charset="-122"/>
                <a:ea typeface="微软雅黑" panose="020B0503020204020204" pitchFamily="34" charset="-122"/>
              </a:endParaRPr>
            </a:p>
          </p:txBody>
        </p:sp>
        <p:sp>
          <p:nvSpPr>
            <p:cNvPr id="11376" name="Oval 19"/>
            <p:cNvSpPr/>
            <p:nvPr>
              <p:custDataLst>
                <p:tags r:id="rId116"/>
              </p:custDataLst>
            </p:nvPr>
          </p:nvSpPr>
          <p:spPr>
            <a:xfrm rot="-2698213" flipV="1">
              <a:off x="800" y="2075"/>
              <a:ext cx="158" cy="185"/>
            </a:xfrm>
            <a:prstGeom prst="ellipse">
              <a:avLst/>
            </a:prstGeom>
            <a:gradFill rotWithShape="1">
              <a:gsLst>
                <a:gs pos="0">
                  <a:srgbClr val="1A4141"/>
                </a:gs>
                <a:gs pos="100000">
                  <a:srgbClr val="66FFFF"/>
                </a:gs>
              </a:gsLst>
              <a:path path="shape">
                <a:fillToRect l="50000" t="50000" r="50000" b="50000"/>
              </a:path>
            </a:gradFill>
            <a:ln w="9525">
              <a:noFill/>
            </a:ln>
          </p:spPr>
          <p:txBody>
            <a:bodyPr/>
            <a:lstStyle/>
            <a:p>
              <a:endParaRPr lang="zh-CN" altLang="en-US" sz="265" b="1">
                <a:latin typeface="微软雅黑" panose="020B0503020204020204" pitchFamily="34" charset="-122"/>
                <a:ea typeface="微软雅黑" panose="020B0503020204020204" pitchFamily="34" charset="-122"/>
              </a:endParaRPr>
            </a:p>
          </p:txBody>
        </p:sp>
      </p:grpSp>
      <p:grpSp>
        <p:nvGrpSpPr>
          <p:cNvPr id="6" name="Group 20"/>
          <p:cNvGrpSpPr/>
          <p:nvPr>
            <p:custDataLst>
              <p:tags r:id="rId2"/>
            </p:custDataLst>
          </p:nvPr>
        </p:nvGrpSpPr>
        <p:grpSpPr>
          <a:xfrm>
            <a:off x="8111701" y="2468880"/>
            <a:ext cx="2808288" cy="2735263"/>
            <a:chOff x="3878" y="1344"/>
            <a:chExt cx="1769" cy="1723"/>
          </a:xfrm>
        </p:grpSpPr>
        <p:grpSp>
          <p:nvGrpSpPr>
            <p:cNvPr id="11354" name="Group 21"/>
            <p:cNvGrpSpPr/>
            <p:nvPr>
              <p:custDataLst>
                <p:tags r:id="rId94"/>
              </p:custDataLst>
            </p:nvPr>
          </p:nvGrpSpPr>
          <p:grpSpPr>
            <a:xfrm>
              <a:off x="3878" y="1344"/>
              <a:ext cx="1769" cy="1723"/>
              <a:chOff x="3878" y="1344"/>
              <a:chExt cx="1769" cy="1723"/>
            </a:xfrm>
          </p:grpSpPr>
          <p:sp>
            <p:nvSpPr>
              <p:cNvPr id="11368" name="Line 22"/>
              <p:cNvSpPr/>
              <p:nvPr>
                <p:custDataLst>
                  <p:tags r:id="rId108"/>
                </p:custDataLst>
              </p:nvPr>
            </p:nvSpPr>
            <p:spPr>
              <a:xfrm>
                <a:off x="3878" y="2161"/>
                <a:ext cx="1769" cy="0"/>
              </a:xfrm>
              <a:prstGeom prst="line">
                <a:avLst/>
              </a:prstGeom>
              <a:ln w="28575" cap="flat" cmpd="sng">
                <a:solidFill>
                  <a:schemeClr val="tx1"/>
                </a:solidFill>
                <a:prstDash val="solid"/>
                <a:headEnd type="none" w="med" len="med"/>
                <a:tailEnd type="triangle" w="med" len="med"/>
              </a:ln>
            </p:spPr>
            <p:txBody>
              <a:bodyPr/>
              <a:lstStyle/>
              <a:p>
                <a:endParaRPr sz="135"/>
              </a:p>
            </p:txBody>
          </p:sp>
          <p:sp>
            <p:nvSpPr>
              <p:cNvPr id="11369" name="Line 23"/>
              <p:cNvSpPr/>
              <p:nvPr>
                <p:custDataLst>
                  <p:tags r:id="rId109"/>
                </p:custDataLst>
              </p:nvPr>
            </p:nvSpPr>
            <p:spPr>
              <a:xfrm flipH="1">
                <a:off x="4014" y="1480"/>
                <a:ext cx="1406" cy="1406"/>
              </a:xfrm>
              <a:prstGeom prst="line">
                <a:avLst/>
              </a:prstGeom>
              <a:ln w="28575" cap="flat" cmpd="sng">
                <a:solidFill>
                  <a:schemeClr val="tx1"/>
                </a:solidFill>
                <a:prstDash val="solid"/>
                <a:headEnd type="none" w="med" len="med"/>
                <a:tailEnd type="triangle" w="med" len="med"/>
              </a:ln>
            </p:spPr>
            <p:txBody>
              <a:bodyPr/>
              <a:lstStyle/>
              <a:p>
                <a:endParaRPr sz="135"/>
              </a:p>
            </p:txBody>
          </p:sp>
          <p:sp>
            <p:nvSpPr>
              <p:cNvPr id="11370" name="Line 24"/>
              <p:cNvSpPr/>
              <p:nvPr>
                <p:custDataLst>
                  <p:tags r:id="rId110"/>
                </p:custDataLst>
              </p:nvPr>
            </p:nvSpPr>
            <p:spPr>
              <a:xfrm flipH="1" flipV="1">
                <a:off x="4739" y="1344"/>
                <a:ext cx="0" cy="1723"/>
              </a:xfrm>
              <a:prstGeom prst="line">
                <a:avLst/>
              </a:prstGeom>
              <a:ln w="28575" cap="flat" cmpd="sng">
                <a:solidFill>
                  <a:schemeClr val="tx1"/>
                </a:solidFill>
                <a:prstDash val="solid"/>
                <a:headEnd type="none" w="med" len="med"/>
                <a:tailEnd type="triangle" w="med" len="med"/>
              </a:ln>
            </p:spPr>
            <p:txBody>
              <a:bodyPr/>
              <a:lstStyle/>
              <a:p>
                <a:endParaRPr sz="135"/>
              </a:p>
            </p:txBody>
          </p:sp>
        </p:grpSp>
        <p:sp>
          <p:nvSpPr>
            <p:cNvPr id="11355" name="Oval 25"/>
            <p:cNvSpPr/>
            <p:nvPr>
              <p:custDataLst>
                <p:tags r:id="rId95"/>
              </p:custDataLst>
            </p:nvPr>
          </p:nvSpPr>
          <p:spPr>
            <a:xfrm rot="-2698213" flipV="1">
              <a:off x="4688" y="1691"/>
              <a:ext cx="631" cy="453"/>
            </a:xfrm>
            <a:prstGeom prst="ellipse">
              <a:avLst/>
            </a:prstGeom>
            <a:solidFill>
              <a:srgbClr val="000080"/>
            </a:solidFill>
            <a:ln w="9525">
              <a:noFill/>
            </a:ln>
          </p:spPr>
          <p:txBody>
            <a:bodyPr/>
            <a:lstStyle/>
            <a:p>
              <a:endParaRPr lang="zh-CN" altLang="en-US" sz="265" b="1">
                <a:latin typeface="微软雅黑" panose="020B0503020204020204" pitchFamily="34" charset="-122"/>
                <a:ea typeface="微软雅黑" panose="020B0503020204020204" pitchFamily="34" charset="-122"/>
              </a:endParaRPr>
            </a:p>
          </p:txBody>
        </p:sp>
        <p:grpSp>
          <p:nvGrpSpPr>
            <p:cNvPr id="11356" name="Group 26"/>
            <p:cNvGrpSpPr/>
            <p:nvPr>
              <p:custDataLst>
                <p:tags r:id="rId96"/>
              </p:custDataLst>
            </p:nvPr>
          </p:nvGrpSpPr>
          <p:grpSpPr>
            <a:xfrm>
              <a:off x="4513" y="1389"/>
              <a:ext cx="453" cy="1497"/>
              <a:chOff x="4513" y="1389"/>
              <a:chExt cx="453" cy="1497"/>
            </a:xfrm>
          </p:grpSpPr>
          <p:sp>
            <p:nvSpPr>
              <p:cNvPr id="11364" name="Line 27"/>
              <p:cNvSpPr/>
              <p:nvPr>
                <p:custDataLst>
                  <p:tags r:id="rId104"/>
                </p:custDataLst>
              </p:nvPr>
            </p:nvSpPr>
            <p:spPr>
              <a:xfrm flipH="1" flipV="1">
                <a:off x="4739" y="1389"/>
                <a:ext cx="0" cy="1497"/>
              </a:xfrm>
              <a:prstGeom prst="line">
                <a:avLst/>
              </a:prstGeom>
              <a:ln w="28575" cap="flat" cmpd="sng">
                <a:solidFill>
                  <a:schemeClr val="tx1"/>
                </a:solidFill>
                <a:prstDash val="solid"/>
                <a:headEnd type="none" w="med" len="med"/>
                <a:tailEnd type="none" w="med" len="med"/>
              </a:ln>
            </p:spPr>
            <p:txBody>
              <a:bodyPr/>
              <a:lstStyle/>
              <a:p>
                <a:endParaRPr sz="135"/>
              </a:p>
            </p:txBody>
          </p:sp>
          <p:sp>
            <p:nvSpPr>
              <p:cNvPr id="11365" name="Oval 28"/>
              <p:cNvSpPr/>
              <p:nvPr>
                <p:custDataLst>
                  <p:tags r:id="rId105"/>
                </p:custDataLst>
              </p:nvPr>
            </p:nvSpPr>
            <p:spPr>
              <a:xfrm rot="-5400000" flipV="1">
                <a:off x="4424" y="2278"/>
                <a:ext cx="631" cy="453"/>
              </a:xfrm>
              <a:prstGeom prst="ellipse">
                <a:avLst/>
              </a:prstGeom>
              <a:solidFill>
                <a:srgbClr val="FF00FF"/>
              </a:solidFill>
              <a:ln w="9525">
                <a:noFill/>
              </a:ln>
            </p:spPr>
            <p:txBody>
              <a:bodyPr/>
              <a:lstStyle/>
              <a:p>
                <a:endParaRPr lang="zh-CN" altLang="en-US" sz="265" b="1">
                  <a:latin typeface="微软雅黑" panose="020B0503020204020204" pitchFamily="34" charset="-122"/>
                  <a:ea typeface="微软雅黑" panose="020B0503020204020204" pitchFamily="34" charset="-122"/>
                </a:endParaRPr>
              </a:p>
            </p:txBody>
          </p:sp>
          <p:sp>
            <p:nvSpPr>
              <p:cNvPr id="11366" name="Oval 29"/>
              <p:cNvSpPr/>
              <p:nvPr>
                <p:custDataLst>
                  <p:tags r:id="rId106"/>
                </p:custDataLst>
              </p:nvPr>
            </p:nvSpPr>
            <p:spPr>
              <a:xfrm rot="-5400000" flipV="1">
                <a:off x="4647" y="2040"/>
                <a:ext cx="158" cy="186"/>
              </a:xfrm>
              <a:prstGeom prst="ellipse">
                <a:avLst/>
              </a:prstGeom>
              <a:gradFill rotWithShape="1">
                <a:gsLst>
                  <a:gs pos="0">
                    <a:srgbClr val="1A4141"/>
                  </a:gs>
                  <a:gs pos="100000">
                    <a:srgbClr val="66FFFF"/>
                  </a:gs>
                </a:gsLst>
                <a:path path="shape">
                  <a:fillToRect l="50000" t="50000" r="50000" b="50000"/>
                </a:path>
              </a:gradFill>
              <a:ln w="9525">
                <a:noFill/>
              </a:ln>
            </p:spPr>
            <p:txBody>
              <a:bodyPr/>
              <a:lstStyle/>
              <a:p>
                <a:endParaRPr lang="zh-CN" altLang="en-US" sz="265" b="1">
                  <a:latin typeface="微软雅黑" panose="020B0503020204020204" pitchFamily="34" charset="-122"/>
                  <a:ea typeface="微软雅黑" panose="020B0503020204020204" pitchFamily="34" charset="-122"/>
                </a:endParaRPr>
              </a:p>
            </p:txBody>
          </p:sp>
          <p:sp>
            <p:nvSpPr>
              <p:cNvPr id="11367" name="Oval 30"/>
              <p:cNvSpPr/>
              <p:nvPr>
                <p:custDataLst>
                  <p:tags r:id="rId107"/>
                </p:custDataLst>
              </p:nvPr>
            </p:nvSpPr>
            <p:spPr>
              <a:xfrm rot="-5400000" flipV="1">
                <a:off x="4424" y="1553"/>
                <a:ext cx="631" cy="453"/>
              </a:xfrm>
              <a:prstGeom prst="ellipse">
                <a:avLst/>
              </a:prstGeom>
              <a:solidFill>
                <a:srgbClr val="FF00FF"/>
              </a:solidFill>
              <a:ln w="9525">
                <a:noFill/>
              </a:ln>
            </p:spPr>
            <p:txBody>
              <a:bodyPr/>
              <a:lstStyle/>
              <a:p>
                <a:endParaRPr lang="zh-CN" altLang="en-US" sz="265" b="1">
                  <a:latin typeface="微软雅黑" panose="020B0503020204020204" pitchFamily="34" charset="-122"/>
                  <a:ea typeface="微软雅黑" panose="020B0503020204020204" pitchFamily="34" charset="-122"/>
                </a:endParaRPr>
              </a:p>
            </p:txBody>
          </p:sp>
        </p:grpSp>
        <p:grpSp>
          <p:nvGrpSpPr>
            <p:cNvPr id="11357" name="Group 31"/>
            <p:cNvGrpSpPr/>
            <p:nvPr>
              <p:custDataLst>
                <p:tags r:id="rId97"/>
              </p:custDataLst>
            </p:nvPr>
          </p:nvGrpSpPr>
          <p:grpSpPr>
            <a:xfrm rot="5400000">
              <a:off x="4520" y="1395"/>
              <a:ext cx="453" cy="1497"/>
              <a:chOff x="4520" y="1395"/>
              <a:chExt cx="453" cy="1497"/>
            </a:xfrm>
          </p:grpSpPr>
          <p:sp>
            <p:nvSpPr>
              <p:cNvPr id="11360" name="Line 32"/>
              <p:cNvSpPr/>
              <p:nvPr>
                <p:custDataLst>
                  <p:tags r:id="rId100"/>
                </p:custDataLst>
              </p:nvPr>
            </p:nvSpPr>
            <p:spPr>
              <a:xfrm flipH="1" flipV="1">
                <a:off x="4746" y="1395"/>
                <a:ext cx="0" cy="1497"/>
              </a:xfrm>
              <a:prstGeom prst="line">
                <a:avLst/>
              </a:prstGeom>
              <a:ln w="28575" cap="flat" cmpd="sng">
                <a:solidFill>
                  <a:schemeClr val="tx1"/>
                </a:solidFill>
                <a:prstDash val="solid"/>
                <a:headEnd type="none" w="med" len="med"/>
                <a:tailEnd type="none" w="med" len="med"/>
              </a:ln>
            </p:spPr>
            <p:txBody>
              <a:bodyPr/>
              <a:lstStyle/>
              <a:p>
                <a:endParaRPr sz="135"/>
              </a:p>
            </p:txBody>
          </p:sp>
          <p:sp>
            <p:nvSpPr>
              <p:cNvPr id="11361" name="Oval 33"/>
              <p:cNvSpPr/>
              <p:nvPr>
                <p:custDataLst>
                  <p:tags r:id="rId101"/>
                </p:custDataLst>
              </p:nvPr>
            </p:nvSpPr>
            <p:spPr>
              <a:xfrm rot="-5400000" flipV="1">
                <a:off x="4431" y="2284"/>
                <a:ext cx="631" cy="453"/>
              </a:xfrm>
              <a:prstGeom prst="ellipse">
                <a:avLst/>
              </a:prstGeom>
              <a:gradFill rotWithShape="1">
                <a:gsLst>
                  <a:gs pos="0">
                    <a:srgbClr val="66FFFF"/>
                  </a:gs>
                  <a:gs pos="100000">
                    <a:srgbClr val="2F7676"/>
                  </a:gs>
                </a:gsLst>
                <a:path path="shape">
                  <a:fillToRect l="50000" t="50000" r="50000" b="50000"/>
                </a:path>
              </a:gradFill>
              <a:ln w="9525">
                <a:noFill/>
              </a:ln>
            </p:spPr>
            <p:txBody>
              <a:bodyPr/>
              <a:lstStyle/>
              <a:p>
                <a:endParaRPr lang="zh-CN" altLang="en-US" sz="265" b="1">
                  <a:latin typeface="微软雅黑" panose="020B0503020204020204" pitchFamily="34" charset="-122"/>
                  <a:ea typeface="微软雅黑" panose="020B0503020204020204" pitchFamily="34" charset="-122"/>
                </a:endParaRPr>
              </a:p>
            </p:txBody>
          </p:sp>
          <p:sp>
            <p:nvSpPr>
              <p:cNvPr id="11362" name="Oval 34"/>
              <p:cNvSpPr/>
              <p:nvPr>
                <p:custDataLst>
                  <p:tags r:id="rId102"/>
                </p:custDataLst>
              </p:nvPr>
            </p:nvSpPr>
            <p:spPr>
              <a:xfrm rot="-5400000" flipV="1">
                <a:off x="4656" y="2048"/>
                <a:ext cx="158" cy="185"/>
              </a:xfrm>
              <a:prstGeom prst="ellipse">
                <a:avLst/>
              </a:prstGeom>
              <a:gradFill rotWithShape="1">
                <a:gsLst>
                  <a:gs pos="0">
                    <a:srgbClr val="1A4141"/>
                  </a:gs>
                  <a:gs pos="100000">
                    <a:srgbClr val="66FFFF"/>
                  </a:gs>
                </a:gsLst>
                <a:path path="shape">
                  <a:fillToRect l="50000" t="50000" r="50000" b="50000"/>
                </a:path>
              </a:gradFill>
              <a:ln w="9525">
                <a:noFill/>
              </a:ln>
            </p:spPr>
            <p:txBody>
              <a:bodyPr/>
              <a:lstStyle/>
              <a:p>
                <a:endParaRPr lang="zh-CN" altLang="en-US" sz="265" b="1">
                  <a:latin typeface="微软雅黑" panose="020B0503020204020204" pitchFamily="34" charset="-122"/>
                  <a:ea typeface="微软雅黑" panose="020B0503020204020204" pitchFamily="34" charset="-122"/>
                </a:endParaRPr>
              </a:p>
            </p:txBody>
          </p:sp>
          <p:sp>
            <p:nvSpPr>
              <p:cNvPr id="11363" name="Oval 35"/>
              <p:cNvSpPr/>
              <p:nvPr>
                <p:custDataLst>
                  <p:tags r:id="rId103"/>
                </p:custDataLst>
              </p:nvPr>
            </p:nvSpPr>
            <p:spPr>
              <a:xfrm rot="-5400000" flipV="1">
                <a:off x="4431" y="1559"/>
                <a:ext cx="631" cy="453"/>
              </a:xfrm>
              <a:prstGeom prst="ellipse">
                <a:avLst/>
              </a:prstGeom>
              <a:gradFill rotWithShape="1">
                <a:gsLst>
                  <a:gs pos="0">
                    <a:srgbClr val="66FFFF"/>
                  </a:gs>
                  <a:gs pos="100000">
                    <a:srgbClr val="2F7676"/>
                  </a:gs>
                </a:gsLst>
                <a:path path="shape">
                  <a:fillToRect l="50000" t="50000" r="50000" b="50000"/>
                </a:path>
              </a:gradFill>
              <a:ln w="9525">
                <a:noFill/>
              </a:ln>
            </p:spPr>
            <p:txBody>
              <a:bodyPr/>
              <a:lstStyle/>
              <a:p>
                <a:endParaRPr lang="zh-CN" altLang="en-US" sz="265" b="1">
                  <a:latin typeface="微软雅黑" panose="020B0503020204020204" pitchFamily="34" charset="-122"/>
                  <a:ea typeface="微软雅黑" panose="020B0503020204020204" pitchFamily="34" charset="-122"/>
                </a:endParaRPr>
              </a:p>
            </p:txBody>
          </p:sp>
        </p:grpSp>
        <p:sp>
          <p:nvSpPr>
            <p:cNvPr id="11358" name="Oval 36"/>
            <p:cNvSpPr/>
            <p:nvPr>
              <p:custDataLst>
                <p:tags r:id="rId98"/>
              </p:custDataLst>
            </p:nvPr>
          </p:nvSpPr>
          <p:spPr>
            <a:xfrm rot="-2698213" flipV="1">
              <a:off x="4176" y="2203"/>
              <a:ext cx="631" cy="453"/>
            </a:xfrm>
            <a:prstGeom prst="ellipse">
              <a:avLst/>
            </a:prstGeom>
            <a:solidFill>
              <a:srgbClr val="000080"/>
            </a:solidFill>
            <a:ln w="9525">
              <a:noFill/>
            </a:ln>
          </p:spPr>
          <p:txBody>
            <a:bodyPr/>
            <a:lstStyle/>
            <a:p>
              <a:endParaRPr lang="zh-CN" altLang="en-US" sz="265" b="1">
                <a:latin typeface="微软雅黑" panose="020B0503020204020204" pitchFamily="34" charset="-122"/>
                <a:ea typeface="微软雅黑" panose="020B0503020204020204" pitchFamily="34" charset="-122"/>
              </a:endParaRPr>
            </a:p>
          </p:txBody>
        </p:sp>
        <p:sp>
          <p:nvSpPr>
            <p:cNvPr id="11359" name="Oval 37"/>
            <p:cNvSpPr/>
            <p:nvPr>
              <p:custDataLst>
                <p:tags r:id="rId99"/>
              </p:custDataLst>
            </p:nvPr>
          </p:nvSpPr>
          <p:spPr>
            <a:xfrm rot="-2698213" flipV="1">
              <a:off x="4678" y="2075"/>
              <a:ext cx="158" cy="185"/>
            </a:xfrm>
            <a:prstGeom prst="ellipse">
              <a:avLst/>
            </a:prstGeom>
            <a:gradFill rotWithShape="1">
              <a:gsLst>
                <a:gs pos="0">
                  <a:srgbClr val="1A4141"/>
                </a:gs>
                <a:gs pos="100000">
                  <a:srgbClr val="66FFFF"/>
                </a:gs>
              </a:gsLst>
              <a:path path="shape">
                <a:fillToRect l="50000" t="50000" r="50000" b="50000"/>
              </a:path>
            </a:gradFill>
            <a:ln w="9525">
              <a:noFill/>
            </a:ln>
          </p:spPr>
          <p:txBody>
            <a:bodyPr/>
            <a:lstStyle/>
            <a:p>
              <a:endParaRPr lang="zh-CN" altLang="en-US" sz="265" b="1">
                <a:latin typeface="微软雅黑" panose="020B0503020204020204" pitchFamily="34" charset="-122"/>
                <a:ea typeface="微软雅黑" panose="020B0503020204020204" pitchFamily="34" charset="-122"/>
              </a:endParaRPr>
            </a:p>
          </p:txBody>
        </p:sp>
      </p:grpSp>
      <p:grpSp>
        <p:nvGrpSpPr>
          <p:cNvPr id="10" name="Group 38"/>
          <p:cNvGrpSpPr/>
          <p:nvPr>
            <p:custDataLst>
              <p:tags r:id="rId3"/>
            </p:custDataLst>
          </p:nvPr>
        </p:nvGrpSpPr>
        <p:grpSpPr>
          <a:xfrm>
            <a:off x="3836881" y="2468880"/>
            <a:ext cx="2808288" cy="2735263"/>
            <a:chOff x="1474" y="1344"/>
            <a:chExt cx="1769" cy="1723"/>
          </a:xfrm>
        </p:grpSpPr>
        <p:grpSp>
          <p:nvGrpSpPr>
            <p:cNvPr id="11337" name="Group 39"/>
            <p:cNvGrpSpPr/>
            <p:nvPr>
              <p:custDataLst>
                <p:tags r:id="rId77"/>
              </p:custDataLst>
            </p:nvPr>
          </p:nvGrpSpPr>
          <p:grpSpPr>
            <a:xfrm>
              <a:off x="1474" y="1344"/>
              <a:ext cx="1769" cy="1723"/>
              <a:chOff x="1474" y="1344"/>
              <a:chExt cx="1769" cy="1723"/>
            </a:xfrm>
          </p:grpSpPr>
          <p:sp>
            <p:nvSpPr>
              <p:cNvPr id="11351" name="Line 40"/>
              <p:cNvSpPr/>
              <p:nvPr>
                <p:custDataLst>
                  <p:tags r:id="rId91"/>
                </p:custDataLst>
              </p:nvPr>
            </p:nvSpPr>
            <p:spPr>
              <a:xfrm>
                <a:off x="1474" y="2161"/>
                <a:ext cx="1769" cy="0"/>
              </a:xfrm>
              <a:prstGeom prst="line">
                <a:avLst/>
              </a:prstGeom>
              <a:ln w="28575" cap="flat" cmpd="sng">
                <a:solidFill>
                  <a:schemeClr val="tx1"/>
                </a:solidFill>
                <a:prstDash val="solid"/>
                <a:headEnd type="none" w="med" len="med"/>
                <a:tailEnd type="triangle" w="med" len="med"/>
              </a:ln>
            </p:spPr>
            <p:txBody>
              <a:bodyPr/>
              <a:lstStyle/>
              <a:p>
                <a:endParaRPr sz="135"/>
              </a:p>
            </p:txBody>
          </p:sp>
          <p:sp>
            <p:nvSpPr>
              <p:cNvPr id="11352" name="Line 41"/>
              <p:cNvSpPr/>
              <p:nvPr>
                <p:custDataLst>
                  <p:tags r:id="rId92"/>
                </p:custDataLst>
              </p:nvPr>
            </p:nvSpPr>
            <p:spPr>
              <a:xfrm flipH="1">
                <a:off x="1610" y="1480"/>
                <a:ext cx="1406" cy="1406"/>
              </a:xfrm>
              <a:prstGeom prst="line">
                <a:avLst/>
              </a:prstGeom>
              <a:ln w="28575" cap="flat" cmpd="sng">
                <a:solidFill>
                  <a:schemeClr val="tx1"/>
                </a:solidFill>
                <a:prstDash val="solid"/>
                <a:headEnd type="none" w="med" len="med"/>
                <a:tailEnd type="triangle" w="med" len="med"/>
              </a:ln>
            </p:spPr>
            <p:txBody>
              <a:bodyPr/>
              <a:lstStyle/>
              <a:p>
                <a:endParaRPr sz="135"/>
              </a:p>
            </p:txBody>
          </p:sp>
          <p:sp>
            <p:nvSpPr>
              <p:cNvPr id="11353" name="Line 42"/>
              <p:cNvSpPr/>
              <p:nvPr>
                <p:custDataLst>
                  <p:tags r:id="rId93"/>
                </p:custDataLst>
              </p:nvPr>
            </p:nvSpPr>
            <p:spPr>
              <a:xfrm flipH="1" flipV="1">
                <a:off x="2335" y="1344"/>
                <a:ext cx="0" cy="1723"/>
              </a:xfrm>
              <a:prstGeom prst="line">
                <a:avLst/>
              </a:prstGeom>
              <a:ln w="28575" cap="flat" cmpd="sng">
                <a:solidFill>
                  <a:schemeClr val="tx1"/>
                </a:solidFill>
                <a:prstDash val="solid"/>
                <a:headEnd type="none" w="med" len="med"/>
                <a:tailEnd type="triangle" w="med" len="med"/>
              </a:ln>
            </p:spPr>
            <p:txBody>
              <a:bodyPr/>
              <a:lstStyle/>
              <a:p>
                <a:endParaRPr sz="135"/>
              </a:p>
            </p:txBody>
          </p:sp>
        </p:grpSp>
        <p:sp>
          <p:nvSpPr>
            <p:cNvPr id="11338" name="Oval 43"/>
            <p:cNvSpPr/>
            <p:nvPr>
              <p:custDataLst>
                <p:tags r:id="rId78"/>
              </p:custDataLst>
            </p:nvPr>
          </p:nvSpPr>
          <p:spPr>
            <a:xfrm rot="-2698213" flipV="1">
              <a:off x="2284" y="1691"/>
              <a:ext cx="631" cy="453"/>
            </a:xfrm>
            <a:prstGeom prst="ellipse">
              <a:avLst/>
            </a:prstGeom>
            <a:solidFill>
              <a:srgbClr val="000080"/>
            </a:solidFill>
            <a:ln w="9525">
              <a:noFill/>
            </a:ln>
          </p:spPr>
          <p:txBody>
            <a:bodyPr/>
            <a:lstStyle/>
            <a:p>
              <a:endParaRPr lang="zh-CN" altLang="en-US" sz="265" b="1">
                <a:latin typeface="微软雅黑" panose="020B0503020204020204" pitchFamily="34" charset="-122"/>
                <a:ea typeface="微软雅黑" panose="020B0503020204020204" pitchFamily="34" charset="-122"/>
              </a:endParaRPr>
            </a:p>
          </p:txBody>
        </p:sp>
        <p:grpSp>
          <p:nvGrpSpPr>
            <p:cNvPr id="11339" name="Group 44"/>
            <p:cNvGrpSpPr/>
            <p:nvPr>
              <p:custDataLst>
                <p:tags r:id="rId79"/>
              </p:custDataLst>
            </p:nvPr>
          </p:nvGrpSpPr>
          <p:grpSpPr>
            <a:xfrm>
              <a:off x="2109" y="1389"/>
              <a:ext cx="453" cy="1497"/>
              <a:chOff x="2109" y="1389"/>
              <a:chExt cx="453" cy="1497"/>
            </a:xfrm>
          </p:grpSpPr>
          <p:sp>
            <p:nvSpPr>
              <p:cNvPr id="11347" name="Line 45"/>
              <p:cNvSpPr/>
              <p:nvPr>
                <p:custDataLst>
                  <p:tags r:id="rId87"/>
                </p:custDataLst>
              </p:nvPr>
            </p:nvSpPr>
            <p:spPr>
              <a:xfrm flipH="1" flipV="1">
                <a:off x="2335" y="1389"/>
                <a:ext cx="0" cy="1497"/>
              </a:xfrm>
              <a:prstGeom prst="line">
                <a:avLst/>
              </a:prstGeom>
              <a:ln w="28575" cap="flat" cmpd="sng">
                <a:solidFill>
                  <a:schemeClr val="tx1"/>
                </a:solidFill>
                <a:prstDash val="solid"/>
                <a:headEnd type="none" w="med" len="med"/>
                <a:tailEnd type="none" w="med" len="med"/>
              </a:ln>
            </p:spPr>
            <p:txBody>
              <a:bodyPr/>
              <a:lstStyle/>
              <a:p>
                <a:endParaRPr sz="135"/>
              </a:p>
            </p:txBody>
          </p:sp>
          <p:sp>
            <p:nvSpPr>
              <p:cNvPr id="11348" name="Oval 46"/>
              <p:cNvSpPr/>
              <p:nvPr>
                <p:custDataLst>
                  <p:tags r:id="rId88"/>
                </p:custDataLst>
              </p:nvPr>
            </p:nvSpPr>
            <p:spPr>
              <a:xfrm rot="-5400000" flipV="1">
                <a:off x="2020" y="2278"/>
                <a:ext cx="631" cy="453"/>
              </a:xfrm>
              <a:prstGeom prst="ellipse">
                <a:avLst/>
              </a:prstGeom>
              <a:solidFill>
                <a:srgbClr val="FF00FF"/>
              </a:solidFill>
              <a:ln w="9525">
                <a:noFill/>
              </a:ln>
            </p:spPr>
            <p:txBody>
              <a:bodyPr/>
              <a:lstStyle/>
              <a:p>
                <a:endParaRPr lang="zh-CN" altLang="en-US" sz="265" b="1">
                  <a:latin typeface="微软雅黑" panose="020B0503020204020204" pitchFamily="34" charset="-122"/>
                  <a:ea typeface="微软雅黑" panose="020B0503020204020204" pitchFamily="34" charset="-122"/>
                </a:endParaRPr>
              </a:p>
            </p:txBody>
          </p:sp>
          <p:sp>
            <p:nvSpPr>
              <p:cNvPr id="11349" name="Oval 47"/>
              <p:cNvSpPr/>
              <p:nvPr>
                <p:custDataLst>
                  <p:tags r:id="rId89"/>
                </p:custDataLst>
              </p:nvPr>
            </p:nvSpPr>
            <p:spPr>
              <a:xfrm rot="-5400000" flipV="1">
                <a:off x="2244" y="2040"/>
                <a:ext cx="159" cy="187"/>
              </a:xfrm>
              <a:prstGeom prst="ellipse">
                <a:avLst/>
              </a:prstGeom>
              <a:gradFill rotWithShape="1">
                <a:gsLst>
                  <a:gs pos="0">
                    <a:srgbClr val="1A4141"/>
                  </a:gs>
                  <a:gs pos="100000">
                    <a:srgbClr val="66FFFF"/>
                  </a:gs>
                </a:gsLst>
                <a:path path="shape">
                  <a:fillToRect l="50000" t="50000" r="50000" b="50000"/>
                </a:path>
              </a:gradFill>
              <a:ln w="9525">
                <a:noFill/>
              </a:ln>
            </p:spPr>
            <p:txBody>
              <a:bodyPr/>
              <a:lstStyle/>
              <a:p>
                <a:endParaRPr lang="zh-CN" altLang="en-US" sz="265" b="1">
                  <a:latin typeface="微软雅黑" panose="020B0503020204020204" pitchFamily="34" charset="-122"/>
                  <a:ea typeface="微软雅黑" panose="020B0503020204020204" pitchFamily="34" charset="-122"/>
                </a:endParaRPr>
              </a:p>
            </p:txBody>
          </p:sp>
          <p:sp>
            <p:nvSpPr>
              <p:cNvPr id="11350" name="Oval 48"/>
              <p:cNvSpPr/>
              <p:nvPr>
                <p:custDataLst>
                  <p:tags r:id="rId90"/>
                </p:custDataLst>
              </p:nvPr>
            </p:nvSpPr>
            <p:spPr>
              <a:xfrm rot="-5400000" flipV="1">
                <a:off x="2020" y="1553"/>
                <a:ext cx="631" cy="453"/>
              </a:xfrm>
              <a:prstGeom prst="ellipse">
                <a:avLst/>
              </a:prstGeom>
              <a:solidFill>
                <a:srgbClr val="FF00FF"/>
              </a:solidFill>
              <a:ln w="9525">
                <a:noFill/>
              </a:ln>
            </p:spPr>
            <p:txBody>
              <a:bodyPr/>
              <a:lstStyle/>
              <a:p>
                <a:endParaRPr lang="zh-CN" altLang="en-US" sz="265" b="1">
                  <a:latin typeface="微软雅黑" panose="020B0503020204020204" pitchFamily="34" charset="-122"/>
                  <a:ea typeface="微软雅黑" panose="020B0503020204020204" pitchFamily="34" charset="-122"/>
                </a:endParaRPr>
              </a:p>
            </p:txBody>
          </p:sp>
        </p:grpSp>
        <p:grpSp>
          <p:nvGrpSpPr>
            <p:cNvPr id="11340" name="Group 49"/>
            <p:cNvGrpSpPr/>
            <p:nvPr>
              <p:custDataLst>
                <p:tags r:id="rId80"/>
              </p:custDataLst>
            </p:nvPr>
          </p:nvGrpSpPr>
          <p:grpSpPr>
            <a:xfrm rot="5400000">
              <a:off x="2116" y="1395"/>
              <a:ext cx="453" cy="1497"/>
              <a:chOff x="2116" y="1395"/>
              <a:chExt cx="453" cy="1497"/>
            </a:xfrm>
          </p:grpSpPr>
          <p:sp>
            <p:nvSpPr>
              <p:cNvPr id="11343" name="Line 50"/>
              <p:cNvSpPr/>
              <p:nvPr>
                <p:custDataLst>
                  <p:tags r:id="rId83"/>
                </p:custDataLst>
              </p:nvPr>
            </p:nvSpPr>
            <p:spPr>
              <a:xfrm flipH="1" flipV="1">
                <a:off x="2342" y="1395"/>
                <a:ext cx="0" cy="1497"/>
              </a:xfrm>
              <a:prstGeom prst="line">
                <a:avLst/>
              </a:prstGeom>
              <a:ln w="28575" cap="flat" cmpd="sng">
                <a:solidFill>
                  <a:schemeClr val="tx1"/>
                </a:solidFill>
                <a:prstDash val="solid"/>
                <a:headEnd type="none" w="med" len="med"/>
                <a:tailEnd type="none" w="med" len="med"/>
              </a:ln>
            </p:spPr>
            <p:txBody>
              <a:bodyPr/>
              <a:lstStyle/>
              <a:p>
                <a:endParaRPr sz="135"/>
              </a:p>
            </p:txBody>
          </p:sp>
          <p:sp>
            <p:nvSpPr>
              <p:cNvPr id="11344" name="Oval 51"/>
              <p:cNvSpPr/>
              <p:nvPr>
                <p:custDataLst>
                  <p:tags r:id="rId84"/>
                </p:custDataLst>
              </p:nvPr>
            </p:nvSpPr>
            <p:spPr>
              <a:xfrm rot="-5400000" flipV="1">
                <a:off x="2027" y="2284"/>
                <a:ext cx="631" cy="453"/>
              </a:xfrm>
              <a:prstGeom prst="ellipse">
                <a:avLst/>
              </a:prstGeom>
              <a:gradFill rotWithShape="1">
                <a:gsLst>
                  <a:gs pos="0">
                    <a:srgbClr val="66FFFF"/>
                  </a:gs>
                  <a:gs pos="100000">
                    <a:srgbClr val="2F7676"/>
                  </a:gs>
                </a:gsLst>
                <a:path path="shape">
                  <a:fillToRect l="50000" t="50000" r="50000" b="50000"/>
                </a:path>
              </a:gradFill>
              <a:ln w="9525">
                <a:noFill/>
              </a:ln>
            </p:spPr>
            <p:txBody>
              <a:bodyPr/>
              <a:lstStyle/>
              <a:p>
                <a:endParaRPr lang="zh-CN" altLang="en-US" sz="265" b="1">
                  <a:latin typeface="微软雅黑" panose="020B0503020204020204" pitchFamily="34" charset="-122"/>
                  <a:ea typeface="微软雅黑" panose="020B0503020204020204" pitchFamily="34" charset="-122"/>
                </a:endParaRPr>
              </a:p>
            </p:txBody>
          </p:sp>
          <p:sp>
            <p:nvSpPr>
              <p:cNvPr id="11345" name="Oval 52"/>
              <p:cNvSpPr/>
              <p:nvPr>
                <p:custDataLst>
                  <p:tags r:id="rId85"/>
                </p:custDataLst>
              </p:nvPr>
            </p:nvSpPr>
            <p:spPr>
              <a:xfrm rot="-5400000" flipV="1">
                <a:off x="2251" y="2047"/>
                <a:ext cx="158" cy="186"/>
              </a:xfrm>
              <a:prstGeom prst="ellipse">
                <a:avLst/>
              </a:prstGeom>
              <a:gradFill rotWithShape="1">
                <a:gsLst>
                  <a:gs pos="0">
                    <a:srgbClr val="1A4141"/>
                  </a:gs>
                  <a:gs pos="100000">
                    <a:srgbClr val="66FFFF"/>
                  </a:gs>
                </a:gsLst>
                <a:path path="shape">
                  <a:fillToRect l="50000" t="50000" r="50000" b="50000"/>
                </a:path>
              </a:gradFill>
              <a:ln w="9525">
                <a:noFill/>
              </a:ln>
            </p:spPr>
            <p:txBody>
              <a:bodyPr/>
              <a:lstStyle/>
              <a:p>
                <a:endParaRPr lang="zh-CN" altLang="en-US" sz="265" b="1">
                  <a:latin typeface="微软雅黑" panose="020B0503020204020204" pitchFamily="34" charset="-122"/>
                  <a:ea typeface="微软雅黑" panose="020B0503020204020204" pitchFamily="34" charset="-122"/>
                </a:endParaRPr>
              </a:p>
            </p:txBody>
          </p:sp>
          <p:sp>
            <p:nvSpPr>
              <p:cNvPr id="11346" name="Oval 53"/>
              <p:cNvSpPr/>
              <p:nvPr>
                <p:custDataLst>
                  <p:tags r:id="rId86"/>
                </p:custDataLst>
              </p:nvPr>
            </p:nvSpPr>
            <p:spPr>
              <a:xfrm rot="-5400000" flipV="1">
                <a:off x="2027" y="1559"/>
                <a:ext cx="631" cy="453"/>
              </a:xfrm>
              <a:prstGeom prst="ellipse">
                <a:avLst/>
              </a:prstGeom>
              <a:gradFill rotWithShape="1">
                <a:gsLst>
                  <a:gs pos="0">
                    <a:srgbClr val="66FFFF"/>
                  </a:gs>
                  <a:gs pos="100000">
                    <a:srgbClr val="2F7676"/>
                  </a:gs>
                </a:gsLst>
                <a:path path="shape">
                  <a:fillToRect l="50000" t="50000" r="50000" b="50000"/>
                </a:path>
              </a:gradFill>
              <a:ln w="9525">
                <a:noFill/>
              </a:ln>
            </p:spPr>
            <p:txBody>
              <a:bodyPr/>
              <a:lstStyle/>
              <a:p>
                <a:endParaRPr lang="zh-CN" altLang="en-US" sz="265" b="1">
                  <a:latin typeface="微软雅黑" panose="020B0503020204020204" pitchFamily="34" charset="-122"/>
                  <a:ea typeface="微软雅黑" panose="020B0503020204020204" pitchFamily="34" charset="-122"/>
                </a:endParaRPr>
              </a:p>
            </p:txBody>
          </p:sp>
        </p:grpSp>
        <p:sp>
          <p:nvSpPr>
            <p:cNvPr id="11341" name="Oval 54"/>
            <p:cNvSpPr/>
            <p:nvPr>
              <p:custDataLst>
                <p:tags r:id="rId81"/>
              </p:custDataLst>
            </p:nvPr>
          </p:nvSpPr>
          <p:spPr>
            <a:xfrm rot="-2698213" flipV="1">
              <a:off x="1772" y="2203"/>
              <a:ext cx="631" cy="453"/>
            </a:xfrm>
            <a:prstGeom prst="ellipse">
              <a:avLst/>
            </a:prstGeom>
            <a:solidFill>
              <a:srgbClr val="000080"/>
            </a:solidFill>
            <a:ln w="9525">
              <a:noFill/>
            </a:ln>
          </p:spPr>
          <p:txBody>
            <a:bodyPr/>
            <a:lstStyle/>
            <a:p>
              <a:endParaRPr lang="zh-CN" altLang="en-US" sz="265" b="1">
                <a:latin typeface="微软雅黑" panose="020B0503020204020204" pitchFamily="34" charset="-122"/>
                <a:ea typeface="微软雅黑" panose="020B0503020204020204" pitchFamily="34" charset="-122"/>
              </a:endParaRPr>
            </a:p>
          </p:txBody>
        </p:sp>
        <p:sp>
          <p:nvSpPr>
            <p:cNvPr id="11342" name="Oval 55"/>
            <p:cNvSpPr/>
            <p:nvPr>
              <p:custDataLst>
                <p:tags r:id="rId82"/>
              </p:custDataLst>
            </p:nvPr>
          </p:nvSpPr>
          <p:spPr>
            <a:xfrm rot="-2698213" flipV="1">
              <a:off x="2274" y="2075"/>
              <a:ext cx="158" cy="185"/>
            </a:xfrm>
            <a:prstGeom prst="ellipse">
              <a:avLst/>
            </a:prstGeom>
            <a:gradFill rotWithShape="1">
              <a:gsLst>
                <a:gs pos="0">
                  <a:srgbClr val="1A4141"/>
                </a:gs>
                <a:gs pos="100000">
                  <a:srgbClr val="66FFFF"/>
                </a:gs>
              </a:gsLst>
              <a:path path="shape">
                <a:fillToRect l="50000" t="50000" r="50000" b="50000"/>
              </a:path>
            </a:gradFill>
            <a:ln w="9525">
              <a:noFill/>
            </a:ln>
          </p:spPr>
          <p:txBody>
            <a:bodyPr/>
            <a:lstStyle/>
            <a:p>
              <a:endParaRPr lang="zh-CN" altLang="en-US" sz="265" b="1">
                <a:latin typeface="微软雅黑" panose="020B0503020204020204" pitchFamily="34" charset="-122"/>
                <a:ea typeface="微软雅黑" panose="020B0503020204020204" pitchFamily="34" charset="-122"/>
              </a:endParaRPr>
            </a:p>
          </p:txBody>
        </p:sp>
      </p:grpSp>
      <p:grpSp>
        <p:nvGrpSpPr>
          <p:cNvPr id="14" name="Group 56"/>
          <p:cNvGrpSpPr/>
          <p:nvPr>
            <p:custDataLst>
              <p:tags r:id="rId4"/>
            </p:custDataLst>
          </p:nvPr>
        </p:nvGrpSpPr>
        <p:grpSpPr>
          <a:xfrm>
            <a:off x="5421207" y="2468880"/>
            <a:ext cx="2808288" cy="2735263"/>
            <a:chOff x="2472" y="1344"/>
            <a:chExt cx="1769" cy="1723"/>
          </a:xfrm>
        </p:grpSpPr>
        <p:grpSp>
          <p:nvGrpSpPr>
            <p:cNvPr id="11320" name="Group 57"/>
            <p:cNvGrpSpPr/>
            <p:nvPr>
              <p:custDataLst>
                <p:tags r:id="rId60"/>
              </p:custDataLst>
            </p:nvPr>
          </p:nvGrpSpPr>
          <p:grpSpPr>
            <a:xfrm>
              <a:off x="2472" y="1344"/>
              <a:ext cx="1769" cy="1723"/>
              <a:chOff x="2472" y="1344"/>
              <a:chExt cx="1769" cy="1723"/>
            </a:xfrm>
          </p:grpSpPr>
          <p:sp>
            <p:nvSpPr>
              <p:cNvPr id="11334" name="Line 58"/>
              <p:cNvSpPr/>
              <p:nvPr>
                <p:custDataLst>
                  <p:tags r:id="rId74"/>
                </p:custDataLst>
              </p:nvPr>
            </p:nvSpPr>
            <p:spPr>
              <a:xfrm>
                <a:off x="2472" y="2161"/>
                <a:ext cx="1769" cy="0"/>
              </a:xfrm>
              <a:prstGeom prst="line">
                <a:avLst/>
              </a:prstGeom>
              <a:ln w="28575" cap="flat" cmpd="sng">
                <a:solidFill>
                  <a:schemeClr val="tx1"/>
                </a:solidFill>
                <a:prstDash val="solid"/>
                <a:headEnd type="none" w="med" len="med"/>
                <a:tailEnd type="triangle" w="med" len="med"/>
              </a:ln>
            </p:spPr>
            <p:txBody>
              <a:bodyPr/>
              <a:lstStyle/>
              <a:p>
                <a:endParaRPr sz="135"/>
              </a:p>
            </p:txBody>
          </p:sp>
          <p:sp>
            <p:nvSpPr>
              <p:cNvPr id="11335" name="Line 59"/>
              <p:cNvSpPr/>
              <p:nvPr>
                <p:custDataLst>
                  <p:tags r:id="rId75"/>
                </p:custDataLst>
              </p:nvPr>
            </p:nvSpPr>
            <p:spPr>
              <a:xfrm flipH="1">
                <a:off x="2608" y="1480"/>
                <a:ext cx="1406" cy="1406"/>
              </a:xfrm>
              <a:prstGeom prst="line">
                <a:avLst/>
              </a:prstGeom>
              <a:ln w="28575" cap="flat" cmpd="sng">
                <a:solidFill>
                  <a:schemeClr val="tx1"/>
                </a:solidFill>
                <a:prstDash val="solid"/>
                <a:headEnd type="none" w="med" len="med"/>
                <a:tailEnd type="triangle" w="med" len="med"/>
              </a:ln>
            </p:spPr>
            <p:txBody>
              <a:bodyPr/>
              <a:lstStyle/>
              <a:p>
                <a:endParaRPr sz="135"/>
              </a:p>
            </p:txBody>
          </p:sp>
          <p:sp>
            <p:nvSpPr>
              <p:cNvPr id="11336" name="Line 60"/>
              <p:cNvSpPr/>
              <p:nvPr>
                <p:custDataLst>
                  <p:tags r:id="rId76"/>
                </p:custDataLst>
              </p:nvPr>
            </p:nvSpPr>
            <p:spPr>
              <a:xfrm flipH="1" flipV="1">
                <a:off x="3333" y="1344"/>
                <a:ext cx="0" cy="1723"/>
              </a:xfrm>
              <a:prstGeom prst="line">
                <a:avLst/>
              </a:prstGeom>
              <a:ln w="28575" cap="flat" cmpd="sng">
                <a:solidFill>
                  <a:schemeClr val="tx1"/>
                </a:solidFill>
                <a:prstDash val="solid"/>
                <a:headEnd type="none" w="med" len="med"/>
                <a:tailEnd type="triangle" w="med" len="med"/>
              </a:ln>
            </p:spPr>
            <p:txBody>
              <a:bodyPr/>
              <a:lstStyle/>
              <a:p>
                <a:endParaRPr sz="135"/>
              </a:p>
            </p:txBody>
          </p:sp>
        </p:grpSp>
        <p:sp>
          <p:nvSpPr>
            <p:cNvPr id="11321" name="Oval 61"/>
            <p:cNvSpPr/>
            <p:nvPr>
              <p:custDataLst>
                <p:tags r:id="rId61"/>
              </p:custDataLst>
            </p:nvPr>
          </p:nvSpPr>
          <p:spPr>
            <a:xfrm rot="-2698213" flipV="1">
              <a:off x="3282" y="1691"/>
              <a:ext cx="631" cy="453"/>
            </a:xfrm>
            <a:prstGeom prst="ellipse">
              <a:avLst/>
            </a:prstGeom>
            <a:solidFill>
              <a:srgbClr val="000080"/>
            </a:solidFill>
            <a:ln w="9525">
              <a:noFill/>
            </a:ln>
          </p:spPr>
          <p:txBody>
            <a:bodyPr/>
            <a:lstStyle/>
            <a:p>
              <a:endParaRPr lang="zh-CN" altLang="en-US" sz="265" b="1">
                <a:latin typeface="微软雅黑" panose="020B0503020204020204" pitchFamily="34" charset="-122"/>
                <a:ea typeface="微软雅黑" panose="020B0503020204020204" pitchFamily="34" charset="-122"/>
              </a:endParaRPr>
            </a:p>
          </p:txBody>
        </p:sp>
        <p:grpSp>
          <p:nvGrpSpPr>
            <p:cNvPr id="11322" name="Group 62"/>
            <p:cNvGrpSpPr/>
            <p:nvPr>
              <p:custDataLst>
                <p:tags r:id="rId62"/>
              </p:custDataLst>
            </p:nvPr>
          </p:nvGrpSpPr>
          <p:grpSpPr>
            <a:xfrm>
              <a:off x="3107" y="1389"/>
              <a:ext cx="453" cy="1497"/>
              <a:chOff x="3107" y="1389"/>
              <a:chExt cx="453" cy="1497"/>
            </a:xfrm>
          </p:grpSpPr>
          <p:sp>
            <p:nvSpPr>
              <p:cNvPr id="11330" name="Line 63"/>
              <p:cNvSpPr/>
              <p:nvPr>
                <p:custDataLst>
                  <p:tags r:id="rId70"/>
                </p:custDataLst>
              </p:nvPr>
            </p:nvSpPr>
            <p:spPr>
              <a:xfrm flipH="1" flipV="1">
                <a:off x="3333" y="1389"/>
                <a:ext cx="0" cy="1497"/>
              </a:xfrm>
              <a:prstGeom prst="line">
                <a:avLst/>
              </a:prstGeom>
              <a:ln w="28575" cap="flat" cmpd="sng">
                <a:solidFill>
                  <a:schemeClr val="tx1"/>
                </a:solidFill>
                <a:prstDash val="solid"/>
                <a:headEnd type="none" w="med" len="med"/>
                <a:tailEnd type="none" w="med" len="med"/>
              </a:ln>
            </p:spPr>
            <p:txBody>
              <a:bodyPr/>
              <a:lstStyle/>
              <a:p>
                <a:endParaRPr sz="135"/>
              </a:p>
            </p:txBody>
          </p:sp>
          <p:sp>
            <p:nvSpPr>
              <p:cNvPr id="11331" name="Oval 64"/>
              <p:cNvSpPr/>
              <p:nvPr>
                <p:custDataLst>
                  <p:tags r:id="rId71"/>
                </p:custDataLst>
              </p:nvPr>
            </p:nvSpPr>
            <p:spPr>
              <a:xfrm rot="-5400000" flipV="1">
                <a:off x="3018" y="2278"/>
                <a:ext cx="631" cy="453"/>
              </a:xfrm>
              <a:prstGeom prst="ellipse">
                <a:avLst/>
              </a:prstGeom>
              <a:solidFill>
                <a:srgbClr val="FF00FF"/>
              </a:solidFill>
              <a:ln w="9525">
                <a:noFill/>
              </a:ln>
            </p:spPr>
            <p:txBody>
              <a:bodyPr/>
              <a:lstStyle/>
              <a:p>
                <a:endParaRPr lang="zh-CN" altLang="en-US" sz="265" b="1">
                  <a:latin typeface="微软雅黑" panose="020B0503020204020204" pitchFamily="34" charset="-122"/>
                  <a:ea typeface="微软雅黑" panose="020B0503020204020204" pitchFamily="34" charset="-122"/>
                </a:endParaRPr>
              </a:p>
            </p:txBody>
          </p:sp>
          <p:sp>
            <p:nvSpPr>
              <p:cNvPr id="11332" name="Oval 65"/>
              <p:cNvSpPr/>
              <p:nvPr>
                <p:custDataLst>
                  <p:tags r:id="rId72"/>
                </p:custDataLst>
              </p:nvPr>
            </p:nvSpPr>
            <p:spPr>
              <a:xfrm rot="-5400000" flipV="1">
                <a:off x="3240" y="2040"/>
                <a:ext cx="159" cy="185"/>
              </a:xfrm>
              <a:prstGeom prst="ellipse">
                <a:avLst/>
              </a:prstGeom>
              <a:gradFill rotWithShape="1">
                <a:gsLst>
                  <a:gs pos="0">
                    <a:srgbClr val="1A4141"/>
                  </a:gs>
                  <a:gs pos="100000">
                    <a:srgbClr val="66FFFF"/>
                  </a:gs>
                </a:gsLst>
                <a:path path="shape">
                  <a:fillToRect l="50000" t="50000" r="50000" b="50000"/>
                </a:path>
              </a:gradFill>
              <a:ln w="9525">
                <a:noFill/>
              </a:ln>
            </p:spPr>
            <p:txBody>
              <a:bodyPr/>
              <a:lstStyle/>
              <a:p>
                <a:endParaRPr lang="zh-CN" altLang="en-US" sz="265" b="1">
                  <a:latin typeface="微软雅黑" panose="020B0503020204020204" pitchFamily="34" charset="-122"/>
                  <a:ea typeface="微软雅黑" panose="020B0503020204020204" pitchFamily="34" charset="-122"/>
                </a:endParaRPr>
              </a:p>
            </p:txBody>
          </p:sp>
          <p:sp>
            <p:nvSpPr>
              <p:cNvPr id="11333" name="Oval 66"/>
              <p:cNvSpPr/>
              <p:nvPr>
                <p:custDataLst>
                  <p:tags r:id="rId73"/>
                </p:custDataLst>
              </p:nvPr>
            </p:nvSpPr>
            <p:spPr>
              <a:xfrm rot="-5400000" flipV="1">
                <a:off x="3018" y="1553"/>
                <a:ext cx="631" cy="453"/>
              </a:xfrm>
              <a:prstGeom prst="ellipse">
                <a:avLst/>
              </a:prstGeom>
              <a:solidFill>
                <a:srgbClr val="FF00FF"/>
              </a:solidFill>
              <a:ln w="9525">
                <a:noFill/>
              </a:ln>
            </p:spPr>
            <p:txBody>
              <a:bodyPr/>
              <a:lstStyle/>
              <a:p>
                <a:endParaRPr lang="zh-CN" altLang="en-US" sz="265" b="1">
                  <a:latin typeface="微软雅黑" panose="020B0503020204020204" pitchFamily="34" charset="-122"/>
                  <a:ea typeface="微软雅黑" panose="020B0503020204020204" pitchFamily="34" charset="-122"/>
                </a:endParaRPr>
              </a:p>
            </p:txBody>
          </p:sp>
        </p:grpSp>
        <p:grpSp>
          <p:nvGrpSpPr>
            <p:cNvPr id="11323" name="Group 67"/>
            <p:cNvGrpSpPr/>
            <p:nvPr>
              <p:custDataLst>
                <p:tags r:id="rId63"/>
              </p:custDataLst>
            </p:nvPr>
          </p:nvGrpSpPr>
          <p:grpSpPr>
            <a:xfrm rot="5400000">
              <a:off x="3114" y="1395"/>
              <a:ext cx="453" cy="1497"/>
              <a:chOff x="3114" y="1395"/>
              <a:chExt cx="453" cy="1497"/>
            </a:xfrm>
          </p:grpSpPr>
          <p:sp>
            <p:nvSpPr>
              <p:cNvPr id="11326" name="Line 68"/>
              <p:cNvSpPr/>
              <p:nvPr>
                <p:custDataLst>
                  <p:tags r:id="rId66"/>
                </p:custDataLst>
              </p:nvPr>
            </p:nvSpPr>
            <p:spPr>
              <a:xfrm flipH="1" flipV="1">
                <a:off x="3340" y="1395"/>
                <a:ext cx="0" cy="1497"/>
              </a:xfrm>
              <a:prstGeom prst="line">
                <a:avLst/>
              </a:prstGeom>
              <a:ln w="28575" cap="flat" cmpd="sng">
                <a:solidFill>
                  <a:schemeClr val="tx1"/>
                </a:solidFill>
                <a:prstDash val="solid"/>
                <a:headEnd type="none" w="med" len="med"/>
                <a:tailEnd type="none" w="med" len="med"/>
              </a:ln>
            </p:spPr>
            <p:txBody>
              <a:bodyPr/>
              <a:lstStyle/>
              <a:p>
                <a:endParaRPr sz="135"/>
              </a:p>
            </p:txBody>
          </p:sp>
          <p:sp>
            <p:nvSpPr>
              <p:cNvPr id="11327" name="Oval 69"/>
              <p:cNvSpPr/>
              <p:nvPr>
                <p:custDataLst>
                  <p:tags r:id="rId67"/>
                </p:custDataLst>
              </p:nvPr>
            </p:nvSpPr>
            <p:spPr>
              <a:xfrm rot="-5400000" flipV="1">
                <a:off x="3025" y="2284"/>
                <a:ext cx="631" cy="453"/>
              </a:xfrm>
              <a:prstGeom prst="ellipse">
                <a:avLst/>
              </a:prstGeom>
              <a:gradFill rotWithShape="1">
                <a:gsLst>
                  <a:gs pos="0">
                    <a:srgbClr val="66FFFF"/>
                  </a:gs>
                  <a:gs pos="100000">
                    <a:srgbClr val="2F7676"/>
                  </a:gs>
                </a:gsLst>
                <a:path path="shape">
                  <a:fillToRect l="50000" t="50000" r="50000" b="50000"/>
                </a:path>
              </a:gradFill>
              <a:ln w="9525">
                <a:noFill/>
              </a:ln>
            </p:spPr>
            <p:txBody>
              <a:bodyPr/>
              <a:lstStyle/>
              <a:p>
                <a:endParaRPr lang="zh-CN" altLang="en-US" sz="265" b="1">
                  <a:latin typeface="微软雅黑" panose="020B0503020204020204" pitchFamily="34" charset="-122"/>
                  <a:ea typeface="微软雅黑" panose="020B0503020204020204" pitchFamily="34" charset="-122"/>
                </a:endParaRPr>
              </a:p>
            </p:txBody>
          </p:sp>
          <p:sp>
            <p:nvSpPr>
              <p:cNvPr id="11328" name="Oval 70"/>
              <p:cNvSpPr/>
              <p:nvPr>
                <p:custDataLst>
                  <p:tags r:id="rId68"/>
                </p:custDataLst>
              </p:nvPr>
            </p:nvSpPr>
            <p:spPr>
              <a:xfrm rot="-5400000" flipV="1">
                <a:off x="3249" y="2046"/>
                <a:ext cx="158" cy="186"/>
              </a:xfrm>
              <a:prstGeom prst="ellipse">
                <a:avLst/>
              </a:prstGeom>
              <a:gradFill rotWithShape="1">
                <a:gsLst>
                  <a:gs pos="0">
                    <a:srgbClr val="1A4141"/>
                  </a:gs>
                  <a:gs pos="100000">
                    <a:srgbClr val="66FFFF"/>
                  </a:gs>
                </a:gsLst>
                <a:path path="shape">
                  <a:fillToRect l="50000" t="50000" r="50000" b="50000"/>
                </a:path>
              </a:gradFill>
              <a:ln w="9525">
                <a:noFill/>
              </a:ln>
            </p:spPr>
            <p:txBody>
              <a:bodyPr/>
              <a:lstStyle/>
              <a:p>
                <a:endParaRPr lang="zh-CN" altLang="en-US" sz="265" b="1">
                  <a:latin typeface="微软雅黑" panose="020B0503020204020204" pitchFamily="34" charset="-122"/>
                  <a:ea typeface="微软雅黑" panose="020B0503020204020204" pitchFamily="34" charset="-122"/>
                </a:endParaRPr>
              </a:p>
            </p:txBody>
          </p:sp>
          <p:sp>
            <p:nvSpPr>
              <p:cNvPr id="11329" name="Oval 71"/>
              <p:cNvSpPr/>
              <p:nvPr>
                <p:custDataLst>
                  <p:tags r:id="rId69"/>
                </p:custDataLst>
              </p:nvPr>
            </p:nvSpPr>
            <p:spPr>
              <a:xfrm rot="-5400000" flipV="1">
                <a:off x="3025" y="1559"/>
                <a:ext cx="631" cy="453"/>
              </a:xfrm>
              <a:prstGeom prst="ellipse">
                <a:avLst/>
              </a:prstGeom>
              <a:gradFill rotWithShape="1">
                <a:gsLst>
                  <a:gs pos="0">
                    <a:srgbClr val="66FFFF"/>
                  </a:gs>
                  <a:gs pos="100000">
                    <a:srgbClr val="2F7676"/>
                  </a:gs>
                </a:gsLst>
                <a:path path="shape">
                  <a:fillToRect l="50000" t="50000" r="50000" b="50000"/>
                </a:path>
              </a:gradFill>
              <a:ln w="9525">
                <a:noFill/>
              </a:ln>
            </p:spPr>
            <p:txBody>
              <a:bodyPr/>
              <a:lstStyle/>
              <a:p>
                <a:endParaRPr lang="zh-CN" altLang="en-US" sz="265" b="1">
                  <a:latin typeface="微软雅黑" panose="020B0503020204020204" pitchFamily="34" charset="-122"/>
                  <a:ea typeface="微软雅黑" panose="020B0503020204020204" pitchFamily="34" charset="-122"/>
                </a:endParaRPr>
              </a:p>
            </p:txBody>
          </p:sp>
        </p:grpSp>
        <p:sp>
          <p:nvSpPr>
            <p:cNvPr id="11324" name="Oval 72"/>
            <p:cNvSpPr/>
            <p:nvPr>
              <p:custDataLst>
                <p:tags r:id="rId64"/>
              </p:custDataLst>
            </p:nvPr>
          </p:nvSpPr>
          <p:spPr>
            <a:xfrm rot="-2698213" flipV="1">
              <a:off x="2770" y="2203"/>
              <a:ext cx="631" cy="453"/>
            </a:xfrm>
            <a:prstGeom prst="ellipse">
              <a:avLst/>
            </a:prstGeom>
            <a:solidFill>
              <a:srgbClr val="000080"/>
            </a:solidFill>
            <a:ln w="9525">
              <a:noFill/>
            </a:ln>
          </p:spPr>
          <p:txBody>
            <a:bodyPr/>
            <a:lstStyle/>
            <a:p>
              <a:endParaRPr lang="zh-CN" altLang="en-US" sz="265" b="1">
                <a:latin typeface="微软雅黑" panose="020B0503020204020204" pitchFamily="34" charset="-122"/>
                <a:ea typeface="微软雅黑" panose="020B0503020204020204" pitchFamily="34" charset="-122"/>
              </a:endParaRPr>
            </a:p>
          </p:txBody>
        </p:sp>
        <p:sp>
          <p:nvSpPr>
            <p:cNvPr id="11325" name="Oval 73"/>
            <p:cNvSpPr/>
            <p:nvPr>
              <p:custDataLst>
                <p:tags r:id="rId65"/>
              </p:custDataLst>
            </p:nvPr>
          </p:nvSpPr>
          <p:spPr>
            <a:xfrm rot="-2698213" flipV="1">
              <a:off x="3272" y="2075"/>
              <a:ext cx="158" cy="185"/>
            </a:xfrm>
            <a:prstGeom prst="ellipse">
              <a:avLst/>
            </a:prstGeom>
            <a:gradFill rotWithShape="1">
              <a:gsLst>
                <a:gs pos="0">
                  <a:srgbClr val="1A4141"/>
                </a:gs>
                <a:gs pos="100000">
                  <a:srgbClr val="66FFFF"/>
                </a:gs>
              </a:gsLst>
              <a:path path="shape">
                <a:fillToRect l="50000" t="50000" r="50000" b="50000"/>
              </a:path>
            </a:gradFill>
            <a:ln w="9525">
              <a:noFill/>
            </a:ln>
          </p:spPr>
          <p:txBody>
            <a:bodyPr/>
            <a:lstStyle/>
            <a:p>
              <a:endParaRPr lang="zh-CN" altLang="en-US" sz="265" b="1">
                <a:latin typeface="微软雅黑" panose="020B0503020204020204" pitchFamily="34" charset="-122"/>
                <a:ea typeface="微软雅黑" panose="020B0503020204020204" pitchFamily="34" charset="-122"/>
              </a:endParaRPr>
            </a:p>
          </p:txBody>
        </p:sp>
      </p:grpSp>
      <p:sp>
        <p:nvSpPr>
          <p:cNvPr id="11270" name="Text Box 74"/>
          <p:cNvSpPr txBox="1"/>
          <p:nvPr>
            <p:custDataLst>
              <p:tags r:id="rId5"/>
            </p:custDataLst>
          </p:nvPr>
        </p:nvSpPr>
        <p:spPr>
          <a:xfrm>
            <a:off x="1038013" y="5701665"/>
            <a:ext cx="9580033" cy="583565"/>
          </a:xfrm>
          <a:prstGeom prst="rect">
            <a:avLst/>
          </a:prstGeom>
          <a:noFill/>
          <a:ln w="9525">
            <a:noFill/>
          </a:ln>
        </p:spPr>
        <p:txBody>
          <a:bodyPr wrap="square">
            <a:spAutoFit/>
          </a:bodyPr>
          <a:lstStyle/>
          <a:p>
            <a:pPr algn="ctr">
              <a:spcBef>
                <a:spcPct val="50000"/>
              </a:spcBef>
            </a:pPr>
            <a:r>
              <a:rPr lang="zh-CN" altLang="zh-CN" sz="3200" b="1">
                <a:latin typeface="微软雅黑" panose="020B0503020204020204" pitchFamily="34" charset="-122"/>
                <a:ea typeface="微软雅黑" panose="020B0503020204020204" pitchFamily="34" charset="-122"/>
                <a:cs typeface="微软雅黑" panose="020B0503020204020204" pitchFamily="34" charset="-122"/>
              </a:rPr>
              <a:t>结论</a:t>
            </a:r>
            <a:r>
              <a:rPr lang="en-US" altLang="zh-CN" sz="3200" b="1">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3200" b="1">
                <a:latin typeface="微软雅黑" panose="020B0503020204020204" pitchFamily="34" charset="-122"/>
                <a:ea typeface="微软雅黑" panose="020B0503020204020204" pitchFamily="34" charset="-122"/>
                <a:cs typeface="微软雅黑" panose="020B0503020204020204" pitchFamily="34" charset="-122"/>
              </a:rPr>
              <a:t>三键中</a:t>
            </a:r>
            <a:r>
              <a:rPr lang="zh-CN" altLang="en-US" sz="32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有</a:t>
            </a:r>
            <a:r>
              <a:rPr lang="zh-CN" altLang="zh-CN" sz="32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1</a:t>
            </a:r>
            <a:r>
              <a:rPr lang="zh-CN" altLang="en-US" sz="32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个</a:t>
            </a:r>
            <a:r>
              <a:rPr lang="zh-CN" altLang="zh-CN" sz="32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σ</a:t>
            </a:r>
            <a:r>
              <a:rPr lang="zh-CN" altLang="en-US" sz="32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键</a:t>
            </a:r>
            <a:r>
              <a:rPr lang="zh-CN" altLang="en-US" sz="32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和</a:t>
            </a:r>
            <a:r>
              <a:rPr lang="zh-CN" altLang="zh-CN" sz="32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2</a:t>
            </a:r>
            <a:r>
              <a:rPr lang="zh-CN" altLang="en-US" sz="32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个</a:t>
            </a:r>
            <a:r>
              <a:rPr lang="zh-CN" altLang="zh-CN" sz="32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π</a:t>
            </a:r>
            <a:r>
              <a:rPr lang="zh-CN" altLang="en-US" sz="32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键</a:t>
            </a:r>
          </a:p>
        </p:txBody>
      </p:sp>
      <p:grpSp>
        <p:nvGrpSpPr>
          <p:cNvPr id="18" name="Group 75"/>
          <p:cNvGrpSpPr/>
          <p:nvPr>
            <p:custDataLst>
              <p:tags r:id="rId6"/>
            </p:custDataLst>
          </p:nvPr>
        </p:nvGrpSpPr>
        <p:grpSpPr>
          <a:xfrm>
            <a:off x="4629045" y="2468880"/>
            <a:ext cx="2952751" cy="2735263"/>
            <a:chOff x="1973" y="1344"/>
            <a:chExt cx="1860" cy="1723"/>
          </a:xfrm>
        </p:grpSpPr>
        <p:sp>
          <p:nvSpPr>
            <p:cNvPr id="11296" name="Line 76"/>
            <p:cNvSpPr/>
            <p:nvPr>
              <p:custDataLst>
                <p:tags r:id="rId36"/>
              </p:custDataLst>
            </p:nvPr>
          </p:nvSpPr>
          <p:spPr>
            <a:xfrm>
              <a:off x="1973" y="2161"/>
              <a:ext cx="1860" cy="0"/>
            </a:xfrm>
            <a:prstGeom prst="line">
              <a:avLst/>
            </a:prstGeom>
            <a:ln w="28575" cap="flat" cmpd="sng">
              <a:solidFill>
                <a:schemeClr val="tx1"/>
              </a:solidFill>
              <a:prstDash val="solid"/>
              <a:headEnd type="none" w="med" len="med"/>
              <a:tailEnd type="triangle" w="med" len="med"/>
            </a:ln>
          </p:spPr>
          <p:txBody>
            <a:bodyPr/>
            <a:lstStyle/>
            <a:p>
              <a:endParaRPr sz="135"/>
            </a:p>
          </p:txBody>
        </p:sp>
        <p:sp>
          <p:nvSpPr>
            <p:cNvPr id="11297" name="Line 77"/>
            <p:cNvSpPr/>
            <p:nvPr>
              <p:custDataLst>
                <p:tags r:id="rId37"/>
              </p:custDataLst>
            </p:nvPr>
          </p:nvSpPr>
          <p:spPr>
            <a:xfrm flipH="1">
              <a:off x="1973" y="1480"/>
              <a:ext cx="1406" cy="1406"/>
            </a:xfrm>
            <a:prstGeom prst="line">
              <a:avLst/>
            </a:prstGeom>
            <a:ln w="28575" cap="flat" cmpd="sng">
              <a:solidFill>
                <a:schemeClr val="tx1"/>
              </a:solidFill>
              <a:prstDash val="solid"/>
              <a:headEnd type="none" w="med" len="med"/>
              <a:tailEnd type="triangle" w="med" len="med"/>
            </a:ln>
          </p:spPr>
          <p:txBody>
            <a:bodyPr/>
            <a:lstStyle/>
            <a:p>
              <a:endParaRPr sz="135"/>
            </a:p>
          </p:txBody>
        </p:sp>
        <p:sp>
          <p:nvSpPr>
            <p:cNvPr id="11298" name="Line 78"/>
            <p:cNvSpPr/>
            <p:nvPr>
              <p:custDataLst>
                <p:tags r:id="rId38"/>
              </p:custDataLst>
            </p:nvPr>
          </p:nvSpPr>
          <p:spPr>
            <a:xfrm flipH="1" flipV="1">
              <a:off x="2698" y="1344"/>
              <a:ext cx="0" cy="1723"/>
            </a:xfrm>
            <a:prstGeom prst="line">
              <a:avLst/>
            </a:prstGeom>
            <a:ln w="28575" cap="flat" cmpd="sng">
              <a:solidFill>
                <a:schemeClr val="tx1"/>
              </a:solidFill>
              <a:prstDash val="solid"/>
              <a:headEnd type="none" w="med" len="med"/>
              <a:tailEnd type="triangle" w="med" len="med"/>
            </a:ln>
          </p:spPr>
          <p:txBody>
            <a:bodyPr/>
            <a:lstStyle/>
            <a:p>
              <a:endParaRPr sz="135"/>
            </a:p>
          </p:txBody>
        </p:sp>
        <p:sp>
          <p:nvSpPr>
            <p:cNvPr id="11299" name="Oval 79"/>
            <p:cNvSpPr/>
            <p:nvPr>
              <p:custDataLst>
                <p:tags r:id="rId39"/>
              </p:custDataLst>
            </p:nvPr>
          </p:nvSpPr>
          <p:spPr>
            <a:xfrm rot="-2698213" flipV="1">
              <a:off x="2647" y="1691"/>
              <a:ext cx="631" cy="453"/>
            </a:xfrm>
            <a:prstGeom prst="ellipse">
              <a:avLst/>
            </a:prstGeom>
            <a:gradFill rotWithShape="1">
              <a:gsLst>
                <a:gs pos="0">
                  <a:srgbClr val="66FFFF"/>
                </a:gs>
                <a:gs pos="100000">
                  <a:srgbClr val="2F7676"/>
                </a:gs>
              </a:gsLst>
              <a:path path="shape">
                <a:fillToRect l="50000" t="50000" r="50000" b="50000"/>
              </a:path>
            </a:gradFill>
            <a:ln w="9525">
              <a:noFill/>
            </a:ln>
          </p:spPr>
          <p:txBody>
            <a:bodyPr/>
            <a:lstStyle/>
            <a:p>
              <a:endParaRPr lang="zh-CN" altLang="en-US" sz="265" b="1">
                <a:latin typeface="微软雅黑" panose="020B0503020204020204" pitchFamily="34" charset="-122"/>
                <a:ea typeface="微软雅黑" panose="020B0503020204020204" pitchFamily="34" charset="-122"/>
              </a:endParaRPr>
            </a:p>
          </p:txBody>
        </p:sp>
        <p:sp>
          <p:nvSpPr>
            <p:cNvPr id="11300" name="Line 80"/>
            <p:cNvSpPr/>
            <p:nvPr>
              <p:custDataLst>
                <p:tags r:id="rId40"/>
              </p:custDataLst>
            </p:nvPr>
          </p:nvSpPr>
          <p:spPr>
            <a:xfrm flipH="1" flipV="1">
              <a:off x="2698" y="1389"/>
              <a:ext cx="0" cy="1497"/>
            </a:xfrm>
            <a:prstGeom prst="line">
              <a:avLst/>
            </a:prstGeom>
            <a:ln w="28575" cap="flat" cmpd="sng">
              <a:solidFill>
                <a:schemeClr val="tx1"/>
              </a:solidFill>
              <a:prstDash val="solid"/>
              <a:headEnd type="none" w="med" len="med"/>
              <a:tailEnd type="none" w="med" len="med"/>
            </a:ln>
          </p:spPr>
          <p:txBody>
            <a:bodyPr/>
            <a:lstStyle/>
            <a:p>
              <a:endParaRPr sz="135"/>
            </a:p>
          </p:txBody>
        </p:sp>
        <p:sp>
          <p:nvSpPr>
            <p:cNvPr id="11301" name="Oval 81"/>
            <p:cNvSpPr/>
            <p:nvPr>
              <p:custDataLst>
                <p:tags r:id="rId41"/>
              </p:custDataLst>
            </p:nvPr>
          </p:nvSpPr>
          <p:spPr>
            <a:xfrm rot="-5400000" flipV="1">
              <a:off x="2367" y="2278"/>
              <a:ext cx="631" cy="453"/>
            </a:xfrm>
            <a:prstGeom prst="ellipse">
              <a:avLst/>
            </a:prstGeom>
            <a:solidFill>
              <a:srgbClr val="FF00FF"/>
            </a:solidFill>
            <a:ln w="9525">
              <a:noFill/>
            </a:ln>
          </p:spPr>
          <p:txBody>
            <a:bodyPr/>
            <a:lstStyle/>
            <a:p>
              <a:endParaRPr lang="zh-CN" altLang="en-US" sz="265" b="1">
                <a:latin typeface="微软雅黑" panose="020B0503020204020204" pitchFamily="34" charset="-122"/>
                <a:ea typeface="微软雅黑" panose="020B0503020204020204" pitchFamily="34" charset="-122"/>
              </a:endParaRPr>
            </a:p>
          </p:txBody>
        </p:sp>
        <p:sp>
          <p:nvSpPr>
            <p:cNvPr id="11302" name="Oval 82"/>
            <p:cNvSpPr/>
            <p:nvPr>
              <p:custDataLst>
                <p:tags r:id="rId42"/>
              </p:custDataLst>
            </p:nvPr>
          </p:nvSpPr>
          <p:spPr>
            <a:xfrm rot="-5400000" flipV="1">
              <a:off x="2608" y="2042"/>
              <a:ext cx="158" cy="185"/>
            </a:xfrm>
            <a:prstGeom prst="ellipse">
              <a:avLst/>
            </a:prstGeom>
            <a:gradFill rotWithShape="1">
              <a:gsLst>
                <a:gs pos="0">
                  <a:srgbClr val="1A4141"/>
                </a:gs>
                <a:gs pos="100000">
                  <a:srgbClr val="66FFFF"/>
                </a:gs>
              </a:gsLst>
              <a:path path="shape">
                <a:fillToRect l="50000" t="50000" r="50000" b="50000"/>
              </a:path>
            </a:gradFill>
            <a:ln w="9525">
              <a:noFill/>
            </a:ln>
          </p:spPr>
          <p:txBody>
            <a:bodyPr/>
            <a:lstStyle/>
            <a:p>
              <a:endParaRPr lang="zh-CN" altLang="en-US" sz="265" b="1">
                <a:latin typeface="微软雅黑" panose="020B0503020204020204" pitchFamily="34" charset="-122"/>
                <a:ea typeface="微软雅黑" panose="020B0503020204020204" pitchFamily="34" charset="-122"/>
              </a:endParaRPr>
            </a:p>
          </p:txBody>
        </p:sp>
        <p:sp>
          <p:nvSpPr>
            <p:cNvPr id="11303" name="Oval 83"/>
            <p:cNvSpPr/>
            <p:nvPr>
              <p:custDataLst>
                <p:tags r:id="rId43"/>
              </p:custDataLst>
            </p:nvPr>
          </p:nvSpPr>
          <p:spPr>
            <a:xfrm flipV="1">
              <a:off x="2633" y="2069"/>
              <a:ext cx="158" cy="185"/>
            </a:xfrm>
            <a:prstGeom prst="ellipse">
              <a:avLst/>
            </a:prstGeom>
            <a:gradFill rotWithShape="1">
              <a:gsLst>
                <a:gs pos="0">
                  <a:srgbClr val="1A4141"/>
                </a:gs>
                <a:gs pos="100000">
                  <a:srgbClr val="66FFFF"/>
                </a:gs>
              </a:gsLst>
              <a:path path="shape">
                <a:fillToRect l="50000" t="50000" r="50000" b="50000"/>
              </a:path>
            </a:gradFill>
            <a:ln w="9525">
              <a:noFill/>
            </a:ln>
          </p:spPr>
          <p:txBody>
            <a:bodyPr/>
            <a:lstStyle/>
            <a:p>
              <a:endParaRPr lang="zh-CN" altLang="en-US" sz="265" b="1">
                <a:latin typeface="微软雅黑" panose="020B0503020204020204" pitchFamily="34" charset="-122"/>
                <a:ea typeface="微软雅黑" panose="020B0503020204020204" pitchFamily="34" charset="-122"/>
              </a:endParaRPr>
            </a:p>
          </p:txBody>
        </p:sp>
        <p:sp>
          <p:nvSpPr>
            <p:cNvPr id="11304" name="Oval 84"/>
            <p:cNvSpPr/>
            <p:nvPr>
              <p:custDataLst>
                <p:tags r:id="rId44"/>
              </p:custDataLst>
            </p:nvPr>
          </p:nvSpPr>
          <p:spPr>
            <a:xfrm rot="-2698213" flipV="1">
              <a:off x="2637" y="2075"/>
              <a:ext cx="158" cy="185"/>
            </a:xfrm>
            <a:prstGeom prst="ellipse">
              <a:avLst/>
            </a:prstGeom>
            <a:gradFill rotWithShape="1">
              <a:gsLst>
                <a:gs pos="0">
                  <a:srgbClr val="1A4141"/>
                </a:gs>
                <a:gs pos="100000">
                  <a:srgbClr val="66FFFF"/>
                </a:gs>
              </a:gsLst>
              <a:path path="shape">
                <a:fillToRect l="50000" t="50000" r="50000" b="50000"/>
              </a:path>
            </a:gradFill>
            <a:ln w="9525">
              <a:noFill/>
            </a:ln>
          </p:spPr>
          <p:txBody>
            <a:bodyPr/>
            <a:lstStyle/>
            <a:p>
              <a:endParaRPr lang="zh-CN" altLang="en-US" sz="265" b="1">
                <a:latin typeface="微软雅黑" panose="020B0503020204020204" pitchFamily="34" charset="-122"/>
                <a:ea typeface="微软雅黑" panose="020B0503020204020204" pitchFamily="34" charset="-122"/>
              </a:endParaRPr>
            </a:p>
          </p:txBody>
        </p:sp>
        <p:sp>
          <p:nvSpPr>
            <p:cNvPr id="11305" name="Line 85"/>
            <p:cNvSpPr/>
            <p:nvPr>
              <p:custDataLst>
                <p:tags r:id="rId45"/>
              </p:custDataLst>
            </p:nvPr>
          </p:nvSpPr>
          <p:spPr>
            <a:xfrm flipH="1">
              <a:off x="2382" y="1480"/>
              <a:ext cx="1406" cy="1406"/>
            </a:xfrm>
            <a:prstGeom prst="line">
              <a:avLst/>
            </a:prstGeom>
            <a:ln w="28575" cap="flat" cmpd="sng">
              <a:solidFill>
                <a:schemeClr val="tx1"/>
              </a:solidFill>
              <a:prstDash val="solid"/>
              <a:headEnd type="none" w="med" len="med"/>
              <a:tailEnd type="triangle" w="med" len="med"/>
            </a:ln>
          </p:spPr>
          <p:txBody>
            <a:bodyPr/>
            <a:lstStyle/>
            <a:p>
              <a:endParaRPr sz="135"/>
            </a:p>
          </p:txBody>
        </p:sp>
        <p:sp>
          <p:nvSpPr>
            <p:cNvPr id="11306" name="Line 86"/>
            <p:cNvSpPr/>
            <p:nvPr>
              <p:custDataLst>
                <p:tags r:id="rId46"/>
              </p:custDataLst>
            </p:nvPr>
          </p:nvSpPr>
          <p:spPr>
            <a:xfrm flipH="1" flipV="1">
              <a:off x="3107" y="1344"/>
              <a:ext cx="0" cy="1723"/>
            </a:xfrm>
            <a:prstGeom prst="line">
              <a:avLst/>
            </a:prstGeom>
            <a:ln w="28575" cap="flat" cmpd="sng">
              <a:solidFill>
                <a:schemeClr val="tx1"/>
              </a:solidFill>
              <a:prstDash val="solid"/>
              <a:headEnd type="none" w="med" len="med"/>
              <a:tailEnd type="triangle" w="med" len="med"/>
            </a:ln>
          </p:spPr>
          <p:txBody>
            <a:bodyPr/>
            <a:lstStyle/>
            <a:p>
              <a:endParaRPr sz="135"/>
            </a:p>
          </p:txBody>
        </p:sp>
        <p:sp>
          <p:nvSpPr>
            <p:cNvPr id="11307" name="Oval 87"/>
            <p:cNvSpPr/>
            <p:nvPr>
              <p:custDataLst>
                <p:tags r:id="rId47"/>
              </p:custDataLst>
            </p:nvPr>
          </p:nvSpPr>
          <p:spPr>
            <a:xfrm rot="-2698213" flipV="1">
              <a:off x="3056" y="1691"/>
              <a:ext cx="631" cy="453"/>
            </a:xfrm>
            <a:prstGeom prst="ellipse">
              <a:avLst/>
            </a:prstGeom>
            <a:solidFill>
              <a:srgbClr val="000080"/>
            </a:solidFill>
            <a:ln w="9525">
              <a:noFill/>
            </a:ln>
          </p:spPr>
          <p:txBody>
            <a:bodyPr/>
            <a:lstStyle/>
            <a:p>
              <a:endParaRPr lang="zh-CN" altLang="en-US" sz="265" b="1">
                <a:latin typeface="微软雅黑" panose="020B0503020204020204" pitchFamily="34" charset="-122"/>
                <a:ea typeface="微软雅黑" panose="020B0503020204020204" pitchFamily="34" charset="-122"/>
              </a:endParaRPr>
            </a:p>
          </p:txBody>
        </p:sp>
        <p:sp>
          <p:nvSpPr>
            <p:cNvPr id="11308" name="Line 88"/>
            <p:cNvSpPr/>
            <p:nvPr>
              <p:custDataLst>
                <p:tags r:id="rId48"/>
              </p:custDataLst>
            </p:nvPr>
          </p:nvSpPr>
          <p:spPr>
            <a:xfrm flipH="1" flipV="1">
              <a:off x="3107" y="1389"/>
              <a:ext cx="0" cy="1497"/>
            </a:xfrm>
            <a:prstGeom prst="line">
              <a:avLst/>
            </a:prstGeom>
            <a:ln w="28575" cap="flat" cmpd="sng">
              <a:solidFill>
                <a:schemeClr val="tx1"/>
              </a:solidFill>
              <a:prstDash val="solid"/>
              <a:headEnd type="none" w="med" len="med"/>
              <a:tailEnd type="none" w="med" len="med"/>
            </a:ln>
          </p:spPr>
          <p:txBody>
            <a:bodyPr/>
            <a:lstStyle/>
            <a:p>
              <a:endParaRPr sz="135"/>
            </a:p>
          </p:txBody>
        </p:sp>
        <p:sp>
          <p:nvSpPr>
            <p:cNvPr id="11309" name="Oval 89"/>
            <p:cNvSpPr/>
            <p:nvPr>
              <p:custDataLst>
                <p:tags r:id="rId49"/>
              </p:custDataLst>
            </p:nvPr>
          </p:nvSpPr>
          <p:spPr>
            <a:xfrm rot="-5400000" flipV="1">
              <a:off x="2776" y="2278"/>
              <a:ext cx="631" cy="453"/>
            </a:xfrm>
            <a:prstGeom prst="ellipse">
              <a:avLst/>
            </a:prstGeom>
            <a:solidFill>
              <a:srgbClr val="FF00FF"/>
            </a:solidFill>
            <a:ln w="9525">
              <a:noFill/>
            </a:ln>
          </p:spPr>
          <p:txBody>
            <a:bodyPr/>
            <a:lstStyle/>
            <a:p>
              <a:endParaRPr lang="zh-CN" altLang="en-US" sz="265" b="1">
                <a:latin typeface="微软雅黑" panose="020B0503020204020204" pitchFamily="34" charset="-122"/>
                <a:ea typeface="微软雅黑" panose="020B0503020204020204" pitchFamily="34" charset="-122"/>
              </a:endParaRPr>
            </a:p>
          </p:txBody>
        </p:sp>
        <p:sp>
          <p:nvSpPr>
            <p:cNvPr id="11310" name="Oval 90"/>
            <p:cNvSpPr/>
            <p:nvPr>
              <p:custDataLst>
                <p:tags r:id="rId50"/>
              </p:custDataLst>
            </p:nvPr>
          </p:nvSpPr>
          <p:spPr>
            <a:xfrm rot="-5400000" flipV="1">
              <a:off x="3015" y="2041"/>
              <a:ext cx="158" cy="184"/>
            </a:xfrm>
            <a:prstGeom prst="ellipse">
              <a:avLst/>
            </a:prstGeom>
            <a:gradFill rotWithShape="1">
              <a:gsLst>
                <a:gs pos="0">
                  <a:srgbClr val="1A4141"/>
                </a:gs>
                <a:gs pos="100000">
                  <a:srgbClr val="66FFFF"/>
                </a:gs>
              </a:gsLst>
              <a:path path="shape">
                <a:fillToRect l="50000" t="50000" r="50000" b="50000"/>
              </a:path>
            </a:gradFill>
            <a:ln w="9525">
              <a:noFill/>
            </a:ln>
          </p:spPr>
          <p:txBody>
            <a:bodyPr/>
            <a:lstStyle/>
            <a:p>
              <a:endParaRPr lang="zh-CN" altLang="en-US" sz="265" b="1">
                <a:latin typeface="微软雅黑" panose="020B0503020204020204" pitchFamily="34" charset="-122"/>
                <a:ea typeface="微软雅黑" panose="020B0503020204020204" pitchFamily="34" charset="-122"/>
              </a:endParaRPr>
            </a:p>
          </p:txBody>
        </p:sp>
        <p:sp>
          <p:nvSpPr>
            <p:cNvPr id="11311" name="Oval 91"/>
            <p:cNvSpPr/>
            <p:nvPr>
              <p:custDataLst>
                <p:tags r:id="rId51"/>
              </p:custDataLst>
            </p:nvPr>
          </p:nvSpPr>
          <p:spPr>
            <a:xfrm flipV="1">
              <a:off x="3042" y="2069"/>
              <a:ext cx="158" cy="185"/>
            </a:xfrm>
            <a:prstGeom prst="ellipse">
              <a:avLst/>
            </a:prstGeom>
            <a:gradFill rotWithShape="1">
              <a:gsLst>
                <a:gs pos="0">
                  <a:srgbClr val="1A4141"/>
                </a:gs>
                <a:gs pos="100000">
                  <a:srgbClr val="66FFFF"/>
                </a:gs>
              </a:gsLst>
              <a:path path="shape">
                <a:fillToRect l="50000" t="50000" r="50000" b="50000"/>
              </a:path>
            </a:gradFill>
            <a:ln w="9525">
              <a:noFill/>
            </a:ln>
          </p:spPr>
          <p:txBody>
            <a:bodyPr/>
            <a:lstStyle/>
            <a:p>
              <a:endParaRPr lang="zh-CN" altLang="en-US" sz="265" b="1">
                <a:latin typeface="微软雅黑" panose="020B0503020204020204" pitchFamily="34" charset="-122"/>
                <a:ea typeface="微软雅黑" panose="020B0503020204020204" pitchFamily="34" charset="-122"/>
              </a:endParaRPr>
            </a:p>
          </p:txBody>
        </p:sp>
        <p:sp>
          <p:nvSpPr>
            <p:cNvPr id="11312" name="Oval 92"/>
            <p:cNvSpPr/>
            <p:nvPr>
              <p:custDataLst>
                <p:tags r:id="rId52"/>
              </p:custDataLst>
            </p:nvPr>
          </p:nvSpPr>
          <p:spPr>
            <a:xfrm rot="-2698213" flipV="1">
              <a:off x="3046" y="2075"/>
              <a:ext cx="158" cy="185"/>
            </a:xfrm>
            <a:prstGeom prst="ellipse">
              <a:avLst/>
            </a:prstGeom>
            <a:gradFill rotWithShape="1">
              <a:gsLst>
                <a:gs pos="0">
                  <a:srgbClr val="1A4141"/>
                </a:gs>
                <a:gs pos="100000">
                  <a:srgbClr val="66FFFF"/>
                </a:gs>
              </a:gsLst>
              <a:path path="shape">
                <a:fillToRect l="50000" t="50000" r="50000" b="50000"/>
              </a:path>
            </a:gradFill>
            <a:ln w="9525">
              <a:noFill/>
            </a:ln>
          </p:spPr>
          <p:txBody>
            <a:bodyPr/>
            <a:lstStyle/>
            <a:p>
              <a:endParaRPr lang="zh-CN" altLang="en-US" sz="265" b="1">
                <a:latin typeface="微软雅黑" panose="020B0503020204020204" pitchFamily="34" charset="-122"/>
                <a:ea typeface="微软雅黑" panose="020B0503020204020204" pitchFamily="34" charset="-122"/>
              </a:endParaRPr>
            </a:p>
          </p:txBody>
        </p:sp>
        <p:sp>
          <p:nvSpPr>
            <p:cNvPr id="12381" name="Oval 93"/>
            <p:cNvSpPr>
              <a:spLocks noChangeArrowheads="1"/>
            </p:cNvSpPr>
            <p:nvPr>
              <p:custDataLst>
                <p:tags r:id="rId53"/>
              </p:custDataLst>
            </p:nvPr>
          </p:nvSpPr>
          <p:spPr bwMode="auto">
            <a:xfrm flipV="1">
              <a:off x="2427" y="1934"/>
              <a:ext cx="907" cy="453"/>
            </a:xfrm>
            <a:prstGeom prst="ellipse">
              <a:avLst/>
            </a:prstGeom>
            <a:gradFill rotWithShape="1">
              <a:gsLst>
                <a:gs pos="0">
                  <a:schemeClr val="folHlink"/>
                </a:gs>
                <a:gs pos="100000">
                  <a:schemeClr val="folHlink">
                    <a:gamma/>
                    <a:shade val="46275"/>
                    <a:invGamma/>
                  </a:schemeClr>
                </a:gs>
              </a:gsLst>
              <a:path path="shape">
                <a:fillToRect l="50000" t="50000" r="50000" b="50000"/>
              </a:path>
            </a:gradFill>
            <a:ln w="9525">
              <a:noFill/>
              <a:round/>
            </a:ln>
            <a:effectLst/>
          </p:spPr>
          <p:txBody>
            <a:bodyPr/>
            <a:lstStyle/>
            <a:p>
              <a:pPr marL="0" marR="0" lvl="0" indent="0" algn="l"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defRPr/>
              </a:pPr>
              <a:endParaRPr kumimoji="0" lang="zh-CN" altLang="en-US" sz="1865" b="1"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sp>
          <p:nvSpPr>
            <p:cNvPr id="12382" name="Oval 94"/>
            <p:cNvSpPr>
              <a:spLocks noChangeArrowheads="1"/>
            </p:cNvSpPr>
            <p:nvPr>
              <p:custDataLst>
                <p:tags r:id="rId54"/>
              </p:custDataLst>
            </p:nvPr>
          </p:nvSpPr>
          <p:spPr bwMode="auto">
            <a:xfrm flipV="1">
              <a:off x="3289" y="2058"/>
              <a:ext cx="272" cy="205"/>
            </a:xfrm>
            <a:prstGeom prst="ellipse">
              <a:avLst/>
            </a:prstGeom>
            <a:gradFill rotWithShape="1">
              <a:gsLst>
                <a:gs pos="0">
                  <a:schemeClr val="folHlink"/>
                </a:gs>
                <a:gs pos="100000">
                  <a:schemeClr val="folHlink">
                    <a:gamma/>
                    <a:shade val="46275"/>
                    <a:invGamma/>
                  </a:schemeClr>
                </a:gs>
              </a:gsLst>
              <a:path path="shape">
                <a:fillToRect l="50000" t="50000" r="50000" b="50000"/>
              </a:path>
            </a:gradFill>
            <a:ln w="9525">
              <a:noFill/>
              <a:round/>
            </a:ln>
            <a:effectLst/>
          </p:spPr>
          <p:txBody>
            <a:bodyPr/>
            <a:lstStyle/>
            <a:p>
              <a:pPr marL="0" marR="0" lvl="0" indent="0" algn="l"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defRPr/>
              </a:pPr>
              <a:endParaRPr kumimoji="0" lang="zh-CN" altLang="en-US" sz="1865" b="1"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sp>
          <p:nvSpPr>
            <p:cNvPr id="12383" name="Oval 95"/>
            <p:cNvSpPr>
              <a:spLocks noChangeArrowheads="1"/>
            </p:cNvSpPr>
            <p:nvPr>
              <p:custDataLst>
                <p:tags r:id="rId55"/>
              </p:custDataLst>
            </p:nvPr>
          </p:nvSpPr>
          <p:spPr bwMode="auto">
            <a:xfrm flipV="1">
              <a:off x="2200" y="2058"/>
              <a:ext cx="272" cy="205"/>
            </a:xfrm>
            <a:prstGeom prst="ellipse">
              <a:avLst/>
            </a:prstGeom>
            <a:gradFill rotWithShape="1">
              <a:gsLst>
                <a:gs pos="0">
                  <a:schemeClr val="folHlink"/>
                </a:gs>
                <a:gs pos="100000">
                  <a:schemeClr val="folHlink">
                    <a:gamma/>
                    <a:shade val="46275"/>
                    <a:invGamma/>
                  </a:schemeClr>
                </a:gs>
              </a:gsLst>
              <a:path path="shape">
                <a:fillToRect l="50000" t="50000" r="50000" b="50000"/>
              </a:path>
            </a:gradFill>
            <a:ln w="9525">
              <a:noFill/>
              <a:round/>
            </a:ln>
            <a:effectLst/>
          </p:spPr>
          <p:txBody>
            <a:bodyPr/>
            <a:lstStyle/>
            <a:p>
              <a:pPr marL="0" marR="0" lvl="0" indent="0" algn="l"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defRPr/>
              </a:pPr>
              <a:endParaRPr kumimoji="0" lang="zh-CN" altLang="en-US" sz="1865" b="1"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sp>
          <p:nvSpPr>
            <p:cNvPr id="11316" name="Oval 96"/>
            <p:cNvSpPr/>
            <p:nvPr>
              <p:custDataLst>
                <p:tags r:id="rId56"/>
              </p:custDataLst>
            </p:nvPr>
          </p:nvSpPr>
          <p:spPr>
            <a:xfrm rot="-2698213" flipV="1">
              <a:off x="2508" y="2186"/>
              <a:ext cx="688" cy="453"/>
            </a:xfrm>
            <a:prstGeom prst="ellipse">
              <a:avLst/>
            </a:prstGeom>
            <a:solidFill>
              <a:srgbClr val="000080"/>
            </a:solidFill>
            <a:ln w="9525">
              <a:noFill/>
            </a:ln>
          </p:spPr>
          <p:txBody>
            <a:bodyPr/>
            <a:lstStyle/>
            <a:p>
              <a:endParaRPr lang="zh-CN" altLang="en-US" sz="265" b="1">
                <a:latin typeface="微软雅黑" panose="020B0503020204020204" pitchFamily="34" charset="-122"/>
                <a:ea typeface="微软雅黑" panose="020B0503020204020204" pitchFamily="34" charset="-122"/>
              </a:endParaRPr>
            </a:p>
          </p:txBody>
        </p:sp>
        <p:sp>
          <p:nvSpPr>
            <p:cNvPr id="11317" name="Oval 97"/>
            <p:cNvSpPr/>
            <p:nvPr>
              <p:custDataLst>
                <p:tags r:id="rId57"/>
              </p:custDataLst>
            </p:nvPr>
          </p:nvSpPr>
          <p:spPr>
            <a:xfrm rot="-2698213" flipV="1">
              <a:off x="2099" y="2184"/>
              <a:ext cx="689" cy="453"/>
            </a:xfrm>
            <a:prstGeom prst="ellipse">
              <a:avLst/>
            </a:prstGeom>
            <a:solidFill>
              <a:srgbClr val="000080"/>
            </a:solidFill>
            <a:ln w="9525">
              <a:noFill/>
            </a:ln>
          </p:spPr>
          <p:txBody>
            <a:bodyPr/>
            <a:lstStyle/>
            <a:p>
              <a:endParaRPr lang="zh-CN" altLang="en-US" sz="265" b="1">
                <a:latin typeface="微软雅黑" panose="020B0503020204020204" pitchFamily="34" charset="-122"/>
                <a:ea typeface="微软雅黑" panose="020B0503020204020204" pitchFamily="34" charset="-122"/>
              </a:endParaRPr>
            </a:p>
          </p:txBody>
        </p:sp>
        <p:sp>
          <p:nvSpPr>
            <p:cNvPr id="11318" name="Oval 98"/>
            <p:cNvSpPr/>
            <p:nvPr>
              <p:custDataLst>
                <p:tags r:id="rId58"/>
              </p:custDataLst>
            </p:nvPr>
          </p:nvSpPr>
          <p:spPr>
            <a:xfrm rot="-5400000" flipV="1">
              <a:off x="2751" y="1578"/>
              <a:ext cx="681" cy="453"/>
            </a:xfrm>
            <a:prstGeom prst="ellipse">
              <a:avLst/>
            </a:prstGeom>
            <a:solidFill>
              <a:srgbClr val="FF00FF"/>
            </a:solidFill>
            <a:ln w="9525">
              <a:noFill/>
            </a:ln>
          </p:spPr>
          <p:txBody>
            <a:bodyPr/>
            <a:lstStyle/>
            <a:p>
              <a:endParaRPr lang="zh-CN" altLang="en-US" sz="265" b="1">
                <a:latin typeface="微软雅黑" panose="020B0503020204020204" pitchFamily="34" charset="-122"/>
                <a:ea typeface="微软雅黑" panose="020B0503020204020204" pitchFamily="34" charset="-122"/>
              </a:endParaRPr>
            </a:p>
          </p:txBody>
        </p:sp>
        <p:sp>
          <p:nvSpPr>
            <p:cNvPr id="11319" name="Oval 99"/>
            <p:cNvSpPr/>
            <p:nvPr>
              <p:custDataLst>
                <p:tags r:id="rId59"/>
              </p:custDataLst>
            </p:nvPr>
          </p:nvSpPr>
          <p:spPr>
            <a:xfrm rot="-5400000" flipV="1">
              <a:off x="2342" y="1578"/>
              <a:ext cx="681" cy="453"/>
            </a:xfrm>
            <a:prstGeom prst="ellipse">
              <a:avLst/>
            </a:prstGeom>
            <a:solidFill>
              <a:srgbClr val="FF00FF"/>
            </a:solidFill>
            <a:ln w="9525">
              <a:noFill/>
            </a:ln>
          </p:spPr>
          <p:txBody>
            <a:bodyPr/>
            <a:lstStyle/>
            <a:p>
              <a:endParaRPr lang="zh-CN" altLang="en-US" sz="265" b="1">
                <a:latin typeface="微软雅黑" panose="020B0503020204020204" pitchFamily="34" charset="-122"/>
                <a:ea typeface="微软雅黑" panose="020B0503020204020204" pitchFamily="34" charset="-122"/>
              </a:endParaRPr>
            </a:p>
          </p:txBody>
        </p:sp>
      </p:grpSp>
      <p:grpSp>
        <p:nvGrpSpPr>
          <p:cNvPr id="19" name="Group 100"/>
          <p:cNvGrpSpPr/>
          <p:nvPr>
            <p:custDataLst>
              <p:tags r:id="rId7"/>
            </p:custDataLst>
          </p:nvPr>
        </p:nvGrpSpPr>
        <p:grpSpPr>
          <a:xfrm>
            <a:off x="4700481" y="2324419"/>
            <a:ext cx="2952751" cy="2735263"/>
            <a:chOff x="2018" y="1253"/>
            <a:chExt cx="1860" cy="1723"/>
          </a:xfrm>
        </p:grpSpPr>
        <p:sp>
          <p:nvSpPr>
            <p:cNvPr id="11274" name="Line 101"/>
            <p:cNvSpPr/>
            <p:nvPr>
              <p:custDataLst>
                <p:tags r:id="rId14"/>
              </p:custDataLst>
            </p:nvPr>
          </p:nvSpPr>
          <p:spPr>
            <a:xfrm flipH="1">
              <a:off x="3197" y="1434"/>
              <a:ext cx="590" cy="590"/>
            </a:xfrm>
            <a:prstGeom prst="line">
              <a:avLst/>
            </a:prstGeom>
            <a:ln w="28575" cap="flat" cmpd="sng">
              <a:solidFill>
                <a:schemeClr val="tx1"/>
              </a:solidFill>
              <a:prstDash val="solid"/>
              <a:headEnd type="none" w="med" len="med"/>
              <a:tailEnd type="triangle" w="med" len="med"/>
            </a:ln>
          </p:spPr>
          <p:txBody>
            <a:bodyPr/>
            <a:lstStyle/>
            <a:p>
              <a:endParaRPr sz="135"/>
            </a:p>
          </p:txBody>
        </p:sp>
        <p:sp>
          <p:nvSpPr>
            <p:cNvPr id="11275" name="Oval 102"/>
            <p:cNvSpPr/>
            <p:nvPr>
              <p:custDataLst>
                <p:tags r:id="rId15"/>
              </p:custDataLst>
            </p:nvPr>
          </p:nvSpPr>
          <p:spPr>
            <a:xfrm rot="-5400000" flipV="1">
              <a:off x="3024" y="1306"/>
              <a:ext cx="363" cy="863"/>
            </a:xfrm>
            <a:prstGeom prst="ellipse">
              <a:avLst/>
            </a:prstGeom>
            <a:gradFill rotWithShape="1">
              <a:gsLst>
                <a:gs pos="0">
                  <a:srgbClr val="F1ADE9"/>
                </a:gs>
                <a:gs pos="100000">
                  <a:srgbClr val="70506C"/>
                </a:gs>
              </a:gsLst>
              <a:path path="shape">
                <a:fillToRect l="50000" t="50000" r="50000" b="50000"/>
              </a:path>
            </a:gradFill>
            <a:ln w="9525">
              <a:noFill/>
            </a:ln>
          </p:spPr>
          <p:txBody>
            <a:bodyPr/>
            <a:lstStyle/>
            <a:p>
              <a:endParaRPr lang="zh-CN" altLang="en-US" sz="265" b="1">
                <a:latin typeface="微软雅黑" panose="020B0503020204020204" pitchFamily="34" charset="-122"/>
                <a:ea typeface="微软雅黑" panose="020B0503020204020204" pitchFamily="34" charset="-122"/>
              </a:endParaRPr>
            </a:p>
          </p:txBody>
        </p:sp>
        <p:sp>
          <p:nvSpPr>
            <p:cNvPr id="11276" name="Line 103"/>
            <p:cNvSpPr/>
            <p:nvPr>
              <p:custDataLst>
                <p:tags r:id="rId16"/>
              </p:custDataLst>
            </p:nvPr>
          </p:nvSpPr>
          <p:spPr>
            <a:xfrm>
              <a:off x="2018" y="2070"/>
              <a:ext cx="1860" cy="0"/>
            </a:xfrm>
            <a:prstGeom prst="line">
              <a:avLst/>
            </a:prstGeom>
            <a:ln w="28575" cap="flat" cmpd="sng">
              <a:solidFill>
                <a:schemeClr val="tx1"/>
              </a:solidFill>
              <a:prstDash val="solid"/>
              <a:headEnd type="none" w="med" len="med"/>
              <a:tailEnd type="triangle" w="med" len="med"/>
            </a:ln>
          </p:spPr>
          <p:txBody>
            <a:bodyPr/>
            <a:lstStyle/>
            <a:p>
              <a:endParaRPr sz="135"/>
            </a:p>
          </p:txBody>
        </p:sp>
        <p:sp>
          <p:nvSpPr>
            <p:cNvPr id="11277" name="Line 104"/>
            <p:cNvSpPr/>
            <p:nvPr>
              <p:custDataLst>
                <p:tags r:id="rId17"/>
              </p:custDataLst>
            </p:nvPr>
          </p:nvSpPr>
          <p:spPr>
            <a:xfrm flipH="1">
              <a:off x="2789" y="1389"/>
              <a:ext cx="635" cy="635"/>
            </a:xfrm>
            <a:prstGeom prst="line">
              <a:avLst/>
            </a:prstGeom>
            <a:ln w="28575" cap="flat" cmpd="sng">
              <a:solidFill>
                <a:schemeClr val="tx1"/>
              </a:solidFill>
              <a:prstDash val="solid"/>
              <a:headEnd type="none" w="med" len="med"/>
              <a:tailEnd type="triangle" w="med" len="med"/>
            </a:ln>
          </p:spPr>
          <p:txBody>
            <a:bodyPr/>
            <a:lstStyle/>
            <a:p>
              <a:endParaRPr sz="135"/>
            </a:p>
          </p:txBody>
        </p:sp>
        <p:sp>
          <p:nvSpPr>
            <p:cNvPr id="11278" name="Line 105"/>
            <p:cNvSpPr/>
            <p:nvPr>
              <p:custDataLst>
                <p:tags r:id="rId18"/>
              </p:custDataLst>
            </p:nvPr>
          </p:nvSpPr>
          <p:spPr>
            <a:xfrm flipH="1" flipV="1">
              <a:off x="2743" y="1253"/>
              <a:ext cx="0" cy="1723"/>
            </a:xfrm>
            <a:prstGeom prst="line">
              <a:avLst/>
            </a:prstGeom>
            <a:ln w="28575" cap="flat" cmpd="sng">
              <a:solidFill>
                <a:schemeClr val="tx1"/>
              </a:solidFill>
              <a:prstDash val="solid"/>
              <a:headEnd type="none" w="med" len="med"/>
              <a:tailEnd type="triangle" w="med" len="med"/>
            </a:ln>
          </p:spPr>
          <p:txBody>
            <a:bodyPr/>
            <a:lstStyle/>
            <a:p>
              <a:endParaRPr sz="135"/>
            </a:p>
          </p:txBody>
        </p:sp>
        <p:sp>
          <p:nvSpPr>
            <p:cNvPr id="11279" name="Line 106"/>
            <p:cNvSpPr/>
            <p:nvPr>
              <p:custDataLst>
                <p:tags r:id="rId19"/>
              </p:custDataLst>
            </p:nvPr>
          </p:nvSpPr>
          <p:spPr>
            <a:xfrm flipH="1" flipV="1">
              <a:off x="2743" y="1298"/>
              <a:ext cx="0" cy="1497"/>
            </a:xfrm>
            <a:prstGeom prst="line">
              <a:avLst/>
            </a:prstGeom>
            <a:ln w="28575" cap="flat" cmpd="sng">
              <a:solidFill>
                <a:schemeClr val="tx1"/>
              </a:solidFill>
              <a:prstDash val="solid"/>
              <a:headEnd type="none" w="med" len="med"/>
              <a:tailEnd type="none" w="med" len="med"/>
            </a:ln>
          </p:spPr>
          <p:txBody>
            <a:bodyPr/>
            <a:lstStyle/>
            <a:p>
              <a:endParaRPr sz="135"/>
            </a:p>
          </p:txBody>
        </p:sp>
        <p:sp>
          <p:nvSpPr>
            <p:cNvPr id="11280" name="Oval 107"/>
            <p:cNvSpPr/>
            <p:nvPr>
              <p:custDataLst>
                <p:tags r:id="rId20"/>
              </p:custDataLst>
            </p:nvPr>
          </p:nvSpPr>
          <p:spPr>
            <a:xfrm rot="-5400000" flipV="1">
              <a:off x="2650" y="1948"/>
              <a:ext cx="158" cy="186"/>
            </a:xfrm>
            <a:prstGeom prst="ellipse">
              <a:avLst/>
            </a:prstGeom>
            <a:gradFill rotWithShape="1">
              <a:gsLst>
                <a:gs pos="0">
                  <a:srgbClr val="1A4141"/>
                </a:gs>
                <a:gs pos="100000">
                  <a:srgbClr val="66FFFF"/>
                </a:gs>
              </a:gsLst>
              <a:path path="shape">
                <a:fillToRect l="50000" t="50000" r="50000" b="50000"/>
              </a:path>
            </a:gradFill>
            <a:ln w="9525">
              <a:noFill/>
            </a:ln>
          </p:spPr>
          <p:txBody>
            <a:bodyPr/>
            <a:lstStyle/>
            <a:p>
              <a:endParaRPr lang="zh-CN" altLang="en-US" sz="265" b="1">
                <a:latin typeface="微软雅黑" panose="020B0503020204020204" pitchFamily="34" charset="-122"/>
                <a:ea typeface="微软雅黑" panose="020B0503020204020204" pitchFamily="34" charset="-122"/>
              </a:endParaRPr>
            </a:p>
          </p:txBody>
        </p:sp>
        <p:sp>
          <p:nvSpPr>
            <p:cNvPr id="11281" name="Oval 108"/>
            <p:cNvSpPr/>
            <p:nvPr>
              <p:custDataLst>
                <p:tags r:id="rId21"/>
              </p:custDataLst>
            </p:nvPr>
          </p:nvSpPr>
          <p:spPr>
            <a:xfrm flipV="1">
              <a:off x="2678" y="1978"/>
              <a:ext cx="158" cy="185"/>
            </a:xfrm>
            <a:prstGeom prst="ellipse">
              <a:avLst/>
            </a:prstGeom>
            <a:gradFill rotWithShape="1">
              <a:gsLst>
                <a:gs pos="0">
                  <a:srgbClr val="1A4141"/>
                </a:gs>
                <a:gs pos="100000">
                  <a:srgbClr val="66FFFF"/>
                </a:gs>
              </a:gsLst>
              <a:path path="shape">
                <a:fillToRect l="50000" t="50000" r="50000" b="50000"/>
              </a:path>
            </a:gradFill>
            <a:ln w="9525">
              <a:noFill/>
            </a:ln>
          </p:spPr>
          <p:txBody>
            <a:bodyPr/>
            <a:lstStyle/>
            <a:p>
              <a:endParaRPr lang="zh-CN" altLang="en-US" sz="265" b="1">
                <a:latin typeface="微软雅黑" panose="020B0503020204020204" pitchFamily="34" charset="-122"/>
                <a:ea typeface="微软雅黑" panose="020B0503020204020204" pitchFamily="34" charset="-122"/>
              </a:endParaRPr>
            </a:p>
          </p:txBody>
        </p:sp>
        <p:sp>
          <p:nvSpPr>
            <p:cNvPr id="11282" name="Oval 109"/>
            <p:cNvSpPr/>
            <p:nvPr>
              <p:custDataLst>
                <p:tags r:id="rId22"/>
              </p:custDataLst>
            </p:nvPr>
          </p:nvSpPr>
          <p:spPr>
            <a:xfrm rot="-2698213" flipV="1">
              <a:off x="2682" y="1984"/>
              <a:ext cx="158" cy="185"/>
            </a:xfrm>
            <a:prstGeom prst="ellipse">
              <a:avLst/>
            </a:prstGeom>
            <a:gradFill rotWithShape="1">
              <a:gsLst>
                <a:gs pos="0">
                  <a:srgbClr val="1A4141"/>
                </a:gs>
                <a:gs pos="100000">
                  <a:srgbClr val="66FFFF"/>
                </a:gs>
              </a:gsLst>
              <a:path path="shape">
                <a:fillToRect l="50000" t="50000" r="50000" b="50000"/>
              </a:path>
            </a:gradFill>
            <a:ln w="9525">
              <a:noFill/>
            </a:ln>
          </p:spPr>
          <p:txBody>
            <a:bodyPr/>
            <a:lstStyle/>
            <a:p>
              <a:endParaRPr lang="zh-CN" altLang="en-US" sz="265" b="1">
                <a:latin typeface="微软雅黑" panose="020B0503020204020204" pitchFamily="34" charset="-122"/>
                <a:ea typeface="微软雅黑" panose="020B0503020204020204" pitchFamily="34" charset="-122"/>
              </a:endParaRPr>
            </a:p>
          </p:txBody>
        </p:sp>
        <p:sp>
          <p:nvSpPr>
            <p:cNvPr id="11283" name="Line 110"/>
            <p:cNvSpPr/>
            <p:nvPr>
              <p:custDataLst>
                <p:tags r:id="rId23"/>
              </p:custDataLst>
            </p:nvPr>
          </p:nvSpPr>
          <p:spPr>
            <a:xfrm flipH="1" flipV="1">
              <a:off x="3152" y="1253"/>
              <a:ext cx="0" cy="1723"/>
            </a:xfrm>
            <a:prstGeom prst="line">
              <a:avLst/>
            </a:prstGeom>
            <a:ln w="28575" cap="flat" cmpd="sng">
              <a:solidFill>
                <a:schemeClr val="tx1"/>
              </a:solidFill>
              <a:prstDash val="solid"/>
              <a:headEnd type="none" w="med" len="med"/>
              <a:tailEnd type="triangle" w="med" len="med"/>
            </a:ln>
          </p:spPr>
          <p:txBody>
            <a:bodyPr/>
            <a:lstStyle/>
            <a:p>
              <a:endParaRPr sz="135"/>
            </a:p>
          </p:txBody>
        </p:sp>
        <p:sp>
          <p:nvSpPr>
            <p:cNvPr id="11284" name="Line 111"/>
            <p:cNvSpPr/>
            <p:nvPr>
              <p:custDataLst>
                <p:tags r:id="rId24"/>
              </p:custDataLst>
            </p:nvPr>
          </p:nvSpPr>
          <p:spPr>
            <a:xfrm flipH="1" flipV="1">
              <a:off x="3152" y="1298"/>
              <a:ext cx="0" cy="1497"/>
            </a:xfrm>
            <a:prstGeom prst="line">
              <a:avLst/>
            </a:prstGeom>
            <a:ln w="28575" cap="flat" cmpd="sng">
              <a:solidFill>
                <a:schemeClr val="tx1"/>
              </a:solidFill>
              <a:prstDash val="solid"/>
              <a:headEnd type="none" w="med" len="med"/>
              <a:tailEnd type="none" w="med" len="med"/>
            </a:ln>
          </p:spPr>
          <p:txBody>
            <a:bodyPr/>
            <a:lstStyle/>
            <a:p>
              <a:endParaRPr sz="135"/>
            </a:p>
          </p:txBody>
        </p:sp>
        <p:sp>
          <p:nvSpPr>
            <p:cNvPr id="11285" name="Oval 112"/>
            <p:cNvSpPr/>
            <p:nvPr>
              <p:custDataLst>
                <p:tags r:id="rId25"/>
              </p:custDataLst>
            </p:nvPr>
          </p:nvSpPr>
          <p:spPr>
            <a:xfrm rot="-5400000" flipV="1">
              <a:off x="3060" y="1948"/>
              <a:ext cx="158" cy="186"/>
            </a:xfrm>
            <a:prstGeom prst="ellipse">
              <a:avLst/>
            </a:prstGeom>
            <a:gradFill rotWithShape="1">
              <a:gsLst>
                <a:gs pos="0">
                  <a:srgbClr val="1A4141"/>
                </a:gs>
                <a:gs pos="100000">
                  <a:srgbClr val="66FFFF"/>
                </a:gs>
              </a:gsLst>
              <a:path path="shape">
                <a:fillToRect l="50000" t="50000" r="50000" b="50000"/>
              </a:path>
            </a:gradFill>
            <a:ln w="9525">
              <a:noFill/>
            </a:ln>
          </p:spPr>
          <p:txBody>
            <a:bodyPr/>
            <a:lstStyle/>
            <a:p>
              <a:endParaRPr lang="zh-CN" altLang="en-US" sz="265" b="1">
                <a:latin typeface="微软雅黑" panose="020B0503020204020204" pitchFamily="34" charset="-122"/>
                <a:ea typeface="微软雅黑" panose="020B0503020204020204" pitchFamily="34" charset="-122"/>
              </a:endParaRPr>
            </a:p>
          </p:txBody>
        </p:sp>
        <p:sp>
          <p:nvSpPr>
            <p:cNvPr id="11286" name="Oval 113"/>
            <p:cNvSpPr/>
            <p:nvPr>
              <p:custDataLst>
                <p:tags r:id="rId26"/>
              </p:custDataLst>
            </p:nvPr>
          </p:nvSpPr>
          <p:spPr>
            <a:xfrm flipV="1">
              <a:off x="3087" y="1978"/>
              <a:ext cx="158" cy="185"/>
            </a:xfrm>
            <a:prstGeom prst="ellipse">
              <a:avLst/>
            </a:prstGeom>
            <a:gradFill rotWithShape="1">
              <a:gsLst>
                <a:gs pos="0">
                  <a:srgbClr val="1A4141"/>
                </a:gs>
                <a:gs pos="100000">
                  <a:srgbClr val="66FFFF"/>
                </a:gs>
              </a:gsLst>
              <a:path path="shape">
                <a:fillToRect l="50000" t="50000" r="50000" b="50000"/>
              </a:path>
            </a:gradFill>
            <a:ln w="9525">
              <a:noFill/>
            </a:ln>
          </p:spPr>
          <p:txBody>
            <a:bodyPr/>
            <a:lstStyle/>
            <a:p>
              <a:endParaRPr lang="zh-CN" altLang="en-US" sz="265" b="1">
                <a:latin typeface="微软雅黑" panose="020B0503020204020204" pitchFamily="34" charset="-122"/>
                <a:ea typeface="微软雅黑" panose="020B0503020204020204" pitchFamily="34" charset="-122"/>
              </a:endParaRPr>
            </a:p>
          </p:txBody>
        </p:sp>
        <p:sp>
          <p:nvSpPr>
            <p:cNvPr id="11287" name="Oval 114"/>
            <p:cNvSpPr/>
            <p:nvPr>
              <p:custDataLst>
                <p:tags r:id="rId27"/>
              </p:custDataLst>
            </p:nvPr>
          </p:nvSpPr>
          <p:spPr>
            <a:xfrm rot="-2698213" flipV="1">
              <a:off x="3091" y="1984"/>
              <a:ext cx="158" cy="185"/>
            </a:xfrm>
            <a:prstGeom prst="ellipse">
              <a:avLst/>
            </a:prstGeom>
            <a:gradFill rotWithShape="1">
              <a:gsLst>
                <a:gs pos="0">
                  <a:srgbClr val="1A4141"/>
                </a:gs>
                <a:gs pos="100000">
                  <a:srgbClr val="66FFFF"/>
                </a:gs>
              </a:gsLst>
              <a:path path="shape">
                <a:fillToRect l="50000" t="50000" r="50000" b="50000"/>
              </a:path>
            </a:gradFill>
            <a:ln w="9525">
              <a:noFill/>
            </a:ln>
          </p:spPr>
          <p:txBody>
            <a:bodyPr/>
            <a:lstStyle/>
            <a:p>
              <a:endParaRPr lang="zh-CN" altLang="en-US" sz="265" b="1">
                <a:latin typeface="微软雅黑" panose="020B0503020204020204" pitchFamily="34" charset="-122"/>
                <a:ea typeface="微软雅黑" panose="020B0503020204020204" pitchFamily="34" charset="-122"/>
              </a:endParaRPr>
            </a:p>
          </p:txBody>
        </p:sp>
        <p:sp>
          <p:nvSpPr>
            <p:cNvPr id="12403" name="Oval 115"/>
            <p:cNvSpPr>
              <a:spLocks noChangeArrowheads="1"/>
            </p:cNvSpPr>
            <p:nvPr>
              <p:custDataLst>
                <p:tags r:id="rId28"/>
              </p:custDataLst>
            </p:nvPr>
          </p:nvSpPr>
          <p:spPr bwMode="auto">
            <a:xfrm flipV="1">
              <a:off x="2472" y="1843"/>
              <a:ext cx="907" cy="453"/>
            </a:xfrm>
            <a:prstGeom prst="ellipse">
              <a:avLst/>
            </a:prstGeom>
            <a:gradFill rotWithShape="1">
              <a:gsLst>
                <a:gs pos="0">
                  <a:schemeClr val="folHlink"/>
                </a:gs>
                <a:gs pos="100000">
                  <a:schemeClr val="folHlink">
                    <a:gamma/>
                    <a:shade val="46275"/>
                    <a:invGamma/>
                  </a:schemeClr>
                </a:gs>
              </a:gsLst>
              <a:path path="shape">
                <a:fillToRect l="50000" t="50000" r="50000" b="50000"/>
              </a:path>
            </a:gradFill>
            <a:ln w="9525">
              <a:noFill/>
              <a:round/>
            </a:ln>
            <a:effectLst/>
          </p:spPr>
          <p:txBody>
            <a:bodyPr/>
            <a:lstStyle/>
            <a:p>
              <a:pPr marL="0" marR="0" lvl="0" indent="0" algn="l"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defRPr/>
              </a:pPr>
              <a:endParaRPr kumimoji="0" lang="zh-CN" altLang="en-US" sz="1865" b="1"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sp>
          <p:nvSpPr>
            <p:cNvPr id="12404" name="Oval 116"/>
            <p:cNvSpPr>
              <a:spLocks noChangeArrowheads="1"/>
            </p:cNvSpPr>
            <p:nvPr>
              <p:custDataLst>
                <p:tags r:id="rId29"/>
              </p:custDataLst>
            </p:nvPr>
          </p:nvSpPr>
          <p:spPr bwMode="auto">
            <a:xfrm flipV="1">
              <a:off x="3334" y="1967"/>
              <a:ext cx="272" cy="205"/>
            </a:xfrm>
            <a:prstGeom prst="ellipse">
              <a:avLst/>
            </a:prstGeom>
            <a:gradFill rotWithShape="1">
              <a:gsLst>
                <a:gs pos="0">
                  <a:schemeClr val="folHlink"/>
                </a:gs>
                <a:gs pos="100000">
                  <a:schemeClr val="folHlink">
                    <a:gamma/>
                    <a:shade val="46275"/>
                    <a:invGamma/>
                  </a:schemeClr>
                </a:gs>
              </a:gsLst>
              <a:path path="shape">
                <a:fillToRect l="50000" t="50000" r="50000" b="50000"/>
              </a:path>
            </a:gradFill>
            <a:ln w="9525">
              <a:noFill/>
              <a:round/>
            </a:ln>
            <a:effectLst/>
          </p:spPr>
          <p:txBody>
            <a:bodyPr/>
            <a:lstStyle/>
            <a:p>
              <a:pPr marL="0" marR="0" lvl="0" indent="0" algn="l"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defRPr/>
              </a:pPr>
              <a:endParaRPr kumimoji="0" lang="zh-CN" altLang="en-US" sz="1865" b="1"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sp>
          <p:nvSpPr>
            <p:cNvPr id="12405" name="Oval 117"/>
            <p:cNvSpPr>
              <a:spLocks noChangeArrowheads="1"/>
            </p:cNvSpPr>
            <p:nvPr>
              <p:custDataLst>
                <p:tags r:id="rId30"/>
              </p:custDataLst>
            </p:nvPr>
          </p:nvSpPr>
          <p:spPr bwMode="auto">
            <a:xfrm flipV="1">
              <a:off x="2245" y="1967"/>
              <a:ext cx="272" cy="205"/>
            </a:xfrm>
            <a:prstGeom prst="ellipse">
              <a:avLst/>
            </a:prstGeom>
            <a:gradFill rotWithShape="1">
              <a:gsLst>
                <a:gs pos="0">
                  <a:schemeClr val="folHlink"/>
                </a:gs>
                <a:gs pos="100000">
                  <a:schemeClr val="folHlink">
                    <a:gamma/>
                    <a:shade val="46275"/>
                    <a:invGamma/>
                  </a:schemeClr>
                </a:gs>
              </a:gsLst>
              <a:path path="shape">
                <a:fillToRect l="50000" t="50000" r="50000" b="50000"/>
              </a:path>
            </a:gradFill>
            <a:ln w="9525">
              <a:noFill/>
              <a:round/>
            </a:ln>
            <a:effectLst/>
          </p:spPr>
          <p:txBody>
            <a:bodyPr/>
            <a:lstStyle/>
            <a:p>
              <a:pPr marL="0" marR="0" lvl="0" indent="0" algn="l"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defRPr/>
              </a:pPr>
              <a:endParaRPr kumimoji="0" lang="zh-CN" altLang="en-US" sz="1865" b="1"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sp>
          <p:nvSpPr>
            <p:cNvPr id="11291" name="Oval 118"/>
            <p:cNvSpPr/>
            <p:nvPr>
              <p:custDataLst>
                <p:tags r:id="rId31"/>
              </p:custDataLst>
            </p:nvPr>
          </p:nvSpPr>
          <p:spPr>
            <a:xfrm rot="-5400000" flipV="1">
              <a:off x="2751" y="1985"/>
              <a:ext cx="362" cy="862"/>
            </a:xfrm>
            <a:prstGeom prst="ellipse">
              <a:avLst/>
            </a:prstGeom>
            <a:gradFill rotWithShape="1">
              <a:gsLst>
                <a:gs pos="0">
                  <a:srgbClr val="66FFFF"/>
                </a:gs>
                <a:gs pos="100000">
                  <a:srgbClr val="2F7676"/>
                </a:gs>
              </a:gsLst>
              <a:path path="shape">
                <a:fillToRect l="50000" t="50000" r="50000" b="50000"/>
              </a:path>
            </a:gradFill>
            <a:ln w="9525">
              <a:noFill/>
            </a:ln>
          </p:spPr>
          <p:txBody>
            <a:bodyPr/>
            <a:lstStyle/>
            <a:p>
              <a:endParaRPr lang="zh-CN" altLang="en-US" sz="265" b="1">
                <a:latin typeface="微软雅黑" panose="020B0503020204020204" pitchFamily="34" charset="-122"/>
                <a:ea typeface="微软雅黑" panose="020B0503020204020204" pitchFamily="34" charset="-122"/>
              </a:endParaRPr>
            </a:p>
          </p:txBody>
        </p:sp>
        <p:sp>
          <p:nvSpPr>
            <p:cNvPr id="11292" name="Oval 119"/>
            <p:cNvSpPr/>
            <p:nvPr>
              <p:custDataLst>
                <p:tags r:id="rId32"/>
              </p:custDataLst>
            </p:nvPr>
          </p:nvSpPr>
          <p:spPr>
            <a:xfrm rot="-5400000" flipV="1">
              <a:off x="2435" y="1896"/>
              <a:ext cx="363" cy="863"/>
            </a:xfrm>
            <a:prstGeom prst="ellipse">
              <a:avLst/>
            </a:prstGeom>
            <a:gradFill rotWithShape="1">
              <a:gsLst>
                <a:gs pos="0">
                  <a:srgbClr val="F1ADE9"/>
                </a:gs>
                <a:gs pos="100000">
                  <a:srgbClr val="70506C"/>
                </a:gs>
              </a:gsLst>
              <a:path path="shape">
                <a:fillToRect l="50000" t="50000" r="50000" b="50000"/>
              </a:path>
            </a:gradFill>
            <a:ln w="9525">
              <a:noFill/>
            </a:ln>
          </p:spPr>
          <p:txBody>
            <a:bodyPr/>
            <a:lstStyle/>
            <a:p>
              <a:endParaRPr lang="zh-CN" altLang="en-US" sz="265" b="1">
                <a:latin typeface="微软雅黑" panose="020B0503020204020204" pitchFamily="34" charset="-122"/>
                <a:ea typeface="微软雅黑" panose="020B0503020204020204" pitchFamily="34" charset="-122"/>
              </a:endParaRPr>
            </a:p>
          </p:txBody>
        </p:sp>
        <p:sp>
          <p:nvSpPr>
            <p:cNvPr id="11293" name="Line 120"/>
            <p:cNvSpPr/>
            <p:nvPr>
              <p:custDataLst>
                <p:tags r:id="rId33"/>
              </p:custDataLst>
            </p:nvPr>
          </p:nvSpPr>
          <p:spPr>
            <a:xfrm flipH="1">
              <a:off x="2426" y="2433"/>
              <a:ext cx="363" cy="362"/>
            </a:xfrm>
            <a:prstGeom prst="line">
              <a:avLst/>
            </a:prstGeom>
            <a:ln w="28575" cap="flat" cmpd="sng">
              <a:solidFill>
                <a:schemeClr val="tx1"/>
              </a:solidFill>
              <a:prstDash val="solid"/>
              <a:headEnd type="none" w="med" len="med"/>
              <a:tailEnd type="triangle" w="med" len="med"/>
            </a:ln>
          </p:spPr>
          <p:txBody>
            <a:bodyPr/>
            <a:lstStyle/>
            <a:p>
              <a:endParaRPr sz="135"/>
            </a:p>
          </p:txBody>
        </p:sp>
        <p:sp>
          <p:nvSpPr>
            <p:cNvPr id="11294" name="Oval 121"/>
            <p:cNvSpPr/>
            <p:nvPr>
              <p:custDataLst>
                <p:tags r:id="rId34"/>
              </p:custDataLst>
            </p:nvPr>
          </p:nvSpPr>
          <p:spPr>
            <a:xfrm rot="-5400000" flipV="1">
              <a:off x="2751" y="1260"/>
              <a:ext cx="362" cy="862"/>
            </a:xfrm>
            <a:prstGeom prst="ellipse">
              <a:avLst/>
            </a:prstGeom>
            <a:gradFill rotWithShape="1">
              <a:gsLst>
                <a:gs pos="0">
                  <a:srgbClr val="66FFFF"/>
                </a:gs>
                <a:gs pos="100000">
                  <a:srgbClr val="2F7676"/>
                </a:gs>
              </a:gsLst>
              <a:path path="shape">
                <a:fillToRect l="50000" t="50000" r="50000" b="50000"/>
              </a:path>
            </a:gradFill>
            <a:ln w="9525">
              <a:noFill/>
            </a:ln>
          </p:spPr>
          <p:txBody>
            <a:bodyPr/>
            <a:lstStyle/>
            <a:p>
              <a:endParaRPr lang="zh-CN" altLang="en-US" sz="265" b="1">
                <a:latin typeface="微软雅黑" panose="020B0503020204020204" pitchFamily="34" charset="-122"/>
                <a:ea typeface="微软雅黑" panose="020B0503020204020204" pitchFamily="34" charset="-122"/>
              </a:endParaRPr>
            </a:p>
          </p:txBody>
        </p:sp>
        <p:sp>
          <p:nvSpPr>
            <p:cNvPr id="11295" name="Line 122"/>
            <p:cNvSpPr/>
            <p:nvPr>
              <p:custDataLst>
                <p:tags r:id="rId35"/>
              </p:custDataLst>
            </p:nvPr>
          </p:nvSpPr>
          <p:spPr>
            <a:xfrm flipH="1">
              <a:off x="2063" y="2387"/>
              <a:ext cx="363" cy="363"/>
            </a:xfrm>
            <a:prstGeom prst="line">
              <a:avLst/>
            </a:prstGeom>
            <a:ln w="28575" cap="flat" cmpd="sng">
              <a:solidFill>
                <a:schemeClr val="tx1"/>
              </a:solidFill>
              <a:prstDash val="solid"/>
              <a:headEnd type="none" w="med" len="med"/>
              <a:tailEnd type="triangle" w="med" len="med"/>
            </a:ln>
          </p:spPr>
          <p:txBody>
            <a:bodyPr/>
            <a:lstStyle/>
            <a:p>
              <a:endParaRPr sz="135"/>
            </a:p>
          </p:txBody>
        </p:sp>
      </p:grpSp>
      <p:graphicFrame>
        <p:nvGraphicFramePr>
          <p:cNvPr id="11400" name="Group 136"/>
          <p:cNvGraphicFramePr>
            <a:graphicFrameLocks noGrp="1"/>
          </p:cNvGraphicFramePr>
          <p:nvPr>
            <p:custDataLst>
              <p:tags r:id="rId8"/>
            </p:custDataLst>
          </p:nvPr>
        </p:nvGraphicFramePr>
        <p:xfrm>
          <a:off x="8688071" y="1220471"/>
          <a:ext cx="2903220" cy="579120"/>
        </p:xfrm>
        <a:graphic>
          <a:graphicData uri="http://schemas.openxmlformats.org/drawingml/2006/table">
            <a:tbl>
              <a:tblPr/>
              <a:tblGrid>
                <a:gridCol w="965200">
                  <a:extLst>
                    <a:ext uri="{9D8B030D-6E8A-4147-A177-3AD203B41FA5}">
                      <a16:colId xmlns:a16="http://schemas.microsoft.com/office/drawing/2014/main" val="20000"/>
                    </a:ext>
                  </a:extLst>
                </a:gridCol>
                <a:gridCol w="967740">
                  <a:extLst>
                    <a:ext uri="{9D8B030D-6E8A-4147-A177-3AD203B41FA5}">
                      <a16:colId xmlns:a16="http://schemas.microsoft.com/office/drawing/2014/main" val="20001"/>
                    </a:ext>
                  </a:extLst>
                </a:gridCol>
                <a:gridCol w="970280">
                  <a:extLst>
                    <a:ext uri="{9D8B030D-6E8A-4147-A177-3AD203B41FA5}">
                      <a16:colId xmlns:a16="http://schemas.microsoft.com/office/drawing/2014/main" val="20002"/>
                    </a:ext>
                  </a:extLst>
                </a:gridCol>
              </a:tblGrid>
              <a:tr h="396240">
                <a:tc>
                  <a:txBody>
                    <a:bodyPr/>
                    <a:lstStyle/>
                    <a:p>
                      <a:pPr marL="0" marR="0" lvl="0" indent="0" algn="ctr" defTabSz="914400" rtl="0" eaLnBrk="1" fontAlgn="base" latinLnBrk="0" hangingPunct="1">
                        <a:lnSpc>
                          <a:spcPct val="100000"/>
                        </a:lnSpc>
                        <a:spcBef>
                          <a:spcPct val="20000"/>
                        </a:spcBef>
                        <a:spcAft>
                          <a:spcPct val="0"/>
                        </a:spcAft>
                        <a:buClr>
                          <a:srgbClr val="000000"/>
                        </a:buClr>
                        <a:buSzTx/>
                        <a:buFont typeface="Arial" panose="020B0604020202020204" pitchFamily="34" charset="0"/>
                        <a:buNone/>
                      </a:pPr>
                      <a:r>
                        <a:rPr kumimoji="0" lang="zh-CN" altLang="zh-CN" sz="3200" b="1"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rPr>
                        <a:t>↑</a:t>
                      </a:r>
                    </a:p>
                  </a:txBody>
                  <a:tcPr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000000"/>
                        </a:buClr>
                        <a:buSzTx/>
                        <a:buFont typeface="Arial" panose="020B0604020202020204" pitchFamily="34" charset="0"/>
                        <a:buNone/>
                      </a:pPr>
                      <a:r>
                        <a:rPr kumimoji="0" lang="zh-CN" altLang="zh-CN" sz="3200" b="1"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rPr>
                        <a:t>↑</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000000"/>
                        </a:buClr>
                        <a:buSzTx/>
                        <a:buFont typeface="Arial" panose="020B0604020202020204" pitchFamily="34" charset="0"/>
                        <a:buNone/>
                      </a:pPr>
                      <a:r>
                        <a:rPr kumimoji="0" lang="zh-CN" altLang="zh-CN" sz="3200" b="1"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rPr>
                        <a:t>↑</a:t>
                      </a:r>
                    </a:p>
                  </a:txBody>
                  <a:tcPr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sp>
        <p:nvSpPr>
          <p:cNvPr id="10262" name="Text Box 150"/>
          <p:cNvSpPr txBox="1"/>
          <p:nvPr>
            <p:custDataLst>
              <p:tags r:id="rId9"/>
            </p:custDataLst>
          </p:nvPr>
        </p:nvSpPr>
        <p:spPr>
          <a:xfrm>
            <a:off x="9077960" y="570653"/>
            <a:ext cx="1843193" cy="501650"/>
          </a:xfrm>
          <a:prstGeom prst="rect">
            <a:avLst/>
          </a:prstGeom>
          <a:noFill/>
          <a:ln w="9525">
            <a:noFill/>
          </a:ln>
        </p:spPr>
        <p:txBody>
          <a:bodyPr wrap="square">
            <a:spAutoFit/>
          </a:bodyPr>
          <a:lstStyle/>
          <a:p>
            <a:pPr>
              <a:spcBef>
                <a:spcPct val="50000"/>
              </a:spcBef>
            </a:pPr>
            <a:r>
              <a:rPr lang="zh-CN" altLang="zh-CN" sz="2665" b="1">
                <a:latin typeface="微软雅黑" panose="020B0503020204020204" pitchFamily="34" charset="-122"/>
                <a:ea typeface="微软雅黑" panose="020B0503020204020204" pitchFamily="34" charset="-122"/>
                <a:cs typeface="微软雅黑" panose="020B0503020204020204" pitchFamily="34" charset="-122"/>
              </a:rPr>
              <a:t>2P</a:t>
            </a:r>
            <a:r>
              <a:rPr lang="en-US" altLang="zh-CN" sz="2665" b="1" baseline="30000">
                <a:latin typeface="微软雅黑" panose="020B0503020204020204" pitchFamily="34" charset="-122"/>
                <a:ea typeface="微软雅黑" panose="020B0503020204020204" pitchFamily="34" charset="-122"/>
                <a:cs typeface="微软雅黑" panose="020B0503020204020204" pitchFamily="34" charset="-122"/>
              </a:rPr>
              <a:t>3</a:t>
            </a:r>
            <a:r>
              <a:rPr lang="zh-CN" altLang="en-US" sz="2665" b="1">
                <a:latin typeface="微软雅黑" panose="020B0503020204020204" pitchFamily="34" charset="-122"/>
                <a:ea typeface="微软雅黑" panose="020B0503020204020204" pitchFamily="34" charset="-122"/>
                <a:cs typeface="微软雅黑" panose="020B0503020204020204" pitchFamily="34" charset="-122"/>
              </a:rPr>
              <a:t>轨道</a:t>
            </a:r>
          </a:p>
        </p:txBody>
      </p:sp>
      <p:sp>
        <p:nvSpPr>
          <p:cNvPr id="9" name="Rectangle 2"/>
          <p:cNvSpPr>
            <a:spLocks noChangeArrowheads="1"/>
          </p:cNvSpPr>
          <p:nvPr>
            <p:custDataLst>
              <p:tags r:id="rId10"/>
            </p:custDataLst>
          </p:nvPr>
        </p:nvSpPr>
        <p:spPr bwMode="auto">
          <a:xfrm>
            <a:off x="269240" y="1325156"/>
            <a:ext cx="7872730" cy="5835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spcBef>
                <a:spcPct val="50000"/>
              </a:spcBef>
            </a:pPr>
            <a:r>
              <a:rPr lang="en-US" altLang="el-GR" sz="3200" b="1" dirty="0">
                <a:solidFill>
                  <a:srgbClr val="FF0000"/>
                </a:solidFill>
                <a:effectLst/>
                <a:latin typeface="Calibri" panose="020F0502020204030204" pitchFamily="34" charset="0"/>
                <a:cs typeface="微软雅黑" panose="020B0503020204020204" pitchFamily="34" charset="-122"/>
                <a:sym typeface="+mn-ea"/>
              </a:rPr>
              <a:t>①</a:t>
            </a:r>
            <a:r>
              <a:rPr lang="en-US" altLang="el-GR" sz="3200" b="1" dirty="0">
                <a:solidFill>
                  <a:srgbClr val="FF0000"/>
                </a:solidFill>
                <a:effectLst/>
                <a:latin typeface="微软雅黑" panose="020B0503020204020204" pitchFamily="34" charset="-122"/>
                <a:cs typeface="微软雅黑" panose="020B0503020204020204" pitchFamily="34" charset="-122"/>
                <a:sym typeface="+mn-ea"/>
              </a:rPr>
              <a:t>p-p   </a:t>
            </a:r>
            <a:r>
              <a:rPr lang="en-US" altLang="zh-CN" sz="3200" b="1" dirty="0">
                <a:solidFill>
                  <a:srgbClr val="FF0000"/>
                </a:solidFill>
                <a:latin typeface="微软雅黑" panose="020B0503020204020204" pitchFamily="34" charset="-122"/>
                <a:sym typeface="+mn-ea"/>
              </a:rPr>
              <a:t>π</a:t>
            </a:r>
            <a:r>
              <a:rPr lang="zh-CN" altLang="en-US" sz="3200" b="1" dirty="0">
                <a:solidFill>
                  <a:srgbClr val="FF0000"/>
                </a:solidFill>
                <a:effectLst/>
                <a:latin typeface="微软雅黑" panose="020B0503020204020204" pitchFamily="34" charset="-122"/>
                <a:cs typeface="微软雅黑" panose="020B0503020204020204" pitchFamily="34" charset="-122"/>
                <a:sym typeface="+mn-ea"/>
              </a:rPr>
              <a:t>键</a:t>
            </a:r>
            <a:r>
              <a:rPr lang="en-US" altLang="zh-CN" sz="2800" b="1" dirty="0">
                <a:solidFill>
                  <a:schemeClr val="tx1"/>
                </a:solidFill>
                <a:effectLst/>
                <a:latin typeface="微软雅黑" panose="020B0503020204020204" pitchFamily="34" charset="-122"/>
                <a:cs typeface="微软雅黑" panose="020B0503020204020204" pitchFamily="34" charset="-122"/>
                <a:sym typeface="+mn-ea"/>
              </a:rPr>
              <a:t>(</a:t>
            </a:r>
            <a:r>
              <a:rPr lang="zh-CN" altLang="en-US" sz="2800" b="1" dirty="0">
                <a:solidFill>
                  <a:schemeClr val="tx1"/>
                </a:solidFill>
                <a:latin typeface="微软雅黑" panose="020B0503020204020204" pitchFamily="34" charset="-122"/>
                <a:cs typeface="微软雅黑" panose="020B0503020204020204" pitchFamily="34" charset="-122"/>
                <a:sym typeface="+mn-ea"/>
              </a:rPr>
              <a:t>下面以</a:t>
            </a:r>
            <a:r>
              <a:rPr lang="zh-CN" altLang="zh-CN" sz="2800" b="1" dirty="0">
                <a:latin typeface="微软雅黑" panose="020B0503020204020204" pitchFamily="34" charset="-122"/>
                <a:cs typeface="微软雅黑" panose="020B0503020204020204" pitchFamily="34" charset="-122"/>
                <a:sym typeface="+mn-ea"/>
              </a:rPr>
              <a:t>N</a:t>
            </a:r>
            <a:r>
              <a:rPr lang="zh-CN" altLang="zh-CN" sz="2800" b="1" baseline="-25000" dirty="0">
                <a:latin typeface="微软雅黑" panose="020B0503020204020204" pitchFamily="34" charset="-122"/>
                <a:cs typeface="微软雅黑" panose="020B0503020204020204" pitchFamily="34" charset="-122"/>
                <a:sym typeface="+mn-ea"/>
              </a:rPr>
              <a:t>2</a:t>
            </a:r>
            <a:r>
              <a:rPr lang="en-US" altLang="zh-CN" sz="2800" b="1" baseline="-25000" dirty="0">
                <a:latin typeface="微软雅黑" panose="020B0503020204020204" pitchFamily="34" charset="-122"/>
                <a:sym typeface="+mn-ea"/>
              </a:rPr>
              <a:t> </a:t>
            </a:r>
            <a:r>
              <a:rPr lang="zh-CN" altLang="en-US" sz="2800" b="1" dirty="0">
                <a:latin typeface="微软雅黑" panose="020B0503020204020204" pitchFamily="34" charset="-122"/>
                <a:sym typeface="+mn-ea"/>
              </a:rPr>
              <a:t>的形成过程</a:t>
            </a:r>
            <a:r>
              <a:rPr lang="zh-CN" altLang="en-US" sz="2800" b="1" dirty="0">
                <a:solidFill>
                  <a:schemeClr val="tx1"/>
                </a:solidFill>
                <a:latin typeface="微软雅黑" panose="020B0503020204020204" pitchFamily="34" charset="-122"/>
                <a:cs typeface="微软雅黑" panose="020B0503020204020204" pitchFamily="34" charset="-122"/>
              </a:rPr>
              <a:t>为例：</a:t>
            </a:r>
            <a:r>
              <a:rPr lang="en-US" altLang="zh-CN" sz="2800" b="1" dirty="0">
                <a:solidFill>
                  <a:schemeClr val="tx1"/>
                </a:solidFill>
                <a:latin typeface="微软雅黑" panose="020B0503020204020204" pitchFamily="34" charset="-122"/>
                <a:cs typeface="微软雅黑" panose="020B0503020204020204" pitchFamily="34" charset="-122"/>
              </a:rPr>
              <a:t>)</a:t>
            </a:r>
          </a:p>
        </p:txBody>
      </p:sp>
      <p:sp>
        <p:nvSpPr>
          <p:cNvPr id="3" name="文本框 2"/>
          <p:cNvSpPr txBox="1"/>
          <p:nvPr>
            <p:custDataLst>
              <p:tags r:id="rId11"/>
            </p:custDataLst>
          </p:nvPr>
        </p:nvSpPr>
        <p:spPr>
          <a:xfrm>
            <a:off x="363855" y="699770"/>
            <a:ext cx="3306445" cy="583565"/>
          </a:xfrm>
          <a:prstGeom prst="rect">
            <a:avLst/>
          </a:prstGeom>
          <a:noFill/>
        </p:spPr>
        <p:txBody>
          <a:bodyPr wrap="square">
            <a:spAutoFit/>
          </a:bodyPr>
          <a:lstStyle/>
          <a:p>
            <a:pPr eaLnBrk="1" hangingPunct="1">
              <a:buFont typeface="Arial" panose="020B0604020202020204" pitchFamily="34" charset="0"/>
              <a:buNone/>
              <a:defRPr/>
            </a:pPr>
            <a:r>
              <a:rPr lang="en-US" sz="3200" b="1" kern="100">
                <a:solidFill>
                  <a:srgbClr val="C00000"/>
                </a:solidFill>
                <a:latin typeface="微软雅黑" panose="020B0503020204020204" pitchFamily="34" charset="-122"/>
                <a:cs typeface="微软雅黑" panose="020B0503020204020204" pitchFamily="34" charset="-122"/>
              </a:rPr>
              <a:t>2.</a:t>
            </a:r>
            <a:r>
              <a:rPr lang="en-US" altLang="el-GR" sz="3200" b="1">
                <a:solidFill>
                  <a:srgbClr val="FF0000"/>
                </a:solidFill>
                <a:effectLst/>
                <a:latin typeface="微软雅黑" panose="020B0503020204020204" pitchFamily="34" charset="-122"/>
                <a:cs typeface="+mn-ea"/>
                <a:sym typeface="+mn-ea"/>
              </a:rPr>
              <a:t> </a:t>
            </a:r>
            <a:r>
              <a:rPr lang="zh-CN" altLang="en-US" sz="3200" b="1" kern="100">
                <a:solidFill>
                  <a:srgbClr val="C00000"/>
                </a:solidFill>
                <a:latin typeface="微软雅黑" panose="020B0503020204020204" pitchFamily="34" charset="-122"/>
                <a:cs typeface="微软雅黑" panose="020B0503020204020204" pitchFamily="34" charset="-122"/>
                <a:sym typeface="Wingdings" panose="05000000000000000000" pitchFamily="2" charset="2"/>
              </a:rPr>
              <a:t>π</a:t>
            </a:r>
            <a:r>
              <a:rPr lang="zh-CN" altLang="en-US" sz="3200" b="1" kern="100">
                <a:solidFill>
                  <a:srgbClr val="C00000"/>
                </a:solidFill>
                <a:latin typeface="微软雅黑" panose="020B0503020204020204" pitchFamily="34" charset="-122"/>
                <a:cs typeface="微软雅黑" panose="020B0503020204020204" pitchFamily="34" charset="-122"/>
              </a:rPr>
              <a:t>键</a:t>
            </a:r>
          </a:p>
        </p:txBody>
      </p:sp>
      <p:sp>
        <p:nvSpPr>
          <p:cNvPr id="11" name="AutoShape 117"/>
          <p:cNvSpPr/>
          <p:nvPr>
            <p:custDataLst>
              <p:tags r:id="rId12"/>
            </p:custDataLst>
          </p:nvPr>
        </p:nvSpPr>
        <p:spPr bwMode="auto">
          <a:xfrm>
            <a:off x="38330" y="837896"/>
            <a:ext cx="397637" cy="299773"/>
          </a:xfrm>
          <a:custGeom>
            <a:avLst/>
            <a:gdLst>
              <a:gd name="T0" fmla="+- 0 10799 1"/>
              <a:gd name="T1" fmla="*/ T0 w 21596"/>
              <a:gd name="T2" fmla="*/ 10800 h 21600"/>
              <a:gd name="T3" fmla="+- 0 10799 1"/>
              <a:gd name="T4" fmla="*/ T3 w 21596"/>
              <a:gd name="T5" fmla="*/ 10800 h 21600"/>
              <a:gd name="T6" fmla="+- 0 10799 1"/>
              <a:gd name="T7" fmla="*/ T6 w 21596"/>
              <a:gd name="T8" fmla="*/ 10800 h 21600"/>
              <a:gd name="T9" fmla="+- 0 10799 1"/>
              <a:gd name="T10" fmla="*/ T9 w 21596"/>
              <a:gd name="T11" fmla="*/ 10800 h 21600"/>
            </a:gdLst>
            <a:ahLst/>
            <a:cxnLst>
              <a:cxn ang="0">
                <a:pos x="T1" y="T2"/>
              </a:cxn>
              <a:cxn ang="0">
                <a:pos x="T4" y="T5"/>
              </a:cxn>
              <a:cxn ang="0">
                <a:pos x="T7" y="T8"/>
              </a:cxn>
              <a:cxn ang="0">
                <a:pos x="T10" y="T11"/>
              </a:cxn>
            </a:cxnLst>
            <a:rect l="0" t="0" r="r" b="b"/>
            <a:pathLst>
              <a:path w="21596" h="21600">
                <a:moveTo>
                  <a:pt x="4511" y="2151"/>
                </a:moveTo>
                <a:lnTo>
                  <a:pt x="6064" y="3877"/>
                </a:lnTo>
                <a:lnTo>
                  <a:pt x="4246" y="6302"/>
                </a:lnTo>
                <a:lnTo>
                  <a:pt x="1353" y="6302"/>
                </a:lnTo>
                <a:cubicBezTo>
                  <a:pt x="1353" y="6302"/>
                  <a:pt x="4511" y="2151"/>
                  <a:pt x="4511" y="2151"/>
                </a:cubicBezTo>
                <a:close/>
                <a:moveTo>
                  <a:pt x="17348" y="6302"/>
                </a:moveTo>
                <a:lnTo>
                  <a:pt x="15531" y="3877"/>
                </a:lnTo>
                <a:lnTo>
                  <a:pt x="17082" y="2153"/>
                </a:lnTo>
                <a:lnTo>
                  <a:pt x="20191" y="6302"/>
                </a:lnTo>
                <a:cubicBezTo>
                  <a:pt x="20191" y="6302"/>
                  <a:pt x="17348" y="6302"/>
                  <a:pt x="17348" y="6302"/>
                </a:cubicBezTo>
                <a:close/>
                <a:moveTo>
                  <a:pt x="17264" y="7202"/>
                </a:moveTo>
                <a:lnTo>
                  <a:pt x="19663" y="7202"/>
                </a:lnTo>
                <a:lnTo>
                  <a:pt x="13021" y="16638"/>
                </a:lnTo>
                <a:cubicBezTo>
                  <a:pt x="13021" y="16638"/>
                  <a:pt x="17264" y="7202"/>
                  <a:pt x="17264" y="7202"/>
                </a:cubicBezTo>
                <a:close/>
                <a:moveTo>
                  <a:pt x="8574" y="16637"/>
                </a:moveTo>
                <a:lnTo>
                  <a:pt x="1933" y="7202"/>
                </a:lnTo>
                <a:lnTo>
                  <a:pt x="4330" y="7202"/>
                </a:lnTo>
                <a:cubicBezTo>
                  <a:pt x="4330" y="7202"/>
                  <a:pt x="8574" y="16637"/>
                  <a:pt x="8574" y="16637"/>
                </a:cubicBezTo>
                <a:close/>
                <a:moveTo>
                  <a:pt x="8429" y="7202"/>
                </a:moveTo>
                <a:lnTo>
                  <a:pt x="10084" y="18249"/>
                </a:lnTo>
                <a:lnTo>
                  <a:pt x="5117" y="7202"/>
                </a:lnTo>
                <a:cubicBezTo>
                  <a:pt x="5117" y="7202"/>
                  <a:pt x="8429" y="7202"/>
                  <a:pt x="8429" y="7202"/>
                </a:cubicBezTo>
                <a:close/>
                <a:moveTo>
                  <a:pt x="6584" y="4456"/>
                </a:moveTo>
                <a:lnTo>
                  <a:pt x="8246" y="6302"/>
                </a:lnTo>
                <a:lnTo>
                  <a:pt x="5200" y="6302"/>
                </a:lnTo>
                <a:cubicBezTo>
                  <a:pt x="5200" y="6302"/>
                  <a:pt x="6584" y="4456"/>
                  <a:pt x="6584" y="4456"/>
                </a:cubicBezTo>
                <a:close/>
                <a:moveTo>
                  <a:pt x="6543" y="3238"/>
                </a:moveTo>
                <a:lnTo>
                  <a:pt x="5250" y="1800"/>
                </a:lnTo>
                <a:lnTo>
                  <a:pt x="7621" y="1800"/>
                </a:lnTo>
                <a:cubicBezTo>
                  <a:pt x="7621" y="1800"/>
                  <a:pt x="6543" y="3238"/>
                  <a:pt x="6543" y="3238"/>
                </a:cubicBezTo>
                <a:close/>
                <a:moveTo>
                  <a:pt x="10797" y="3466"/>
                </a:moveTo>
                <a:lnTo>
                  <a:pt x="9299" y="1800"/>
                </a:lnTo>
                <a:lnTo>
                  <a:pt x="12296" y="1800"/>
                </a:lnTo>
                <a:cubicBezTo>
                  <a:pt x="12296" y="1800"/>
                  <a:pt x="10797" y="3466"/>
                  <a:pt x="10797" y="3466"/>
                </a:cubicBezTo>
                <a:close/>
                <a:moveTo>
                  <a:pt x="13974" y="1800"/>
                </a:moveTo>
                <a:lnTo>
                  <a:pt x="16345" y="1800"/>
                </a:lnTo>
                <a:lnTo>
                  <a:pt x="15052" y="3238"/>
                </a:lnTo>
                <a:cubicBezTo>
                  <a:pt x="15052" y="3238"/>
                  <a:pt x="13974" y="1800"/>
                  <a:pt x="13974" y="1800"/>
                </a:cubicBezTo>
                <a:close/>
                <a:moveTo>
                  <a:pt x="13349" y="6302"/>
                </a:moveTo>
                <a:lnTo>
                  <a:pt x="15011" y="4456"/>
                </a:lnTo>
                <a:lnTo>
                  <a:pt x="16394" y="6302"/>
                </a:lnTo>
                <a:cubicBezTo>
                  <a:pt x="16394" y="6302"/>
                  <a:pt x="13349" y="6302"/>
                  <a:pt x="13349" y="6302"/>
                </a:cubicBezTo>
                <a:close/>
                <a:moveTo>
                  <a:pt x="13166" y="7202"/>
                </a:moveTo>
                <a:lnTo>
                  <a:pt x="16478" y="7202"/>
                </a:lnTo>
                <a:lnTo>
                  <a:pt x="11511" y="18249"/>
                </a:lnTo>
                <a:cubicBezTo>
                  <a:pt x="11511" y="18249"/>
                  <a:pt x="13166" y="7202"/>
                  <a:pt x="13166" y="7202"/>
                </a:cubicBezTo>
                <a:close/>
                <a:moveTo>
                  <a:pt x="12478" y="7202"/>
                </a:moveTo>
                <a:lnTo>
                  <a:pt x="10797" y="18414"/>
                </a:lnTo>
                <a:lnTo>
                  <a:pt x="9117" y="7202"/>
                </a:lnTo>
                <a:cubicBezTo>
                  <a:pt x="9117" y="7202"/>
                  <a:pt x="12478" y="7202"/>
                  <a:pt x="12478" y="7202"/>
                </a:cubicBezTo>
                <a:close/>
                <a:moveTo>
                  <a:pt x="8773" y="5716"/>
                </a:moveTo>
                <a:lnTo>
                  <a:pt x="7064" y="3817"/>
                </a:lnTo>
                <a:lnTo>
                  <a:pt x="8426" y="2000"/>
                </a:lnTo>
                <a:lnTo>
                  <a:pt x="10270" y="4051"/>
                </a:lnTo>
                <a:cubicBezTo>
                  <a:pt x="10270" y="4051"/>
                  <a:pt x="8773" y="5716"/>
                  <a:pt x="8773" y="5716"/>
                </a:cubicBezTo>
                <a:close/>
                <a:moveTo>
                  <a:pt x="11325" y="4051"/>
                </a:moveTo>
                <a:lnTo>
                  <a:pt x="13169" y="2000"/>
                </a:lnTo>
                <a:lnTo>
                  <a:pt x="14531" y="3817"/>
                </a:lnTo>
                <a:lnTo>
                  <a:pt x="12822" y="5716"/>
                </a:lnTo>
                <a:cubicBezTo>
                  <a:pt x="12822" y="5716"/>
                  <a:pt x="11325" y="4051"/>
                  <a:pt x="11325" y="4051"/>
                </a:cubicBezTo>
                <a:close/>
                <a:moveTo>
                  <a:pt x="12296" y="6302"/>
                </a:moveTo>
                <a:lnTo>
                  <a:pt x="9299" y="6302"/>
                </a:lnTo>
                <a:lnTo>
                  <a:pt x="10797" y="4638"/>
                </a:lnTo>
                <a:cubicBezTo>
                  <a:pt x="10797" y="4638"/>
                  <a:pt x="12296" y="6302"/>
                  <a:pt x="12296" y="6302"/>
                </a:cubicBezTo>
                <a:close/>
                <a:moveTo>
                  <a:pt x="21200" y="5102"/>
                </a:moveTo>
                <a:lnTo>
                  <a:pt x="17771" y="527"/>
                </a:lnTo>
                <a:cubicBezTo>
                  <a:pt x="17518" y="189"/>
                  <a:pt x="17176" y="0"/>
                  <a:pt x="16817" y="0"/>
                </a:cubicBezTo>
                <a:lnTo>
                  <a:pt x="4779" y="0"/>
                </a:lnTo>
                <a:cubicBezTo>
                  <a:pt x="4420" y="0"/>
                  <a:pt x="4077" y="189"/>
                  <a:pt x="3824" y="527"/>
                </a:cubicBezTo>
                <a:lnTo>
                  <a:pt x="395" y="5102"/>
                </a:lnTo>
                <a:cubicBezTo>
                  <a:pt x="131" y="5455"/>
                  <a:pt x="-1" y="5921"/>
                  <a:pt x="-1" y="6387"/>
                </a:cubicBezTo>
                <a:cubicBezTo>
                  <a:pt x="1" y="6810"/>
                  <a:pt x="114" y="7233"/>
                  <a:pt x="341" y="7573"/>
                </a:cubicBezTo>
                <a:lnTo>
                  <a:pt x="9788" y="20995"/>
                </a:lnTo>
                <a:cubicBezTo>
                  <a:pt x="10045" y="21379"/>
                  <a:pt x="10412" y="21599"/>
                  <a:pt x="10797" y="21599"/>
                </a:cubicBezTo>
                <a:cubicBezTo>
                  <a:pt x="11183" y="21599"/>
                  <a:pt x="11550" y="21379"/>
                  <a:pt x="11807" y="20995"/>
                </a:cubicBezTo>
                <a:lnTo>
                  <a:pt x="21255" y="7573"/>
                </a:lnTo>
                <a:cubicBezTo>
                  <a:pt x="21485" y="7226"/>
                  <a:pt x="21598" y="6791"/>
                  <a:pt x="21595" y="6359"/>
                </a:cubicBezTo>
                <a:cubicBezTo>
                  <a:pt x="21593" y="5902"/>
                  <a:pt x="21459" y="5449"/>
                  <a:pt x="21200" y="5102"/>
                </a:cubicBezTo>
              </a:path>
            </a:pathLst>
          </a:custGeom>
          <a:gradFill>
            <a:gsLst>
              <a:gs pos="49000">
                <a:srgbClr val="00B0F0">
                  <a:alpha val="100000"/>
                </a:srgbClr>
              </a:gs>
              <a:gs pos="100000">
                <a:srgbClr val="00B0F0"/>
              </a:gs>
              <a:gs pos="99000">
                <a:schemeClr val="bg2"/>
              </a:gs>
            </a:gsLst>
            <a:lin ang="5400000" scaled="0"/>
          </a:gradFill>
          <a:ln>
            <a:noFill/>
          </a:ln>
          <a:effectLst/>
        </p:spPr>
        <p:txBody>
          <a:bodyPr lIns="14252" tIns="14252" rIns="14252" bIns="14252" anchor="ctr"/>
          <a:lstStyle/>
          <a:p>
            <a:pPr algn="ctr" defTabSz="228600">
              <a:defRPr/>
            </a:pPr>
            <a:r>
              <a:rPr lang="en-US" sz="2800" kern="0">
                <a:solidFill>
                  <a:srgbClr val="C00000"/>
                </a:solidFill>
                <a:effectLst>
                  <a:outerShdw blurRad="38100" dist="38100" dir="2700000" algn="tl">
                    <a:srgbClr val="000000"/>
                  </a:outerShdw>
                </a:effectLst>
                <a:latin typeface="微软雅黑" panose="020B0503020204020204" pitchFamily="34" charset="-122"/>
                <a:ea typeface="微软雅黑" panose="020B0503020204020204" pitchFamily="34" charset="-122"/>
                <a:cs typeface="Times New Roman" panose="02020603050405020304" pitchFamily="18" charset="0"/>
                <a:sym typeface="Gill Sans" panose="020B0502020104020203" charset="0"/>
              </a:rPr>
              <a:t>	</a:t>
            </a:r>
          </a:p>
        </p:txBody>
      </p:sp>
      <p:sp>
        <p:nvSpPr>
          <p:cNvPr id="12" name="文本框 11"/>
          <p:cNvSpPr txBox="1"/>
          <p:nvPr>
            <p:custDataLst>
              <p:tags r:id="rId13"/>
            </p:custDataLst>
          </p:nvPr>
        </p:nvSpPr>
        <p:spPr>
          <a:xfrm>
            <a:off x="14605" y="-15875"/>
            <a:ext cx="4072255" cy="645160"/>
          </a:xfrm>
          <a:prstGeom prst="rect">
            <a:avLst/>
          </a:prstGeom>
          <a:solidFill>
            <a:srgbClr val="92D050"/>
          </a:solidFill>
          <a:ln w="9525">
            <a:noFill/>
          </a:ln>
        </p:spPr>
        <p:txBody>
          <a:bodyPr wrap="square" anchor="ctr" anchorCtr="0">
            <a:spAutoFit/>
          </a:bodyPr>
          <a:lstStyle>
            <a:defPPr>
              <a:defRPr lang="zh-CN"/>
            </a:defPPr>
            <a:lvl1pPr>
              <a:defRPr sz="3200" b="1">
                <a:solidFill>
                  <a:srgbClr val="1703DB"/>
                </a:solidFill>
                <a:latin typeface="微软雅黑" panose="020B0503020204020204" pitchFamily="34" charset="-122"/>
              </a:defRPr>
            </a:lvl1pPr>
          </a:lstStyle>
          <a:p>
            <a:pPr algn="l"/>
            <a:r>
              <a:rPr lang="zh-CN" altLang="en-US" sz="3600">
                <a:sym typeface="+mn-lt"/>
              </a:rPr>
              <a:t>二、</a:t>
            </a:r>
            <a:r>
              <a:rPr lang="zh-CN" altLang="en-US" sz="3600">
                <a:sym typeface="+mn-ea"/>
              </a:rPr>
              <a:t>共价键的类型</a:t>
            </a:r>
            <a:r>
              <a:rPr lang="en-US" altLang="zh-CN" sz="3600">
                <a:sym typeface="+mn-ea"/>
              </a:rPr>
              <a:t>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262"/>
                                        </p:tgtEl>
                                        <p:attrNameLst>
                                          <p:attrName>style.visibility</p:attrName>
                                        </p:attrNameLst>
                                      </p:cBhvr>
                                      <p:to>
                                        <p:strVal val="visible"/>
                                      </p:to>
                                    </p:set>
                                    <p:anim calcmode="lin" valueType="num">
                                      <p:cBhvr additive="base">
                                        <p:cTn id="13" dur="500" fill="hold"/>
                                        <p:tgtEl>
                                          <p:spTgt spid="10262"/>
                                        </p:tgtEl>
                                        <p:attrNameLst>
                                          <p:attrName>ppt_x</p:attrName>
                                        </p:attrNameLst>
                                      </p:cBhvr>
                                      <p:tavLst>
                                        <p:tav tm="0">
                                          <p:val>
                                            <p:strVal val="#ppt_x"/>
                                          </p:val>
                                        </p:tav>
                                        <p:tav tm="100000">
                                          <p:val>
                                            <p:strVal val="#ppt_x"/>
                                          </p:val>
                                        </p:tav>
                                      </p:tavLst>
                                    </p:anim>
                                    <p:anim calcmode="lin" valueType="num">
                                      <p:cBhvr additive="base">
                                        <p:cTn id="14" dur="500" fill="hold"/>
                                        <p:tgtEl>
                                          <p:spTgt spid="10262"/>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11400"/>
                                        </p:tgtEl>
                                        <p:attrNameLst>
                                          <p:attrName>style.visibility</p:attrName>
                                        </p:attrNameLst>
                                      </p:cBhvr>
                                      <p:to>
                                        <p:strVal val="visible"/>
                                      </p:to>
                                    </p:set>
                                    <p:anim calcmode="lin" valueType="num">
                                      <p:cBhvr additive="base">
                                        <p:cTn id="17" dur="500" fill="hold"/>
                                        <p:tgtEl>
                                          <p:spTgt spid="11400"/>
                                        </p:tgtEl>
                                        <p:attrNameLst>
                                          <p:attrName>ppt_x</p:attrName>
                                        </p:attrNameLst>
                                      </p:cBhvr>
                                      <p:tavLst>
                                        <p:tav tm="0">
                                          <p:val>
                                            <p:strVal val="#ppt_x"/>
                                          </p:val>
                                        </p:tav>
                                        <p:tav tm="100000">
                                          <p:val>
                                            <p:strVal val="#ppt_x"/>
                                          </p:val>
                                        </p:tav>
                                      </p:tavLst>
                                    </p:anim>
                                    <p:anim calcmode="lin" valueType="num">
                                      <p:cBhvr additive="base">
                                        <p:cTn id="18" dur="500" fill="hold"/>
                                        <p:tgtEl>
                                          <p:spTgt spid="11400"/>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63" presetClass="path" presetSubtype="0" accel="50000" decel="50000" fill="hold" nodeType="clickEffect">
                                  <p:stCondLst>
                                    <p:cond delay="0"/>
                                  </p:stCondLst>
                                  <p:childTnLst>
                                    <p:animMotion origin="layout" path="M -0.004 0 L 0.25587 0" pathEditMode="relative" ptsTypes="">
                                      <p:cBhvr>
                                        <p:cTn id="28" dur="2000" fill="hold"/>
                                        <p:tgtEl>
                                          <p:spTgt spid="2"/>
                                        </p:tgtEl>
                                        <p:attrNameLst>
                                          <p:attrName>ppt_x</p:attrName>
                                          <p:attrName>ppt_y</p:attrName>
                                        </p:attrNameLst>
                                      </p:cBhvr>
                                    </p:animMotion>
                                  </p:childTnLst>
                                </p:cTn>
                              </p:par>
                              <p:par>
                                <p:cTn id="29" presetID="35" presetClass="path" presetSubtype="0" accel="50000" decel="50000" fill="hold" nodeType="withEffect">
                                  <p:stCondLst>
                                    <p:cond delay="0"/>
                                  </p:stCondLst>
                                  <p:childTnLst>
                                    <p:animMotion origin="layout" path="M -0.00399 0 L -0.2441 0" pathEditMode="relative" ptsTypes="">
                                      <p:cBhvr>
                                        <p:cTn id="30" dur="2000" fill="hold"/>
                                        <p:tgtEl>
                                          <p:spTgt spid="6"/>
                                        </p:tgtEl>
                                        <p:attrNameLst>
                                          <p:attrName>ppt_x</p:attrName>
                                          <p:attrName>ppt_y</p:attrName>
                                        </p:attrNameLst>
                                      </p:cBhvr>
                                    </p:animMotion>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0"/>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4"/>
                                        </p:tgtEl>
                                        <p:attrNameLst>
                                          <p:attrName>style.visibility</p:attrName>
                                        </p:attrNameLst>
                                      </p:cBhvr>
                                      <p:to>
                                        <p:strVal val="visible"/>
                                      </p:to>
                                    </p:set>
                                  </p:childTnLst>
                                </p:cTn>
                              </p:par>
                              <p:par>
                                <p:cTn id="37" presetID="1" presetClass="exit" presetSubtype="0" fill="hold" nodeType="withEffect">
                                  <p:stCondLst>
                                    <p:cond delay="0"/>
                                  </p:stCondLst>
                                  <p:childTnLst>
                                    <p:set>
                                      <p:cBhvr>
                                        <p:cTn id="38" dur="1" fill="hold">
                                          <p:stCondLst>
                                            <p:cond delay="0"/>
                                          </p:stCondLst>
                                        </p:cTn>
                                        <p:tgtEl>
                                          <p:spTgt spid="2"/>
                                        </p:tgtEl>
                                        <p:attrNameLst>
                                          <p:attrName>style.visibility</p:attrName>
                                        </p:attrNameLst>
                                      </p:cBhvr>
                                      <p:to>
                                        <p:strVal val="hidden"/>
                                      </p:to>
                                    </p:set>
                                  </p:childTnLst>
                                </p:cTn>
                              </p:par>
                              <p:par>
                                <p:cTn id="39" presetID="1" presetClass="exit" presetSubtype="0" fill="hold" nodeType="withEffect">
                                  <p:stCondLst>
                                    <p:cond delay="0"/>
                                  </p:stCondLst>
                                  <p:childTnLst>
                                    <p:set>
                                      <p:cBhvr>
                                        <p:cTn id="40" dur="1" fill="hold">
                                          <p:stCondLst>
                                            <p:cond delay="0"/>
                                          </p:stCondLst>
                                        </p:cTn>
                                        <p:tgtEl>
                                          <p:spTgt spid="6"/>
                                        </p:tgtEl>
                                        <p:attrNameLst>
                                          <p:attrName>style.visibility</p:attrName>
                                        </p:attrNameLst>
                                      </p:cBhvr>
                                      <p:to>
                                        <p:strVal val="hidden"/>
                                      </p:to>
                                    </p:set>
                                  </p:childTnLst>
                                </p:cTn>
                              </p:par>
                            </p:childTnLst>
                          </p:cTn>
                        </p:par>
                      </p:childTnLst>
                    </p:cTn>
                  </p:par>
                  <p:par>
                    <p:cTn id="41" fill="hold">
                      <p:stCondLst>
                        <p:cond delay="indefinite"/>
                      </p:stCondLst>
                      <p:childTnLst>
                        <p:par>
                          <p:cTn id="42" fill="hold">
                            <p:stCondLst>
                              <p:cond delay="0"/>
                            </p:stCondLst>
                            <p:childTnLst>
                              <p:par>
                                <p:cTn id="43" presetID="63" presetClass="path" presetSubtype="0" accel="50000" decel="50000" fill="hold" nodeType="clickEffect">
                                  <p:stCondLst>
                                    <p:cond delay="0"/>
                                  </p:stCondLst>
                                  <p:childTnLst>
                                    <p:animMotion origin="layout" path="M 0 0 L 0.05712 0" pathEditMode="relative" ptsTypes="">
                                      <p:cBhvr>
                                        <p:cTn id="44" dur="2000" fill="hold"/>
                                        <p:tgtEl>
                                          <p:spTgt spid="10"/>
                                        </p:tgtEl>
                                        <p:attrNameLst>
                                          <p:attrName>ppt_x</p:attrName>
                                          <p:attrName>ppt_y</p:attrName>
                                        </p:attrNameLst>
                                      </p:cBhvr>
                                    </p:animMotion>
                                  </p:childTnLst>
                                </p:cTn>
                              </p:par>
                              <p:par>
                                <p:cTn id="45" presetID="35" presetClass="path" presetSubtype="0" accel="50000" decel="50000" fill="hold" nodeType="withEffect">
                                  <p:stCondLst>
                                    <p:cond delay="0"/>
                                  </p:stCondLst>
                                  <p:childTnLst>
                                    <p:animMotion origin="layout" path="M 0 0 L -0.04532 0" pathEditMode="relative" ptsTypes="">
                                      <p:cBhvr>
                                        <p:cTn id="46" dur="2000" fill="hold"/>
                                        <p:tgtEl>
                                          <p:spTgt spid="14"/>
                                        </p:tgtEl>
                                        <p:attrNameLst>
                                          <p:attrName>ppt_x</p:attrName>
                                          <p:attrName>ppt_y</p:attrName>
                                        </p:attrNameLst>
                                      </p:cBhvr>
                                    </p:animMotion>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fade">
                                      <p:cBhvr>
                                        <p:cTn id="51" dur="3000"/>
                                        <p:tgtEl>
                                          <p:spTgt spid="18"/>
                                        </p:tgtEl>
                                      </p:cBhvr>
                                    </p:animEffect>
                                  </p:childTnLst>
                                </p:cTn>
                              </p:par>
                              <p:par>
                                <p:cTn id="52" presetID="10" presetClass="exit" presetSubtype="0" fill="hold" nodeType="withEffect">
                                  <p:stCondLst>
                                    <p:cond delay="0"/>
                                  </p:stCondLst>
                                  <p:childTnLst>
                                    <p:animEffect transition="out" filter="fade">
                                      <p:cBhvr>
                                        <p:cTn id="53" dur="3000"/>
                                        <p:tgtEl>
                                          <p:spTgt spid="10"/>
                                        </p:tgtEl>
                                      </p:cBhvr>
                                    </p:animEffect>
                                    <p:set>
                                      <p:cBhvr>
                                        <p:cTn id="54" dur="1" fill="hold">
                                          <p:stCondLst>
                                            <p:cond delay="2999"/>
                                          </p:stCondLst>
                                        </p:cTn>
                                        <p:tgtEl>
                                          <p:spTgt spid="10"/>
                                        </p:tgtEl>
                                        <p:attrNameLst>
                                          <p:attrName>style.visibility</p:attrName>
                                        </p:attrNameLst>
                                      </p:cBhvr>
                                      <p:to>
                                        <p:strVal val="hidden"/>
                                      </p:to>
                                    </p:set>
                                  </p:childTnLst>
                                </p:cTn>
                              </p:par>
                              <p:par>
                                <p:cTn id="55" presetID="10" presetClass="exit" presetSubtype="0" fill="hold" nodeType="withEffect">
                                  <p:stCondLst>
                                    <p:cond delay="0"/>
                                  </p:stCondLst>
                                  <p:childTnLst>
                                    <p:animEffect transition="out" filter="fade">
                                      <p:cBhvr>
                                        <p:cTn id="56" dur="3000"/>
                                        <p:tgtEl>
                                          <p:spTgt spid="14"/>
                                        </p:tgtEl>
                                      </p:cBhvr>
                                    </p:animEffect>
                                    <p:set>
                                      <p:cBhvr>
                                        <p:cTn id="57" dur="1" fill="hold">
                                          <p:stCondLst>
                                            <p:cond delay="2999"/>
                                          </p:stCondLst>
                                        </p:cTn>
                                        <p:tgtEl>
                                          <p:spTgt spid="14"/>
                                        </p:tgtEl>
                                        <p:attrNameLst>
                                          <p:attrName>style.visibility</p:attrName>
                                        </p:attrNameLst>
                                      </p:cBhvr>
                                      <p:to>
                                        <p:strVal val="hidden"/>
                                      </p:to>
                                    </p:se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19"/>
                                        </p:tgtEl>
                                        <p:attrNameLst>
                                          <p:attrName>style.visibility</p:attrName>
                                        </p:attrNameLst>
                                      </p:cBhvr>
                                      <p:to>
                                        <p:strVal val="visible"/>
                                      </p:to>
                                    </p:set>
                                    <p:animEffect transition="in" filter="fade">
                                      <p:cBhvr>
                                        <p:cTn id="62" dur="3000"/>
                                        <p:tgtEl>
                                          <p:spTgt spid="19"/>
                                        </p:tgtEl>
                                      </p:cBhvr>
                                    </p:animEffect>
                                  </p:childTnLst>
                                </p:cTn>
                              </p:par>
                              <p:par>
                                <p:cTn id="63" presetID="10" presetClass="exit" presetSubtype="0" fill="hold" nodeType="withEffect">
                                  <p:stCondLst>
                                    <p:cond delay="0"/>
                                  </p:stCondLst>
                                  <p:childTnLst>
                                    <p:animEffect transition="out" filter="fade">
                                      <p:cBhvr>
                                        <p:cTn id="64" dur="3000"/>
                                        <p:tgtEl>
                                          <p:spTgt spid="18"/>
                                        </p:tgtEl>
                                      </p:cBhvr>
                                    </p:animEffect>
                                    <p:set>
                                      <p:cBhvr>
                                        <p:cTn id="65" dur="1" fill="hold">
                                          <p:stCondLst>
                                            <p:cond delay="2999"/>
                                          </p:stCondLst>
                                        </p:cTn>
                                        <p:tgtEl>
                                          <p:spTgt spid="18"/>
                                        </p:tgtEl>
                                        <p:attrNameLst>
                                          <p:attrName>style.visibility</p:attrName>
                                        </p:attrNameLst>
                                      </p:cBhvr>
                                      <p:to>
                                        <p:strVal val="hidden"/>
                                      </p:to>
                                    </p:set>
                                  </p:childTnLst>
                                </p:cTn>
                              </p:par>
                            </p:childTnLst>
                          </p:cTn>
                        </p:par>
                      </p:childTnLst>
                    </p:cTn>
                  </p:par>
                  <p:par>
                    <p:cTn id="66" fill="hold">
                      <p:stCondLst>
                        <p:cond delay="indefinite"/>
                      </p:stCondLst>
                      <p:childTnLst>
                        <p:par>
                          <p:cTn id="67" fill="hold">
                            <p:stCondLst>
                              <p:cond delay="0"/>
                            </p:stCondLst>
                            <p:childTnLst>
                              <p:par>
                                <p:cTn id="68" presetID="2" presetClass="entr" presetSubtype="4" fill="hold" grpId="0" nodeType="clickEffect">
                                  <p:stCondLst>
                                    <p:cond delay="0"/>
                                  </p:stCondLst>
                                  <p:childTnLst>
                                    <p:set>
                                      <p:cBhvr>
                                        <p:cTn id="69" dur="1" fill="hold">
                                          <p:stCondLst>
                                            <p:cond delay="0"/>
                                          </p:stCondLst>
                                        </p:cTn>
                                        <p:tgtEl>
                                          <p:spTgt spid="11270"/>
                                        </p:tgtEl>
                                        <p:attrNameLst>
                                          <p:attrName>style.visibility</p:attrName>
                                        </p:attrNameLst>
                                      </p:cBhvr>
                                      <p:to>
                                        <p:strVal val="visible"/>
                                      </p:to>
                                    </p:set>
                                    <p:anim calcmode="lin" valueType="num">
                                      <p:cBhvr additive="base">
                                        <p:cTn id="70" dur="500" fill="hold"/>
                                        <p:tgtEl>
                                          <p:spTgt spid="11270"/>
                                        </p:tgtEl>
                                        <p:attrNameLst>
                                          <p:attrName>ppt_x</p:attrName>
                                        </p:attrNameLst>
                                      </p:cBhvr>
                                      <p:tavLst>
                                        <p:tav tm="0">
                                          <p:val>
                                            <p:strVal val="#ppt_x"/>
                                          </p:val>
                                        </p:tav>
                                        <p:tav tm="100000">
                                          <p:val>
                                            <p:strVal val="#ppt_x"/>
                                          </p:val>
                                        </p:tav>
                                      </p:tavLst>
                                    </p:anim>
                                    <p:anim calcmode="lin" valueType="num">
                                      <p:cBhvr additive="base">
                                        <p:cTn id="71" dur="500" fill="hold"/>
                                        <p:tgtEl>
                                          <p:spTgt spid="1127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70" grpId="0"/>
      <p:bldP spid="10262" grpId="0"/>
      <p:bldP spid="9" grpId="0"/>
    </p:bldLst>
  </p:timing>
</p:sld>
</file>

<file path=ppt/tags/tag1.xml><?xml version="1.0" encoding="utf-8"?>
<p:tagLst xmlns:a="http://schemas.openxmlformats.org/drawingml/2006/main" xmlns:r="http://schemas.openxmlformats.org/officeDocument/2006/relationships" xmlns:p="http://schemas.openxmlformats.org/presentationml/2006/main">
  <p:tag name="AS_OS" val="Unix 3.10 unknown"/>
  <p:tag name="AS_RELEASE_DATE" val="2023.03.31"/>
  <p:tag name="AS_TITLE" val="Aspose.Slides for Java"/>
  <p:tag name="AS_VERSION" val="23.3"/>
  <p:tag name="COMMONDATA" val="eyJoZGlkIjoiMGRhNzVlMjEzNWNmMGE0OWU3MzY0Y2RjMzY4OGEzZjkifQ=="/>
  <p:tag name="KSO_WPP_MARK_KEY" val="7b164622-114d-458e-84b2-141c419a4f8a"/>
</p:tagLst>
</file>

<file path=ppt/tags/tag10.xml><?xml version="1.0" encoding="utf-8"?>
<p:tagLst xmlns:a="http://schemas.openxmlformats.org/drawingml/2006/main" xmlns:r="http://schemas.openxmlformats.org/officeDocument/2006/relationships" xmlns:p="http://schemas.openxmlformats.org/presentationml/2006/main">
  <p:tag name="AS_UNIQUEID" val="3523"/>
</p:tagLst>
</file>

<file path=ppt/tags/tag100.xml><?xml version="1.0" encoding="utf-8"?>
<p:tagLst xmlns:a="http://schemas.openxmlformats.org/drawingml/2006/main" xmlns:r="http://schemas.openxmlformats.org/officeDocument/2006/relationships" xmlns:p="http://schemas.openxmlformats.org/presentationml/2006/main">
  <p:tag name="AS_UNIQUEID" val="1647"/>
</p:tagLst>
</file>

<file path=ppt/tags/tag101.xml><?xml version="1.0" encoding="utf-8"?>
<p:tagLst xmlns:a="http://schemas.openxmlformats.org/drawingml/2006/main" xmlns:r="http://schemas.openxmlformats.org/officeDocument/2006/relationships" xmlns:p="http://schemas.openxmlformats.org/presentationml/2006/main">
  <p:tag name="AS_UNIQUEID" val="1648"/>
</p:tagLst>
</file>

<file path=ppt/tags/tag102.xml><?xml version="1.0" encoding="utf-8"?>
<p:tagLst xmlns:a="http://schemas.openxmlformats.org/drawingml/2006/main" xmlns:r="http://schemas.openxmlformats.org/officeDocument/2006/relationships" xmlns:p="http://schemas.openxmlformats.org/presentationml/2006/main">
  <p:tag name="AS_UNIQUEID" val="3607"/>
</p:tagLst>
</file>

<file path=ppt/tags/tag103.xml><?xml version="1.0" encoding="utf-8"?>
<p:tagLst xmlns:a="http://schemas.openxmlformats.org/drawingml/2006/main" xmlns:r="http://schemas.openxmlformats.org/officeDocument/2006/relationships" xmlns:p="http://schemas.openxmlformats.org/presentationml/2006/main">
  <p:tag name="AS_UNIQUEID" val="1899"/>
</p:tagLst>
</file>

<file path=ppt/tags/tag104.xml><?xml version="1.0" encoding="utf-8"?>
<p:tagLst xmlns:a="http://schemas.openxmlformats.org/drawingml/2006/main" xmlns:r="http://schemas.openxmlformats.org/officeDocument/2006/relationships" xmlns:p="http://schemas.openxmlformats.org/presentationml/2006/main">
  <p:tag name="AS_UNIQUEID" val="2054"/>
</p:tagLst>
</file>

<file path=ppt/tags/tag105.xml><?xml version="1.0" encoding="utf-8"?>
<p:tagLst xmlns:a="http://schemas.openxmlformats.org/drawingml/2006/main" xmlns:r="http://schemas.openxmlformats.org/officeDocument/2006/relationships" xmlns:p="http://schemas.openxmlformats.org/presentationml/2006/main">
  <p:tag name="AS_UNIQUEID" val="3647"/>
</p:tagLst>
</file>

<file path=ppt/tags/tag106.xml><?xml version="1.0" encoding="utf-8"?>
<p:tagLst xmlns:a="http://schemas.openxmlformats.org/drawingml/2006/main" xmlns:r="http://schemas.openxmlformats.org/officeDocument/2006/relationships" xmlns:p="http://schemas.openxmlformats.org/presentationml/2006/main">
  <p:tag name="AS_UNIQUEID" val="1818"/>
</p:tagLst>
</file>

<file path=ppt/tags/tag107.xml><?xml version="1.0" encoding="utf-8"?>
<p:tagLst xmlns:a="http://schemas.openxmlformats.org/drawingml/2006/main" xmlns:r="http://schemas.openxmlformats.org/officeDocument/2006/relationships" xmlns:p="http://schemas.openxmlformats.org/presentationml/2006/main">
  <p:tag name="AS_UNIQUEID" val="1820"/>
</p:tagLst>
</file>

<file path=ppt/tags/tag108.xml><?xml version="1.0" encoding="utf-8"?>
<p:tagLst xmlns:a="http://schemas.openxmlformats.org/drawingml/2006/main" xmlns:r="http://schemas.openxmlformats.org/officeDocument/2006/relationships" xmlns:p="http://schemas.openxmlformats.org/presentationml/2006/main">
  <p:tag name="AS_UNIQUEID" val="1821"/>
</p:tagLst>
</file>

<file path=ppt/tags/tag109.xml><?xml version="1.0" encoding="utf-8"?>
<p:tagLst xmlns:a="http://schemas.openxmlformats.org/drawingml/2006/main" xmlns:r="http://schemas.openxmlformats.org/officeDocument/2006/relationships" xmlns:p="http://schemas.openxmlformats.org/presentationml/2006/main">
  <p:tag name="AS_UNIQUEID" val="1823"/>
</p:tagLst>
</file>

<file path=ppt/tags/tag11.xml><?xml version="1.0" encoding="utf-8"?>
<p:tagLst xmlns:a="http://schemas.openxmlformats.org/drawingml/2006/main" xmlns:r="http://schemas.openxmlformats.org/officeDocument/2006/relationships" xmlns:p="http://schemas.openxmlformats.org/presentationml/2006/main">
  <p:tag name="AS_UNIQUEID" val="3524"/>
</p:tagLst>
</file>

<file path=ppt/tags/tag110.xml><?xml version="1.0" encoding="utf-8"?>
<p:tagLst xmlns:a="http://schemas.openxmlformats.org/drawingml/2006/main" xmlns:r="http://schemas.openxmlformats.org/officeDocument/2006/relationships" xmlns:p="http://schemas.openxmlformats.org/presentationml/2006/main">
  <p:tag name="AS_UNIQUEID" val="1824"/>
</p:tagLst>
</file>

<file path=ppt/tags/tag111.xml><?xml version="1.0" encoding="utf-8"?>
<p:tagLst xmlns:a="http://schemas.openxmlformats.org/drawingml/2006/main" xmlns:r="http://schemas.openxmlformats.org/officeDocument/2006/relationships" xmlns:p="http://schemas.openxmlformats.org/presentationml/2006/main">
  <p:tag name="AS_UNIQUEID" val="1826"/>
</p:tagLst>
</file>

<file path=ppt/tags/tag112.xml><?xml version="1.0" encoding="utf-8"?>
<p:tagLst xmlns:a="http://schemas.openxmlformats.org/drawingml/2006/main" xmlns:r="http://schemas.openxmlformats.org/officeDocument/2006/relationships" xmlns:p="http://schemas.openxmlformats.org/presentationml/2006/main">
  <p:tag name="AS_UNIQUEID" val="1827"/>
</p:tagLst>
</file>

<file path=ppt/tags/tag113.xml><?xml version="1.0" encoding="utf-8"?>
<p:tagLst xmlns:a="http://schemas.openxmlformats.org/drawingml/2006/main" xmlns:r="http://schemas.openxmlformats.org/officeDocument/2006/relationships" xmlns:p="http://schemas.openxmlformats.org/presentationml/2006/main">
  <p:tag name="AS_UNIQUEID" val="1829"/>
</p:tagLst>
</file>

<file path=ppt/tags/tag114.xml><?xml version="1.0" encoding="utf-8"?>
<p:tagLst xmlns:a="http://schemas.openxmlformats.org/drawingml/2006/main" xmlns:r="http://schemas.openxmlformats.org/officeDocument/2006/relationships" xmlns:p="http://schemas.openxmlformats.org/presentationml/2006/main">
  <p:tag name="AS_UNIQUEID" val="1830"/>
</p:tagLst>
</file>

<file path=ppt/tags/tag115.xml><?xml version="1.0" encoding="utf-8"?>
<p:tagLst xmlns:a="http://schemas.openxmlformats.org/drawingml/2006/main" xmlns:r="http://schemas.openxmlformats.org/officeDocument/2006/relationships" xmlns:p="http://schemas.openxmlformats.org/presentationml/2006/main">
  <p:tag name="AS_UNIQUEID" val="1832"/>
</p:tagLst>
</file>

<file path=ppt/tags/tag116.xml><?xml version="1.0" encoding="utf-8"?>
<p:tagLst xmlns:a="http://schemas.openxmlformats.org/drawingml/2006/main" xmlns:r="http://schemas.openxmlformats.org/officeDocument/2006/relationships" xmlns:p="http://schemas.openxmlformats.org/presentationml/2006/main">
  <p:tag name="AS_UNIQUEID" val="1833"/>
</p:tagLst>
</file>

<file path=ppt/tags/tag117.xml><?xml version="1.0" encoding="utf-8"?>
<p:tagLst xmlns:a="http://schemas.openxmlformats.org/drawingml/2006/main" xmlns:r="http://schemas.openxmlformats.org/officeDocument/2006/relationships" xmlns:p="http://schemas.openxmlformats.org/presentationml/2006/main">
  <p:tag name="AS_UNIQUEID" val="1835"/>
</p:tagLst>
</file>

<file path=ppt/tags/tag118.xml><?xml version="1.0" encoding="utf-8"?>
<p:tagLst xmlns:a="http://schemas.openxmlformats.org/drawingml/2006/main" xmlns:r="http://schemas.openxmlformats.org/officeDocument/2006/relationships" xmlns:p="http://schemas.openxmlformats.org/presentationml/2006/main">
  <p:tag name="AS_UNIQUEID" val="1836"/>
</p:tagLst>
</file>

<file path=ppt/tags/tag119.xml><?xml version="1.0" encoding="utf-8"?>
<p:tagLst xmlns:a="http://schemas.openxmlformats.org/drawingml/2006/main" xmlns:r="http://schemas.openxmlformats.org/officeDocument/2006/relationships" xmlns:p="http://schemas.openxmlformats.org/presentationml/2006/main">
  <p:tag name="AS_UNIQUEID" val="1838"/>
</p:tagLst>
</file>

<file path=ppt/tags/tag12.xml><?xml version="1.0" encoding="utf-8"?>
<p:tagLst xmlns:a="http://schemas.openxmlformats.org/drawingml/2006/main" xmlns:r="http://schemas.openxmlformats.org/officeDocument/2006/relationships" xmlns:p="http://schemas.openxmlformats.org/presentationml/2006/main">
  <p:tag name="AS_UNIQUEID" val="3525"/>
</p:tagLst>
</file>

<file path=ppt/tags/tag120.xml><?xml version="1.0" encoding="utf-8"?>
<p:tagLst xmlns:a="http://schemas.openxmlformats.org/drawingml/2006/main" xmlns:r="http://schemas.openxmlformats.org/officeDocument/2006/relationships" xmlns:p="http://schemas.openxmlformats.org/presentationml/2006/main">
  <p:tag name="AS_UNIQUEID" val="1839"/>
</p:tagLst>
</file>

<file path=ppt/tags/tag121.xml><?xml version="1.0" encoding="utf-8"?>
<p:tagLst xmlns:a="http://schemas.openxmlformats.org/drawingml/2006/main" xmlns:r="http://schemas.openxmlformats.org/officeDocument/2006/relationships" xmlns:p="http://schemas.openxmlformats.org/presentationml/2006/main">
  <p:tag name="AS_UNIQUEID" val="1841"/>
</p:tagLst>
</file>

<file path=ppt/tags/tag122.xml><?xml version="1.0" encoding="utf-8"?>
<p:tagLst xmlns:a="http://schemas.openxmlformats.org/drawingml/2006/main" xmlns:r="http://schemas.openxmlformats.org/officeDocument/2006/relationships" xmlns:p="http://schemas.openxmlformats.org/presentationml/2006/main">
  <p:tag name="AS_UNIQUEID" val="1842"/>
</p:tagLst>
</file>

<file path=ppt/tags/tag123.xml><?xml version="1.0" encoding="utf-8"?>
<p:tagLst xmlns:a="http://schemas.openxmlformats.org/drawingml/2006/main" xmlns:r="http://schemas.openxmlformats.org/officeDocument/2006/relationships" xmlns:p="http://schemas.openxmlformats.org/presentationml/2006/main">
  <p:tag name="AS_UNIQUEID" val="1844"/>
</p:tagLst>
</file>

<file path=ppt/tags/tag124.xml><?xml version="1.0" encoding="utf-8"?>
<p:tagLst xmlns:a="http://schemas.openxmlformats.org/drawingml/2006/main" xmlns:r="http://schemas.openxmlformats.org/officeDocument/2006/relationships" xmlns:p="http://schemas.openxmlformats.org/presentationml/2006/main">
  <p:tag name="AS_UNIQUEID" val="1845"/>
</p:tagLst>
</file>

<file path=ppt/tags/tag125.xml><?xml version="1.0" encoding="utf-8"?>
<p:tagLst xmlns:a="http://schemas.openxmlformats.org/drawingml/2006/main" xmlns:r="http://schemas.openxmlformats.org/officeDocument/2006/relationships" xmlns:p="http://schemas.openxmlformats.org/presentationml/2006/main">
  <p:tag name="AS_UNIQUEID" val="1847"/>
</p:tagLst>
</file>

<file path=ppt/tags/tag126.xml><?xml version="1.0" encoding="utf-8"?>
<p:tagLst xmlns:a="http://schemas.openxmlformats.org/drawingml/2006/main" xmlns:r="http://schemas.openxmlformats.org/officeDocument/2006/relationships" xmlns:p="http://schemas.openxmlformats.org/presentationml/2006/main">
  <p:tag name="AS_UNIQUEID" val="1848"/>
</p:tagLst>
</file>

<file path=ppt/tags/tag127.xml><?xml version="1.0" encoding="utf-8"?>
<p:tagLst xmlns:a="http://schemas.openxmlformats.org/drawingml/2006/main" xmlns:r="http://schemas.openxmlformats.org/officeDocument/2006/relationships" xmlns:p="http://schemas.openxmlformats.org/presentationml/2006/main">
  <p:tag name="AS_UNIQUEID" val="1850"/>
</p:tagLst>
</file>

<file path=ppt/tags/tag128.xml><?xml version="1.0" encoding="utf-8"?>
<p:tagLst xmlns:a="http://schemas.openxmlformats.org/drawingml/2006/main" xmlns:r="http://schemas.openxmlformats.org/officeDocument/2006/relationships" xmlns:p="http://schemas.openxmlformats.org/presentationml/2006/main">
  <p:tag name="AS_UNIQUEID" val="1851"/>
</p:tagLst>
</file>

<file path=ppt/tags/tag129.xml><?xml version="1.0" encoding="utf-8"?>
<p:tagLst xmlns:a="http://schemas.openxmlformats.org/drawingml/2006/main" xmlns:r="http://schemas.openxmlformats.org/officeDocument/2006/relationships" xmlns:p="http://schemas.openxmlformats.org/presentationml/2006/main">
  <p:tag name="AS_UNIQUEID" val="1853"/>
</p:tagLst>
</file>

<file path=ppt/tags/tag13.xml><?xml version="1.0" encoding="utf-8"?>
<p:tagLst xmlns:a="http://schemas.openxmlformats.org/drawingml/2006/main" xmlns:r="http://schemas.openxmlformats.org/officeDocument/2006/relationships" xmlns:p="http://schemas.openxmlformats.org/presentationml/2006/main">
  <p:tag name="AS_UNIQUEID" val="3526"/>
</p:tagLst>
</file>

<file path=ppt/tags/tag130.xml><?xml version="1.0" encoding="utf-8"?>
<p:tagLst xmlns:a="http://schemas.openxmlformats.org/drawingml/2006/main" xmlns:r="http://schemas.openxmlformats.org/officeDocument/2006/relationships" xmlns:p="http://schemas.openxmlformats.org/presentationml/2006/main">
  <p:tag name="AS_UNIQUEID" val="1854"/>
</p:tagLst>
</file>

<file path=ppt/tags/tag131.xml><?xml version="1.0" encoding="utf-8"?>
<p:tagLst xmlns:a="http://schemas.openxmlformats.org/drawingml/2006/main" xmlns:r="http://schemas.openxmlformats.org/officeDocument/2006/relationships" xmlns:p="http://schemas.openxmlformats.org/presentationml/2006/main">
  <p:tag name="AS_UNIQUEID" val="1856"/>
</p:tagLst>
</file>

<file path=ppt/tags/tag132.xml><?xml version="1.0" encoding="utf-8"?>
<p:tagLst xmlns:a="http://schemas.openxmlformats.org/drawingml/2006/main" xmlns:r="http://schemas.openxmlformats.org/officeDocument/2006/relationships" xmlns:p="http://schemas.openxmlformats.org/presentationml/2006/main">
  <p:tag name="AS_UNIQUEID" val="1857"/>
</p:tagLst>
</file>

<file path=ppt/tags/tag133.xml><?xml version="1.0" encoding="utf-8"?>
<p:tagLst xmlns:a="http://schemas.openxmlformats.org/drawingml/2006/main" xmlns:r="http://schemas.openxmlformats.org/officeDocument/2006/relationships" xmlns:p="http://schemas.openxmlformats.org/presentationml/2006/main">
  <p:tag name="AS_UNIQUEID" val="1859"/>
</p:tagLst>
</file>

<file path=ppt/tags/tag134.xml><?xml version="1.0" encoding="utf-8"?>
<p:tagLst xmlns:a="http://schemas.openxmlformats.org/drawingml/2006/main" xmlns:r="http://schemas.openxmlformats.org/officeDocument/2006/relationships" xmlns:p="http://schemas.openxmlformats.org/presentationml/2006/main">
  <p:tag name="AS_UNIQUEID" val="1860"/>
</p:tagLst>
</file>

<file path=ppt/tags/tag135.xml><?xml version="1.0" encoding="utf-8"?>
<p:tagLst xmlns:a="http://schemas.openxmlformats.org/drawingml/2006/main" xmlns:r="http://schemas.openxmlformats.org/officeDocument/2006/relationships" xmlns:p="http://schemas.openxmlformats.org/presentationml/2006/main">
  <p:tag name="AS_UNIQUEID" val="1862"/>
</p:tagLst>
</file>

<file path=ppt/tags/tag136.xml><?xml version="1.0" encoding="utf-8"?>
<p:tagLst xmlns:a="http://schemas.openxmlformats.org/drawingml/2006/main" xmlns:r="http://schemas.openxmlformats.org/officeDocument/2006/relationships" xmlns:p="http://schemas.openxmlformats.org/presentationml/2006/main">
  <p:tag name="AS_UNIQUEID" val="1863"/>
</p:tagLst>
</file>

<file path=ppt/tags/tag137.xml><?xml version="1.0" encoding="utf-8"?>
<p:tagLst xmlns:a="http://schemas.openxmlformats.org/drawingml/2006/main" xmlns:r="http://schemas.openxmlformats.org/officeDocument/2006/relationships" xmlns:p="http://schemas.openxmlformats.org/presentationml/2006/main">
  <p:tag name="AS_UNIQUEID" val="1865"/>
</p:tagLst>
</file>

<file path=ppt/tags/tag138.xml><?xml version="1.0" encoding="utf-8"?>
<p:tagLst xmlns:a="http://schemas.openxmlformats.org/drawingml/2006/main" xmlns:r="http://schemas.openxmlformats.org/officeDocument/2006/relationships" xmlns:p="http://schemas.openxmlformats.org/presentationml/2006/main">
  <p:tag name="AS_UNIQUEID" val="1866"/>
</p:tagLst>
</file>

<file path=ppt/tags/tag139.xml><?xml version="1.0" encoding="utf-8"?>
<p:tagLst xmlns:a="http://schemas.openxmlformats.org/drawingml/2006/main" xmlns:r="http://schemas.openxmlformats.org/officeDocument/2006/relationships" xmlns:p="http://schemas.openxmlformats.org/presentationml/2006/main">
  <p:tag name="AS_UNIQUEID" val="1868"/>
</p:tagLst>
</file>

<file path=ppt/tags/tag14.xml><?xml version="1.0" encoding="utf-8"?>
<p:tagLst xmlns:a="http://schemas.openxmlformats.org/drawingml/2006/main" xmlns:r="http://schemas.openxmlformats.org/officeDocument/2006/relationships" xmlns:p="http://schemas.openxmlformats.org/presentationml/2006/main">
  <p:tag name="AS_UNIQUEID" val="3528"/>
</p:tagLst>
</file>

<file path=ppt/tags/tag140.xml><?xml version="1.0" encoding="utf-8"?>
<p:tagLst xmlns:a="http://schemas.openxmlformats.org/drawingml/2006/main" xmlns:r="http://schemas.openxmlformats.org/officeDocument/2006/relationships" xmlns:p="http://schemas.openxmlformats.org/presentationml/2006/main">
  <p:tag name="AS_UNIQUEID" val="1869"/>
</p:tagLst>
</file>

<file path=ppt/tags/tag141.xml><?xml version="1.0" encoding="utf-8"?>
<p:tagLst xmlns:a="http://schemas.openxmlformats.org/drawingml/2006/main" xmlns:r="http://schemas.openxmlformats.org/officeDocument/2006/relationships" xmlns:p="http://schemas.openxmlformats.org/presentationml/2006/main">
  <p:tag name="AS_UNIQUEID" val="1871"/>
</p:tagLst>
</file>

<file path=ppt/tags/tag142.xml><?xml version="1.0" encoding="utf-8"?>
<p:tagLst xmlns:a="http://schemas.openxmlformats.org/drawingml/2006/main" xmlns:r="http://schemas.openxmlformats.org/officeDocument/2006/relationships" xmlns:p="http://schemas.openxmlformats.org/presentationml/2006/main">
  <p:tag name="AS_UNIQUEID" val="1872"/>
</p:tagLst>
</file>

<file path=ppt/tags/tag143.xml><?xml version="1.0" encoding="utf-8"?>
<p:tagLst xmlns:a="http://schemas.openxmlformats.org/drawingml/2006/main" xmlns:r="http://schemas.openxmlformats.org/officeDocument/2006/relationships" xmlns:p="http://schemas.openxmlformats.org/presentationml/2006/main">
  <p:tag name="AS_UNIQUEID" val="1874"/>
</p:tagLst>
</file>

<file path=ppt/tags/tag144.xml><?xml version="1.0" encoding="utf-8"?>
<p:tagLst xmlns:a="http://schemas.openxmlformats.org/drawingml/2006/main" xmlns:r="http://schemas.openxmlformats.org/officeDocument/2006/relationships" xmlns:p="http://schemas.openxmlformats.org/presentationml/2006/main">
  <p:tag name="AS_UNIQUEID" val="1875"/>
</p:tagLst>
</file>

<file path=ppt/tags/tag145.xml><?xml version="1.0" encoding="utf-8"?>
<p:tagLst xmlns:a="http://schemas.openxmlformats.org/drawingml/2006/main" xmlns:r="http://schemas.openxmlformats.org/officeDocument/2006/relationships" xmlns:p="http://schemas.openxmlformats.org/presentationml/2006/main">
  <p:tag name="AS_UNIQUEID" val="1877"/>
</p:tagLst>
</file>

<file path=ppt/tags/tag146.xml><?xml version="1.0" encoding="utf-8"?>
<p:tagLst xmlns:a="http://schemas.openxmlformats.org/drawingml/2006/main" xmlns:r="http://schemas.openxmlformats.org/officeDocument/2006/relationships" xmlns:p="http://schemas.openxmlformats.org/presentationml/2006/main">
  <p:tag name="AS_UNIQUEID" val="1878"/>
</p:tagLst>
</file>

<file path=ppt/tags/tag147.xml><?xml version="1.0" encoding="utf-8"?>
<p:tagLst xmlns:a="http://schemas.openxmlformats.org/drawingml/2006/main" xmlns:r="http://schemas.openxmlformats.org/officeDocument/2006/relationships" xmlns:p="http://schemas.openxmlformats.org/presentationml/2006/main">
  <p:tag name="AS_UNIQUEID" val="1880"/>
</p:tagLst>
</file>

<file path=ppt/tags/tag148.xml><?xml version="1.0" encoding="utf-8"?>
<p:tagLst xmlns:a="http://schemas.openxmlformats.org/drawingml/2006/main" xmlns:r="http://schemas.openxmlformats.org/officeDocument/2006/relationships" xmlns:p="http://schemas.openxmlformats.org/presentationml/2006/main">
  <p:tag name="AS_UNIQUEID" val="1881"/>
</p:tagLst>
</file>

<file path=ppt/tags/tag149.xml><?xml version="1.0" encoding="utf-8"?>
<p:tagLst xmlns:a="http://schemas.openxmlformats.org/drawingml/2006/main" xmlns:r="http://schemas.openxmlformats.org/officeDocument/2006/relationships" xmlns:p="http://schemas.openxmlformats.org/presentationml/2006/main">
  <p:tag name="AS_UNIQUEID" val="1883"/>
</p:tagLst>
</file>

<file path=ppt/tags/tag15.xml><?xml version="1.0" encoding="utf-8"?>
<p:tagLst xmlns:a="http://schemas.openxmlformats.org/drawingml/2006/main" xmlns:r="http://schemas.openxmlformats.org/officeDocument/2006/relationships" xmlns:p="http://schemas.openxmlformats.org/presentationml/2006/main">
  <p:tag name="AS_UNIQUEID" val="3529"/>
</p:tagLst>
</file>

<file path=ppt/tags/tag150.xml><?xml version="1.0" encoding="utf-8"?>
<p:tagLst xmlns:a="http://schemas.openxmlformats.org/drawingml/2006/main" xmlns:r="http://schemas.openxmlformats.org/officeDocument/2006/relationships" xmlns:p="http://schemas.openxmlformats.org/presentationml/2006/main">
  <p:tag name="AS_UNIQUEID" val="1884"/>
</p:tagLst>
</file>

<file path=ppt/tags/tag151.xml><?xml version="1.0" encoding="utf-8"?>
<p:tagLst xmlns:a="http://schemas.openxmlformats.org/drawingml/2006/main" xmlns:r="http://schemas.openxmlformats.org/officeDocument/2006/relationships" xmlns:p="http://schemas.openxmlformats.org/presentationml/2006/main">
  <p:tag name="AS_UNIQUEID" val="1886"/>
</p:tagLst>
</file>

<file path=ppt/tags/tag152.xml><?xml version="1.0" encoding="utf-8"?>
<p:tagLst xmlns:a="http://schemas.openxmlformats.org/drawingml/2006/main" xmlns:r="http://schemas.openxmlformats.org/officeDocument/2006/relationships" xmlns:p="http://schemas.openxmlformats.org/presentationml/2006/main">
  <p:tag name="AS_UNIQUEID" val="1887"/>
</p:tagLst>
</file>

<file path=ppt/tags/tag153.xml><?xml version="1.0" encoding="utf-8"?>
<p:tagLst xmlns:a="http://schemas.openxmlformats.org/drawingml/2006/main" xmlns:r="http://schemas.openxmlformats.org/officeDocument/2006/relationships" xmlns:p="http://schemas.openxmlformats.org/presentationml/2006/main">
  <p:tag name="AS_UNIQUEID" val="1889"/>
</p:tagLst>
</file>

<file path=ppt/tags/tag154.xml><?xml version="1.0" encoding="utf-8"?>
<p:tagLst xmlns:a="http://schemas.openxmlformats.org/drawingml/2006/main" xmlns:r="http://schemas.openxmlformats.org/officeDocument/2006/relationships" xmlns:p="http://schemas.openxmlformats.org/presentationml/2006/main">
  <p:tag name="AS_UNIQUEID" val="1890"/>
</p:tagLst>
</file>

<file path=ppt/tags/tag155.xml><?xml version="1.0" encoding="utf-8"?>
<p:tagLst xmlns:a="http://schemas.openxmlformats.org/drawingml/2006/main" xmlns:r="http://schemas.openxmlformats.org/officeDocument/2006/relationships" xmlns:p="http://schemas.openxmlformats.org/presentationml/2006/main">
  <p:tag name="AS_UNIQUEID" val="1892"/>
</p:tagLst>
</file>

<file path=ppt/tags/tag156.xml><?xml version="1.0" encoding="utf-8"?>
<p:tagLst xmlns:a="http://schemas.openxmlformats.org/drawingml/2006/main" xmlns:r="http://schemas.openxmlformats.org/officeDocument/2006/relationships" xmlns:p="http://schemas.openxmlformats.org/presentationml/2006/main">
  <p:tag name="AS_UNIQUEID" val="1893"/>
</p:tagLst>
</file>

<file path=ppt/tags/tag157.xml><?xml version="1.0" encoding="utf-8"?>
<p:tagLst xmlns:a="http://schemas.openxmlformats.org/drawingml/2006/main" xmlns:r="http://schemas.openxmlformats.org/officeDocument/2006/relationships" xmlns:p="http://schemas.openxmlformats.org/presentationml/2006/main">
  <p:tag name="AS_UNIQUEID" val="1895"/>
</p:tagLst>
</file>

<file path=ppt/tags/tag158.xml><?xml version="1.0" encoding="utf-8"?>
<p:tagLst xmlns:a="http://schemas.openxmlformats.org/drawingml/2006/main" xmlns:r="http://schemas.openxmlformats.org/officeDocument/2006/relationships" xmlns:p="http://schemas.openxmlformats.org/presentationml/2006/main">
  <p:tag name="AS_UNIQUEID" val="1896"/>
</p:tagLst>
</file>

<file path=ppt/tags/tag159.xml><?xml version="1.0" encoding="utf-8"?>
<p:tagLst xmlns:a="http://schemas.openxmlformats.org/drawingml/2006/main" xmlns:r="http://schemas.openxmlformats.org/officeDocument/2006/relationships" xmlns:p="http://schemas.openxmlformats.org/presentationml/2006/main">
  <p:tag name="AS_UNIQUEID" val="3649"/>
</p:tagLst>
</file>

<file path=ppt/tags/tag16.xml><?xml version="1.0" encoding="utf-8"?>
<p:tagLst xmlns:a="http://schemas.openxmlformats.org/drawingml/2006/main" xmlns:r="http://schemas.openxmlformats.org/officeDocument/2006/relationships" xmlns:p="http://schemas.openxmlformats.org/presentationml/2006/main">
  <p:tag name="AS_UNIQUEID" val="3530"/>
</p:tagLst>
</file>

<file path=ppt/tags/tag160.xml><?xml version="1.0" encoding="utf-8"?>
<p:tagLst xmlns:a="http://schemas.openxmlformats.org/drawingml/2006/main" xmlns:r="http://schemas.openxmlformats.org/officeDocument/2006/relationships" xmlns:p="http://schemas.openxmlformats.org/presentationml/2006/main">
  <p:tag name="AS_UNIQUEID" val="3650"/>
</p:tagLst>
</file>

<file path=ppt/tags/tag161.xml><?xml version="1.0" encoding="utf-8"?>
<p:tagLst xmlns:a="http://schemas.openxmlformats.org/drawingml/2006/main" xmlns:r="http://schemas.openxmlformats.org/officeDocument/2006/relationships" xmlns:p="http://schemas.openxmlformats.org/presentationml/2006/main">
  <p:tag name="AS_UNIQUEID" val="3651"/>
</p:tagLst>
</file>

<file path=ppt/tags/tag162.xml><?xml version="1.0" encoding="utf-8"?>
<p:tagLst xmlns:a="http://schemas.openxmlformats.org/drawingml/2006/main" xmlns:r="http://schemas.openxmlformats.org/officeDocument/2006/relationships" xmlns:p="http://schemas.openxmlformats.org/presentationml/2006/main">
  <p:tag name="AS_UNIQUEID" val="3652"/>
</p:tagLst>
</file>

<file path=ppt/tags/tag163.xml><?xml version="1.0" encoding="utf-8"?>
<p:tagLst xmlns:a="http://schemas.openxmlformats.org/drawingml/2006/main" xmlns:r="http://schemas.openxmlformats.org/officeDocument/2006/relationships" xmlns:p="http://schemas.openxmlformats.org/presentationml/2006/main">
  <p:tag name="AS_UNIQUEID" val="3653"/>
</p:tagLst>
</file>

<file path=ppt/tags/tag164.xml><?xml version="1.0" encoding="utf-8"?>
<p:tagLst xmlns:a="http://schemas.openxmlformats.org/drawingml/2006/main" xmlns:r="http://schemas.openxmlformats.org/officeDocument/2006/relationships" xmlns:p="http://schemas.openxmlformats.org/presentationml/2006/main">
  <p:tag name="AS_UNIQUEID" val="3654"/>
</p:tagLst>
</file>

<file path=ppt/tags/tag165.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9600,&quot;width&quot;:9600}"/>
</p:tagLst>
</file>

<file path=ppt/tags/tag16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67.xml><?xml version="1.0" encoding="utf-8"?>
<p:tagLst xmlns:a="http://schemas.openxmlformats.org/drawingml/2006/main" xmlns:r="http://schemas.openxmlformats.org/officeDocument/2006/relationships" xmlns:p="http://schemas.openxmlformats.org/presentationml/2006/main">
  <p:tag name="AS_UNIQUEID" val="2168"/>
  <p:tag name="KSO_WM_BEAUTIFY_FLAG" val=""/>
</p:tagLst>
</file>

<file path=ppt/tags/tag168.xml><?xml version="1.0" encoding="utf-8"?>
<p:tagLst xmlns:a="http://schemas.openxmlformats.org/drawingml/2006/main" xmlns:r="http://schemas.openxmlformats.org/officeDocument/2006/relationships" xmlns:p="http://schemas.openxmlformats.org/presentationml/2006/main">
  <p:tag name="AS_UNIQUEID" val="3208"/>
</p:tagLst>
</file>

<file path=ppt/tags/tag169.xml><?xml version="1.0" encoding="utf-8"?>
<p:tagLst xmlns:a="http://schemas.openxmlformats.org/drawingml/2006/main" xmlns:r="http://schemas.openxmlformats.org/officeDocument/2006/relationships" xmlns:p="http://schemas.openxmlformats.org/presentationml/2006/main">
  <p:tag name="AS_UNIQUEID" val="3209"/>
</p:tagLst>
</file>

<file path=ppt/tags/tag17.xml><?xml version="1.0" encoding="utf-8"?>
<p:tagLst xmlns:a="http://schemas.openxmlformats.org/drawingml/2006/main" xmlns:r="http://schemas.openxmlformats.org/officeDocument/2006/relationships" xmlns:p="http://schemas.openxmlformats.org/presentationml/2006/main">
  <p:tag name="AS_UNIQUEID" val="3531"/>
</p:tagLst>
</file>

<file path=ppt/tags/tag170.xml><?xml version="1.0" encoding="utf-8"?>
<p:tagLst xmlns:a="http://schemas.openxmlformats.org/drawingml/2006/main" xmlns:r="http://schemas.openxmlformats.org/officeDocument/2006/relationships" xmlns:p="http://schemas.openxmlformats.org/presentationml/2006/main">
  <p:tag name="AS_UNIQUEID" val="3210"/>
</p:tagLst>
</file>

<file path=ppt/tags/tag171.xml><?xml version="1.0" encoding="utf-8"?>
<p:tagLst xmlns:a="http://schemas.openxmlformats.org/drawingml/2006/main" xmlns:r="http://schemas.openxmlformats.org/officeDocument/2006/relationships" xmlns:p="http://schemas.openxmlformats.org/presentationml/2006/main">
  <p:tag name="AS_UNIQUEID" val="3211"/>
</p:tagLst>
</file>

<file path=ppt/tags/tag172.xml><?xml version="1.0" encoding="utf-8"?>
<p:tagLst xmlns:a="http://schemas.openxmlformats.org/drawingml/2006/main" xmlns:r="http://schemas.openxmlformats.org/officeDocument/2006/relationships" xmlns:p="http://schemas.openxmlformats.org/presentationml/2006/main">
  <p:tag name="AS_UNIQUEID" val="3212"/>
</p:tagLst>
</file>

<file path=ppt/tags/tag173.xml><?xml version="1.0" encoding="utf-8"?>
<p:tagLst xmlns:a="http://schemas.openxmlformats.org/drawingml/2006/main" xmlns:r="http://schemas.openxmlformats.org/officeDocument/2006/relationships" xmlns:p="http://schemas.openxmlformats.org/presentationml/2006/main">
  <p:tag name="AS_UNIQUEID" val="3217"/>
</p:tagLst>
</file>

<file path=ppt/tags/tag174.xml><?xml version="1.0" encoding="utf-8"?>
<p:tagLst xmlns:a="http://schemas.openxmlformats.org/drawingml/2006/main" xmlns:r="http://schemas.openxmlformats.org/officeDocument/2006/relationships" xmlns:p="http://schemas.openxmlformats.org/presentationml/2006/main">
  <p:tag name="AS_UNIQUEID" val="3222"/>
</p:tagLst>
</file>

<file path=ppt/tags/tag175.xml><?xml version="1.0" encoding="utf-8"?>
<p:tagLst xmlns:a="http://schemas.openxmlformats.org/drawingml/2006/main" xmlns:r="http://schemas.openxmlformats.org/officeDocument/2006/relationships" xmlns:p="http://schemas.openxmlformats.org/presentationml/2006/main">
  <p:tag name="AS_UNIQUEID" val="3227"/>
</p:tagLst>
</file>

<file path=ppt/tags/tag176.xml><?xml version="1.0" encoding="utf-8"?>
<p:tagLst xmlns:a="http://schemas.openxmlformats.org/drawingml/2006/main" xmlns:r="http://schemas.openxmlformats.org/officeDocument/2006/relationships" xmlns:p="http://schemas.openxmlformats.org/presentationml/2006/main">
  <p:tag name="AS_UNIQUEID" val="3228"/>
</p:tagLst>
</file>

<file path=ppt/tags/tag177.xml><?xml version="1.0" encoding="utf-8"?>
<p:tagLst xmlns:a="http://schemas.openxmlformats.org/drawingml/2006/main" xmlns:r="http://schemas.openxmlformats.org/officeDocument/2006/relationships" xmlns:p="http://schemas.openxmlformats.org/presentationml/2006/main">
  <p:tag name="AS_UNIQUEID" val="3229"/>
</p:tagLst>
</file>

<file path=ppt/tags/tag178.xml><?xml version="1.0" encoding="utf-8"?>
<p:tagLst xmlns:a="http://schemas.openxmlformats.org/drawingml/2006/main" xmlns:r="http://schemas.openxmlformats.org/officeDocument/2006/relationships" xmlns:p="http://schemas.openxmlformats.org/presentationml/2006/main">
  <p:tag name="AS_UNIQUEID" val="3223"/>
</p:tagLst>
</file>

<file path=ppt/tags/tag179.xml><?xml version="1.0" encoding="utf-8"?>
<p:tagLst xmlns:a="http://schemas.openxmlformats.org/drawingml/2006/main" xmlns:r="http://schemas.openxmlformats.org/officeDocument/2006/relationships" xmlns:p="http://schemas.openxmlformats.org/presentationml/2006/main">
  <p:tag name="AS_UNIQUEID" val="3226"/>
</p:tagLst>
</file>

<file path=ppt/tags/tag18.xml><?xml version="1.0" encoding="utf-8"?>
<p:tagLst xmlns:a="http://schemas.openxmlformats.org/drawingml/2006/main" xmlns:r="http://schemas.openxmlformats.org/officeDocument/2006/relationships" xmlns:p="http://schemas.openxmlformats.org/presentationml/2006/main">
  <p:tag name="AS_UNIQUEID" val="3532"/>
</p:tagLst>
</file>

<file path=ppt/tags/tag180.xml><?xml version="1.0" encoding="utf-8"?>
<p:tagLst xmlns:a="http://schemas.openxmlformats.org/drawingml/2006/main" xmlns:r="http://schemas.openxmlformats.org/officeDocument/2006/relationships" xmlns:p="http://schemas.openxmlformats.org/presentationml/2006/main">
  <p:tag name="AS_UNIQUEID" val="3224"/>
</p:tagLst>
</file>

<file path=ppt/tags/tag181.xml><?xml version="1.0" encoding="utf-8"?>
<p:tagLst xmlns:a="http://schemas.openxmlformats.org/drawingml/2006/main" xmlns:r="http://schemas.openxmlformats.org/officeDocument/2006/relationships" xmlns:p="http://schemas.openxmlformats.org/presentationml/2006/main">
  <p:tag name="AS_UNIQUEID" val="3225"/>
</p:tagLst>
</file>

<file path=ppt/tags/tag182.xml><?xml version="1.0" encoding="utf-8"?>
<p:tagLst xmlns:a="http://schemas.openxmlformats.org/drawingml/2006/main" xmlns:r="http://schemas.openxmlformats.org/officeDocument/2006/relationships" xmlns:p="http://schemas.openxmlformats.org/presentationml/2006/main">
  <p:tag name="AS_UNIQUEID" val="3218"/>
</p:tagLst>
</file>

<file path=ppt/tags/tag183.xml><?xml version="1.0" encoding="utf-8"?>
<p:tagLst xmlns:a="http://schemas.openxmlformats.org/drawingml/2006/main" xmlns:r="http://schemas.openxmlformats.org/officeDocument/2006/relationships" xmlns:p="http://schemas.openxmlformats.org/presentationml/2006/main">
  <p:tag name="AS_UNIQUEID" val="3221"/>
</p:tagLst>
</file>

<file path=ppt/tags/tag184.xml><?xml version="1.0" encoding="utf-8"?>
<p:tagLst xmlns:a="http://schemas.openxmlformats.org/drawingml/2006/main" xmlns:r="http://schemas.openxmlformats.org/officeDocument/2006/relationships" xmlns:p="http://schemas.openxmlformats.org/presentationml/2006/main">
  <p:tag name="AS_UNIQUEID" val="3219"/>
</p:tagLst>
</file>

<file path=ppt/tags/tag185.xml><?xml version="1.0" encoding="utf-8"?>
<p:tagLst xmlns:a="http://schemas.openxmlformats.org/drawingml/2006/main" xmlns:r="http://schemas.openxmlformats.org/officeDocument/2006/relationships" xmlns:p="http://schemas.openxmlformats.org/presentationml/2006/main">
  <p:tag name="AS_UNIQUEID" val="3220"/>
</p:tagLst>
</file>

<file path=ppt/tags/tag186.xml><?xml version="1.0" encoding="utf-8"?>
<p:tagLst xmlns:a="http://schemas.openxmlformats.org/drawingml/2006/main" xmlns:r="http://schemas.openxmlformats.org/officeDocument/2006/relationships" xmlns:p="http://schemas.openxmlformats.org/presentationml/2006/main">
  <p:tag name="AS_UNIQUEID" val="3213"/>
</p:tagLst>
</file>

<file path=ppt/tags/tag187.xml><?xml version="1.0" encoding="utf-8"?>
<p:tagLst xmlns:a="http://schemas.openxmlformats.org/drawingml/2006/main" xmlns:r="http://schemas.openxmlformats.org/officeDocument/2006/relationships" xmlns:p="http://schemas.openxmlformats.org/presentationml/2006/main">
  <p:tag name="AS_UNIQUEID" val="3216"/>
</p:tagLst>
</file>

<file path=ppt/tags/tag188.xml><?xml version="1.0" encoding="utf-8"?>
<p:tagLst xmlns:a="http://schemas.openxmlformats.org/drawingml/2006/main" xmlns:r="http://schemas.openxmlformats.org/officeDocument/2006/relationships" xmlns:p="http://schemas.openxmlformats.org/presentationml/2006/main">
  <p:tag name="AS_UNIQUEID" val="3214"/>
</p:tagLst>
</file>

<file path=ppt/tags/tag189.xml><?xml version="1.0" encoding="utf-8"?>
<p:tagLst xmlns:a="http://schemas.openxmlformats.org/drawingml/2006/main" xmlns:r="http://schemas.openxmlformats.org/officeDocument/2006/relationships" xmlns:p="http://schemas.openxmlformats.org/presentationml/2006/main">
  <p:tag name="AS_UNIQUEID" val="3215"/>
</p:tagLst>
</file>

<file path=ppt/tags/tag19.xml><?xml version="1.0" encoding="utf-8"?>
<p:tagLst xmlns:a="http://schemas.openxmlformats.org/drawingml/2006/main" xmlns:r="http://schemas.openxmlformats.org/officeDocument/2006/relationships" xmlns:p="http://schemas.openxmlformats.org/presentationml/2006/main">
  <p:tag name="AS_UNIQUEID" val="3534"/>
</p:tagLst>
</file>

<file path=ppt/tags/tag190.xml><?xml version="1.0" encoding="utf-8"?>
<p:tagLst xmlns:a="http://schemas.openxmlformats.org/drawingml/2006/main" xmlns:r="http://schemas.openxmlformats.org/officeDocument/2006/relationships" xmlns:p="http://schemas.openxmlformats.org/presentationml/2006/main">
  <p:tag name="AS_UNIQUEID" val="1904"/>
</p:tagLst>
</file>

<file path=ppt/tags/tag191.xml><?xml version="1.0" encoding="utf-8"?>
<p:tagLst xmlns:a="http://schemas.openxmlformats.org/drawingml/2006/main" xmlns:r="http://schemas.openxmlformats.org/officeDocument/2006/relationships" xmlns:p="http://schemas.openxmlformats.org/presentationml/2006/main">
  <p:tag name="AS_UNIQUEID" val="2051"/>
</p:tagLst>
</file>

<file path=ppt/tags/tag192.xml><?xml version="1.0" encoding="utf-8"?>
<p:tagLst xmlns:a="http://schemas.openxmlformats.org/drawingml/2006/main" xmlns:r="http://schemas.openxmlformats.org/officeDocument/2006/relationships" xmlns:p="http://schemas.openxmlformats.org/presentationml/2006/main">
  <p:tag name="AS_UNIQUEID" val="2055"/>
</p:tagLst>
</file>

<file path=ppt/tags/tag193.xml><?xml version="1.0" encoding="utf-8"?>
<p:tagLst xmlns:a="http://schemas.openxmlformats.org/drawingml/2006/main" xmlns:r="http://schemas.openxmlformats.org/officeDocument/2006/relationships" xmlns:p="http://schemas.openxmlformats.org/presentationml/2006/main">
  <p:tag name="AS_UNIQUEID" val="1904"/>
</p:tagLst>
</file>

<file path=ppt/tags/tag194.xml><?xml version="1.0" encoding="utf-8"?>
<p:tagLst xmlns:a="http://schemas.openxmlformats.org/drawingml/2006/main" xmlns:r="http://schemas.openxmlformats.org/officeDocument/2006/relationships" xmlns:p="http://schemas.openxmlformats.org/presentationml/2006/main">
  <p:tag name="AS_UNIQUEID" val="2893"/>
  <p:tag name="KSO_WM_BEAUTIFY_FLAG" val=""/>
</p:tagLst>
</file>

<file path=ppt/tags/tag195.xml><?xml version="1.0" encoding="utf-8"?>
<p:tagLst xmlns:a="http://schemas.openxmlformats.org/drawingml/2006/main" xmlns:r="http://schemas.openxmlformats.org/officeDocument/2006/relationships" xmlns:p="http://schemas.openxmlformats.org/presentationml/2006/main">
  <p:tag name="AS_UNIQUEID" val="3658"/>
  <p:tag name="KSO_WM_BEAUTIFY_FLAG" val=""/>
</p:tagLst>
</file>

<file path=ppt/tags/tag196.xml><?xml version="1.0" encoding="utf-8"?>
<p:tagLst xmlns:a="http://schemas.openxmlformats.org/drawingml/2006/main" xmlns:r="http://schemas.openxmlformats.org/officeDocument/2006/relationships" xmlns:p="http://schemas.openxmlformats.org/presentationml/2006/main">
  <p:tag name="AS_UNIQUEID" val="90"/>
  <p:tag name="KSO_WM_BEAUTIFY_FLAG" val=""/>
</p:tagLst>
</file>

<file path=ppt/tags/tag197.xml><?xml version="1.0" encoding="utf-8"?>
<p:tagLst xmlns:a="http://schemas.openxmlformats.org/drawingml/2006/main" xmlns:r="http://schemas.openxmlformats.org/officeDocument/2006/relationships" xmlns:p="http://schemas.openxmlformats.org/presentationml/2006/main">
  <p:tag name="AS_UNIQUEID" val="3659"/>
</p:tagLst>
</file>

<file path=ppt/tags/tag198.xml><?xml version="1.0" encoding="utf-8"?>
<p:tagLst xmlns:a="http://schemas.openxmlformats.org/drawingml/2006/main" xmlns:r="http://schemas.openxmlformats.org/officeDocument/2006/relationships" xmlns:p="http://schemas.openxmlformats.org/presentationml/2006/main">
  <p:tag name="AS_UNIQUEID" val="2061"/>
</p:tagLst>
</file>

<file path=ppt/tags/tag199.xml><?xml version="1.0" encoding="utf-8"?>
<p:tagLst xmlns:a="http://schemas.openxmlformats.org/drawingml/2006/main" xmlns:r="http://schemas.openxmlformats.org/officeDocument/2006/relationships" xmlns:p="http://schemas.openxmlformats.org/presentationml/2006/main">
  <p:tag name="AS_UNIQUEID" val="2161"/>
</p:tagLst>
</file>

<file path=ppt/tags/tag2.xml><?xml version="1.0" encoding="utf-8"?>
<p:tagLst xmlns:a="http://schemas.openxmlformats.org/drawingml/2006/main" xmlns:r="http://schemas.openxmlformats.org/officeDocument/2006/relationships" xmlns:p="http://schemas.openxmlformats.org/presentationml/2006/main">
  <p:tag name="AS_UNIQUEID" val="3609"/>
</p:tagLst>
</file>

<file path=ppt/tags/tag20.xml><?xml version="1.0" encoding="utf-8"?>
<p:tagLst xmlns:a="http://schemas.openxmlformats.org/drawingml/2006/main" xmlns:r="http://schemas.openxmlformats.org/officeDocument/2006/relationships" xmlns:p="http://schemas.openxmlformats.org/presentationml/2006/main">
  <p:tag name="AS_UNIQUEID" val="3535"/>
</p:tagLst>
</file>

<file path=ppt/tags/tag200.xml><?xml version="1.0" encoding="utf-8"?>
<p:tagLst xmlns:a="http://schemas.openxmlformats.org/drawingml/2006/main" xmlns:r="http://schemas.openxmlformats.org/officeDocument/2006/relationships" xmlns:p="http://schemas.openxmlformats.org/presentationml/2006/main">
  <p:tag name="AS_UNIQUEID" val="1904"/>
</p:tagLst>
</file>

<file path=ppt/tags/tag201.xml><?xml version="1.0" encoding="utf-8"?>
<p:tagLst xmlns:a="http://schemas.openxmlformats.org/drawingml/2006/main" xmlns:r="http://schemas.openxmlformats.org/officeDocument/2006/relationships" xmlns:p="http://schemas.openxmlformats.org/presentationml/2006/main">
  <p:tag name="AS_UNIQUEID" val="2162"/>
</p:tagLst>
</file>

<file path=ppt/tags/tag202.xml><?xml version="1.0" encoding="utf-8"?>
<p:tagLst xmlns:a="http://schemas.openxmlformats.org/drawingml/2006/main" xmlns:r="http://schemas.openxmlformats.org/officeDocument/2006/relationships" xmlns:p="http://schemas.openxmlformats.org/presentationml/2006/main">
  <p:tag name="AS_UNIQUEID" val="2166"/>
</p:tagLst>
</file>

<file path=ppt/tags/tag203.xml><?xml version="1.0" encoding="utf-8"?>
<p:tagLst xmlns:a="http://schemas.openxmlformats.org/drawingml/2006/main" xmlns:r="http://schemas.openxmlformats.org/officeDocument/2006/relationships" xmlns:p="http://schemas.openxmlformats.org/presentationml/2006/main">
  <p:tag name="AS_UNIQUEID" val="2156"/>
</p:tagLst>
</file>

<file path=ppt/tags/tag204.xml><?xml version="1.0" encoding="utf-8"?>
<p:tagLst xmlns:a="http://schemas.openxmlformats.org/drawingml/2006/main" xmlns:r="http://schemas.openxmlformats.org/officeDocument/2006/relationships" xmlns:p="http://schemas.openxmlformats.org/presentationml/2006/main">
  <p:tag name="AS_UNIQUEID" val="3660"/>
</p:tagLst>
</file>

<file path=ppt/tags/tag205.xml><?xml version="1.0" encoding="utf-8"?>
<p:tagLst xmlns:a="http://schemas.openxmlformats.org/drawingml/2006/main" xmlns:r="http://schemas.openxmlformats.org/officeDocument/2006/relationships" xmlns:p="http://schemas.openxmlformats.org/presentationml/2006/main">
  <p:tag name="AS_UNIQUEID" val="3661"/>
</p:tagLst>
</file>

<file path=ppt/tags/tag206.xml><?xml version="1.0" encoding="utf-8"?>
<p:tagLst xmlns:a="http://schemas.openxmlformats.org/drawingml/2006/main" xmlns:r="http://schemas.openxmlformats.org/officeDocument/2006/relationships" xmlns:p="http://schemas.openxmlformats.org/presentationml/2006/main">
  <p:tag name="AS_UNIQUEID" val="2055"/>
</p:tagLst>
</file>

<file path=ppt/tags/tag207.xml><?xml version="1.0" encoding="utf-8"?>
<p:tagLst xmlns:a="http://schemas.openxmlformats.org/drawingml/2006/main" xmlns:r="http://schemas.openxmlformats.org/officeDocument/2006/relationships" xmlns:p="http://schemas.openxmlformats.org/presentationml/2006/main">
  <p:tag name="AS_UNIQUEID" val="2061"/>
</p:tagLst>
</file>

<file path=ppt/tags/tag208.xml><?xml version="1.0" encoding="utf-8"?>
<p:tagLst xmlns:a="http://schemas.openxmlformats.org/drawingml/2006/main" xmlns:r="http://schemas.openxmlformats.org/officeDocument/2006/relationships" xmlns:p="http://schemas.openxmlformats.org/presentationml/2006/main">
  <p:tag name="AS_UNIQUEID" val="3662"/>
</p:tagLst>
</file>

<file path=ppt/tags/tag209.xml><?xml version="1.0" encoding="utf-8"?>
<p:tagLst xmlns:a="http://schemas.openxmlformats.org/drawingml/2006/main" xmlns:r="http://schemas.openxmlformats.org/officeDocument/2006/relationships" xmlns:p="http://schemas.openxmlformats.org/presentationml/2006/main">
  <p:tag name="AS_UNIQUEID" val="2157"/>
</p:tagLst>
</file>

<file path=ppt/tags/tag21.xml><?xml version="1.0" encoding="utf-8"?>
<p:tagLst xmlns:a="http://schemas.openxmlformats.org/drawingml/2006/main" xmlns:r="http://schemas.openxmlformats.org/officeDocument/2006/relationships" xmlns:p="http://schemas.openxmlformats.org/presentationml/2006/main">
  <p:tag name="AS_UNIQUEID" val="3536"/>
</p:tagLst>
</file>

<file path=ppt/tags/tag210.xml><?xml version="1.0" encoding="utf-8"?>
<p:tagLst xmlns:a="http://schemas.openxmlformats.org/drawingml/2006/main" xmlns:r="http://schemas.openxmlformats.org/officeDocument/2006/relationships" xmlns:p="http://schemas.openxmlformats.org/presentationml/2006/main">
  <p:tag name="AS_UNIQUEID" val="2160"/>
  <p:tag name="KSO_WM_BEAUTIFY_FLAG" val=""/>
</p:tagLst>
</file>

<file path=ppt/tags/tag211.xml><?xml version="1.0" encoding="utf-8"?>
<p:tagLst xmlns:a="http://schemas.openxmlformats.org/drawingml/2006/main" xmlns:r="http://schemas.openxmlformats.org/officeDocument/2006/relationships" xmlns:p="http://schemas.openxmlformats.org/presentationml/2006/main">
  <p:tag name="AS_UNIQUEID" val="2158"/>
  <p:tag name="KSO_WM_BEAUTIFY_FLAG" val=""/>
</p:tagLst>
</file>

<file path=ppt/tags/tag212.xml><?xml version="1.0" encoding="utf-8"?>
<p:tagLst xmlns:a="http://schemas.openxmlformats.org/drawingml/2006/main" xmlns:r="http://schemas.openxmlformats.org/officeDocument/2006/relationships" xmlns:p="http://schemas.openxmlformats.org/presentationml/2006/main">
  <p:tag name="AS_UNIQUEID" val="2159"/>
  <p:tag name="KSO_WM_BEAUTIFY_FLAG" val=""/>
</p:tagLst>
</file>

<file path=ppt/tags/tag213.xml><?xml version="1.0" encoding="utf-8"?>
<p:tagLst xmlns:a="http://schemas.openxmlformats.org/drawingml/2006/main" xmlns:r="http://schemas.openxmlformats.org/officeDocument/2006/relationships" xmlns:p="http://schemas.openxmlformats.org/presentationml/2006/main">
  <p:tag name="AS_UNIQUEID" val="2167"/>
  <p:tag name="KSO_WM_BEAUTIFY_FLAG" val=""/>
</p:tagLst>
</file>

<file path=ppt/tags/tag214.xml><?xml version="1.0" encoding="utf-8"?>
<p:tagLst xmlns:a="http://schemas.openxmlformats.org/drawingml/2006/main" xmlns:r="http://schemas.openxmlformats.org/officeDocument/2006/relationships" xmlns:p="http://schemas.openxmlformats.org/presentationml/2006/main">
  <p:tag name="AS_UNIQUEID" val="2168"/>
</p:tagLst>
</file>

<file path=ppt/tags/tag215.xml><?xml version="1.0" encoding="utf-8"?>
<p:tagLst xmlns:a="http://schemas.openxmlformats.org/drawingml/2006/main" xmlns:r="http://schemas.openxmlformats.org/officeDocument/2006/relationships" xmlns:p="http://schemas.openxmlformats.org/presentationml/2006/main">
  <p:tag name="AS_UNIQUEID" val="2171"/>
</p:tagLst>
</file>

<file path=ppt/tags/tag216.xml><?xml version="1.0" encoding="utf-8"?>
<p:tagLst xmlns:a="http://schemas.openxmlformats.org/drawingml/2006/main" xmlns:r="http://schemas.openxmlformats.org/officeDocument/2006/relationships" xmlns:p="http://schemas.openxmlformats.org/presentationml/2006/main">
  <p:tag name="AS_UNIQUEID" val="2172"/>
  <p:tag name="KSO_WM_BEAUTIFY_FLAG" val=""/>
</p:tagLst>
</file>

<file path=ppt/tags/tag217.xml><?xml version="1.0" encoding="utf-8"?>
<p:tagLst xmlns:a="http://schemas.openxmlformats.org/drawingml/2006/main" xmlns:r="http://schemas.openxmlformats.org/officeDocument/2006/relationships" xmlns:p="http://schemas.openxmlformats.org/presentationml/2006/main">
  <p:tag name="AS_UNIQUEID" val="2173"/>
  <p:tag name="KSO_WM_BEAUTIFY_FLAG" val=""/>
</p:tagLst>
</file>

<file path=ppt/tags/tag218.xml><?xml version="1.0" encoding="utf-8"?>
<p:tagLst xmlns:a="http://schemas.openxmlformats.org/drawingml/2006/main" xmlns:r="http://schemas.openxmlformats.org/officeDocument/2006/relationships" xmlns:p="http://schemas.openxmlformats.org/presentationml/2006/main">
  <p:tag name="AS_UNIQUEID" val="2169"/>
  <p:tag name="KSO_WM_BEAUTIFY_FLAG" val=""/>
</p:tagLst>
</file>

<file path=ppt/tags/tag219.xml><?xml version="1.0" encoding="utf-8"?>
<p:tagLst xmlns:a="http://schemas.openxmlformats.org/drawingml/2006/main" xmlns:r="http://schemas.openxmlformats.org/officeDocument/2006/relationships" xmlns:p="http://schemas.openxmlformats.org/presentationml/2006/main">
  <p:tag name="AS_UNIQUEID" val="2170"/>
  <p:tag name="KSO_WM_BEAUTIFY_FLAG" val=""/>
</p:tagLst>
</file>

<file path=ppt/tags/tag22.xml><?xml version="1.0" encoding="utf-8"?>
<p:tagLst xmlns:a="http://schemas.openxmlformats.org/drawingml/2006/main" xmlns:r="http://schemas.openxmlformats.org/officeDocument/2006/relationships" xmlns:p="http://schemas.openxmlformats.org/presentationml/2006/main">
  <p:tag name="AS_UNIQUEID" val="3537"/>
</p:tagLst>
</file>

<file path=ppt/tags/tag220.xml><?xml version="1.0" encoding="utf-8"?>
<p:tagLst xmlns:a="http://schemas.openxmlformats.org/drawingml/2006/main" xmlns:r="http://schemas.openxmlformats.org/officeDocument/2006/relationships" xmlns:p="http://schemas.openxmlformats.org/presentationml/2006/main">
  <p:tag name="AS_UNIQUEID" val="2163"/>
  <p:tag name="KSO_WM_BEAUTIFY_FLAG" val=""/>
</p:tagLst>
</file>

<file path=ppt/tags/tag221.xml><?xml version="1.0" encoding="utf-8"?>
<p:tagLst xmlns:a="http://schemas.openxmlformats.org/drawingml/2006/main" xmlns:r="http://schemas.openxmlformats.org/officeDocument/2006/relationships" xmlns:p="http://schemas.openxmlformats.org/presentationml/2006/main">
  <p:tag name="AS_UNIQUEID" val="2164"/>
  <p:tag name="KSO_WM_BEAUTIFY_FLAG" val=""/>
</p:tagLst>
</file>

<file path=ppt/tags/tag222.xml><?xml version="1.0" encoding="utf-8"?>
<p:tagLst xmlns:a="http://schemas.openxmlformats.org/drawingml/2006/main" xmlns:r="http://schemas.openxmlformats.org/officeDocument/2006/relationships" xmlns:p="http://schemas.openxmlformats.org/presentationml/2006/main">
  <p:tag name="AS_UNIQUEID" val="2165"/>
  <p:tag name="KSO_WM_BEAUTIFY_FLAG" val=""/>
</p:tagLst>
</file>

<file path=ppt/tags/tag223.xml><?xml version="1.0" encoding="utf-8"?>
<p:tagLst xmlns:a="http://schemas.openxmlformats.org/drawingml/2006/main" xmlns:r="http://schemas.openxmlformats.org/officeDocument/2006/relationships" xmlns:p="http://schemas.openxmlformats.org/presentationml/2006/main">
  <p:tag name="AS_UNIQUEID" val="2000"/>
</p:tagLst>
</file>

<file path=ppt/tags/tag224.xml><?xml version="1.0" encoding="utf-8"?>
<p:tagLst xmlns:a="http://schemas.openxmlformats.org/drawingml/2006/main" xmlns:r="http://schemas.openxmlformats.org/officeDocument/2006/relationships" xmlns:p="http://schemas.openxmlformats.org/presentationml/2006/main">
  <p:tag name="AS_UNIQUEID" val="2002"/>
</p:tagLst>
</file>

<file path=ppt/tags/tag225.xml><?xml version="1.0" encoding="utf-8"?>
<p:tagLst xmlns:a="http://schemas.openxmlformats.org/drawingml/2006/main" xmlns:r="http://schemas.openxmlformats.org/officeDocument/2006/relationships" xmlns:p="http://schemas.openxmlformats.org/presentationml/2006/main">
  <p:tag name="AS_UNIQUEID" val="2003"/>
</p:tagLst>
</file>

<file path=ppt/tags/tag226.xml><?xml version="1.0" encoding="utf-8"?>
<p:tagLst xmlns:a="http://schemas.openxmlformats.org/drawingml/2006/main" xmlns:r="http://schemas.openxmlformats.org/officeDocument/2006/relationships" xmlns:p="http://schemas.openxmlformats.org/presentationml/2006/main">
  <p:tag name="AS_UNIQUEID" val="2062"/>
  <p:tag name="KSO_WM_BEAUTIFY_FLAG" val=""/>
</p:tagLst>
</file>

<file path=ppt/tags/tag227.xml><?xml version="1.0" encoding="utf-8"?>
<p:tagLst xmlns:a="http://schemas.openxmlformats.org/drawingml/2006/main" xmlns:r="http://schemas.openxmlformats.org/officeDocument/2006/relationships" xmlns:p="http://schemas.openxmlformats.org/presentationml/2006/main">
  <p:tag name="AS_UNIQUEID" val="2005"/>
  <p:tag name="KSO_WM_BEAUTIFY_FLAG" val=""/>
</p:tagLst>
</file>

<file path=ppt/tags/tag228.xml><?xml version="1.0" encoding="utf-8"?>
<p:tagLst xmlns:a="http://schemas.openxmlformats.org/drawingml/2006/main" xmlns:r="http://schemas.openxmlformats.org/officeDocument/2006/relationships" xmlns:p="http://schemas.openxmlformats.org/presentationml/2006/main">
  <p:tag name="AS_UNIQUEID" val="2006"/>
</p:tagLst>
</file>

<file path=ppt/tags/tag229.xml><?xml version="1.0" encoding="utf-8"?>
<p:tagLst xmlns:a="http://schemas.openxmlformats.org/drawingml/2006/main" xmlns:r="http://schemas.openxmlformats.org/officeDocument/2006/relationships" xmlns:p="http://schemas.openxmlformats.org/presentationml/2006/main">
  <p:tag name="AS_UNIQUEID" val="3304"/>
</p:tagLst>
</file>

<file path=ppt/tags/tag23.xml><?xml version="1.0" encoding="utf-8"?>
<p:tagLst xmlns:a="http://schemas.openxmlformats.org/drawingml/2006/main" xmlns:r="http://schemas.openxmlformats.org/officeDocument/2006/relationships" xmlns:p="http://schemas.openxmlformats.org/presentationml/2006/main">
  <p:tag name="AS_UNIQUEID" val="3538"/>
</p:tagLst>
</file>

<file path=ppt/tags/tag230.xml><?xml version="1.0" encoding="utf-8"?>
<p:tagLst xmlns:a="http://schemas.openxmlformats.org/drawingml/2006/main" xmlns:r="http://schemas.openxmlformats.org/officeDocument/2006/relationships" xmlns:p="http://schemas.openxmlformats.org/presentationml/2006/main">
  <p:tag name="AS_UNIQUEID" val="3312"/>
</p:tagLst>
</file>

<file path=ppt/tags/tag231.xml><?xml version="1.0" encoding="utf-8"?>
<p:tagLst xmlns:a="http://schemas.openxmlformats.org/drawingml/2006/main" xmlns:r="http://schemas.openxmlformats.org/officeDocument/2006/relationships" xmlns:p="http://schemas.openxmlformats.org/presentationml/2006/main">
  <p:tag name="AS_UNIQUEID" val="2007"/>
  <p:tag name="KSO_WM_BEAUTIFY_FLAG" val=""/>
</p:tagLst>
</file>

<file path=ppt/tags/tag232.xml><?xml version="1.0" encoding="utf-8"?>
<p:tagLst xmlns:a="http://schemas.openxmlformats.org/drawingml/2006/main" xmlns:r="http://schemas.openxmlformats.org/officeDocument/2006/relationships" xmlns:p="http://schemas.openxmlformats.org/presentationml/2006/main">
  <p:tag name="AS_UNIQUEID" val="2893"/>
  <p:tag name="KSO_WM_BEAUTIFY_FLAG" val=""/>
</p:tagLst>
</file>

<file path=ppt/tags/tag233.xml><?xml version="1.0" encoding="utf-8"?>
<p:tagLst xmlns:a="http://schemas.openxmlformats.org/drawingml/2006/main" xmlns:r="http://schemas.openxmlformats.org/officeDocument/2006/relationships" xmlns:p="http://schemas.openxmlformats.org/presentationml/2006/main">
  <p:tag name="AS_UNIQUEID" val="90"/>
  <p:tag name="KSO_WM_BEAUTIFY_FLAG" val=""/>
</p:tagLst>
</file>

<file path=ppt/tags/tag234.xml><?xml version="1.0" encoding="utf-8"?>
<p:tagLst xmlns:a="http://schemas.openxmlformats.org/drawingml/2006/main" xmlns:r="http://schemas.openxmlformats.org/officeDocument/2006/relationships" xmlns:p="http://schemas.openxmlformats.org/presentationml/2006/main">
  <p:tag name="AS_UNIQUEID" val="3664"/>
  <p:tag name="KSO_WM_BEAUTIFY_FLAG" val=""/>
</p:tagLst>
</file>

<file path=ppt/tags/tag235.xml><?xml version="1.0" encoding="utf-8"?>
<p:tagLst xmlns:a="http://schemas.openxmlformats.org/drawingml/2006/main" xmlns:r="http://schemas.openxmlformats.org/officeDocument/2006/relationships" xmlns:p="http://schemas.openxmlformats.org/presentationml/2006/main">
  <p:tag name="AS_UNIQUEID" val="2061"/>
  <p:tag name="KSO_WM_BEAUTIFY_FLAG" val=""/>
</p:tagLst>
</file>

<file path=ppt/tags/tag236.xml><?xml version="1.0" encoding="utf-8"?>
<p:tagLst xmlns:a="http://schemas.openxmlformats.org/drawingml/2006/main" xmlns:r="http://schemas.openxmlformats.org/officeDocument/2006/relationships" xmlns:p="http://schemas.openxmlformats.org/presentationml/2006/main">
  <p:tag name="AS_UNIQUEID" val="3665"/>
  <p:tag name="KSO_WM_BEAUTIFY_FLAG" val=""/>
</p:tagLst>
</file>

<file path=ppt/tags/tag237.xml><?xml version="1.0" encoding="utf-8"?>
<p:tagLst xmlns:a="http://schemas.openxmlformats.org/drawingml/2006/main" xmlns:r="http://schemas.openxmlformats.org/officeDocument/2006/relationships" xmlns:p="http://schemas.openxmlformats.org/presentationml/2006/main">
  <p:tag name="AS_UNIQUEID" val="3666"/>
</p:tagLst>
</file>

<file path=ppt/tags/tag238.xml><?xml version="1.0" encoding="utf-8"?>
<p:tagLst xmlns:a="http://schemas.openxmlformats.org/drawingml/2006/main" xmlns:r="http://schemas.openxmlformats.org/officeDocument/2006/relationships" xmlns:p="http://schemas.openxmlformats.org/presentationml/2006/main">
  <p:tag name="AS_UNIQUEID" val="3669"/>
  <p:tag name="KSO_WM_BEAUTIFY_FLAG" val=""/>
</p:tagLst>
</file>

<file path=ppt/tags/tag239.xml><?xml version="1.0" encoding="utf-8"?>
<p:tagLst xmlns:a="http://schemas.openxmlformats.org/drawingml/2006/main" xmlns:r="http://schemas.openxmlformats.org/officeDocument/2006/relationships" xmlns:p="http://schemas.openxmlformats.org/presentationml/2006/main">
  <p:tag name="AS_UNIQUEID" val="3670"/>
  <p:tag name="KSO_WM_BEAUTIFY_FLAG" val=""/>
</p:tagLst>
</file>

<file path=ppt/tags/tag24.xml><?xml version="1.0" encoding="utf-8"?>
<p:tagLst xmlns:a="http://schemas.openxmlformats.org/drawingml/2006/main" xmlns:r="http://schemas.openxmlformats.org/officeDocument/2006/relationships" xmlns:p="http://schemas.openxmlformats.org/presentationml/2006/main">
  <p:tag name="AS_UNIQUEID" val="3540"/>
</p:tagLst>
</file>

<file path=ppt/tags/tag240.xml><?xml version="1.0" encoding="utf-8"?>
<p:tagLst xmlns:a="http://schemas.openxmlformats.org/drawingml/2006/main" xmlns:r="http://schemas.openxmlformats.org/officeDocument/2006/relationships" xmlns:p="http://schemas.openxmlformats.org/presentationml/2006/main">
  <p:tag name="AS_UNIQUEID" val="2893"/>
  <p:tag name="KSO_WM_BEAUTIFY_FLAG" val=""/>
</p:tagLst>
</file>

<file path=ppt/tags/tag241.xml><?xml version="1.0" encoding="utf-8"?>
<p:tagLst xmlns:a="http://schemas.openxmlformats.org/drawingml/2006/main" xmlns:r="http://schemas.openxmlformats.org/officeDocument/2006/relationships" xmlns:p="http://schemas.openxmlformats.org/presentationml/2006/main">
  <p:tag name="AS_UNIQUEID" val="90"/>
  <p:tag name="KSO_WM_BEAUTIFY_FLAG" val=""/>
</p:tagLst>
</file>

<file path=ppt/tags/tag242.xml><?xml version="1.0" encoding="utf-8"?>
<p:tagLst xmlns:a="http://schemas.openxmlformats.org/drawingml/2006/main" xmlns:r="http://schemas.openxmlformats.org/officeDocument/2006/relationships" xmlns:p="http://schemas.openxmlformats.org/presentationml/2006/main">
  <p:tag name="AS_UNIQUEID" val="3671"/>
  <p:tag name="KSO_WM_BEAUTIFY_FLAG" val=""/>
</p:tagLst>
</file>

<file path=ppt/tags/tag243.xml><?xml version="1.0" encoding="utf-8"?>
<p:tagLst xmlns:a="http://schemas.openxmlformats.org/drawingml/2006/main" xmlns:r="http://schemas.openxmlformats.org/officeDocument/2006/relationships" xmlns:p="http://schemas.openxmlformats.org/presentationml/2006/main">
  <p:tag name="AS_UNIQUEID" val="3672"/>
</p:tagLst>
</file>

<file path=ppt/tags/tag244.xml><?xml version="1.0" encoding="utf-8"?>
<p:tagLst xmlns:a="http://schemas.openxmlformats.org/drawingml/2006/main" xmlns:r="http://schemas.openxmlformats.org/officeDocument/2006/relationships" xmlns:p="http://schemas.openxmlformats.org/presentationml/2006/main">
  <p:tag name="AS_UNIQUEID" val="3131"/>
  <p:tag name="KSO_WM_BEAUTIFY_FLAG" val=""/>
</p:tagLst>
</file>

<file path=ppt/tags/tag245.xml><?xml version="1.0" encoding="utf-8"?>
<p:tagLst xmlns:a="http://schemas.openxmlformats.org/drawingml/2006/main" xmlns:r="http://schemas.openxmlformats.org/officeDocument/2006/relationships" xmlns:p="http://schemas.openxmlformats.org/presentationml/2006/main">
  <p:tag name="AS_UNIQUEID" val="3132"/>
</p:tagLst>
</file>

<file path=ppt/tags/tag246.xml><?xml version="1.0" encoding="utf-8"?>
<p:tagLst xmlns:a="http://schemas.openxmlformats.org/drawingml/2006/main" xmlns:r="http://schemas.openxmlformats.org/officeDocument/2006/relationships" xmlns:p="http://schemas.openxmlformats.org/presentationml/2006/main">
  <p:tag name="AS_UNIQUEID" val="3131"/>
</p:tagLst>
</file>

<file path=ppt/tags/tag247.xml><?xml version="1.0" encoding="utf-8"?>
<p:tagLst xmlns:a="http://schemas.openxmlformats.org/drawingml/2006/main" xmlns:r="http://schemas.openxmlformats.org/officeDocument/2006/relationships" xmlns:p="http://schemas.openxmlformats.org/presentationml/2006/main">
  <p:tag name="AS_UNIQUEID" val="3157"/>
  <p:tag name="KSO_WM_BEAUTIFY_FLAG" val=""/>
</p:tagLst>
</file>

<file path=ppt/tags/tag248.xml><?xml version="1.0" encoding="utf-8"?>
<p:tagLst xmlns:a="http://schemas.openxmlformats.org/drawingml/2006/main" xmlns:r="http://schemas.openxmlformats.org/officeDocument/2006/relationships" xmlns:p="http://schemas.openxmlformats.org/presentationml/2006/main">
  <p:tag name="AS_UNIQUEID" val="3158"/>
  <p:tag name="KSO_WM_BEAUTIFY_FLAG" val=""/>
</p:tagLst>
</file>

<file path=ppt/tags/tag249.xml><?xml version="1.0" encoding="utf-8"?>
<p:tagLst xmlns:a="http://schemas.openxmlformats.org/drawingml/2006/main" xmlns:r="http://schemas.openxmlformats.org/officeDocument/2006/relationships" xmlns:p="http://schemas.openxmlformats.org/presentationml/2006/main">
  <p:tag name="AS_UNIQUEID" val="3159"/>
  <p:tag name="KSO_WM_BEAUTIFY_FLAG" val=""/>
</p:tagLst>
</file>

<file path=ppt/tags/tag25.xml><?xml version="1.0" encoding="utf-8"?>
<p:tagLst xmlns:a="http://schemas.openxmlformats.org/drawingml/2006/main" xmlns:r="http://schemas.openxmlformats.org/officeDocument/2006/relationships" xmlns:p="http://schemas.openxmlformats.org/presentationml/2006/main">
  <p:tag name="AS_UNIQUEID" val="3541"/>
</p:tagLst>
</file>

<file path=ppt/tags/tag250.xml><?xml version="1.0" encoding="utf-8"?>
<p:tagLst xmlns:a="http://schemas.openxmlformats.org/drawingml/2006/main" xmlns:r="http://schemas.openxmlformats.org/officeDocument/2006/relationships" xmlns:p="http://schemas.openxmlformats.org/presentationml/2006/main">
  <p:tag name="AS_UNIQUEID" val="3160"/>
  <p:tag name="KSO_WM_BEAUTIFY_FLAG" val=""/>
</p:tagLst>
</file>

<file path=ppt/tags/tag251.xml><?xml version="1.0" encoding="utf-8"?>
<p:tagLst xmlns:a="http://schemas.openxmlformats.org/drawingml/2006/main" xmlns:r="http://schemas.openxmlformats.org/officeDocument/2006/relationships" xmlns:p="http://schemas.openxmlformats.org/presentationml/2006/main">
  <p:tag name="AS_UNIQUEID" val="3161"/>
  <p:tag name="KSO_WM_BEAUTIFY_FLAG" val=""/>
</p:tagLst>
</file>

<file path=ppt/tags/tag252.xml><?xml version="1.0" encoding="utf-8"?>
<p:tagLst xmlns:a="http://schemas.openxmlformats.org/drawingml/2006/main" xmlns:r="http://schemas.openxmlformats.org/officeDocument/2006/relationships" xmlns:p="http://schemas.openxmlformats.org/presentationml/2006/main">
  <p:tag name="KSO_WM_BEAUTIFY_FLAG" val="#wm#"/>
  <p:tag name="KSO_WM_SLIDE_ID" val="custom20205176_1"/>
  <p:tag name="KSO_WM_SLIDE_INDEX" val="1"/>
  <p:tag name="KSO_WM_SLIDE_ITEM_CNT" val="0"/>
  <p:tag name="KSO_WM_SLIDE_LAYOUT" val="a_b"/>
  <p:tag name="KSO_WM_SLIDE_LAYOUT_CNT" val="1_1"/>
  <p:tag name="KSO_WM_SLIDE_SUBTYPE" val="defaultBlank"/>
  <p:tag name="KSO_WM_SLIDE_TYPE" val="title"/>
  <p:tag name="KSO_WM_TAG_VERSION" val="1.0"/>
  <p:tag name="KSO_WM_TEMPLATE_CATEGORY" val="custom"/>
  <p:tag name="KSO_WM_TEMPLATE_COLOR_TYPE" val="1"/>
  <p:tag name="KSO_WM_TEMPLATE_INDEX" val="20205176"/>
  <p:tag name="KSO_WM_TEMPLATE_MASTER_TYPE" val="0"/>
  <p:tag name="KSO_WM_TEMPLATE_SUBCATEGORY" val="19"/>
  <p:tag name="KSO_WM_TEMPLATE_THUMBS_INDEX" val="1、4、7、12、13、14、15、16、17、18、20、24、25、28、33、36、40、43、44"/>
  <p:tag name="KSO_WM_UNIT_SHOW_EDIT_AREA_INDICATION" val="1"/>
</p:tagLst>
</file>

<file path=ppt/tags/tag253.xml><?xml version="1.0" encoding="utf-8"?>
<p:tagLst xmlns:a="http://schemas.openxmlformats.org/drawingml/2006/main" xmlns:r="http://schemas.openxmlformats.org/officeDocument/2006/relationships" xmlns:p="http://schemas.openxmlformats.org/presentationml/2006/main">
  <p:tag name="AS_UNIQUEID" val="2893"/>
  <p:tag name="KSO_WM_BEAUTIFY_FLAG" val=""/>
</p:tagLst>
</file>

<file path=ppt/tags/tag254.xml><?xml version="1.0" encoding="utf-8"?>
<p:tagLst xmlns:a="http://schemas.openxmlformats.org/drawingml/2006/main" xmlns:r="http://schemas.openxmlformats.org/officeDocument/2006/relationships" xmlns:p="http://schemas.openxmlformats.org/presentationml/2006/main">
  <p:tag name="AS_UNIQUEID" val="90"/>
  <p:tag name="KSO_WM_BEAUTIFY_FLAG" val=""/>
</p:tagLst>
</file>

<file path=ppt/tags/tag255.xml><?xml version="1.0" encoding="utf-8"?>
<p:tagLst xmlns:a="http://schemas.openxmlformats.org/drawingml/2006/main" xmlns:r="http://schemas.openxmlformats.org/officeDocument/2006/relationships" xmlns:p="http://schemas.openxmlformats.org/presentationml/2006/main">
  <p:tag name="AS_UNIQUEID" val="1904"/>
</p:tagLst>
</file>

<file path=ppt/tags/tag256.xml><?xml version="1.0" encoding="utf-8"?>
<p:tagLst xmlns:a="http://schemas.openxmlformats.org/drawingml/2006/main" xmlns:r="http://schemas.openxmlformats.org/officeDocument/2006/relationships" xmlns:p="http://schemas.openxmlformats.org/presentationml/2006/main">
  <p:tag name="AS_UNIQUEID" val="3682"/>
</p:tagLst>
</file>

<file path=ppt/tags/tag257.xml><?xml version="1.0" encoding="utf-8"?>
<p:tagLst xmlns:a="http://schemas.openxmlformats.org/drawingml/2006/main" xmlns:r="http://schemas.openxmlformats.org/officeDocument/2006/relationships" xmlns:p="http://schemas.openxmlformats.org/presentationml/2006/main">
  <p:tag name="AS_UNIQUEID" val="3683"/>
</p:tagLst>
</file>

<file path=ppt/tags/tag258.xml><?xml version="1.0" encoding="utf-8"?>
<p:tagLst xmlns:a="http://schemas.openxmlformats.org/drawingml/2006/main" xmlns:r="http://schemas.openxmlformats.org/officeDocument/2006/relationships" xmlns:p="http://schemas.openxmlformats.org/presentationml/2006/main">
  <p:tag name="AS_UNIQUEID" val="3684"/>
</p:tagLst>
</file>

<file path=ppt/tags/tag259.xml><?xml version="1.0" encoding="utf-8"?>
<p:tagLst xmlns:a="http://schemas.openxmlformats.org/drawingml/2006/main" xmlns:r="http://schemas.openxmlformats.org/officeDocument/2006/relationships" xmlns:p="http://schemas.openxmlformats.org/presentationml/2006/main">
  <p:tag name="AS_UNIQUEID" val="3685"/>
</p:tagLst>
</file>

<file path=ppt/tags/tag26.xml><?xml version="1.0" encoding="utf-8"?>
<p:tagLst xmlns:a="http://schemas.openxmlformats.org/drawingml/2006/main" xmlns:r="http://schemas.openxmlformats.org/officeDocument/2006/relationships" xmlns:p="http://schemas.openxmlformats.org/presentationml/2006/main">
  <p:tag name="AS_UNIQUEID" val="3542"/>
</p:tagLst>
</file>

<file path=ppt/tags/tag260.xml><?xml version="1.0" encoding="utf-8"?>
<p:tagLst xmlns:a="http://schemas.openxmlformats.org/drawingml/2006/main" xmlns:r="http://schemas.openxmlformats.org/officeDocument/2006/relationships" xmlns:p="http://schemas.openxmlformats.org/presentationml/2006/main">
  <p:tag name="AS_UNIQUEID" val="3686"/>
</p:tagLst>
</file>

<file path=ppt/tags/tag261.xml><?xml version="1.0" encoding="utf-8"?>
<p:tagLst xmlns:a="http://schemas.openxmlformats.org/drawingml/2006/main" xmlns:r="http://schemas.openxmlformats.org/officeDocument/2006/relationships" xmlns:p="http://schemas.openxmlformats.org/presentationml/2006/main">
  <p:tag name="AS_UNIQUEID" val="3687"/>
</p:tagLst>
</file>

<file path=ppt/tags/tag262.xml><?xml version="1.0" encoding="utf-8"?>
<p:tagLst xmlns:a="http://schemas.openxmlformats.org/drawingml/2006/main" xmlns:r="http://schemas.openxmlformats.org/officeDocument/2006/relationships" xmlns:p="http://schemas.openxmlformats.org/presentationml/2006/main">
  <p:tag name="AS_UNIQUEID" val="3688"/>
</p:tagLst>
</file>

<file path=ppt/tags/tag263.xml><?xml version="1.0" encoding="utf-8"?>
<p:tagLst xmlns:a="http://schemas.openxmlformats.org/drawingml/2006/main" xmlns:r="http://schemas.openxmlformats.org/officeDocument/2006/relationships" xmlns:p="http://schemas.openxmlformats.org/presentationml/2006/main">
  <p:tag name="AS_UNIQUEID" val="1904"/>
  <p:tag name="KSO_WM_BEAUTIFY_FLAG" val=""/>
</p:tagLst>
</file>

<file path=ppt/tags/tag264.xml><?xml version="1.0" encoding="utf-8"?>
<p:tagLst xmlns:a="http://schemas.openxmlformats.org/drawingml/2006/main" xmlns:r="http://schemas.openxmlformats.org/officeDocument/2006/relationships" xmlns:p="http://schemas.openxmlformats.org/presentationml/2006/main">
  <p:tag name="AS_UNIQUEID" val="3131"/>
  <p:tag name="KSO_WM_BEAUTIFY_FLAG" val=""/>
</p:tagLst>
</file>

<file path=ppt/tags/tag265.xml><?xml version="1.0" encoding="utf-8"?>
<p:tagLst xmlns:a="http://schemas.openxmlformats.org/drawingml/2006/main" xmlns:r="http://schemas.openxmlformats.org/officeDocument/2006/relationships" xmlns:p="http://schemas.openxmlformats.org/presentationml/2006/main">
  <p:tag name="AS_UNIQUEID" val="3689"/>
  <p:tag name="KSO_WM_BEAUTIFY_FLAG" val=""/>
</p:tagLst>
</file>

<file path=ppt/tags/tag266.xml><?xml version="1.0" encoding="utf-8"?>
<p:tagLst xmlns:a="http://schemas.openxmlformats.org/drawingml/2006/main" xmlns:r="http://schemas.openxmlformats.org/officeDocument/2006/relationships" xmlns:p="http://schemas.openxmlformats.org/presentationml/2006/main">
  <p:tag name="AS_UNIQUEID" val="1097"/>
</p:tagLst>
</file>

<file path=ppt/tags/tag267.xml><?xml version="1.0" encoding="utf-8"?>
<p:tagLst xmlns:a="http://schemas.openxmlformats.org/drawingml/2006/main" xmlns:r="http://schemas.openxmlformats.org/officeDocument/2006/relationships" xmlns:p="http://schemas.openxmlformats.org/presentationml/2006/main">
  <p:tag name="AS_UNIQUEID" val="1097"/>
</p:tagLst>
</file>

<file path=ppt/tags/tag268.xml><?xml version="1.0" encoding="utf-8"?>
<p:tagLst xmlns:a="http://schemas.openxmlformats.org/drawingml/2006/main" xmlns:r="http://schemas.openxmlformats.org/officeDocument/2006/relationships" xmlns:p="http://schemas.openxmlformats.org/presentationml/2006/main">
  <p:tag name="AS_UNIQUEID" val="1904"/>
</p:tagLst>
</file>

<file path=ppt/tags/tag269.xml><?xml version="1.0" encoding="utf-8"?>
<p:tagLst xmlns:a="http://schemas.openxmlformats.org/drawingml/2006/main" xmlns:r="http://schemas.openxmlformats.org/officeDocument/2006/relationships" xmlns:p="http://schemas.openxmlformats.org/presentationml/2006/main">
  <p:tag name="AS_UNIQUEID" val="2258"/>
</p:tagLst>
</file>

<file path=ppt/tags/tag27.xml><?xml version="1.0" encoding="utf-8"?>
<p:tagLst xmlns:a="http://schemas.openxmlformats.org/drawingml/2006/main" xmlns:r="http://schemas.openxmlformats.org/officeDocument/2006/relationships" xmlns:p="http://schemas.openxmlformats.org/presentationml/2006/main">
  <p:tag name="AS_UNIQUEID" val="3543"/>
</p:tagLst>
</file>

<file path=ppt/tags/tag270.xml><?xml version="1.0" encoding="utf-8"?>
<p:tagLst xmlns:a="http://schemas.openxmlformats.org/drawingml/2006/main" xmlns:r="http://schemas.openxmlformats.org/officeDocument/2006/relationships" xmlns:p="http://schemas.openxmlformats.org/presentationml/2006/main">
  <p:tag name="AS_UNIQUEID" val="2261"/>
</p:tagLst>
</file>

<file path=ppt/tags/tag271.xml><?xml version="1.0" encoding="utf-8"?>
<p:tagLst xmlns:a="http://schemas.openxmlformats.org/drawingml/2006/main" xmlns:r="http://schemas.openxmlformats.org/officeDocument/2006/relationships" xmlns:p="http://schemas.openxmlformats.org/presentationml/2006/main">
  <p:tag name="AS_UNIQUEID" val="2264"/>
</p:tagLst>
</file>

<file path=ppt/tags/tag272.xml><?xml version="1.0" encoding="utf-8"?>
<p:tagLst xmlns:a="http://schemas.openxmlformats.org/drawingml/2006/main" xmlns:r="http://schemas.openxmlformats.org/officeDocument/2006/relationships" xmlns:p="http://schemas.openxmlformats.org/presentationml/2006/main">
  <p:tag name="AS_UNIQUEID" val="3705"/>
</p:tagLst>
</file>

<file path=ppt/tags/tag273.xml><?xml version="1.0" encoding="utf-8"?>
<p:tagLst xmlns:a="http://schemas.openxmlformats.org/drawingml/2006/main" xmlns:r="http://schemas.openxmlformats.org/officeDocument/2006/relationships" xmlns:p="http://schemas.openxmlformats.org/presentationml/2006/main">
  <p:tag name="AS_UNIQUEID" val="3706"/>
</p:tagLst>
</file>

<file path=ppt/tags/tag274.xml><?xml version="1.0" encoding="utf-8"?>
<p:tagLst xmlns:a="http://schemas.openxmlformats.org/drawingml/2006/main" xmlns:r="http://schemas.openxmlformats.org/officeDocument/2006/relationships" xmlns:p="http://schemas.openxmlformats.org/presentationml/2006/main">
  <p:tag name="AS_UNIQUEID" val="2893"/>
  <p:tag name="KSO_WM_BEAUTIFY_FLAG" val=""/>
</p:tagLst>
</file>

<file path=ppt/tags/tag275.xml><?xml version="1.0" encoding="utf-8"?>
<p:tagLst xmlns:a="http://schemas.openxmlformats.org/drawingml/2006/main" xmlns:r="http://schemas.openxmlformats.org/officeDocument/2006/relationships" xmlns:p="http://schemas.openxmlformats.org/presentationml/2006/main">
  <p:tag name="AS_UNIQUEID" val="90"/>
  <p:tag name="KSO_WM_BEAUTIFY_FLAG" val=""/>
</p:tagLst>
</file>

<file path=ppt/tags/tag276.xml><?xml version="1.0" encoding="utf-8"?>
<p:tagLst xmlns:a="http://schemas.openxmlformats.org/drawingml/2006/main" xmlns:r="http://schemas.openxmlformats.org/officeDocument/2006/relationships" xmlns:p="http://schemas.openxmlformats.org/presentationml/2006/main">
  <p:tag name="AS_UNIQUEID" val="3707"/>
  <p:tag name="KSO_WM_BEAUTIFY_FLAG" val=""/>
</p:tagLst>
</file>

<file path=ppt/tags/tag277.xml><?xml version="1.0" encoding="utf-8"?>
<p:tagLst xmlns:a="http://schemas.openxmlformats.org/drawingml/2006/main" xmlns:r="http://schemas.openxmlformats.org/officeDocument/2006/relationships" xmlns:p="http://schemas.openxmlformats.org/presentationml/2006/main">
  <p:tag name="AS_UNIQUEID" val="2265"/>
</p:tagLst>
</file>

<file path=ppt/tags/tag278.xml><?xml version="1.0" encoding="utf-8"?>
<p:tagLst xmlns:a="http://schemas.openxmlformats.org/drawingml/2006/main" xmlns:r="http://schemas.openxmlformats.org/officeDocument/2006/relationships" xmlns:p="http://schemas.openxmlformats.org/presentationml/2006/main">
  <p:tag name="AS_UNIQUEID" val="2266"/>
</p:tagLst>
</file>

<file path=ppt/tags/tag279.xml><?xml version="1.0" encoding="utf-8"?>
<p:tagLst xmlns:a="http://schemas.openxmlformats.org/drawingml/2006/main" xmlns:r="http://schemas.openxmlformats.org/officeDocument/2006/relationships" xmlns:p="http://schemas.openxmlformats.org/presentationml/2006/main">
  <p:tag name="AS_UNIQUEID" val="2262"/>
</p:tagLst>
</file>

<file path=ppt/tags/tag28.xml><?xml version="1.0" encoding="utf-8"?>
<p:tagLst xmlns:a="http://schemas.openxmlformats.org/drawingml/2006/main" xmlns:r="http://schemas.openxmlformats.org/officeDocument/2006/relationships" xmlns:p="http://schemas.openxmlformats.org/presentationml/2006/main">
  <p:tag name="AS_UNIQUEID" val="3544"/>
</p:tagLst>
</file>

<file path=ppt/tags/tag280.xml><?xml version="1.0" encoding="utf-8"?>
<p:tagLst xmlns:a="http://schemas.openxmlformats.org/drawingml/2006/main" xmlns:r="http://schemas.openxmlformats.org/officeDocument/2006/relationships" xmlns:p="http://schemas.openxmlformats.org/presentationml/2006/main">
  <p:tag name="AS_UNIQUEID" val="2263"/>
</p:tagLst>
</file>

<file path=ppt/tags/tag281.xml><?xml version="1.0" encoding="utf-8"?>
<p:tagLst xmlns:a="http://schemas.openxmlformats.org/drawingml/2006/main" xmlns:r="http://schemas.openxmlformats.org/officeDocument/2006/relationships" xmlns:p="http://schemas.openxmlformats.org/presentationml/2006/main">
  <p:tag name="AS_UNIQUEID" val="2259"/>
</p:tagLst>
</file>

<file path=ppt/tags/tag282.xml><?xml version="1.0" encoding="utf-8"?>
<p:tagLst xmlns:a="http://schemas.openxmlformats.org/drawingml/2006/main" xmlns:r="http://schemas.openxmlformats.org/officeDocument/2006/relationships" xmlns:p="http://schemas.openxmlformats.org/presentationml/2006/main">
  <p:tag name="AS_UNIQUEID" val="2260"/>
</p:tagLst>
</file>

<file path=ppt/tags/tag283.xml><?xml version="1.0" encoding="utf-8"?>
<p:tagLst xmlns:a="http://schemas.openxmlformats.org/drawingml/2006/main" xmlns:r="http://schemas.openxmlformats.org/officeDocument/2006/relationships" xmlns:p="http://schemas.openxmlformats.org/presentationml/2006/main">
  <p:tag name="AS_UNIQUEID" val="377"/>
</p:tagLst>
</file>

<file path=ppt/tags/tag284.xml><?xml version="1.0" encoding="utf-8"?>
<p:tagLst xmlns:a="http://schemas.openxmlformats.org/drawingml/2006/main" xmlns:r="http://schemas.openxmlformats.org/officeDocument/2006/relationships" xmlns:p="http://schemas.openxmlformats.org/presentationml/2006/main">
  <p:tag name="AS_UNIQUEID" val="1120"/>
</p:tagLst>
</file>

<file path=ppt/tags/tag285.xml><?xml version="1.0" encoding="utf-8"?>
<p:tagLst xmlns:a="http://schemas.openxmlformats.org/drawingml/2006/main" xmlns:r="http://schemas.openxmlformats.org/officeDocument/2006/relationships" xmlns:p="http://schemas.openxmlformats.org/presentationml/2006/main">
  <p:tag name="AS_UNIQUEID" val="2043"/>
</p:tagLst>
</file>

<file path=ppt/tags/tag286.xml><?xml version="1.0" encoding="utf-8"?>
<p:tagLst xmlns:a="http://schemas.openxmlformats.org/drawingml/2006/main" xmlns:r="http://schemas.openxmlformats.org/officeDocument/2006/relationships" xmlns:p="http://schemas.openxmlformats.org/presentationml/2006/main">
  <p:tag name="AS_UNIQUEID" val="1904"/>
  <p:tag name="KSO_WM_BEAUTIFY_FLAG" val=""/>
</p:tagLst>
</file>

<file path=ppt/tags/tag287.xml><?xml version="1.0" encoding="utf-8"?>
<p:tagLst xmlns:a="http://schemas.openxmlformats.org/drawingml/2006/main" xmlns:r="http://schemas.openxmlformats.org/officeDocument/2006/relationships" xmlns:p="http://schemas.openxmlformats.org/presentationml/2006/main">
  <p:tag name="AS_UNIQUEID" val="2893"/>
  <p:tag name="KSO_WM_BEAUTIFY_FLAG" val=""/>
</p:tagLst>
</file>

<file path=ppt/tags/tag288.xml><?xml version="1.0" encoding="utf-8"?>
<p:tagLst xmlns:a="http://schemas.openxmlformats.org/drawingml/2006/main" xmlns:r="http://schemas.openxmlformats.org/officeDocument/2006/relationships" xmlns:p="http://schemas.openxmlformats.org/presentationml/2006/main">
  <p:tag name="AS_UNIQUEID" val="90"/>
  <p:tag name="KSO_WM_BEAUTIFY_FLAG" val=""/>
</p:tagLst>
</file>

<file path=ppt/tags/tag289.xml><?xml version="1.0" encoding="utf-8"?>
<p:tagLst xmlns:a="http://schemas.openxmlformats.org/drawingml/2006/main" xmlns:r="http://schemas.openxmlformats.org/officeDocument/2006/relationships" xmlns:p="http://schemas.openxmlformats.org/presentationml/2006/main">
  <p:tag name="AS_UNIQUEID" val="3712"/>
  <p:tag name="KSO_WM_BEAUTIFY_FLAG" val=""/>
</p:tagLst>
</file>

<file path=ppt/tags/tag29.xml><?xml version="1.0" encoding="utf-8"?>
<p:tagLst xmlns:a="http://schemas.openxmlformats.org/drawingml/2006/main" xmlns:r="http://schemas.openxmlformats.org/officeDocument/2006/relationships" xmlns:p="http://schemas.openxmlformats.org/presentationml/2006/main">
  <p:tag name="AS_UNIQUEID" val="3545"/>
</p:tagLst>
</file>

<file path=ppt/tags/tag290.xml><?xml version="1.0" encoding="utf-8"?>
<p:tagLst xmlns:a="http://schemas.openxmlformats.org/drawingml/2006/main" xmlns:r="http://schemas.openxmlformats.org/officeDocument/2006/relationships" xmlns:p="http://schemas.openxmlformats.org/presentationml/2006/main">
  <p:tag name="AS_UNIQUEID" val="1904"/>
  <p:tag name="KSO_WM_BEAUTIFY_FLAG" val=""/>
</p:tagLst>
</file>

<file path=ppt/tags/tag291.xml><?xml version="1.0" encoding="utf-8"?>
<p:tagLst xmlns:a="http://schemas.openxmlformats.org/drawingml/2006/main" xmlns:r="http://schemas.openxmlformats.org/officeDocument/2006/relationships" xmlns:p="http://schemas.openxmlformats.org/presentationml/2006/main">
  <p:tag name="AS_UNIQUEID" val="3131"/>
</p:tagLst>
</file>

<file path=ppt/tags/tag292.xml><?xml version="1.0" encoding="utf-8"?>
<p:tagLst xmlns:a="http://schemas.openxmlformats.org/drawingml/2006/main" xmlns:r="http://schemas.openxmlformats.org/officeDocument/2006/relationships" xmlns:p="http://schemas.openxmlformats.org/presentationml/2006/main">
  <p:tag name="AS_UNIQUEID" val="3749"/>
</p:tagLst>
</file>

<file path=ppt/tags/tag293.xml><?xml version="1.0" encoding="utf-8"?>
<p:tagLst xmlns:a="http://schemas.openxmlformats.org/drawingml/2006/main" xmlns:r="http://schemas.openxmlformats.org/officeDocument/2006/relationships" xmlns:p="http://schemas.openxmlformats.org/presentationml/2006/main">
  <p:tag name="AS_UNIQUEID" val="1289"/>
</p:tagLst>
</file>

<file path=ppt/tags/tag294.xml><?xml version="1.0" encoding="utf-8"?>
<p:tagLst xmlns:a="http://schemas.openxmlformats.org/drawingml/2006/main" xmlns:r="http://schemas.openxmlformats.org/officeDocument/2006/relationships" xmlns:p="http://schemas.openxmlformats.org/presentationml/2006/main">
  <p:tag name="AS_UNIQUEID" val="1307"/>
</p:tagLst>
</file>

<file path=ppt/tags/tag295.xml><?xml version="1.0" encoding="utf-8"?>
<p:tagLst xmlns:a="http://schemas.openxmlformats.org/drawingml/2006/main" xmlns:r="http://schemas.openxmlformats.org/officeDocument/2006/relationships" xmlns:p="http://schemas.openxmlformats.org/presentationml/2006/main">
  <p:tag name="AS_UNIQUEID" val="1325"/>
</p:tagLst>
</file>

<file path=ppt/tags/tag296.xml><?xml version="1.0" encoding="utf-8"?>
<p:tagLst xmlns:a="http://schemas.openxmlformats.org/drawingml/2006/main" xmlns:r="http://schemas.openxmlformats.org/officeDocument/2006/relationships" xmlns:p="http://schemas.openxmlformats.org/presentationml/2006/main">
  <p:tag name="AS_UNIQUEID" val="1343"/>
</p:tagLst>
</file>

<file path=ppt/tags/tag297.xml><?xml version="1.0" encoding="utf-8"?>
<p:tagLst xmlns:a="http://schemas.openxmlformats.org/drawingml/2006/main" xmlns:r="http://schemas.openxmlformats.org/officeDocument/2006/relationships" xmlns:p="http://schemas.openxmlformats.org/presentationml/2006/main">
  <p:tag name="AS_UNIQUEID" val="1361"/>
</p:tagLst>
</file>

<file path=ppt/tags/tag298.xml><?xml version="1.0" encoding="utf-8"?>
<p:tagLst xmlns:a="http://schemas.openxmlformats.org/drawingml/2006/main" xmlns:r="http://schemas.openxmlformats.org/officeDocument/2006/relationships" xmlns:p="http://schemas.openxmlformats.org/presentationml/2006/main">
  <p:tag name="AS_UNIQUEID" val="1362"/>
</p:tagLst>
</file>

<file path=ppt/tags/tag299.xml><?xml version="1.0" encoding="utf-8"?>
<p:tagLst xmlns:a="http://schemas.openxmlformats.org/drawingml/2006/main" xmlns:r="http://schemas.openxmlformats.org/officeDocument/2006/relationships" xmlns:p="http://schemas.openxmlformats.org/presentationml/2006/main">
  <p:tag name="AS_UNIQUEID" val="1387"/>
</p:tagLst>
</file>

<file path=ppt/tags/tag3.xml><?xml version="1.0" encoding="utf-8"?>
<p:tagLst xmlns:a="http://schemas.openxmlformats.org/drawingml/2006/main" xmlns:r="http://schemas.openxmlformats.org/officeDocument/2006/relationships" xmlns:p="http://schemas.openxmlformats.org/presentationml/2006/main">
  <p:tag name="AS_UNIQUEID" val="3610"/>
</p:tagLst>
</file>

<file path=ppt/tags/tag30.xml><?xml version="1.0" encoding="utf-8"?>
<p:tagLst xmlns:a="http://schemas.openxmlformats.org/drawingml/2006/main" xmlns:r="http://schemas.openxmlformats.org/officeDocument/2006/relationships" xmlns:p="http://schemas.openxmlformats.org/presentationml/2006/main">
  <p:tag name="AS_UNIQUEID" val="3546"/>
</p:tagLst>
</file>

<file path=ppt/tags/tag300.xml><?xml version="1.0" encoding="utf-8"?>
<p:tagLst xmlns:a="http://schemas.openxmlformats.org/drawingml/2006/main" xmlns:r="http://schemas.openxmlformats.org/officeDocument/2006/relationships" xmlns:p="http://schemas.openxmlformats.org/presentationml/2006/main">
  <p:tag name="AS_UNIQUEID" val="1411"/>
</p:tagLst>
</file>

<file path=ppt/tags/tag301.xml><?xml version="1.0" encoding="utf-8"?>
<p:tagLst xmlns:a="http://schemas.openxmlformats.org/drawingml/2006/main" xmlns:r="http://schemas.openxmlformats.org/officeDocument/2006/relationships" xmlns:p="http://schemas.openxmlformats.org/presentationml/2006/main">
  <p:tag name="AS_UNIQUEID" val="1412"/>
</p:tagLst>
</file>

<file path=ppt/tags/tag302.xml><?xml version="1.0" encoding="utf-8"?>
<p:tagLst xmlns:a="http://schemas.openxmlformats.org/drawingml/2006/main" xmlns:r="http://schemas.openxmlformats.org/officeDocument/2006/relationships" xmlns:p="http://schemas.openxmlformats.org/presentationml/2006/main">
  <p:tag name="AS_UNIQUEID" val="5"/>
  <p:tag name="KSO_WM_BEAUTIFY_FLAG" val=""/>
</p:tagLst>
</file>

<file path=ppt/tags/tag303.xml><?xml version="1.0" encoding="utf-8"?>
<p:tagLst xmlns:a="http://schemas.openxmlformats.org/drawingml/2006/main" xmlns:r="http://schemas.openxmlformats.org/officeDocument/2006/relationships" xmlns:p="http://schemas.openxmlformats.org/presentationml/2006/main">
  <p:tag name="AS_UNIQUEID" val="2893"/>
  <p:tag name="KSO_WM_BEAUTIFY_FLAG" val=""/>
</p:tagLst>
</file>

<file path=ppt/tags/tag304.xml><?xml version="1.0" encoding="utf-8"?>
<p:tagLst xmlns:a="http://schemas.openxmlformats.org/drawingml/2006/main" xmlns:r="http://schemas.openxmlformats.org/officeDocument/2006/relationships" xmlns:p="http://schemas.openxmlformats.org/presentationml/2006/main">
  <p:tag name="AS_UNIQUEID" val="90"/>
  <p:tag name="KSO_WM_BEAUTIFY_FLAG" val=""/>
</p:tagLst>
</file>

<file path=ppt/tags/tag305.xml><?xml version="1.0" encoding="utf-8"?>
<p:tagLst xmlns:a="http://schemas.openxmlformats.org/drawingml/2006/main" xmlns:r="http://schemas.openxmlformats.org/officeDocument/2006/relationships" xmlns:p="http://schemas.openxmlformats.org/presentationml/2006/main">
  <p:tag name="AS_UNIQUEID" val="3718"/>
  <p:tag name="KSO_WM_BEAUTIFY_FLAG" val=""/>
</p:tagLst>
</file>

<file path=ppt/tags/tag306.xml><?xml version="1.0" encoding="utf-8"?>
<p:tagLst xmlns:a="http://schemas.openxmlformats.org/drawingml/2006/main" xmlns:r="http://schemas.openxmlformats.org/officeDocument/2006/relationships" xmlns:p="http://schemas.openxmlformats.org/presentationml/2006/main">
  <p:tag name="AS_UNIQUEID" val="1388"/>
</p:tagLst>
</file>

<file path=ppt/tags/tag307.xml><?xml version="1.0" encoding="utf-8"?>
<p:tagLst xmlns:a="http://schemas.openxmlformats.org/drawingml/2006/main" xmlns:r="http://schemas.openxmlformats.org/officeDocument/2006/relationships" xmlns:p="http://schemas.openxmlformats.org/presentationml/2006/main">
  <p:tag name="AS_UNIQUEID" val="1389"/>
</p:tagLst>
</file>

<file path=ppt/tags/tag308.xml><?xml version="1.0" encoding="utf-8"?>
<p:tagLst xmlns:a="http://schemas.openxmlformats.org/drawingml/2006/main" xmlns:r="http://schemas.openxmlformats.org/officeDocument/2006/relationships" xmlns:p="http://schemas.openxmlformats.org/presentationml/2006/main">
  <p:tag name="AS_UNIQUEID" val="1390"/>
</p:tagLst>
</file>

<file path=ppt/tags/tag309.xml><?xml version="1.0" encoding="utf-8"?>
<p:tagLst xmlns:a="http://schemas.openxmlformats.org/drawingml/2006/main" xmlns:r="http://schemas.openxmlformats.org/officeDocument/2006/relationships" xmlns:p="http://schemas.openxmlformats.org/presentationml/2006/main">
  <p:tag name="AS_UNIQUEID" val="1391"/>
</p:tagLst>
</file>

<file path=ppt/tags/tag31.xml><?xml version="1.0" encoding="utf-8"?>
<p:tagLst xmlns:a="http://schemas.openxmlformats.org/drawingml/2006/main" xmlns:r="http://schemas.openxmlformats.org/officeDocument/2006/relationships" xmlns:p="http://schemas.openxmlformats.org/presentationml/2006/main">
  <p:tag name="AS_UNIQUEID" val="3548"/>
</p:tagLst>
</file>

<file path=ppt/tags/tag310.xml><?xml version="1.0" encoding="utf-8"?>
<p:tagLst xmlns:a="http://schemas.openxmlformats.org/drawingml/2006/main" xmlns:r="http://schemas.openxmlformats.org/officeDocument/2006/relationships" xmlns:p="http://schemas.openxmlformats.org/presentationml/2006/main">
  <p:tag name="AS_UNIQUEID" val="1392"/>
</p:tagLst>
</file>

<file path=ppt/tags/tag311.xml><?xml version="1.0" encoding="utf-8"?>
<p:tagLst xmlns:a="http://schemas.openxmlformats.org/drawingml/2006/main" xmlns:r="http://schemas.openxmlformats.org/officeDocument/2006/relationships" xmlns:p="http://schemas.openxmlformats.org/presentationml/2006/main">
  <p:tag name="AS_UNIQUEID" val="1393"/>
</p:tagLst>
</file>

<file path=ppt/tags/tag312.xml><?xml version="1.0" encoding="utf-8"?>
<p:tagLst xmlns:a="http://schemas.openxmlformats.org/drawingml/2006/main" xmlns:r="http://schemas.openxmlformats.org/officeDocument/2006/relationships" xmlns:p="http://schemas.openxmlformats.org/presentationml/2006/main">
  <p:tag name="AS_UNIQUEID" val="1394"/>
</p:tagLst>
</file>

<file path=ppt/tags/tag313.xml><?xml version="1.0" encoding="utf-8"?>
<p:tagLst xmlns:a="http://schemas.openxmlformats.org/drawingml/2006/main" xmlns:r="http://schemas.openxmlformats.org/officeDocument/2006/relationships" xmlns:p="http://schemas.openxmlformats.org/presentationml/2006/main">
  <p:tag name="AS_UNIQUEID" val="1395"/>
</p:tagLst>
</file>

<file path=ppt/tags/tag314.xml><?xml version="1.0" encoding="utf-8"?>
<p:tagLst xmlns:a="http://schemas.openxmlformats.org/drawingml/2006/main" xmlns:r="http://schemas.openxmlformats.org/officeDocument/2006/relationships" xmlns:p="http://schemas.openxmlformats.org/presentationml/2006/main">
  <p:tag name="AS_UNIQUEID" val="1396"/>
</p:tagLst>
</file>

<file path=ppt/tags/tag315.xml><?xml version="1.0" encoding="utf-8"?>
<p:tagLst xmlns:a="http://schemas.openxmlformats.org/drawingml/2006/main" xmlns:r="http://schemas.openxmlformats.org/officeDocument/2006/relationships" xmlns:p="http://schemas.openxmlformats.org/presentationml/2006/main">
  <p:tag name="AS_UNIQUEID" val="1397"/>
</p:tagLst>
</file>

<file path=ppt/tags/tag316.xml><?xml version="1.0" encoding="utf-8"?>
<p:tagLst xmlns:a="http://schemas.openxmlformats.org/drawingml/2006/main" xmlns:r="http://schemas.openxmlformats.org/officeDocument/2006/relationships" xmlns:p="http://schemas.openxmlformats.org/presentationml/2006/main">
  <p:tag name="AS_UNIQUEID" val="1398"/>
</p:tagLst>
</file>

<file path=ppt/tags/tag317.xml><?xml version="1.0" encoding="utf-8"?>
<p:tagLst xmlns:a="http://schemas.openxmlformats.org/drawingml/2006/main" xmlns:r="http://schemas.openxmlformats.org/officeDocument/2006/relationships" xmlns:p="http://schemas.openxmlformats.org/presentationml/2006/main">
  <p:tag name="AS_UNIQUEID" val="1399"/>
</p:tagLst>
</file>

<file path=ppt/tags/tag318.xml><?xml version="1.0" encoding="utf-8"?>
<p:tagLst xmlns:a="http://schemas.openxmlformats.org/drawingml/2006/main" xmlns:r="http://schemas.openxmlformats.org/officeDocument/2006/relationships" xmlns:p="http://schemas.openxmlformats.org/presentationml/2006/main">
  <p:tag name="AS_UNIQUEID" val="1400"/>
</p:tagLst>
</file>

<file path=ppt/tags/tag319.xml><?xml version="1.0" encoding="utf-8"?>
<p:tagLst xmlns:a="http://schemas.openxmlformats.org/drawingml/2006/main" xmlns:r="http://schemas.openxmlformats.org/officeDocument/2006/relationships" xmlns:p="http://schemas.openxmlformats.org/presentationml/2006/main">
  <p:tag name="AS_UNIQUEID" val="1401"/>
</p:tagLst>
</file>

<file path=ppt/tags/tag32.xml><?xml version="1.0" encoding="utf-8"?>
<p:tagLst xmlns:a="http://schemas.openxmlformats.org/drawingml/2006/main" xmlns:r="http://schemas.openxmlformats.org/officeDocument/2006/relationships" xmlns:p="http://schemas.openxmlformats.org/presentationml/2006/main">
  <p:tag name="AS_UNIQUEID" val="3549"/>
</p:tagLst>
</file>

<file path=ppt/tags/tag320.xml><?xml version="1.0" encoding="utf-8"?>
<p:tagLst xmlns:a="http://schemas.openxmlformats.org/drawingml/2006/main" xmlns:r="http://schemas.openxmlformats.org/officeDocument/2006/relationships" xmlns:p="http://schemas.openxmlformats.org/presentationml/2006/main">
  <p:tag name="AS_UNIQUEID" val="1402"/>
</p:tagLst>
</file>

<file path=ppt/tags/tag321.xml><?xml version="1.0" encoding="utf-8"?>
<p:tagLst xmlns:a="http://schemas.openxmlformats.org/drawingml/2006/main" xmlns:r="http://schemas.openxmlformats.org/officeDocument/2006/relationships" xmlns:p="http://schemas.openxmlformats.org/presentationml/2006/main">
  <p:tag name="AS_UNIQUEID" val="1403"/>
</p:tagLst>
</file>

<file path=ppt/tags/tag322.xml><?xml version="1.0" encoding="utf-8"?>
<p:tagLst xmlns:a="http://schemas.openxmlformats.org/drawingml/2006/main" xmlns:r="http://schemas.openxmlformats.org/officeDocument/2006/relationships" xmlns:p="http://schemas.openxmlformats.org/presentationml/2006/main">
  <p:tag name="AS_UNIQUEID" val="1404"/>
</p:tagLst>
</file>

<file path=ppt/tags/tag323.xml><?xml version="1.0" encoding="utf-8"?>
<p:tagLst xmlns:a="http://schemas.openxmlformats.org/drawingml/2006/main" xmlns:r="http://schemas.openxmlformats.org/officeDocument/2006/relationships" xmlns:p="http://schemas.openxmlformats.org/presentationml/2006/main">
  <p:tag name="AS_UNIQUEID" val="1405"/>
</p:tagLst>
</file>

<file path=ppt/tags/tag324.xml><?xml version="1.0" encoding="utf-8"?>
<p:tagLst xmlns:a="http://schemas.openxmlformats.org/drawingml/2006/main" xmlns:r="http://schemas.openxmlformats.org/officeDocument/2006/relationships" xmlns:p="http://schemas.openxmlformats.org/presentationml/2006/main">
  <p:tag name="AS_UNIQUEID" val="1406"/>
</p:tagLst>
</file>

<file path=ppt/tags/tag325.xml><?xml version="1.0" encoding="utf-8"?>
<p:tagLst xmlns:a="http://schemas.openxmlformats.org/drawingml/2006/main" xmlns:r="http://schemas.openxmlformats.org/officeDocument/2006/relationships" xmlns:p="http://schemas.openxmlformats.org/presentationml/2006/main">
  <p:tag name="AS_UNIQUEID" val="1407"/>
</p:tagLst>
</file>

<file path=ppt/tags/tag326.xml><?xml version="1.0" encoding="utf-8"?>
<p:tagLst xmlns:a="http://schemas.openxmlformats.org/drawingml/2006/main" xmlns:r="http://schemas.openxmlformats.org/officeDocument/2006/relationships" xmlns:p="http://schemas.openxmlformats.org/presentationml/2006/main">
  <p:tag name="AS_UNIQUEID" val="1408"/>
</p:tagLst>
</file>

<file path=ppt/tags/tag327.xml><?xml version="1.0" encoding="utf-8"?>
<p:tagLst xmlns:a="http://schemas.openxmlformats.org/drawingml/2006/main" xmlns:r="http://schemas.openxmlformats.org/officeDocument/2006/relationships" xmlns:p="http://schemas.openxmlformats.org/presentationml/2006/main">
  <p:tag name="AS_UNIQUEID" val="1409"/>
</p:tagLst>
</file>

<file path=ppt/tags/tag328.xml><?xml version="1.0" encoding="utf-8"?>
<p:tagLst xmlns:a="http://schemas.openxmlformats.org/drawingml/2006/main" xmlns:r="http://schemas.openxmlformats.org/officeDocument/2006/relationships" xmlns:p="http://schemas.openxmlformats.org/presentationml/2006/main">
  <p:tag name="AS_UNIQUEID" val="1363"/>
</p:tagLst>
</file>

<file path=ppt/tags/tag329.xml><?xml version="1.0" encoding="utf-8"?>
<p:tagLst xmlns:a="http://schemas.openxmlformats.org/drawingml/2006/main" xmlns:r="http://schemas.openxmlformats.org/officeDocument/2006/relationships" xmlns:p="http://schemas.openxmlformats.org/presentationml/2006/main">
  <p:tag name="AS_UNIQUEID" val="1364"/>
</p:tagLst>
</file>

<file path=ppt/tags/tag33.xml><?xml version="1.0" encoding="utf-8"?>
<p:tagLst xmlns:a="http://schemas.openxmlformats.org/drawingml/2006/main" xmlns:r="http://schemas.openxmlformats.org/officeDocument/2006/relationships" xmlns:p="http://schemas.openxmlformats.org/presentationml/2006/main">
  <p:tag name="AS_UNIQUEID" val="3550"/>
</p:tagLst>
</file>

<file path=ppt/tags/tag330.xml><?xml version="1.0" encoding="utf-8"?>
<p:tagLst xmlns:a="http://schemas.openxmlformats.org/drawingml/2006/main" xmlns:r="http://schemas.openxmlformats.org/officeDocument/2006/relationships" xmlns:p="http://schemas.openxmlformats.org/presentationml/2006/main">
  <p:tag name="AS_UNIQUEID" val="1365"/>
</p:tagLst>
</file>

<file path=ppt/tags/tag331.xml><?xml version="1.0" encoding="utf-8"?>
<p:tagLst xmlns:a="http://schemas.openxmlformats.org/drawingml/2006/main" xmlns:r="http://schemas.openxmlformats.org/officeDocument/2006/relationships" xmlns:p="http://schemas.openxmlformats.org/presentationml/2006/main">
  <p:tag name="AS_UNIQUEID" val="1366"/>
</p:tagLst>
</file>

<file path=ppt/tags/tag332.xml><?xml version="1.0" encoding="utf-8"?>
<p:tagLst xmlns:a="http://schemas.openxmlformats.org/drawingml/2006/main" xmlns:r="http://schemas.openxmlformats.org/officeDocument/2006/relationships" xmlns:p="http://schemas.openxmlformats.org/presentationml/2006/main">
  <p:tag name="AS_UNIQUEID" val="1367"/>
</p:tagLst>
</file>

<file path=ppt/tags/tag333.xml><?xml version="1.0" encoding="utf-8"?>
<p:tagLst xmlns:a="http://schemas.openxmlformats.org/drawingml/2006/main" xmlns:r="http://schemas.openxmlformats.org/officeDocument/2006/relationships" xmlns:p="http://schemas.openxmlformats.org/presentationml/2006/main">
  <p:tag name="AS_UNIQUEID" val="1368"/>
</p:tagLst>
</file>

<file path=ppt/tags/tag334.xml><?xml version="1.0" encoding="utf-8"?>
<p:tagLst xmlns:a="http://schemas.openxmlformats.org/drawingml/2006/main" xmlns:r="http://schemas.openxmlformats.org/officeDocument/2006/relationships" xmlns:p="http://schemas.openxmlformats.org/presentationml/2006/main">
  <p:tag name="AS_UNIQUEID" val="1369"/>
</p:tagLst>
</file>

<file path=ppt/tags/tag335.xml><?xml version="1.0" encoding="utf-8"?>
<p:tagLst xmlns:a="http://schemas.openxmlformats.org/drawingml/2006/main" xmlns:r="http://schemas.openxmlformats.org/officeDocument/2006/relationships" xmlns:p="http://schemas.openxmlformats.org/presentationml/2006/main">
  <p:tag name="AS_UNIQUEID" val="1370"/>
</p:tagLst>
</file>

<file path=ppt/tags/tag336.xml><?xml version="1.0" encoding="utf-8"?>
<p:tagLst xmlns:a="http://schemas.openxmlformats.org/drawingml/2006/main" xmlns:r="http://schemas.openxmlformats.org/officeDocument/2006/relationships" xmlns:p="http://schemas.openxmlformats.org/presentationml/2006/main">
  <p:tag name="AS_UNIQUEID" val="1371"/>
</p:tagLst>
</file>

<file path=ppt/tags/tag337.xml><?xml version="1.0" encoding="utf-8"?>
<p:tagLst xmlns:a="http://schemas.openxmlformats.org/drawingml/2006/main" xmlns:r="http://schemas.openxmlformats.org/officeDocument/2006/relationships" xmlns:p="http://schemas.openxmlformats.org/presentationml/2006/main">
  <p:tag name="AS_UNIQUEID" val="1372"/>
</p:tagLst>
</file>

<file path=ppt/tags/tag338.xml><?xml version="1.0" encoding="utf-8"?>
<p:tagLst xmlns:a="http://schemas.openxmlformats.org/drawingml/2006/main" xmlns:r="http://schemas.openxmlformats.org/officeDocument/2006/relationships" xmlns:p="http://schemas.openxmlformats.org/presentationml/2006/main">
  <p:tag name="AS_UNIQUEID" val="1373"/>
</p:tagLst>
</file>

<file path=ppt/tags/tag339.xml><?xml version="1.0" encoding="utf-8"?>
<p:tagLst xmlns:a="http://schemas.openxmlformats.org/drawingml/2006/main" xmlns:r="http://schemas.openxmlformats.org/officeDocument/2006/relationships" xmlns:p="http://schemas.openxmlformats.org/presentationml/2006/main">
  <p:tag name="AS_UNIQUEID" val="1374"/>
</p:tagLst>
</file>

<file path=ppt/tags/tag34.xml><?xml version="1.0" encoding="utf-8"?>
<p:tagLst xmlns:a="http://schemas.openxmlformats.org/drawingml/2006/main" xmlns:r="http://schemas.openxmlformats.org/officeDocument/2006/relationships" xmlns:p="http://schemas.openxmlformats.org/presentationml/2006/main">
  <p:tag name="AS_UNIQUEID" val="3551"/>
</p:tagLst>
</file>

<file path=ppt/tags/tag340.xml><?xml version="1.0" encoding="utf-8"?>
<p:tagLst xmlns:a="http://schemas.openxmlformats.org/drawingml/2006/main" xmlns:r="http://schemas.openxmlformats.org/officeDocument/2006/relationships" xmlns:p="http://schemas.openxmlformats.org/presentationml/2006/main">
  <p:tag name="AS_UNIQUEID" val="1375"/>
</p:tagLst>
</file>

<file path=ppt/tags/tag341.xml><?xml version="1.0" encoding="utf-8"?>
<p:tagLst xmlns:a="http://schemas.openxmlformats.org/drawingml/2006/main" xmlns:r="http://schemas.openxmlformats.org/officeDocument/2006/relationships" xmlns:p="http://schemas.openxmlformats.org/presentationml/2006/main">
  <p:tag name="AS_UNIQUEID" val="1376"/>
</p:tagLst>
</file>

<file path=ppt/tags/tag342.xml><?xml version="1.0" encoding="utf-8"?>
<p:tagLst xmlns:a="http://schemas.openxmlformats.org/drawingml/2006/main" xmlns:r="http://schemas.openxmlformats.org/officeDocument/2006/relationships" xmlns:p="http://schemas.openxmlformats.org/presentationml/2006/main">
  <p:tag name="AS_UNIQUEID" val="1377"/>
</p:tagLst>
</file>

<file path=ppt/tags/tag343.xml><?xml version="1.0" encoding="utf-8"?>
<p:tagLst xmlns:a="http://schemas.openxmlformats.org/drawingml/2006/main" xmlns:r="http://schemas.openxmlformats.org/officeDocument/2006/relationships" xmlns:p="http://schemas.openxmlformats.org/presentationml/2006/main">
  <p:tag name="AS_UNIQUEID" val="1378"/>
</p:tagLst>
</file>

<file path=ppt/tags/tag344.xml><?xml version="1.0" encoding="utf-8"?>
<p:tagLst xmlns:a="http://schemas.openxmlformats.org/drawingml/2006/main" xmlns:r="http://schemas.openxmlformats.org/officeDocument/2006/relationships" xmlns:p="http://schemas.openxmlformats.org/presentationml/2006/main">
  <p:tag name="AS_UNIQUEID" val="1379"/>
</p:tagLst>
</file>

<file path=ppt/tags/tag345.xml><?xml version="1.0" encoding="utf-8"?>
<p:tagLst xmlns:a="http://schemas.openxmlformats.org/drawingml/2006/main" xmlns:r="http://schemas.openxmlformats.org/officeDocument/2006/relationships" xmlns:p="http://schemas.openxmlformats.org/presentationml/2006/main">
  <p:tag name="AS_UNIQUEID" val="1380"/>
</p:tagLst>
</file>

<file path=ppt/tags/tag346.xml><?xml version="1.0" encoding="utf-8"?>
<p:tagLst xmlns:a="http://schemas.openxmlformats.org/drawingml/2006/main" xmlns:r="http://schemas.openxmlformats.org/officeDocument/2006/relationships" xmlns:p="http://schemas.openxmlformats.org/presentationml/2006/main">
  <p:tag name="AS_UNIQUEID" val="1381"/>
</p:tagLst>
</file>

<file path=ppt/tags/tag347.xml><?xml version="1.0" encoding="utf-8"?>
<p:tagLst xmlns:a="http://schemas.openxmlformats.org/drawingml/2006/main" xmlns:r="http://schemas.openxmlformats.org/officeDocument/2006/relationships" xmlns:p="http://schemas.openxmlformats.org/presentationml/2006/main">
  <p:tag name="AS_UNIQUEID" val="1382"/>
</p:tagLst>
</file>

<file path=ppt/tags/tag348.xml><?xml version="1.0" encoding="utf-8"?>
<p:tagLst xmlns:a="http://schemas.openxmlformats.org/drawingml/2006/main" xmlns:r="http://schemas.openxmlformats.org/officeDocument/2006/relationships" xmlns:p="http://schemas.openxmlformats.org/presentationml/2006/main">
  <p:tag name="AS_UNIQUEID" val="1383"/>
</p:tagLst>
</file>

<file path=ppt/tags/tag349.xml><?xml version="1.0" encoding="utf-8"?>
<p:tagLst xmlns:a="http://schemas.openxmlformats.org/drawingml/2006/main" xmlns:r="http://schemas.openxmlformats.org/officeDocument/2006/relationships" xmlns:p="http://schemas.openxmlformats.org/presentationml/2006/main">
  <p:tag name="AS_UNIQUEID" val="1384"/>
</p:tagLst>
</file>

<file path=ppt/tags/tag35.xml><?xml version="1.0" encoding="utf-8"?>
<p:tagLst xmlns:a="http://schemas.openxmlformats.org/drawingml/2006/main" xmlns:r="http://schemas.openxmlformats.org/officeDocument/2006/relationships" xmlns:p="http://schemas.openxmlformats.org/presentationml/2006/main">
  <p:tag name="AS_UNIQUEID" val="3552"/>
</p:tagLst>
</file>

<file path=ppt/tags/tag350.xml><?xml version="1.0" encoding="utf-8"?>
<p:tagLst xmlns:a="http://schemas.openxmlformats.org/drawingml/2006/main" xmlns:r="http://schemas.openxmlformats.org/officeDocument/2006/relationships" xmlns:p="http://schemas.openxmlformats.org/presentationml/2006/main">
  <p:tag name="AS_UNIQUEID" val="1385"/>
</p:tagLst>
</file>

<file path=ppt/tags/tag351.xml><?xml version="1.0" encoding="utf-8"?>
<p:tagLst xmlns:a="http://schemas.openxmlformats.org/drawingml/2006/main" xmlns:r="http://schemas.openxmlformats.org/officeDocument/2006/relationships" xmlns:p="http://schemas.openxmlformats.org/presentationml/2006/main">
  <p:tag name="AS_UNIQUEID" val="1386"/>
</p:tagLst>
</file>

<file path=ppt/tags/tag352.xml><?xml version="1.0" encoding="utf-8"?>
<p:tagLst xmlns:a="http://schemas.openxmlformats.org/drawingml/2006/main" xmlns:r="http://schemas.openxmlformats.org/officeDocument/2006/relationships" xmlns:p="http://schemas.openxmlformats.org/presentationml/2006/main">
  <p:tag name="AS_UNIQUEID" val="1344"/>
</p:tagLst>
</file>

<file path=ppt/tags/tag353.xml><?xml version="1.0" encoding="utf-8"?>
<p:tagLst xmlns:a="http://schemas.openxmlformats.org/drawingml/2006/main" xmlns:r="http://schemas.openxmlformats.org/officeDocument/2006/relationships" xmlns:p="http://schemas.openxmlformats.org/presentationml/2006/main">
  <p:tag name="AS_UNIQUEID" val="1348"/>
</p:tagLst>
</file>

<file path=ppt/tags/tag354.xml><?xml version="1.0" encoding="utf-8"?>
<p:tagLst xmlns:a="http://schemas.openxmlformats.org/drawingml/2006/main" xmlns:r="http://schemas.openxmlformats.org/officeDocument/2006/relationships" xmlns:p="http://schemas.openxmlformats.org/presentationml/2006/main">
  <p:tag name="AS_UNIQUEID" val="1349"/>
</p:tagLst>
</file>

<file path=ppt/tags/tag355.xml><?xml version="1.0" encoding="utf-8"?>
<p:tagLst xmlns:a="http://schemas.openxmlformats.org/drawingml/2006/main" xmlns:r="http://schemas.openxmlformats.org/officeDocument/2006/relationships" xmlns:p="http://schemas.openxmlformats.org/presentationml/2006/main">
  <p:tag name="AS_UNIQUEID" val="1354"/>
</p:tagLst>
</file>

<file path=ppt/tags/tag356.xml><?xml version="1.0" encoding="utf-8"?>
<p:tagLst xmlns:a="http://schemas.openxmlformats.org/drawingml/2006/main" xmlns:r="http://schemas.openxmlformats.org/officeDocument/2006/relationships" xmlns:p="http://schemas.openxmlformats.org/presentationml/2006/main">
  <p:tag name="AS_UNIQUEID" val="1359"/>
</p:tagLst>
</file>

<file path=ppt/tags/tag357.xml><?xml version="1.0" encoding="utf-8"?>
<p:tagLst xmlns:a="http://schemas.openxmlformats.org/drawingml/2006/main" xmlns:r="http://schemas.openxmlformats.org/officeDocument/2006/relationships" xmlns:p="http://schemas.openxmlformats.org/presentationml/2006/main">
  <p:tag name="AS_UNIQUEID" val="1360"/>
</p:tagLst>
</file>

<file path=ppt/tags/tag358.xml><?xml version="1.0" encoding="utf-8"?>
<p:tagLst xmlns:a="http://schemas.openxmlformats.org/drawingml/2006/main" xmlns:r="http://schemas.openxmlformats.org/officeDocument/2006/relationships" xmlns:p="http://schemas.openxmlformats.org/presentationml/2006/main">
  <p:tag name="AS_UNIQUEID" val="1355"/>
</p:tagLst>
</file>

<file path=ppt/tags/tag359.xml><?xml version="1.0" encoding="utf-8"?>
<p:tagLst xmlns:a="http://schemas.openxmlformats.org/drawingml/2006/main" xmlns:r="http://schemas.openxmlformats.org/officeDocument/2006/relationships" xmlns:p="http://schemas.openxmlformats.org/presentationml/2006/main">
  <p:tag name="AS_UNIQUEID" val="1356"/>
</p:tagLst>
</file>

<file path=ppt/tags/tag36.xml><?xml version="1.0" encoding="utf-8"?>
<p:tagLst xmlns:a="http://schemas.openxmlformats.org/drawingml/2006/main" xmlns:r="http://schemas.openxmlformats.org/officeDocument/2006/relationships" xmlns:p="http://schemas.openxmlformats.org/presentationml/2006/main">
  <p:tag name="AS_UNIQUEID" val="3553"/>
</p:tagLst>
</file>

<file path=ppt/tags/tag360.xml><?xml version="1.0" encoding="utf-8"?>
<p:tagLst xmlns:a="http://schemas.openxmlformats.org/drawingml/2006/main" xmlns:r="http://schemas.openxmlformats.org/officeDocument/2006/relationships" xmlns:p="http://schemas.openxmlformats.org/presentationml/2006/main">
  <p:tag name="AS_UNIQUEID" val="1357"/>
</p:tagLst>
</file>

<file path=ppt/tags/tag361.xml><?xml version="1.0" encoding="utf-8"?>
<p:tagLst xmlns:a="http://schemas.openxmlformats.org/drawingml/2006/main" xmlns:r="http://schemas.openxmlformats.org/officeDocument/2006/relationships" xmlns:p="http://schemas.openxmlformats.org/presentationml/2006/main">
  <p:tag name="AS_UNIQUEID" val="1358"/>
</p:tagLst>
</file>

<file path=ppt/tags/tag362.xml><?xml version="1.0" encoding="utf-8"?>
<p:tagLst xmlns:a="http://schemas.openxmlformats.org/drawingml/2006/main" xmlns:r="http://schemas.openxmlformats.org/officeDocument/2006/relationships" xmlns:p="http://schemas.openxmlformats.org/presentationml/2006/main">
  <p:tag name="AS_UNIQUEID" val="1350"/>
</p:tagLst>
</file>

<file path=ppt/tags/tag363.xml><?xml version="1.0" encoding="utf-8"?>
<p:tagLst xmlns:a="http://schemas.openxmlformats.org/drawingml/2006/main" xmlns:r="http://schemas.openxmlformats.org/officeDocument/2006/relationships" xmlns:p="http://schemas.openxmlformats.org/presentationml/2006/main">
  <p:tag name="AS_UNIQUEID" val="1351"/>
</p:tagLst>
</file>

<file path=ppt/tags/tag364.xml><?xml version="1.0" encoding="utf-8"?>
<p:tagLst xmlns:a="http://schemas.openxmlformats.org/drawingml/2006/main" xmlns:r="http://schemas.openxmlformats.org/officeDocument/2006/relationships" xmlns:p="http://schemas.openxmlformats.org/presentationml/2006/main">
  <p:tag name="AS_UNIQUEID" val="1352"/>
</p:tagLst>
</file>

<file path=ppt/tags/tag365.xml><?xml version="1.0" encoding="utf-8"?>
<p:tagLst xmlns:a="http://schemas.openxmlformats.org/drawingml/2006/main" xmlns:r="http://schemas.openxmlformats.org/officeDocument/2006/relationships" xmlns:p="http://schemas.openxmlformats.org/presentationml/2006/main">
  <p:tag name="AS_UNIQUEID" val="1353"/>
</p:tagLst>
</file>

<file path=ppt/tags/tag366.xml><?xml version="1.0" encoding="utf-8"?>
<p:tagLst xmlns:a="http://schemas.openxmlformats.org/drawingml/2006/main" xmlns:r="http://schemas.openxmlformats.org/officeDocument/2006/relationships" xmlns:p="http://schemas.openxmlformats.org/presentationml/2006/main">
  <p:tag name="AS_UNIQUEID" val="1345"/>
</p:tagLst>
</file>

<file path=ppt/tags/tag367.xml><?xml version="1.0" encoding="utf-8"?>
<p:tagLst xmlns:a="http://schemas.openxmlformats.org/drawingml/2006/main" xmlns:r="http://schemas.openxmlformats.org/officeDocument/2006/relationships" xmlns:p="http://schemas.openxmlformats.org/presentationml/2006/main">
  <p:tag name="AS_UNIQUEID" val="1346"/>
</p:tagLst>
</file>

<file path=ppt/tags/tag368.xml><?xml version="1.0" encoding="utf-8"?>
<p:tagLst xmlns:a="http://schemas.openxmlformats.org/drawingml/2006/main" xmlns:r="http://schemas.openxmlformats.org/officeDocument/2006/relationships" xmlns:p="http://schemas.openxmlformats.org/presentationml/2006/main">
  <p:tag name="AS_UNIQUEID" val="1347"/>
</p:tagLst>
</file>

<file path=ppt/tags/tag369.xml><?xml version="1.0" encoding="utf-8"?>
<p:tagLst xmlns:a="http://schemas.openxmlformats.org/drawingml/2006/main" xmlns:r="http://schemas.openxmlformats.org/officeDocument/2006/relationships" xmlns:p="http://schemas.openxmlformats.org/presentationml/2006/main">
  <p:tag name="AS_UNIQUEID" val="1326"/>
</p:tagLst>
</file>

<file path=ppt/tags/tag37.xml><?xml version="1.0" encoding="utf-8"?>
<p:tagLst xmlns:a="http://schemas.openxmlformats.org/drawingml/2006/main" xmlns:r="http://schemas.openxmlformats.org/officeDocument/2006/relationships" xmlns:p="http://schemas.openxmlformats.org/presentationml/2006/main">
  <p:tag name="AS_UNIQUEID" val="3554"/>
</p:tagLst>
</file>

<file path=ppt/tags/tag370.xml><?xml version="1.0" encoding="utf-8"?>
<p:tagLst xmlns:a="http://schemas.openxmlformats.org/drawingml/2006/main" xmlns:r="http://schemas.openxmlformats.org/officeDocument/2006/relationships" xmlns:p="http://schemas.openxmlformats.org/presentationml/2006/main">
  <p:tag name="AS_UNIQUEID" val="1330"/>
</p:tagLst>
</file>

<file path=ppt/tags/tag371.xml><?xml version="1.0" encoding="utf-8"?>
<p:tagLst xmlns:a="http://schemas.openxmlformats.org/drawingml/2006/main" xmlns:r="http://schemas.openxmlformats.org/officeDocument/2006/relationships" xmlns:p="http://schemas.openxmlformats.org/presentationml/2006/main">
  <p:tag name="AS_UNIQUEID" val="1331"/>
</p:tagLst>
</file>

<file path=ppt/tags/tag372.xml><?xml version="1.0" encoding="utf-8"?>
<p:tagLst xmlns:a="http://schemas.openxmlformats.org/drawingml/2006/main" xmlns:r="http://schemas.openxmlformats.org/officeDocument/2006/relationships" xmlns:p="http://schemas.openxmlformats.org/presentationml/2006/main">
  <p:tag name="AS_UNIQUEID" val="1336"/>
</p:tagLst>
</file>

<file path=ppt/tags/tag373.xml><?xml version="1.0" encoding="utf-8"?>
<p:tagLst xmlns:a="http://schemas.openxmlformats.org/drawingml/2006/main" xmlns:r="http://schemas.openxmlformats.org/officeDocument/2006/relationships" xmlns:p="http://schemas.openxmlformats.org/presentationml/2006/main">
  <p:tag name="AS_UNIQUEID" val="1341"/>
</p:tagLst>
</file>

<file path=ppt/tags/tag374.xml><?xml version="1.0" encoding="utf-8"?>
<p:tagLst xmlns:a="http://schemas.openxmlformats.org/drawingml/2006/main" xmlns:r="http://schemas.openxmlformats.org/officeDocument/2006/relationships" xmlns:p="http://schemas.openxmlformats.org/presentationml/2006/main">
  <p:tag name="AS_UNIQUEID" val="1342"/>
</p:tagLst>
</file>

<file path=ppt/tags/tag375.xml><?xml version="1.0" encoding="utf-8"?>
<p:tagLst xmlns:a="http://schemas.openxmlformats.org/drawingml/2006/main" xmlns:r="http://schemas.openxmlformats.org/officeDocument/2006/relationships" xmlns:p="http://schemas.openxmlformats.org/presentationml/2006/main">
  <p:tag name="AS_UNIQUEID" val="1337"/>
</p:tagLst>
</file>

<file path=ppt/tags/tag376.xml><?xml version="1.0" encoding="utf-8"?>
<p:tagLst xmlns:a="http://schemas.openxmlformats.org/drawingml/2006/main" xmlns:r="http://schemas.openxmlformats.org/officeDocument/2006/relationships" xmlns:p="http://schemas.openxmlformats.org/presentationml/2006/main">
  <p:tag name="AS_UNIQUEID" val="1338"/>
</p:tagLst>
</file>

<file path=ppt/tags/tag377.xml><?xml version="1.0" encoding="utf-8"?>
<p:tagLst xmlns:a="http://schemas.openxmlformats.org/drawingml/2006/main" xmlns:r="http://schemas.openxmlformats.org/officeDocument/2006/relationships" xmlns:p="http://schemas.openxmlformats.org/presentationml/2006/main">
  <p:tag name="AS_UNIQUEID" val="1339"/>
</p:tagLst>
</file>

<file path=ppt/tags/tag378.xml><?xml version="1.0" encoding="utf-8"?>
<p:tagLst xmlns:a="http://schemas.openxmlformats.org/drawingml/2006/main" xmlns:r="http://schemas.openxmlformats.org/officeDocument/2006/relationships" xmlns:p="http://schemas.openxmlformats.org/presentationml/2006/main">
  <p:tag name="AS_UNIQUEID" val="1340"/>
</p:tagLst>
</file>

<file path=ppt/tags/tag379.xml><?xml version="1.0" encoding="utf-8"?>
<p:tagLst xmlns:a="http://schemas.openxmlformats.org/drawingml/2006/main" xmlns:r="http://schemas.openxmlformats.org/officeDocument/2006/relationships" xmlns:p="http://schemas.openxmlformats.org/presentationml/2006/main">
  <p:tag name="AS_UNIQUEID" val="1332"/>
</p:tagLst>
</file>

<file path=ppt/tags/tag38.xml><?xml version="1.0" encoding="utf-8"?>
<p:tagLst xmlns:a="http://schemas.openxmlformats.org/drawingml/2006/main" xmlns:r="http://schemas.openxmlformats.org/officeDocument/2006/relationships" xmlns:p="http://schemas.openxmlformats.org/presentationml/2006/main">
  <p:tag name="AS_UNIQUEID" val="3555"/>
</p:tagLst>
</file>

<file path=ppt/tags/tag380.xml><?xml version="1.0" encoding="utf-8"?>
<p:tagLst xmlns:a="http://schemas.openxmlformats.org/drawingml/2006/main" xmlns:r="http://schemas.openxmlformats.org/officeDocument/2006/relationships" xmlns:p="http://schemas.openxmlformats.org/presentationml/2006/main">
  <p:tag name="AS_UNIQUEID" val="1333"/>
</p:tagLst>
</file>

<file path=ppt/tags/tag381.xml><?xml version="1.0" encoding="utf-8"?>
<p:tagLst xmlns:a="http://schemas.openxmlformats.org/drawingml/2006/main" xmlns:r="http://schemas.openxmlformats.org/officeDocument/2006/relationships" xmlns:p="http://schemas.openxmlformats.org/presentationml/2006/main">
  <p:tag name="AS_UNIQUEID" val="1334"/>
</p:tagLst>
</file>

<file path=ppt/tags/tag382.xml><?xml version="1.0" encoding="utf-8"?>
<p:tagLst xmlns:a="http://schemas.openxmlformats.org/drawingml/2006/main" xmlns:r="http://schemas.openxmlformats.org/officeDocument/2006/relationships" xmlns:p="http://schemas.openxmlformats.org/presentationml/2006/main">
  <p:tag name="AS_UNIQUEID" val="1335"/>
</p:tagLst>
</file>

<file path=ppt/tags/tag383.xml><?xml version="1.0" encoding="utf-8"?>
<p:tagLst xmlns:a="http://schemas.openxmlformats.org/drawingml/2006/main" xmlns:r="http://schemas.openxmlformats.org/officeDocument/2006/relationships" xmlns:p="http://schemas.openxmlformats.org/presentationml/2006/main">
  <p:tag name="AS_UNIQUEID" val="1327"/>
</p:tagLst>
</file>

<file path=ppt/tags/tag384.xml><?xml version="1.0" encoding="utf-8"?>
<p:tagLst xmlns:a="http://schemas.openxmlformats.org/drawingml/2006/main" xmlns:r="http://schemas.openxmlformats.org/officeDocument/2006/relationships" xmlns:p="http://schemas.openxmlformats.org/presentationml/2006/main">
  <p:tag name="AS_UNIQUEID" val="1328"/>
</p:tagLst>
</file>

<file path=ppt/tags/tag385.xml><?xml version="1.0" encoding="utf-8"?>
<p:tagLst xmlns:a="http://schemas.openxmlformats.org/drawingml/2006/main" xmlns:r="http://schemas.openxmlformats.org/officeDocument/2006/relationships" xmlns:p="http://schemas.openxmlformats.org/presentationml/2006/main">
  <p:tag name="AS_UNIQUEID" val="1329"/>
</p:tagLst>
</file>

<file path=ppt/tags/tag386.xml><?xml version="1.0" encoding="utf-8"?>
<p:tagLst xmlns:a="http://schemas.openxmlformats.org/drawingml/2006/main" xmlns:r="http://schemas.openxmlformats.org/officeDocument/2006/relationships" xmlns:p="http://schemas.openxmlformats.org/presentationml/2006/main">
  <p:tag name="AS_UNIQUEID" val="1308"/>
</p:tagLst>
</file>

<file path=ppt/tags/tag387.xml><?xml version="1.0" encoding="utf-8"?>
<p:tagLst xmlns:a="http://schemas.openxmlformats.org/drawingml/2006/main" xmlns:r="http://schemas.openxmlformats.org/officeDocument/2006/relationships" xmlns:p="http://schemas.openxmlformats.org/presentationml/2006/main">
  <p:tag name="AS_UNIQUEID" val="1312"/>
</p:tagLst>
</file>

<file path=ppt/tags/tag388.xml><?xml version="1.0" encoding="utf-8"?>
<p:tagLst xmlns:a="http://schemas.openxmlformats.org/drawingml/2006/main" xmlns:r="http://schemas.openxmlformats.org/officeDocument/2006/relationships" xmlns:p="http://schemas.openxmlformats.org/presentationml/2006/main">
  <p:tag name="AS_UNIQUEID" val="1313"/>
</p:tagLst>
</file>

<file path=ppt/tags/tag389.xml><?xml version="1.0" encoding="utf-8"?>
<p:tagLst xmlns:a="http://schemas.openxmlformats.org/drawingml/2006/main" xmlns:r="http://schemas.openxmlformats.org/officeDocument/2006/relationships" xmlns:p="http://schemas.openxmlformats.org/presentationml/2006/main">
  <p:tag name="AS_UNIQUEID" val="1318"/>
</p:tagLst>
</file>

<file path=ppt/tags/tag39.xml><?xml version="1.0" encoding="utf-8"?>
<p:tagLst xmlns:a="http://schemas.openxmlformats.org/drawingml/2006/main" xmlns:r="http://schemas.openxmlformats.org/officeDocument/2006/relationships" xmlns:p="http://schemas.openxmlformats.org/presentationml/2006/main">
  <p:tag name="AS_UNIQUEID" val="3557"/>
</p:tagLst>
</file>

<file path=ppt/tags/tag390.xml><?xml version="1.0" encoding="utf-8"?>
<p:tagLst xmlns:a="http://schemas.openxmlformats.org/drawingml/2006/main" xmlns:r="http://schemas.openxmlformats.org/officeDocument/2006/relationships" xmlns:p="http://schemas.openxmlformats.org/presentationml/2006/main">
  <p:tag name="AS_UNIQUEID" val="1323"/>
</p:tagLst>
</file>

<file path=ppt/tags/tag391.xml><?xml version="1.0" encoding="utf-8"?>
<p:tagLst xmlns:a="http://schemas.openxmlformats.org/drawingml/2006/main" xmlns:r="http://schemas.openxmlformats.org/officeDocument/2006/relationships" xmlns:p="http://schemas.openxmlformats.org/presentationml/2006/main">
  <p:tag name="AS_UNIQUEID" val="1324"/>
</p:tagLst>
</file>

<file path=ppt/tags/tag392.xml><?xml version="1.0" encoding="utf-8"?>
<p:tagLst xmlns:a="http://schemas.openxmlformats.org/drawingml/2006/main" xmlns:r="http://schemas.openxmlformats.org/officeDocument/2006/relationships" xmlns:p="http://schemas.openxmlformats.org/presentationml/2006/main">
  <p:tag name="AS_UNIQUEID" val="1319"/>
</p:tagLst>
</file>

<file path=ppt/tags/tag393.xml><?xml version="1.0" encoding="utf-8"?>
<p:tagLst xmlns:a="http://schemas.openxmlformats.org/drawingml/2006/main" xmlns:r="http://schemas.openxmlformats.org/officeDocument/2006/relationships" xmlns:p="http://schemas.openxmlformats.org/presentationml/2006/main">
  <p:tag name="AS_UNIQUEID" val="1320"/>
</p:tagLst>
</file>

<file path=ppt/tags/tag394.xml><?xml version="1.0" encoding="utf-8"?>
<p:tagLst xmlns:a="http://schemas.openxmlformats.org/drawingml/2006/main" xmlns:r="http://schemas.openxmlformats.org/officeDocument/2006/relationships" xmlns:p="http://schemas.openxmlformats.org/presentationml/2006/main">
  <p:tag name="AS_UNIQUEID" val="1321"/>
</p:tagLst>
</file>

<file path=ppt/tags/tag395.xml><?xml version="1.0" encoding="utf-8"?>
<p:tagLst xmlns:a="http://schemas.openxmlformats.org/drawingml/2006/main" xmlns:r="http://schemas.openxmlformats.org/officeDocument/2006/relationships" xmlns:p="http://schemas.openxmlformats.org/presentationml/2006/main">
  <p:tag name="AS_UNIQUEID" val="1322"/>
</p:tagLst>
</file>

<file path=ppt/tags/tag396.xml><?xml version="1.0" encoding="utf-8"?>
<p:tagLst xmlns:a="http://schemas.openxmlformats.org/drawingml/2006/main" xmlns:r="http://schemas.openxmlformats.org/officeDocument/2006/relationships" xmlns:p="http://schemas.openxmlformats.org/presentationml/2006/main">
  <p:tag name="AS_UNIQUEID" val="1314"/>
</p:tagLst>
</file>

<file path=ppt/tags/tag397.xml><?xml version="1.0" encoding="utf-8"?>
<p:tagLst xmlns:a="http://schemas.openxmlformats.org/drawingml/2006/main" xmlns:r="http://schemas.openxmlformats.org/officeDocument/2006/relationships" xmlns:p="http://schemas.openxmlformats.org/presentationml/2006/main">
  <p:tag name="AS_UNIQUEID" val="1315"/>
</p:tagLst>
</file>

<file path=ppt/tags/tag398.xml><?xml version="1.0" encoding="utf-8"?>
<p:tagLst xmlns:a="http://schemas.openxmlformats.org/drawingml/2006/main" xmlns:r="http://schemas.openxmlformats.org/officeDocument/2006/relationships" xmlns:p="http://schemas.openxmlformats.org/presentationml/2006/main">
  <p:tag name="AS_UNIQUEID" val="1316"/>
</p:tagLst>
</file>

<file path=ppt/tags/tag399.xml><?xml version="1.0" encoding="utf-8"?>
<p:tagLst xmlns:a="http://schemas.openxmlformats.org/drawingml/2006/main" xmlns:r="http://schemas.openxmlformats.org/officeDocument/2006/relationships" xmlns:p="http://schemas.openxmlformats.org/presentationml/2006/main">
  <p:tag name="AS_UNIQUEID" val="1317"/>
</p:tagLst>
</file>

<file path=ppt/tags/tag4.xml><?xml version="1.0" encoding="utf-8"?>
<p:tagLst xmlns:a="http://schemas.openxmlformats.org/drawingml/2006/main" xmlns:r="http://schemas.openxmlformats.org/officeDocument/2006/relationships" xmlns:p="http://schemas.openxmlformats.org/presentationml/2006/main">
  <p:tag name="AS_UNIQUEID" val="3611"/>
</p:tagLst>
</file>

<file path=ppt/tags/tag40.xml><?xml version="1.0" encoding="utf-8"?>
<p:tagLst xmlns:a="http://schemas.openxmlformats.org/drawingml/2006/main" xmlns:r="http://schemas.openxmlformats.org/officeDocument/2006/relationships" xmlns:p="http://schemas.openxmlformats.org/presentationml/2006/main">
  <p:tag name="AS_UNIQUEID" val="3558"/>
</p:tagLst>
</file>

<file path=ppt/tags/tag400.xml><?xml version="1.0" encoding="utf-8"?>
<p:tagLst xmlns:a="http://schemas.openxmlformats.org/drawingml/2006/main" xmlns:r="http://schemas.openxmlformats.org/officeDocument/2006/relationships" xmlns:p="http://schemas.openxmlformats.org/presentationml/2006/main">
  <p:tag name="AS_UNIQUEID" val="1309"/>
</p:tagLst>
</file>

<file path=ppt/tags/tag401.xml><?xml version="1.0" encoding="utf-8"?>
<p:tagLst xmlns:a="http://schemas.openxmlformats.org/drawingml/2006/main" xmlns:r="http://schemas.openxmlformats.org/officeDocument/2006/relationships" xmlns:p="http://schemas.openxmlformats.org/presentationml/2006/main">
  <p:tag name="AS_UNIQUEID" val="1310"/>
</p:tagLst>
</file>

<file path=ppt/tags/tag402.xml><?xml version="1.0" encoding="utf-8"?>
<p:tagLst xmlns:a="http://schemas.openxmlformats.org/drawingml/2006/main" xmlns:r="http://schemas.openxmlformats.org/officeDocument/2006/relationships" xmlns:p="http://schemas.openxmlformats.org/presentationml/2006/main">
  <p:tag name="AS_UNIQUEID" val="1311"/>
</p:tagLst>
</file>

<file path=ppt/tags/tag403.xml><?xml version="1.0" encoding="utf-8"?>
<p:tagLst xmlns:a="http://schemas.openxmlformats.org/drawingml/2006/main" xmlns:r="http://schemas.openxmlformats.org/officeDocument/2006/relationships" xmlns:p="http://schemas.openxmlformats.org/presentationml/2006/main">
  <p:tag name="AS_UNIQUEID" val="1290"/>
</p:tagLst>
</file>

<file path=ppt/tags/tag404.xml><?xml version="1.0" encoding="utf-8"?>
<p:tagLst xmlns:a="http://schemas.openxmlformats.org/drawingml/2006/main" xmlns:r="http://schemas.openxmlformats.org/officeDocument/2006/relationships" xmlns:p="http://schemas.openxmlformats.org/presentationml/2006/main">
  <p:tag name="AS_UNIQUEID" val="1294"/>
</p:tagLst>
</file>

<file path=ppt/tags/tag405.xml><?xml version="1.0" encoding="utf-8"?>
<p:tagLst xmlns:a="http://schemas.openxmlformats.org/drawingml/2006/main" xmlns:r="http://schemas.openxmlformats.org/officeDocument/2006/relationships" xmlns:p="http://schemas.openxmlformats.org/presentationml/2006/main">
  <p:tag name="AS_UNIQUEID" val="1295"/>
</p:tagLst>
</file>

<file path=ppt/tags/tag406.xml><?xml version="1.0" encoding="utf-8"?>
<p:tagLst xmlns:a="http://schemas.openxmlformats.org/drawingml/2006/main" xmlns:r="http://schemas.openxmlformats.org/officeDocument/2006/relationships" xmlns:p="http://schemas.openxmlformats.org/presentationml/2006/main">
  <p:tag name="AS_UNIQUEID" val="1300"/>
</p:tagLst>
</file>

<file path=ppt/tags/tag407.xml><?xml version="1.0" encoding="utf-8"?>
<p:tagLst xmlns:a="http://schemas.openxmlformats.org/drawingml/2006/main" xmlns:r="http://schemas.openxmlformats.org/officeDocument/2006/relationships" xmlns:p="http://schemas.openxmlformats.org/presentationml/2006/main">
  <p:tag name="AS_UNIQUEID" val="1305"/>
</p:tagLst>
</file>

<file path=ppt/tags/tag408.xml><?xml version="1.0" encoding="utf-8"?>
<p:tagLst xmlns:a="http://schemas.openxmlformats.org/drawingml/2006/main" xmlns:r="http://schemas.openxmlformats.org/officeDocument/2006/relationships" xmlns:p="http://schemas.openxmlformats.org/presentationml/2006/main">
  <p:tag name="AS_UNIQUEID" val="1306"/>
</p:tagLst>
</file>

<file path=ppt/tags/tag409.xml><?xml version="1.0" encoding="utf-8"?>
<p:tagLst xmlns:a="http://schemas.openxmlformats.org/drawingml/2006/main" xmlns:r="http://schemas.openxmlformats.org/officeDocument/2006/relationships" xmlns:p="http://schemas.openxmlformats.org/presentationml/2006/main">
  <p:tag name="AS_UNIQUEID" val="1301"/>
</p:tagLst>
</file>

<file path=ppt/tags/tag41.xml><?xml version="1.0" encoding="utf-8"?>
<p:tagLst xmlns:a="http://schemas.openxmlformats.org/drawingml/2006/main" xmlns:r="http://schemas.openxmlformats.org/officeDocument/2006/relationships" xmlns:p="http://schemas.openxmlformats.org/presentationml/2006/main">
  <p:tag name="AS_UNIQUEID" val="3559"/>
</p:tagLst>
</file>

<file path=ppt/tags/tag410.xml><?xml version="1.0" encoding="utf-8"?>
<p:tagLst xmlns:a="http://schemas.openxmlformats.org/drawingml/2006/main" xmlns:r="http://schemas.openxmlformats.org/officeDocument/2006/relationships" xmlns:p="http://schemas.openxmlformats.org/presentationml/2006/main">
  <p:tag name="AS_UNIQUEID" val="1302"/>
</p:tagLst>
</file>

<file path=ppt/tags/tag411.xml><?xml version="1.0" encoding="utf-8"?>
<p:tagLst xmlns:a="http://schemas.openxmlformats.org/drawingml/2006/main" xmlns:r="http://schemas.openxmlformats.org/officeDocument/2006/relationships" xmlns:p="http://schemas.openxmlformats.org/presentationml/2006/main">
  <p:tag name="AS_UNIQUEID" val="1303"/>
</p:tagLst>
</file>

<file path=ppt/tags/tag412.xml><?xml version="1.0" encoding="utf-8"?>
<p:tagLst xmlns:a="http://schemas.openxmlformats.org/drawingml/2006/main" xmlns:r="http://schemas.openxmlformats.org/officeDocument/2006/relationships" xmlns:p="http://schemas.openxmlformats.org/presentationml/2006/main">
  <p:tag name="AS_UNIQUEID" val="1304"/>
</p:tagLst>
</file>

<file path=ppt/tags/tag413.xml><?xml version="1.0" encoding="utf-8"?>
<p:tagLst xmlns:a="http://schemas.openxmlformats.org/drawingml/2006/main" xmlns:r="http://schemas.openxmlformats.org/officeDocument/2006/relationships" xmlns:p="http://schemas.openxmlformats.org/presentationml/2006/main">
  <p:tag name="AS_UNIQUEID" val="1296"/>
</p:tagLst>
</file>

<file path=ppt/tags/tag414.xml><?xml version="1.0" encoding="utf-8"?>
<p:tagLst xmlns:a="http://schemas.openxmlformats.org/drawingml/2006/main" xmlns:r="http://schemas.openxmlformats.org/officeDocument/2006/relationships" xmlns:p="http://schemas.openxmlformats.org/presentationml/2006/main">
  <p:tag name="AS_UNIQUEID" val="1297"/>
</p:tagLst>
</file>

<file path=ppt/tags/tag415.xml><?xml version="1.0" encoding="utf-8"?>
<p:tagLst xmlns:a="http://schemas.openxmlformats.org/drawingml/2006/main" xmlns:r="http://schemas.openxmlformats.org/officeDocument/2006/relationships" xmlns:p="http://schemas.openxmlformats.org/presentationml/2006/main">
  <p:tag name="AS_UNIQUEID" val="1298"/>
</p:tagLst>
</file>

<file path=ppt/tags/tag416.xml><?xml version="1.0" encoding="utf-8"?>
<p:tagLst xmlns:a="http://schemas.openxmlformats.org/drawingml/2006/main" xmlns:r="http://schemas.openxmlformats.org/officeDocument/2006/relationships" xmlns:p="http://schemas.openxmlformats.org/presentationml/2006/main">
  <p:tag name="AS_UNIQUEID" val="1299"/>
</p:tagLst>
</file>

<file path=ppt/tags/tag417.xml><?xml version="1.0" encoding="utf-8"?>
<p:tagLst xmlns:a="http://schemas.openxmlformats.org/drawingml/2006/main" xmlns:r="http://schemas.openxmlformats.org/officeDocument/2006/relationships" xmlns:p="http://schemas.openxmlformats.org/presentationml/2006/main">
  <p:tag name="AS_UNIQUEID" val="1291"/>
</p:tagLst>
</file>

<file path=ppt/tags/tag418.xml><?xml version="1.0" encoding="utf-8"?>
<p:tagLst xmlns:a="http://schemas.openxmlformats.org/drawingml/2006/main" xmlns:r="http://schemas.openxmlformats.org/officeDocument/2006/relationships" xmlns:p="http://schemas.openxmlformats.org/presentationml/2006/main">
  <p:tag name="AS_UNIQUEID" val="1292"/>
</p:tagLst>
</file>

<file path=ppt/tags/tag419.xml><?xml version="1.0" encoding="utf-8"?>
<p:tagLst xmlns:a="http://schemas.openxmlformats.org/drawingml/2006/main" xmlns:r="http://schemas.openxmlformats.org/officeDocument/2006/relationships" xmlns:p="http://schemas.openxmlformats.org/presentationml/2006/main">
  <p:tag name="AS_UNIQUEID" val="1293"/>
</p:tagLst>
</file>

<file path=ppt/tags/tag42.xml><?xml version="1.0" encoding="utf-8"?>
<p:tagLst xmlns:a="http://schemas.openxmlformats.org/drawingml/2006/main" xmlns:r="http://schemas.openxmlformats.org/officeDocument/2006/relationships" xmlns:p="http://schemas.openxmlformats.org/presentationml/2006/main">
  <p:tag name="AS_UNIQUEID" val="3560"/>
</p:tagLst>
</file>

<file path=ppt/tags/tag420.xml><?xml version="1.0" encoding="utf-8"?>
<p:tagLst xmlns:a="http://schemas.openxmlformats.org/drawingml/2006/main" xmlns:r="http://schemas.openxmlformats.org/officeDocument/2006/relationships" xmlns:p="http://schemas.openxmlformats.org/presentationml/2006/main">
  <p:tag name="AS_UNIQUEID" val="2302"/>
</p:tagLst>
</file>

<file path=ppt/tags/tag421.xml><?xml version="1.0" encoding="utf-8"?>
<p:tagLst xmlns:a="http://schemas.openxmlformats.org/drawingml/2006/main" xmlns:r="http://schemas.openxmlformats.org/officeDocument/2006/relationships" xmlns:p="http://schemas.openxmlformats.org/presentationml/2006/main">
  <p:tag name="AS_UNIQUEID" val="1145"/>
</p:tagLst>
</file>

<file path=ppt/tags/tag422.xml><?xml version="1.0" encoding="utf-8"?>
<p:tagLst xmlns:a="http://schemas.openxmlformats.org/drawingml/2006/main" xmlns:r="http://schemas.openxmlformats.org/officeDocument/2006/relationships" xmlns:p="http://schemas.openxmlformats.org/presentationml/2006/main">
  <p:tag name="AS_UNIQUEID" val="1145"/>
</p:tagLst>
</file>

<file path=ppt/tags/tag423.xml><?xml version="1.0" encoding="utf-8"?>
<p:tagLst xmlns:a="http://schemas.openxmlformats.org/drawingml/2006/main" xmlns:r="http://schemas.openxmlformats.org/officeDocument/2006/relationships" xmlns:p="http://schemas.openxmlformats.org/presentationml/2006/main">
  <p:tag name="AS_UNIQUEID" val="1904"/>
  <p:tag name="KSO_WM_BEAUTIFY_FLAG" val=""/>
</p:tagLst>
</file>

<file path=ppt/tags/tag424.xml><?xml version="1.0" encoding="utf-8"?>
<p:tagLst xmlns:a="http://schemas.openxmlformats.org/drawingml/2006/main" xmlns:r="http://schemas.openxmlformats.org/officeDocument/2006/relationships" xmlns:p="http://schemas.openxmlformats.org/presentationml/2006/main">
  <p:tag name="AS_UNIQUEID" val="2046"/>
  <p:tag name="KSO_WM_BEAUTIFY_FLAG" val=""/>
</p:tagLst>
</file>

<file path=ppt/tags/tag425.xml><?xml version="1.0" encoding="utf-8"?>
<p:tagLst xmlns:a="http://schemas.openxmlformats.org/drawingml/2006/main" xmlns:r="http://schemas.openxmlformats.org/officeDocument/2006/relationships" xmlns:p="http://schemas.openxmlformats.org/presentationml/2006/main">
  <p:tag name="AS_UNIQUEID" val="2893"/>
  <p:tag name="KSO_WM_BEAUTIFY_FLAG" val=""/>
</p:tagLst>
</file>

<file path=ppt/tags/tag426.xml><?xml version="1.0" encoding="utf-8"?>
<p:tagLst xmlns:a="http://schemas.openxmlformats.org/drawingml/2006/main" xmlns:r="http://schemas.openxmlformats.org/officeDocument/2006/relationships" xmlns:p="http://schemas.openxmlformats.org/presentationml/2006/main">
  <p:tag name="AS_UNIQUEID" val="90"/>
  <p:tag name="KSO_WM_BEAUTIFY_FLAG" val=""/>
</p:tagLst>
</file>

<file path=ppt/tags/tag427.xml><?xml version="1.0" encoding="utf-8"?>
<p:tagLst xmlns:a="http://schemas.openxmlformats.org/drawingml/2006/main" xmlns:r="http://schemas.openxmlformats.org/officeDocument/2006/relationships" xmlns:p="http://schemas.openxmlformats.org/presentationml/2006/main">
  <p:tag name="AS_UNIQUEID" val="3722"/>
  <p:tag name="KSO_WM_BEAUTIFY_FLAG" val=""/>
</p:tagLst>
</file>

<file path=ppt/tags/tag428.xml><?xml version="1.0" encoding="utf-8"?>
<p:tagLst xmlns:a="http://schemas.openxmlformats.org/drawingml/2006/main" xmlns:r="http://schemas.openxmlformats.org/officeDocument/2006/relationships" xmlns:p="http://schemas.openxmlformats.org/presentationml/2006/main">
  <p:tag name="AS_UNIQUEID" val="889"/>
  <p:tag name="KSO_WM_UNIT_TABLE_BEAUTIFY" val="smartTable{7bd0f096-ade0-42ee-8b33-737cd635b075}"/>
</p:tagLst>
</file>

<file path=ppt/tags/tag429.xml><?xml version="1.0" encoding="utf-8"?>
<p:tagLst xmlns:a="http://schemas.openxmlformats.org/drawingml/2006/main" xmlns:r="http://schemas.openxmlformats.org/officeDocument/2006/relationships" xmlns:p="http://schemas.openxmlformats.org/presentationml/2006/main">
  <p:tag name="AS_UNIQUEID" val="890"/>
</p:tagLst>
</file>

<file path=ppt/tags/tag43.xml><?xml version="1.0" encoding="utf-8"?>
<p:tagLst xmlns:a="http://schemas.openxmlformats.org/drawingml/2006/main" xmlns:r="http://schemas.openxmlformats.org/officeDocument/2006/relationships" xmlns:p="http://schemas.openxmlformats.org/presentationml/2006/main">
  <p:tag name="AS_UNIQUEID" val="3562"/>
</p:tagLst>
</file>

<file path=ppt/tags/tag430.xml><?xml version="1.0" encoding="utf-8"?>
<p:tagLst xmlns:a="http://schemas.openxmlformats.org/drawingml/2006/main" xmlns:r="http://schemas.openxmlformats.org/officeDocument/2006/relationships" xmlns:p="http://schemas.openxmlformats.org/presentationml/2006/main">
  <p:tag name="AS_UNIQUEID" val="891"/>
</p:tagLst>
</file>

<file path=ppt/tags/tag431.xml><?xml version="1.0" encoding="utf-8"?>
<p:tagLst xmlns:a="http://schemas.openxmlformats.org/drawingml/2006/main" xmlns:r="http://schemas.openxmlformats.org/officeDocument/2006/relationships" xmlns:p="http://schemas.openxmlformats.org/presentationml/2006/main">
  <p:tag name="AS_UNIQUEID" val="892"/>
</p:tagLst>
</file>

<file path=ppt/tags/tag432.xml><?xml version="1.0" encoding="utf-8"?>
<p:tagLst xmlns:a="http://schemas.openxmlformats.org/drawingml/2006/main" xmlns:r="http://schemas.openxmlformats.org/officeDocument/2006/relationships" xmlns:p="http://schemas.openxmlformats.org/presentationml/2006/main">
  <p:tag name="AS_UNIQUEID" val="893"/>
</p:tagLst>
</file>

<file path=ppt/tags/tag433.xml><?xml version="1.0" encoding="utf-8"?>
<p:tagLst xmlns:a="http://schemas.openxmlformats.org/drawingml/2006/main" xmlns:r="http://schemas.openxmlformats.org/officeDocument/2006/relationships" xmlns:p="http://schemas.openxmlformats.org/presentationml/2006/main">
  <p:tag name="AS_UNIQUEID" val="894"/>
</p:tagLst>
</file>

<file path=ppt/tags/tag434.xml><?xml version="1.0" encoding="utf-8"?>
<p:tagLst xmlns:a="http://schemas.openxmlformats.org/drawingml/2006/main" xmlns:r="http://schemas.openxmlformats.org/officeDocument/2006/relationships" xmlns:p="http://schemas.openxmlformats.org/presentationml/2006/main">
  <p:tag name="AS_UNIQUEID" val="895"/>
</p:tagLst>
</file>

<file path=ppt/tags/tag435.xml><?xml version="1.0" encoding="utf-8"?>
<p:tagLst xmlns:a="http://schemas.openxmlformats.org/drawingml/2006/main" xmlns:r="http://schemas.openxmlformats.org/officeDocument/2006/relationships" xmlns:p="http://schemas.openxmlformats.org/presentationml/2006/main">
  <p:tag name="AS_UNIQUEID" val="1417"/>
  <p:tag name="KSO_WM_BEAUTIFY_FLAG" val=""/>
</p:tagLst>
</file>

<file path=ppt/tags/tag436.xml><?xml version="1.0" encoding="utf-8"?>
<p:tagLst xmlns:a="http://schemas.openxmlformats.org/drawingml/2006/main" xmlns:r="http://schemas.openxmlformats.org/officeDocument/2006/relationships" xmlns:p="http://schemas.openxmlformats.org/presentationml/2006/main">
  <p:tag name="AS_UNIQUEID" val="1418"/>
  <p:tag name="KSO_WM_BEAUTIFY_FLAG" val=""/>
</p:tagLst>
</file>

<file path=ppt/tags/tag437.xml><?xml version="1.0" encoding="utf-8"?>
<p:tagLst xmlns:a="http://schemas.openxmlformats.org/drawingml/2006/main" xmlns:r="http://schemas.openxmlformats.org/officeDocument/2006/relationships" xmlns:p="http://schemas.openxmlformats.org/presentationml/2006/main">
  <p:tag name="AS_UNIQUEID" val="1904"/>
  <p:tag name="KSO_WM_BEAUTIFY_FLAG" val=""/>
</p:tagLst>
</file>

<file path=ppt/tags/tag438.xml><?xml version="1.0" encoding="utf-8"?>
<p:tagLst xmlns:a="http://schemas.openxmlformats.org/drawingml/2006/main" xmlns:r="http://schemas.openxmlformats.org/officeDocument/2006/relationships" xmlns:p="http://schemas.openxmlformats.org/presentationml/2006/main">
  <p:tag name="AS_UNIQUEID" val="2893"/>
  <p:tag name="KSO_WM_BEAUTIFY_FLAG" val=""/>
</p:tagLst>
</file>

<file path=ppt/tags/tag439.xml><?xml version="1.0" encoding="utf-8"?>
<p:tagLst xmlns:a="http://schemas.openxmlformats.org/drawingml/2006/main" xmlns:r="http://schemas.openxmlformats.org/officeDocument/2006/relationships" xmlns:p="http://schemas.openxmlformats.org/presentationml/2006/main">
  <p:tag name="AS_UNIQUEID" val="90"/>
  <p:tag name="KSO_WM_BEAUTIFY_FLAG" val=""/>
</p:tagLst>
</file>

<file path=ppt/tags/tag44.xml><?xml version="1.0" encoding="utf-8"?>
<p:tagLst xmlns:a="http://schemas.openxmlformats.org/drawingml/2006/main" xmlns:r="http://schemas.openxmlformats.org/officeDocument/2006/relationships" xmlns:p="http://schemas.openxmlformats.org/presentationml/2006/main">
  <p:tag name="AS_UNIQUEID" val="3563"/>
</p:tagLst>
</file>

<file path=ppt/tags/tag440.xml><?xml version="1.0" encoding="utf-8"?>
<p:tagLst xmlns:a="http://schemas.openxmlformats.org/drawingml/2006/main" xmlns:r="http://schemas.openxmlformats.org/officeDocument/2006/relationships" xmlns:p="http://schemas.openxmlformats.org/presentationml/2006/main">
  <p:tag name="AS_UNIQUEID" val="3724"/>
  <p:tag name="KSO_WM_BEAUTIFY_FLAG" val=""/>
</p:tagLst>
</file>

<file path=ppt/tags/tag441.xml><?xml version="1.0" encoding="utf-8"?>
<p:tagLst xmlns:a="http://schemas.openxmlformats.org/drawingml/2006/main" xmlns:r="http://schemas.openxmlformats.org/officeDocument/2006/relationships" xmlns:p="http://schemas.openxmlformats.org/presentationml/2006/main">
  <p:tag name="AS_UNIQUEID" val="322"/>
</p:tagLst>
</file>

<file path=ppt/tags/tag442.xml><?xml version="1.0" encoding="utf-8"?>
<p:tagLst xmlns:a="http://schemas.openxmlformats.org/drawingml/2006/main" xmlns:r="http://schemas.openxmlformats.org/officeDocument/2006/relationships" xmlns:p="http://schemas.openxmlformats.org/presentationml/2006/main">
  <p:tag name="AS_UNIQUEID" val="335"/>
</p:tagLst>
</file>

<file path=ppt/tags/tag443.xml><?xml version="1.0" encoding="utf-8"?>
<p:tagLst xmlns:a="http://schemas.openxmlformats.org/drawingml/2006/main" xmlns:r="http://schemas.openxmlformats.org/officeDocument/2006/relationships" xmlns:p="http://schemas.openxmlformats.org/presentationml/2006/main">
  <p:tag name="AS_UNIQUEID" val="336"/>
</p:tagLst>
</file>

<file path=ppt/tags/tag444.xml><?xml version="1.0" encoding="utf-8"?>
<p:tagLst xmlns:a="http://schemas.openxmlformats.org/drawingml/2006/main" xmlns:r="http://schemas.openxmlformats.org/officeDocument/2006/relationships" xmlns:p="http://schemas.openxmlformats.org/presentationml/2006/main">
  <p:tag name="AS_UNIQUEID" val="337"/>
</p:tagLst>
</file>

<file path=ppt/tags/tag445.xml><?xml version="1.0" encoding="utf-8"?>
<p:tagLst xmlns:a="http://schemas.openxmlformats.org/drawingml/2006/main" xmlns:r="http://schemas.openxmlformats.org/officeDocument/2006/relationships" xmlns:p="http://schemas.openxmlformats.org/presentationml/2006/main">
  <p:tag name="AS_UNIQUEID" val="338"/>
</p:tagLst>
</file>

<file path=ppt/tags/tag446.xml><?xml version="1.0" encoding="utf-8"?>
<p:tagLst xmlns:a="http://schemas.openxmlformats.org/drawingml/2006/main" xmlns:r="http://schemas.openxmlformats.org/officeDocument/2006/relationships" xmlns:p="http://schemas.openxmlformats.org/presentationml/2006/main">
  <p:tag name="AS_UNIQUEID" val="339"/>
</p:tagLst>
</file>

<file path=ppt/tags/tag447.xml><?xml version="1.0" encoding="utf-8"?>
<p:tagLst xmlns:a="http://schemas.openxmlformats.org/drawingml/2006/main" xmlns:r="http://schemas.openxmlformats.org/officeDocument/2006/relationships" xmlns:p="http://schemas.openxmlformats.org/presentationml/2006/main">
  <p:tag name="AS_UNIQUEID" val="341"/>
</p:tagLst>
</file>

<file path=ppt/tags/tag448.xml><?xml version="1.0" encoding="utf-8"?>
<p:tagLst xmlns:a="http://schemas.openxmlformats.org/drawingml/2006/main" xmlns:r="http://schemas.openxmlformats.org/officeDocument/2006/relationships" xmlns:p="http://schemas.openxmlformats.org/presentationml/2006/main">
  <p:tag name="AS_UNIQUEID" val="335"/>
</p:tagLst>
</file>

<file path=ppt/tags/tag449.xml><?xml version="1.0" encoding="utf-8"?>
<p:tagLst xmlns:a="http://schemas.openxmlformats.org/drawingml/2006/main" xmlns:r="http://schemas.openxmlformats.org/officeDocument/2006/relationships" xmlns:p="http://schemas.openxmlformats.org/presentationml/2006/main">
  <p:tag name="AS_UNIQUEID" val="336"/>
</p:tagLst>
</file>

<file path=ppt/tags/tag45.xml><?xml version="1.0" encoding="utf-8"?>
<p:tagLst xmlns:a="http://schemas.openxmlformats.org/drawingml/2006/main" xmlns:r="http://schemas.openxmlformats.org/officeDocument/2006/relationships" xmlns:p="http://schemas.openxmlformats.org/presentationml/2006/main">
  <p:tag name="AS_UNIQUEID" val="3564"/>
</p:tagLst>
</file>

<file path=ppt/tags/tag450.xml><?xml version="1.0" encoding="utf-8"?>
<p:tagLst xmlns:a="http://schemas.openxmlformats.org/drawingml/2006/main" xmlns:r="http://schemas.openxmlformats.org/officeDocument/2006/relationships" xmlns:p="http://schemas.openxmlformats.org/presentationml/2006/main">
  <p:tag name="AS_UNIQUEID" val="337"/>
</p:tagLst>
</file>

<file path=ppt/tags/tag451.xml><?xml version="1.0" encoding="utf-8"?>
<p:tagLst xmlns:a="http://schemas.openxmlformats.org/drawingml/2006/main" xmlns:r="http://schemas.openxmlformats.org/officeDocument/2006/relationships" xmlns:p="http://schemas.openxmlformats.org/presentationml/2006/main">
  <p:tag name="AS_UNIQUEID" val="338"/>
</p:tagLst>
</file>

<file path=ppt/tags/tag452.xml><?xml version="1.0" encoding="utf-8"?>
<p:tagLst xmlns:a="http://schemas.openxmlformats.org/drawingml/2006/main" xmlns:r="http://schemas.openxmlformats.org/officeDocument/2006/relationships" xmlns:p="http://schemas.openxmlformats.org/presentationml/2006/main">
  <p:tag name="AS_UNIQUEID" val="341"/>
</p:tagLst>
</file>

<file path=ppt/tags/tag453.xml><?xml version="1.0" encoding="utf-8"?>
<p:tagLst xmlns:a="http://schemas.openxmlformats.org/drawingml/2006/main" xmlns:r="http://schemas.openxmlformats.org/officeDocument/2006/relationships" xmlns:p="http://schemas.openxmlformats.org/presentationml/2006/main">
  <p:tag name="AS_UNIQUEID" val="335"/>
</p:tagLst>
</file>

<file path=ppt/tags/tag454.xml><?xml version="1.0" encoding="utf-8"?>
<p:tagLst xmlns:a="http://schemas.openxmlformats.org/drawingml/2006/main" xmlns:r="http://schemas.openxmlformats.org/officeDocument/2006/relationships" xmlns:p="http://schemas.openxmlformats.org/presentationml/2006/main">
  <p:tag name="AS_UNIQUEID" val="336"/>
</p:tagLst>
</file>

<file path=ppt/tags/tag455.xml><?xml version="1.0" encoding="utf-8"?>
<p:tagLst xmlns:a="http://schemas.openxmlformats.org/drawingml/2006/main" xmlns:r="http://schemas.openxmlformats.org/officeDocument/2006/relationships" xmlns:p="http://schemas.openxmlformats.org/presentationml/2006/main">
  <p:tag name="AS_UNIQUEID" val="337"/>
</p:tagLst>
</file>

<file path=ppt/tags/tag456.xml><?xml version="1.0" encoding="utf-8"?>
<p:tagLst xmlns:a="http://schemas.openxmlformats.org/drawingml/2006/main" xmlns:r="http://schemas.openxmlformats.org/officeDocument/2006/relationships" xmlns:p="http://schemas.openxmlformats.org/presentationml/2006/main">
  <p:tag name="AS_UNIQUEID" val="3030"/>
  <p:tag name="KSO_WM_UNIT_TABLE_BEAUTIFY" val="smartTable{97f80378-3cd2-41c8-bbe8-382cbe2a35d8}"/>
</p:tagLst>
</file>

<file path=ppt/tags/tag457.xml><?xml version="1.0" encoding="utf-8"?>
<p:tagLst xmlns:a="http://schemas.openxmlformats.org/drawingml/2006/main" xmlns:r="http://schemas.openxmlformats.org/officeDocument/2006/relationships" xmlns:p="http://schemas.openxmlformats.org/presentationml/2006/main">
  <p:tag name="AS_UNIQUEID" val="3031"/>
</p:tagLst>
</file>

<file path=ppt/tags/tag458.xml><?xml version="1.0" encoding="utf-8"?>
<p:tagLst xmlns:a="http://schemas.openxmlformats.org/drawingml/2006/main" xmlns:r="http://schemas.openxmlformats.org/officeDocument/2006/relationships" xmlns:p="http://schemas.openxmlformats.org/presentationml/2006/main">
  <p:tag name="AS_UNIQUEID" val="3032"/>
</p:tagLst>
</file>

<file path=ppt/tags/tag459.xml><?xml version="1.0" encoding="utf-8"?>
<p:tagLst xmlns:a="http://schemas.openxmlformats.org/drawingml/2006/main" xmlns:r="http://schemas.openxmlformats.org/officeDocument/2006/relationships" xmlns:p="http://schemas.openxmlformats.org/presentationml/2006/main">
  <p:tag name="AS_UNIQUEID" val="3035"/>
</p:tagLst>
</file>

<file path=ppt/tags/tag46.xml><?xml version="1.0" encoding="utf-8"?>
<p:tagLst xmlns:a="http://schemas.openxmlformats.org/drawingml/2006/main" xmlns:r="http://schemas.openxmlformats.org/officeDocument/2006/relationships" xmlns:p="http://schemas.openxmlformats.org/presentationml/2006/main">
  <p:tag name="AS_UNIQUEID" val="3566"/>
</p:tagLst>
</file>

<file path=ppt/tags/tag460.xml><?xml version="1.0" encoding="utf-8"?>
<p:tagLst xmlns:a="http://schemas.openxmlformats.org/drawingml/2006/main" xmlns:r="http://schemas.openxmlformats.org/officeDocument/2006/relationships" xmlns:p="http://schemas.openxmlformats.org/presentationml/2006/main">
  <p:tag name="AS_UNIQUEID" val="3038"/>
</p:tagLst>
</file>

<file path=ppt/tags/tag461.xml><?xml version="1.0" encoding="utf-8"?>
<p:tagLst xmlns:a="http://schemas.openxmlformats.org/drawingml/2006/main" xmlns:r="http://schemas.openxmlformats.org/officeDocument/2006/relationships" xmlns:p="http://schemas.openxmlformats.org/presentationml/2006/main">
  <p:tag name="AS_UNIQUEID" val="3041"/>
</p:tagLst>
</file>

<file path=ppt/tags/tag462.xml><?xml version="1.0" encoding="utf-8"?>
<p:tagLst xmlns:a="http://schemas.openxmlformats.org/drawingml/2006/main" xmlns:r="http://schemas.openxmlformats.org/officeDocument/2006/relationships" xmlns:p="http://schemas.openxmlformats.org/presentationml/2006/main">
  <p:tag name="AS_UNIQUEID" val="3044"/>
</p:tagLst>
</file>

<file path=ppt/tags/tag463.xml><?xml version="1.0" encoding="utf-8"?>
<p:tagLst xmlns:a="http://schemas.openxmlformats.org/drawingml/2006/main" xmlns:r="http://schemas.openxmlformats.org/officeDocument/2006/relationships" xmlns:p="http://schemas.openxmlformats.org/presentationml/2006/main">
  <p:tag name="AS_UNIQUEID" val="3047"/>
</p:tagLst>
</file>

<file path=ppt/tags/tag464.xml><?xml version="1.0" encoding="utf-8"?>
<p:tagLst xmlns:a="http://schemas.openxmlformats.org/drawingml/2006/main" xmlns:r="http://schemas.openxmlformats.org/officeDocument/2006/relationships" xmlns:p="http://schemas.openxmlformats.org/presentationml/2006/main">
  <p:tag name="AS_UNIQUEID" val="15"/>
</p:tagLst>
</file>

<file path=ppt/tags/tag465.xml><?xml version="1.0" encoding="utf-8"?>
<p:tagLst xmlns:a="http://schemas.openxmlformats.org/drawingml/2006/main" xmlns:r="http://schemas.openxmlformats.org/officeDocument/2006/relationships" xmlns:p="http://schemas.openxmlformats.org/presentationml/2006/main">
  <p:tag name="AS_UNIQUEID" val="2893"/>
  <p:tag name="KSO_WM_BEAUTIFY_FLAG" val=""/>
</p:tagLst>
</file>

<file path=ppt/tags/tag466.xml><?xml version="1.0" encoding="utf-8"?>
<p:tagLst xmlns:a="http://schemas.openxmlformats.org/drawingml/2006/main" xmlns:r="http://schemas.openxmlformats.org/officeDocument/2006/relationships" xmlns:p="http://schemas.openxmlformats.org/presentationml/2006/main">
  <p:tag name="AS_UNIQUEID" val="90"/>
  <p:tag name="KSO_WM_BEAUTIFY_FLAG" val=""/>
</p:tagLst>
</file>

<file path=ppt/tags/tag467.xml><?xml version="1.0" encoding="utf-8"?>
<p:tagLst xmlns:a="http://schemas.openxmlformats.org/drawingml/2006/main" xmlns:r="http://schemas.openxmlformats.org/officeDocument/2006/relationships" xmlns:p="http://schemas.openxmlformats.org/presentationml/2006/main">
  <p:tag name="AS_UNIQUEID" val="3726"/>
  <p:tag name="KSO_WM_BEAUTIFY_FLAG" val=""/>
</p:tagLst>
</file>

<file path=ppt/tags/tag468.xml><?xml version="1.0" encoding="utf-8"?>
<p:tagLst xmlns:a="http://schemas.openxmlformats.org/drawingml/2006/main" xmlns:r="http://schemas.openxmlformats.org/officeDocument/2006/relationships" xmlns:p="http://schemas.openxmlformats.org/presentationml/2006/main">
  <p:tag name="AS_UNIQUEID" val="3045"/>
</p:tagLst>
</file>

<file path=ppt/tags/tag469.xml><?xml version="1.0" encoding="utf-8"?>
<p:tagLst xmlns:a="http://schemas.openxmlformats.org/drawingml/2006/main" xmlns:r="http://schemas.openxmlformats.org/officeDocument/2006/relationships" xmlns:p="http://schemas.openxmlformats.org/presentationml/2006/main">
  <p:tag name="AS_UNIQUEID" val="3046"/>
</p:tagLst>
</file>

<file path=ppt/tags/tag47.xml><?xml version="1.0" encoding="utf-8"?>
<p:tagLst xmlns:a="http://schemas.openxmlformats.org/drawingml/2006/main" xmlns:r="http://schemas.openxmlformats.org/officeDocument/2006/relationships" xmlns:p="http://schemas.openxmlformats.org/presentationml/2006/main">
  <p:tag name="AS_UNIQUEID" val="3567"/>
</p:tagLst>
</file>

<file path=ppt/tags/tag470.xml><?xml version="1.0" encoding="utf-8"?>
<p:tagLst xmlns:a="http://schemas.openxmlformats.org/drawingml/2006/main" xmlns:r="http://schemas.openxmlformats.org/officeDocument/2006/relationships" xmlns:p="http://schemas.openxmlformats.org/presentationml/2006/main">
  <p:tag name="AS_UNIQUEID" val="3042"/>
</p:tagLst>
</file>

<file path=ppt/tags/tag471.xml><?xml version="1.0" encoding="utf-8"?>
<p:tagLst xmlns:a="http://schemas.openxmlformats.org/drawingml/2006/main" xmlns:r="http://schemas.openxmlformats.org/officeDocument/2006/relationships" xmlns:p="http://schemas.openxmlformats.org/presentationml/2006/main">
  <p:tag name="AS_UNIQUEID" val="3043"/>
</p:tagLst>
</file>

<file path=ppt/tags/tag472.xml><?xml version="1.0" encoding="utf-8"?>
<p:tagLst xmlns:a="http://schemas.openxmlformats.org/drawingml/2006/main" xmlns:r="http://schemas.openxmlformats.org/officeDocument/2006/relationships" xmlns:p="http://schemas.openxmlformats.org/presentationml/2006/main">
  <p:tag name="AS_UNIQUEID" val="3039"/>
</p:tagLst>
</file>

<file path=ppt/tags/tag473.xml><?xml version="1.0" encoding="utf-8"?>
<p:tagLst xmlns:a="http://schemas.openxmlformats.org/drawingml/2006/main" xmlns:r="http://schemas.openxmlformats.org/officeDocument/2006/relationships" xmlns:p="http://schemas.openxmlformats.org/presentationml/2006/main">
  <p:tag name="AS_UNIQUEID" val="3040"/>
</p:tagLst>
</file>

<file path=ppt/tags/tag474.xml><?xml version="1.0" encoding="utf-8"?>
<p:tagLst xmlns:a="http://schemas.openxmlformats.org/drawingml/2006/main" xmlns:r="http://schemas.openxmlformats.org/officeDocument/2006/relationships" xmlns:p="http://schemas.openxmlformats.org/presentationml/2006/main">
  <p:tag name="AS_UNIQUEID" val="3036"/>
</p:tagLst>
</file>

<file path=ppt/tags/tag475.xml><?xml version="1.0" encoding="utf-8"?>
<p:tagLst xmlns:a="http://schemas.openxmlformats.org/drawingml/2006/main" xmlns:r="http://schemas.openxmlformats.org/officeDocument/2006/relationships" xmlns:p="http://schemas.openxmlformats.org/presentationml/2006/main">
  <p:tag name="AS_UNIQUEID" val="3037"/>
</p:tagLst>
</file>

<file path=ppt/tags/tag476.xml><?xml version="1.0" encoding="utf-8"?>
<p:tagLst xmlns:a="http://schemas.openxmlformats.org/drawingml/2006/main" xmlns:r="http://schemas.openxmlformats.org/officeDocument/2006/relationships" xmlns:p="http://schemas.openxmlformats.org/presentationml/2006/main">
  <p:tag name="AS_UNIQUEID" val="3033"/>
</p:tagLst>
</file>

<file path=ppt/tags/tag477.xml><?xml version="1.0" encoding="utf-8"?>
<p:tagLst xmlns:a="http://schemas.openxmlformats.org/drawingml/2006/main" xmlns:r="http://schemas.openxmlformats.org/officeDocument/2006/relationships" xmlns:p="http://schemas.openxmlformats.org/presentationml/2006/main">
  <p:tag name="AS_UNIQUEID" val="3034"/>
</p:tagLst>
</file>

<file path=ppt/tags/tag478.xml><?xml version="1.0" encoding="utf-8"?>
<p:tagLst xmlns:a="http://schemas.openxmlformats.org/drawingml/2006/main" xmlns:r="http://schemas.openxmlformats.org/officeDocument/2006/relationships" xmlns:p="http://schemas.openxmlformats.org/presentationml/2006/main">
  <p:tag name="AS_UNIQUEID" val="997"/>
</p:tagLst>
</file>

<file path=ppt/tags/tag479.xml><?xml version="1.0" encoding="utf-8"?>
<p:tagLst xmlns:a="http://schemas.openxmlformats.org/drawingml/2006/main" xmlns:r="http://schemas.openxmlformats.org/officeDocument/2006/relationships" xmlns:p="http://schemas.openxmlformats.org/presentationml/2006/main">
  <p:tag name="AS_UNIQUEID" val="998"/>
  <p:tag name="KSO_WM_UNIT_TABLE_BEAUTIFY" val="smartTable{b510aa3a-fb23-473b-9685-0c03ff0effec}"/>
</p:tagLst>
</file>

<file path=ppt/tags/tag48.xml><?xml version="1.0" encoding="utf-8"?>
<p:tagLst xmlns:a="http://schemas.openxmlformats.org/drawingml/2006/main" xmlns:r="http://schemas.openxmlformats.org/officeDocument/2006/relationships" xmlns:p="http://schemas.openxmlformats.org/presentationml/2006/main">
  <p:tag name="AS_UNIQUEID" val="3568"/>
</p:tagLst>
</file>

<file path=ppt/tags/tag480.xml><?xml version="1.0" encoding="utf-8"?>
<p:tagLst xmlns:a="http://schemas.openxmlformats.org/drawingml/2006/main" xmlns:r="http://schemas.openxmlformats.org/officeDocument/2006/relationships" xmlns:p="http://schemas.openxmlformats.org/presentationml/2006/main">
  <p:tag name="AS_UNIQUEID" val="999"/>
</p:tagLst>
</file>

<file path=ppt/tags/tag481.xml><?xml version="1.0" encoding="utf-8"?>
<p:tagLst xmlns:a="http://schemas.openxmlformats.org/drawingml/2006/main" xmlns:r="http://schemas.openxmlformats.org/officeDocument/2006/relationships" xmlns:p="http://schemas.openxmlformats.org/presentationml/2006/main">
  <p:tag name="AS_UNIQUEID" val="1000"/>
</p:tagLst>
</file>

<file path=ppt/tags/tag482.xml><?xml version="1.0" encoding="utf-8"?>
<p:tagLst xmlns:a="http://schemas.openxmlformats.org/drawingml/2006/main" xmlns:r="http://schemas.openxmlformats.org/officeDocument/2006/relationships" xmlns:p="http://schemas.openxmlformats.org/presentationml/2006/main">
  <p:tag name="AS_UNIQUEID" val="1001"/>
</p:tagLst>
</file>

<file path=ppt/tags/tag483.xml><?xml version="1.0" encoding="utf-8"?>
<p:tagLst xmlns:a="http://schemas.openxmlformats.org/drawingml/2006/main" xmlns:r="http://schemas.openxmlformats.org/officeDocument/2006/relationships" xmlns:p="http://schemas.openxmlformats.org/presentationml/2006/main">
  <p:tag name="AS_UNIQUEID" val="1002"/>
</p:tagLst>
</file>

<file path=ppt/tags/tag484.xml><?xml version="1.0" encoding="utf-8"?>
<p:tagLst xmlns:a="http://schemas.openxmlformats.org/drawingml/2006/main" xmlns:r="http://schemas.openxmlformats.org/officeDocument/2006/relationships" xmlns:p="http://schemas.openxmlformats.org/presentationml/2006/main">
  <p:tag name="AS_UNIQUEID" val="1003"/>
</p:tagLst>
</file>

<file path=ppt/tags/tag485.xml><?xml version="1.0" encoding="utf-8"?>
<p:tagLst xmlns:a="http://schemas.openxmlformats.org/drawingml/2006/main" xmlns:r="http://schemas.openxmlformats.org/officeDocument/2006/relationships" xmlns:p="http://schemas.openxmlformats.org/presentationml/2006/main">
  <p:tag name="AS_UNIQUEID" val="1004"/>
</p:tagLst>
</file>

<file path=ppt/tags/tag486.xml><?xml version="1.0" encoding="utf-8"?>
<p:tagLst xmlns:a="http://schemas.openxmlformats.org/drawingml/2006/main" xmlns:r="http://schemas.openxmlformats.org/officeDocument/2006/relationships" xmlns:p="http://schemas.openxmlformats.org/presentationml/2006/main">
  <p:tag name="AS_UNIQUEID" val="1005"/>
</p:tagLst>
</file>

<file path=ppt/tags/tag487.xml><?xml version="1.0" encoding="utf-8"?>
<p:tagLst xmlns:a="http://schemas.openxmlformats.org/drawingml/2006/main" xmlns:r="http://schemas.openxmlformats.org/officeDocument/2006/relationships" xmlns:p="http://schemas.openxmlformats.org/presentationml/2006/main">
  <p:tag name="AS_UNIQUEID" val="1006"/>
</p:tagLst>
</file>

<file path=ppt/tags/tag488.xml><?xml version="1.0" encoding="utf-8"?>
<p:tagLst xmlns:a="http://schemas.openxmlformats.org/drawingml/2006/main" xmlns:r="http://schemas.openxmlformats.org/officeDocument/2006/relationships" xmlns:p="http://schemas.openxmlformats.org/presentationml/2006/main">
  <p:tag name="AS_UNIQUEID" val="1007"/>
</p:tagLst>
</file>

<file path=ppt/tags/tag489.xml><?xml version="1.0" encoding="utf-8"?>
<p:tagLst xmlns:a="http://schemas.openxmlformats.org/drawingml/2006/main" xmlns:r="http://schemas.openxmlformats.org/officeDocument/2006/relationships" xmlns:p="http://schemas.openxmlformats.org/presentationml/2006/main">
  <p:tag name="AS_UNIQUEID" val="3728"/>
  <p:tag name="KSO_WM_BEAUTIFY_FLAG" val=""/>
</p:tagLst>
</file>

<file path=ppt/tags/tag49.xml><?xml version="1.0" encoding="utf-8"?>
<p:tagLst xmlns:a="http://schemas.openxmlformats.org/drawingml/2006/main" xmlns:r="http://schemas.openxmlformats.org/officeDocument/2006/relationships" xmlns:p="http://schemas.openxmlformats.org/presentationml/2006/main">
  <p:tag name="AS_UNIQUEID" val="3569"/>
</p:tagLst>
</file>

<file path=ppt/tags/tag490.xml><?xml version="1.0" encoding="utf-8"?>
<p:tagLst xmlns:a="http://schemas.openxmlformats.org/drawingml/2006/main" xmlns:r="http://schemas.openxmlformats.org/officeDocument/2006/relationships" xmlns:p="http://schemas.openxmlformats.org/presentationml/2006/main">
  <p:tag name="AS_UNIQUEID" val="1662"/>
</p:tagLst>
</file>

<file path=ppt/tags/tag491.xml><?xml version="1.0" encoding="utf-8"?>
<p:tagLst xmlns:a="http://schemas.openxmlformats.org/drawingml/2006/main" xmlns:r="http://schemas.openxmlformats.org/officeDocument/2006/relationships" xmlns:p="http://schemas.openxmlformats.org/presentationml/2006/main">
  <p:tag name="AS_UNIQUEID" val="1663"/>
</p:tagLst>
</file>

<file path=ppt/tags/tag492.xml><?xml version="1.0" encoding="utf-8"?>
<p:tagLst xmlns:a="http://schemas.openxmlformats.org/drawingml/2006/main" xmlns:r="http://schemas.openxmlformats.org/officeDocument/2006/relationships" xmlns:p="http://schemas.openxmlformats.org/presentationml/2006/main">
  <p:tag name="AS_UNIQUEID" val="1664"/>
</p:tagLst>
</file>

<file path=ppt/tags/tag493.xml><?xml version="1.0" encoding="utf-8"?>
<p:tagLst xmlns:a="http://schemas.openxmlformats.org/drawingml/2006/main" xmlns:r="http://schemas.openxmlformats.org/officeDocument/2006/relationships" xmlns:p="http://schemas.openxmlformats.org/presentationml/2006/main">
  <p:tag name="AS_UNIQUEID" val="1665"/>
</p:tagLst>
</file>

<file path=ppt/tags/tag494.xml><?xml version="1.0" encoding="utf-8"?>
<p:tagLst xmlns:a="http://schemas.openxmlformats.org/drawingml/2006/main" xmlns:r="http://schemas.openxmlformats.org/officeDocument/2006/relationships" xmlns:p="http://schemas.openxmlformats.org/presentationml/2006/main">
  <p:tag name="AS_UNIQUEID" val="1666"/>
</p:tagLst>
</file>

<file path=ppt/tags/tag495.xml><?xml version="1.0" encoding="utf-8"?>
<p:tagLst xmlns:a="http://schemas.openxmlformats.org/drawingml/2006/main" xmlns:r="http://schemas.openxmlformats.org/officeDocument/2006/relationships" xmlns:p="http://schemas.openxmlformats.org/presentationml/2006/main">
  <p:tag name="AS_UNIQUEID" val="1667"/>
</p:tagLst>
</file>

<file path=ppt/tags/tag496.xml><?xml version="1.0" encoding="utf-8"?>
<p:tagLst xmlns:a="http://schemas.openxmlformats.org/drawingml/2006/main" xmlns:r="http://schemas.openxmlformats.org/officeDocument/2006/relationships" xmlns:p="http://schemas.openxmlformats.org/presentationml/2006/main">
  <p:tag name="AS_UNIQUEID" val="1668"/>
</p:tagLst>
</file>

<file path=ppt/tags/tag497.xml><?xml version="1.0" encoding="utf-8"?>
<p:tagLst xmlns:a="http://schemas.openxmlformats.org/drawingml/2006/main" xmlns:r="http://schemas.openxmlformats.org/officeDocument/2006/relationships" xmlns:p="http://schemas.openxmlformats.org/presentationml/2006/main">
  <p:tag name="AS_UNIQUEID" val="1669"/>
</p:tagLst>
</file>

<file path=ppt/tags/tag498.xml><?xml version="1.0" encoding="utf-8"?>
<p:tagLst xmlns:a="http://schemas.openxmlformats.org/drawingml/2006/main" xmlns:r="http://schemas.openxmlformats.org/officeDocument/2006/relationships" xmlns:p="http://schemas.openxmlformats.org/presentationml/2006/main">
  <p:tag name="AS_UNIQUEID" val="1670"/>
</p:tagLst>
</file>

<file path=ppt/tags/tag499.xml><?xml version="1.0" encoding="utf-8"?>
<p:tagLst xmlns:a="http://schemas.openxmlformats.org/drawingml/2006/main" xmlns:r="http://schemas.openxmlformats.org/officeDocument/2006/relationships" xmlns:p="http://schemas.openxmlformats.org/presentationml/2006/main">
  <p:tag name="AS_UNIQUEID" val="1671"/>
</p:tagLst>
</file>

<file path=ppt/tags/tag5.xml><?xml version="1.0" encoding="utf-8"?>
<p:tagLst xmlns:a="http://schemas.openxmlformats.org/drawingml/2006/main" xmlns:r="http://schemas.openxmlformats.org/officeDocument/2006/relationships" xmlns:p="http://schemas.openxmlformats.org/presentationml/2006/main">
  <p:tag name="AS_UNIQUEID" val="3612"/>
</p:tagLst>
</file>

<file path=ppt/tags/tag50.xml><?xml version="1.0" encoding="utf-8"?>
<p:tagLst xmlns:a="http://schemas.openxmlformats.org/drawingml/2006/main" xmlns:r="http://schemas.openxmlformats.org/officeDocument/2006/relationships" xmlns:p="http://schemas.openxmlformats.org/presentationml/2006/main">
  <p:tag name="AS_UNIQUEID" val="3570"/>
</p:tagLst>
</file>

<file path=ppt/tags/tag500.xml><?xml version="1.0" encoding="utf-8"?>
<p:tagLst xmlns:a="http://schemas.openxmlformats.org/drawingml/2006/main" xmlns:r="http://schemas.openxmlformats.org/officeDocument/2006/relationships" xmlns:p="http://schemas.openxmlformats.org/presentationml/2006/main">
  <p:tag name="AS_UNIQUEID" val="1672"/>
</p:tagLst>
</file>

<file path=ppt/tags/tag501.xml><?xml version="1.0" encoding="utf-8"?>
<p:tagLst xmlns:a="http://schemas.openxmlformats.org/drawingml/2006/main" xmlns:r="http://schemas.openxmlformats.org/officeDocument/2006/relationships" xmlns:p="http://schemas.openxmlformats.org/presentationml/2006/main">
  <p:tag name="AS_UNIQUEID" val="1673"/>
</p:tagLst>
</file>

<file path=ppt/tags/tag502.xml><?xml version="1.0" encoding="utf-8"?>
<p:tagLst xmlns:a="http://schemas.openxmlformats.org/drawingml/2006/main" xmlns:r="http://schemas.openxmlformats.org/officeDocument/2006/relationships" xmlns:p="http://schemas.openxmlformats.org/presentationml/2006/main">
  <p:tag name="AS_UNIQUEID" val="1674"/>
</p:tagLst>
</file>

<file path=ppt/tags/tag503.xml><?xml version="1.0" encoding="utf-8"?>
<p:tagLst xmlns:a="http://schemas.openxmlformats.org/drawingml/2006/main" xmlns:r="http://schemas.openxmlformats.org/officeDocument/2006/relationships" xmlns:p="http://schemas.openxmlformats.org/presentationml/2006/main">
  <p:tag name="AS_UNIQUEID" val="1675"/>
</p:tagLst>
</file>

<file path=ppt/tags/tag504.xml><?xml version="1.0" encoding="utf-8"?>
<p:tagLst xmlns:a="http://schemas.openxmlformats.org/drawingml/2006/main" xmlns:r="http://schemas.openxmlformats.org/officeDocument/2006/relationships" xmlns:p="http://schemas.openxmlformats.org/presentationml/2006/main">
  <p:tag name="AS_UNIQUEID" val="1676"/>
</p:tagLst>
</file>

<file path=ppt/tags/tag505.xml><?xml version="1.0" encoding="utf-8"?>
<p:tagLst xmlns:a="http://schemas.openxmlformats.org/drawingml/2006/main" xmlns:r="http://schemas.openxmlformats.org/officeDocument/2006/relationships" xmlns:p="http://schemas.openxmlformats.org/presentationml/2006/main">
  <p:tag name="AS_UNIQUEID" val="1677"/>
</p:tagLst>
</file>

<file path=ppt/tags/tag506.xml><?xml version="1.0" encoding="utf-8"?>
<p:tagLst xmlns:a="http://schemas.openxmlformats.org/drawingml/2006/main" xmlns:r="http://schemas.openxmlformats.org/officeDocument/2006/relationships" xmlns:p="http://schemas.openxmlformats.org/presentationml/2006/main">
  <p:tag name="AS_UNIQUEID" val="1678"/>
</p:tagLst>
</file>

<file path=ppt/tags/tag507.xml><?xml version="1.0" encoding="utf-8"?>
<p:tagLst xmlns:a="http://schemas.openxmlformats.org/drawingml/2006/main" xmlns:r="http://schemas.openxmlformats.org/officeDocument/2006/relationships" xmlns:p="http://schemas.openxmlformats.org/presentationml/2006/main">
  <p:tag name="AS_UNIQUEID" val="1679"/>
</p:tagLst>
</file>

<file path=ppt/tags/tag508.xml><?xml version="1.0" encoding="utf-8"?>
<p:tagLst xmlns:a="http://schemas.openxmlformats.org/drawingml/2006/main" xmlns:r="http://schemas.openxmlformats.org/officeDocument/2006/relationships" xmlns:p="http://schemas.openxmlformats.org/presentationml/2006/main">
  <p:tag name="AS_UNIQUEID" val="1680"/>
</p:tagLst>
</file>

<file path=ppt/tags/tag509.xml><?xml version="1.0" encoding="utf-8"?>
<p:tagLst xmlns:a="http://schemas.openxmlformats.org/drawingml/2006/main" xmlns:r="http://schemas.openxmlformats.org/officeDocument/2006/relationships" xmlns:p="http://schemas.openxmlformats.org/presentationml/2006/main">
  <p:tag name="AS_UNIQUEID" val="1904"/>
</p:tagLst>
</file>

<file path=ppt/tags/tag51.xml><?xml version="1.0" encoding="utf-8"?>
<p:tagLst xmlns:a="http://schemas.openxmlformats.org/drawingml/2006/main" xmlns:r="http://schemas.openxmlformats.org/officeDocument/2006/relationships" xmlns:p="http://schemas.openxmlformats.org/presentationml/2006/main">
  <p:tag name="AS_UNIQUEID" val="3571"/>
</p:tagLst>
</file>

<file path=ppt/tags/tag510.xml><?xml version="1.0" encoding="utf-8"?>
<p:tagLst xmlns:a="http://schemas.openxmlformats.org/drawingml/2006/main" xmlns:r="http://schemas.openxmlformats.org/officeDocument/2006/relationships" xmlns:p="http://schemas.openxmlformats.org/presentationml/2006/main">
  <p:tag name="AS_UNIQUEID" val="3730"/>
  <p:tag name="KSO_WM_BEAUTIFY_FLAG" val=""/>
</p:tagLst>
</file>

<file path=ppt/tags/tag511.xml><?xml version="1.0" encoding="utf-8"?>
<p:tagLst xmlns:a="http://schemas.openxmlformats.org/drawingml/2006/main" xmlns:r="http://schemas.openxmlformats.org/officeDocument/2006/relationships" xmlns:p="http://schemas.openxmlformats.org/presentationml/2006/main">
  <p:tag name="AS_UNIQUEID" val="2323"/>
</p:tagLst>
</file>

<file path=ppt/tags/tag512.xml><?xml version="1.0" encoding="utf-8"?>
<p:tagLst xmlns:a="http://schemas.openxmlformats.org/drawingml/2006/main" xmlns:r="http://schemas.openxmlformats.org/officeDocument/2006/relationships" xmlns:p="http://schemas.openxmlformats.org/presentationml/2006/main">
  <p:tag name="AS_UNIQUEID" val="1855"/>
</p:tagLst>
</file>

<file path=ppt/tags/tag513.xml><?xml version="1.0" encoding="utf-8"?>
<p:tagLst xmlns:a="http://schemas.openxmlformats.org/drawingml/2006/main" xmlns:r="http://schemas.openxmlformats.org/officeDocument/2006/relationships" xmlns:p="http://schemas.openxmlformats.org/presentationml/2006/main">
  <p:tag name="AS_UNIQUEID" val="3732"/>
  <p:tag name="KSO_WM_BEAUTIFY_FLAG" val=""/>
</p:tagLst>
</file>

<file path=ppt/tags/tag514.xml><?xml version="1.0" encoding="utf-8"?>
<p:tagLst xmlns:a="http://schemas.openxmlformats.org/drawingml/2006/main" xmlns:r="http://schemas.openxmlformats.org/officeDocument/2006/relationships" xmlns:p="http://schemas.openxmlformats.org/presentationml/2006/main">
  <p:tag name="AS_UNIQUEID" val="1862"/>
</p:tagLst>
</file>

<file path=ppt/tags/tag515.xml><?xml version="1.0" encoding="utf-8"?>
<p:tagLst xmlns:a="http://schemas.openxmlformats.org/drawingml/2006/main" xmlns:r="http://schemas.openxmlformats.org/officeDocument/2006/relationships" xmlns:p="http://schemas.openxmlformats.org/presentationml/2006/main">
  <p:tag name="AS_UNIQUEID" val="1510"/>
</p:tagLst>
</file>

<file path=ppt/tags/tag516.xml><?xml version="1.0" encoding="utf-8"?>
<p:tagLst xmlns:a="http://schemas.openxmlformats.org/drawingml/2006/main" xmlns:r="http://schemas.openxmlformats.org/officeDocument/2006/relationships" xmlns:p="http://schemas.openxmlformats.org/presentationml/2006/main">
  <p:tag name="AS_UNIQUEID" val="1511"/>
</p:tagLst>
</file>

<file path=ppt/tags/tag517.xml><?xml version="1.0" encoding="utf-8"?>
<p:tagLst xmlns:a="http://schemas.openxmlformats.org/drawingml/2006/main" xmlns:r="http://schemas.openxmlformats.org/officeDocument/2006/relationships" xmlns:p="http://schemas.openxmlformats.org/presentationml/2006/main">
  <p:tag name="AS_UNIQUEID" val="1510"/>
</p:tagLst>
</file>

<file path=ppt/tags/tag518.xml><?xml version="1.0" encoding="utf-8"?>
<p:tagLst xmlns:a="http://schemas.openxmlformats.org/drawingml/2006/main" xmlns:r="http://schemas.openxmlformats.org/officeDocument/2006/relationships" xmlns:p="http://schemas.openxmlformats.org/presentationml/2006/main">
  <p:tag name="AS_UNIQUEID" val="2324"/>
</p:tagLst>
</file>

<file path=ppt/tags/tag519.xml><?xml version="1.0" encoding="utf-8"?>
<p:tagLst xmlns:a="http://schemas.openxmlformats.org/drawingml/2006/main" xmlns:r="http://schemas.openxmlformats.org/officeDocument/2006/relationships" xmlns:p="http://schemas.openxmlformats.org/presentationml/2006/main">
  <p:tag name="AS_UNIQUEID" val="2327"/>
</p:tagLst>
</file>

<file path=ppt/tags/tag52.xml><?xml version="1.0" encoding="utf-8"?>
<p:tagLst xmlns:a="http://schemas.openxmlformats.org/drawingml/2006/main" xmlns:r="http://schemas.openxmlformats.org/officeDocument/2006/relationships" xmlns:p="http://schemas.openxmlformats.org/presentationml/2006/main">
  <p:tag name="AS_UNIQUEID" val="3573"/>
</p:tagLst>
</file>

<file path=ppt/tags/tag520.xml><?xml version="1.0" encoding="utf-8"?>
<p:tagLst xmlns:a="http://schemas.openxmlformats.org/drawingml/2006/main" xmlns:r="http://schemas.openxmlformats.org/officeDocument/2006/relationships" xmlns:p="http://schemas.openxmlformats.org/presentationml/2006/main">
  <p:tag name="AS_UNIQUEID" val="2325"/>
</p:tagLst>
</file>

<file path=ppt/tags/tag521.xml><?xml version="1.0" encoding="utf-8"?>
<p:tagLst xmlns:a="http://schemas.openxmlformats.org/drawingml/2006/main" xmlns:r="http://schemas.openxmlformats.org/officeDocument/2006/relationships" xmlns:p="http://schemas.openxmlformats.org/presentationml/2006/main">
  <p:tag name="AS_UNIQUEID" val="2326"/>
</p:tagLst>
</file>

<file path=ppt/tags/tag53.xml><?xml version="1.0" encoding="utf-8"?>
<p:tagLst xmlns:a="http://schemas.openxmlformats.org/drawingml/2006/main" xmlns:r="http://schemas.openxmlformats.org/officeDocument/2006/relationships" xmlns:p="http://schemas.openxmlformats.org/presentationml/2006/main">
  <p:tag name="AS_UNIQUEID" val="3574"/>
</p:tagLst>
</file>

<file path=ppt/tags/tag54.xml><?xml version="1.0" encoding="utf-8"?>
<p:tagLst xmlns:a="http://schemas.openxmlformats.org/drawingml/2006/main" xmlns:r="http://schemas.openxmlformats.org/officeDocument/2006/relationships" xmlns:p="http://schemas.openxmlformats.org/presentationml/2006/main">
  <p:tag name="AS_UNIQUEID" val="3575"/>
</p:tagLst>
</file>

<file path=ppt/tags/tag55.xml><?xml version="1.0" encoding="utf-8"?>
<p:tagLst xmlns:a="http://schemas.openxmlformats.org/drawingml/2006/main" xmlns:r="http://schemas.openxmlformats.org/officeDocument/2006/relationships" xmlns:p="http://schemas.openxmlformats.org/presentationml/2006/main">
  <p:tag name="AS_UNIQUEID" val="3576"/>
</p:tagLst>
</file>

<file path=ppt/tags/tag56.xml><?xml version="1.0" encoding="utf-8"?>
<p:tagLst xmlns:a="http://schemas.openxmlformats.org/drawingml/2006/main" xmlns:r="http://schemas.openxmlformats.org/officeDocument/2006/relationships" xmlns:p="http://schemas.openxmlformats.org/presentationml/2006/main">
  <p:tag name="AS_UNIQUEID" val="3577"/>
</p:tagLst>
</file>

<file path=ppt/tags/tag57.xml><?xml version="1.0" encoding="utf-8"?>
<p:tagLst xmlns:a="http://schemas.openxmlformats.org/drawingml/2006/main" xmlns:r="http://schemas.openxmlformats.org/officeDocument/2006/relationships" xmlns:p="http://schemas.openxmlformats.org/presentationml/2006/main">
  <p:tag name="AS_UNIQUEID" val="3578"/>
</p:tagLst>
</file>

<file path=ppt/tags/tag58.xml><?xml version="1.0" encoding="utf-8"?>
<p:tagLst xmlns:a="http://schemas.openxmlformats.org/drawingml/2006/main" xmlns:r="http://schemas.openxmlformats.org/officeDocument/2006/relationships" xmlns:p="http://schemas.openxmlformats.org/presentationml/2006/main">
  <p:tag name="AS_UNIQUEID" val="3580"/>
</p:tagLst>
</file>

<file path=ppt/tags/tag59.xml><?xml version="1.0" encoding="utf-8"?>
<p:tagLst xmlns:a="http://schemas.openxmlformats.org/drawingml/2006/main" xmlns:r="http://schemas.openxmlformats.org/officeDocument/2006/relationships" xmlns:p="http://schemas.openxmlformats.org/presentationml/2006/main">
  <p:tag name="AS_UNIQUEID" val="3581"/>
</p:tagLst>
</file>

<file path=ppt/tags/tag6.xml><?xml version="1.0" encoding="utf-8"?>
<p:tagLst xmlns:a="http://schemas.openxmlformats.org/drawingml/2006/main" xmlns:r="http://schemas.openxmlformats.org/officeDocument/2006/relationships" xmlns:p="http://schemas.openxmlformats.org/presentationml/2006/main">
  <p:tag name="AS_UNIQUEID" val="3613"/>
</p:tagLst>
</file>

<file path=ppt/tags/tag60.xml><?xml version="1.0" encoding="utf-8"?>
<p:tagLst xmlns:a="http://schemas.openxmlformats.org/drawingml/2006/main" xmlns:r="http://schemas.openxmlformats.org/officeDocument/2006/relationships" xmlns:p="http://schemas.openxmlformats.org/presentationml/2006/main">
  <p:tag name="AS_UNIQUEID" val="3582"/>
</p:tagLst>
</file>

<file path=ppt/tags/tag61.xml><?xml version="1.0" encoding="utf-8"?>
<p:tagLst xmlns:a="http://schemas.openxmlformats.org/drawingml/2006/main" xmlns:r="http://schemas.openxmlformats.org/officeDocument/2006/relationships" xmlns:p="http://schemas.openxmlformats.org/presentationml/2006/main">
  <p:tag name="AS_UNIQUEID" val="3583"/>
</p:tagLst>
</file>

<file path=ppt/tags/tag62.xml><?xml version="1.0" encoding="utf-8"?>
<p:tagLst xmlns:a="http://schemas.openxmlformats.org/drawingml/2006/main" xmlns:r="http://schemas.openxmlformats.org/officeDocument/2006/relationships" xmlns:p="http://schemas.openxmlformats.org/presentationml/2006/main">
  <p:tag name="AS_UNIQUEID" val="3584"/>
</p:tagLst>
</file>

<file path=ppt/tags/tag63.xml><?xml version="1.0" encoding="utf-8"?>
<p:tagLst xmlns:a="http://schemas.openxmlformats.org/drawingml/2006/main" xmlns:r="http://schemas.openxmlformats.org/officeDocument/2006/relationships" xmlns:p="http://schemas.openxmlformats.org/presentationml/2006/main">
  <p:tag name="AS_UNIQUEID" val="3586"/>
</p:tagLst>
</file>

<file path=ppt/tags/tag64.xml><?xml version="1.0" encoding="utf-8"?>
<p:tagLst xmlns:a="http://schemas.openxmlformats.org/drawingml/2006/main" xmlns:r="http://schemas.openxmlformats.org/officeDocument/2006/relationships" xmlns:p="http://schemas.openxmlformats.org/presentationml/2006/main">
  <p:tag name="AS_UNIQUEID" val="3587"/>
</p:tagLst>
</file>

<file path=ppt/tags/tag65.xml><?xml version="1.0" encoding="utf-8"?>
<p:tagLst xmlns:a="http://schemas.openxmlformats.org/drawingml/2006/main" xmlns:r="http://schemas.openxmlformats.org/officeDocument/2006/relationships" xmlns:p="http://schemas.openxmlformats.org/presentationml/2006/main">
  <p:tag name="AS_UNIQUEID" val="3588"/>
</p:tagLst>
</file>

<file path=ppt/tags/tag66.xml><?xml version="1.0" encoding="utf-8"?>
<p:tagLst xmlns:a="http://schemas.openxmlformats.org/drawingml/2006/main" xmlns:r="http://schemas.openxmlformats.org/officeDocument/2006/relationships" xmlns:p="http://schemas.openxmlformats.org/presentationml/2006/main">
  <p:tag name="AS_UNIQUEID" val="3589"/>
</p:tagLst>
</file>

<file path=ppt/tags/tag67.xml><?xml version="1.0" encoding="utf-8"?>
<p:tagLst xmlns:a="http://schemas.openxmlformats.org/drawingml/2006/main" xmlns:r="http://schemas.openxmlformats.org/officeDocument/2006/relationships" xmlns:p="http://schemas.openxmlformats.org/presentationml/2006/main">
  <p:tag name="AS_UNIQUEID" val="3590"/>
</p:tagLst>
</file>

<file path=ppt/tags/tag68.xml><?xml version="1.0" encoding="utf-8"?>
<p:tagLst xmlns:a="http://schemas.openxmlformats.org/drawingml/2006/main" xmlns:r="http://schemas.openxmlformats.org/officeDocument/2006/relationships" xmlns:p="http://schemas.openxmlformats.org/presentationml/2006/main">
  <p:tag name="AS_UNIQUEID" val="3592"/>
</p:tagLst>
</file>

<file path=ppt/tags/tag69.xml><?xml version="1.0" encoding="utf-8"?>
<p:tagLst xmlns:a="http://schemas.openxmlformats.org/drawingml/2006/main" xmlns:r="http://schemas.openxmlformats.org/officeDocument/2006/relationships" xmlns:p="http://schemas.openxmlformats.org/presentationml/2006/main">
  <p:tag name="AS_UNIQUEID" val="3593"/>
</p:tagLst>
</file>

<file path=ppt/tags/tag7.xml><?xml version="1.0" encoding="utf-8"?>
<p:tagLst xmlns:a="http://schemas.openxmlformats.org/drawingml/2006/main" xmlns:r="http://schemas.openxmlformats.org/officeDocument/2006/relationships" xmlns:p="http://schemas.openxmlformats.org/presentationml/2006/main">
  <p:tag name="AS_UNIQUEID" val="3614"/>
</p:tagLst>
</file>

<file path=ppt/tags/tag70.xml><?xml version="1.0" encoding="utf-8"?>
<p:tagLst xmlns:a="http://schemas.openxmlformats.org/drawingml/2006/main" xmlns:r="http://schemas.openxmlformats.org/officeDocument/2006/relationships" xmlns:p="http://schemas.openxmlformats.org/presentationml/2006/main">
  <p:tag name="AS_UNIQUEID" val="3594"/>
</p:tagLst>
</file>

<file path=ppt/tags/tag71.xml><?xml version="1.0" encoding="utf-8"?>
<p:tagLst xmlns:a="http://schemas.openxmlformats.org/drawingml/2006/main" xmlns:r="http://schemas.openxmlformats.org/officeDocument/2006/relationships" xmlns:p="http://schemas.openxmlformats.org/presentationml/2006/main">
  <p:tag name="AS_UNIQUEID" val="3595"/>
</p:tagLst>
</file>

<file path=ppt/tags/tag72.xml><?xml version="1.0" encoding="utf-8"?>
<p:tagLst xmlns:a="http://schemas.openxmlformats.org/drawingml/2006/main" xmlns:r="http://schemas.openxmlformats.org/officeDocument/2006/relationships" xmlns:p="http://schemas.openxmlformats.org/presentationml/2006/main">
  <p:tag name="AS_UNIQUEID" val="1774"/>
</p:tagLst>
</file>

<file path=ppt/tags/tag73.xml><?xml version="1.0" encoding="utf-8"?>
<p:tagLst xmlns:a="http://schemas.openxmlformats.org/drawingml/2006/main" xmlns:r="http://schemas.openxmlformats.org/officeDocument/2006/relationships" xmlns:p="http://schemas.openxmlformats.org/presentationml/2006/main">
  <p:tag name="AS_UNIQUEID" val="1775"/>
</p:tagLst>
</file>

<file path=ppt/tags/tag74.xml><?xml version="1.0" encoding="utf-8"?>
<p:tagLst xmlns:a="http://schemas.openxmlformats.org/drawingml/2006/main" xmlns:r="http://schemas.openxmlformats.org/officeDocument/2006/relationships" xmlns:p="http://schemas.openxmlformats.org/presentationml/2006/main">
  <p:tag name="AS_UNIQUEID" val="1776"/>
</p:tagLst>
</file>

<file path=ppt/tags/tag75.xml><?xml version="1.0" encoding="utf-8"?>
<p:tagLst xmlns:a="http://schemas.openxmlformats.org/drawingml/2006/main" xmlns:r="http://schemas.openxmlformats.org/officeDocument/2006/relationships" xmlns:p="http://schemas.openxmlformats.org/presentationml/2006/main">
  <p:tag name="AS_UNIQUEID" val="1777"/>
</p:tagLst>
</file>

<file path=ppt/tags/tag76.xml><?xml version="1.0" encoding="utf-8"?>
<p:tagLst xmlns:a="http://schemas.openxmlformats.org/drawingml/2006/main" xmlns:r="http://schemas.openxmlformats.org/officeDocument/2006/relationships" xmlns:p="http://schemas.openxmlformats.org/presentationml/2006/main">
  <p:tag name="AS_UNIQUEID" val="1790"/>
</p:tagLst>
</file>

<file path=ppt/tags/tag77.xml><?xml version="1.0" encoding="utf-8"?>
<p:tagLst xmlns:a="http://schemas.openxmlformats.org/drawingml/2006/main" xmlns:r="http://schemas.openxmlformats.org/officeDocument/2006/relationships" xmlns:p="http://schemas.openxmlformats.org/presentationml/2006/main">
  <p:tag name="AS_UNIQUEID" val="1791"/>
</p:tagLst>
</file>

<file path=ppt/tags/tag78.xml><?xml version="1.0" encoding="utf-8"?>
<p:tagLst xmlns:a="http://schemas.openxmlformats.org/drawingml/2006/main" xmlns:r="http://schemas.openxmlformats.org/officeDocument/2006/relationships" xmlns:p="http://schemas.openxmlformats.org/presentationml/2006/main">
  <p:tag name="AS_UNIQUEID" val="1792"/>
</p:tagLst>
</file>

<file path=ppt/tags/tag79.xml><?xml version="1.0" encoding="utf-8"?>
<p:tagLst xmlns:a="http://schemas.openxmlformats.org/drawingml/2006/main" xmlns:r="http://schemas.openxmlformats.org/officeDocument/2006/relationships" xmlns:p="http://schemas.openxmlformats.org/presentationml/2006/main">
  <p:tag name="AS_UNIQUEID" val="1793"/>
</p:tagLst>
</file>

<file path=ppt/tags/tag8.xml><?xml version="1.0" encoding="utf-8"?>
<p:tagLst xmlns:a="http://schemas.openxmlformats.org/drawingml/2006/main" xmlns:r="http://schemas.openxmlformats.org/officeDocument/2006/relationships" xmlns:p="http://schemas.openxmlformats.org/presentationml/2006/main">
  <p:tag name="AS_UNIQUEID" val="3615"/>
</p:tagLst>
</file>

<file path=ppt/tags/tag80.xml><?xml version="1.0" encoding="utf-8"?>
<p:tagLst xmlns:a="http://schemas.openxmlformats.org/drawingml/2006/main" xmlns:r="http://schemas.openxmlformats.org/officeDocument/2006/relationships" xmlns:p="http://schemas.openxmlformats.org/presentationml/2006/main">
  <p:tag name="AS_UNIQUEID" val="1795"/>
</p:tagLst>
</file>

<file path=ppt/tags/tag81.xml><?xml version="1.0" encoding="utf-8"?>
<p:tagLst xmlns:a="http://schemas.openxmlformats.org/drawingml/2006/main" xmlns:r="http://schemas.openxmlformats.org/officeDocument/2006/relationships" xmlns:p="http://schemas.openxmlformats.org/presentationml/2006/main">
  <p:tag name="AS_UNIQUEID" val="1796"/>
</p:tagLst>
</file>

<file path=ppt/tags/tag82.xml><?xml version="1.0" encoding="utf-8"?>
<p:tagLst xmlns:a="http://schemas.openxmlformats.org/drawingml/2006/main" xmlns:r="http://schemas.openxmlformats.org/officeDocument/2006/relationships" xmlns:p="http://schemas.openxmlformats.org/presentationml/2006/main">
  <p:tag name="AS_UNIQUEID" val="1797"/>
</p:tagLst>
</file>

<file path=ppt/tags/tag83.xml><?xml version="1.0" encoding="utf-8"?>
<p:tagLst xmlns:a="http://schemas.openxmlformats.org/drawingml/2006/main" xmlns:r="http://schemas.openxmlformats.org/officeDocument/2006/relationships" xmlns:p="http://schemas.openxmlformats.org/presentationml/2006/main">
  <p:tag name="AS_UNIQUEID" val="1798"/>
</p:tagLst>
</file>

<file path=ppt/tags/tag84.xml><?xml version="1.0" encoding="utf-8"?>
<p:tagLst xmlns:a="http://schemas.openxmlformats.org/drawingml/2006/main" xmlns:r="http://schemas.openxmlformats.org/officeDocument/2006/relationships" xmlns:p="http://schemas.openxmlformats.org/presentationml/2006/main">
  <p:tag name="AS_UNIQUEID" val="1800"/>
</p:tagLst>
</file>

<file path=ppt/tags/tag85.xml><?xml version="1.0" encoding="utf-8"?>
<p:tagLst xmlns:a="http://schemas.openxmlformats.org/drawingml/2006/main" xmlns:r="http://schemas.openxmlformats.org/officeDocument/2006/relationships" xmlns:p="http://schemas.openxmlformats.org/presentationml/2006/main">
  <p:tag name="AS_UNIQUEID" val="1801"/>
</p:tagLst>
</file>

<file path=ppt/tags/tag86.xml><?xml version="1.0" encoding="utf-8"?>
<p:tagLst xmlns:a="http://schemas.openxmlformats.org/drawingml/2006/main" xmlns:r="http://schemas.openxmlformats.org/officeDocument/2006/relationships" xmlns:p="http://schemas.openxmlformats.org/presentationml/2006/main">
  <p:tag name="AS_UNIQUEID" val="1802"/>
</p:tagLst>
</file>

<file path=ppt/tags/tag87.xml><?xml version="1.0" encoding="utf-8"?>
<p:tagLst xmlns:a="http://schemas.openxmlformats.org/drawingml/2006/main" xmlns:r="http://schemas.openxmlformats.org/officeDocument/2006/relationships" xmlns:p="http://schemas.openxmlformats.org/presentationml/2006/main">
  <p:tag name="AS_UNIQUEID" val="1803"/>
</p:tagLst>
</file>

<file path=ppt/tags/tag88.xml><?xml version="1.0" encoding="utf-8"?>
<p:tagLst xmlns:a="http://schemas.openxmlformats.org/drawingml/2006/main" xmlns:r="http://schemas.openxmlformats.org/officeDocument/2006/relationships" xmlns:p="http://schemas.openxmlformats.org/presentationml/2006/main">
  <p:tag name="AS_UNIQUEID" val="1805"/>
</p:tagLst>
</file>

<file path=ppt/tags/tag89.xml><?xml version="1.0" encoding="utf-8"?>
<p:tagLst xmlns:a="http://schemas.openxmlformats.org/drawingml/2006/main" xmlns:r="http://schemas.openxmlformats.org/officeDocument/2006/relationships" xmlns:p="http://schemas.openxmlformats.org/presentationml/2006/main">
  <p:tag name="AS_UNIQUEID" val="1806"/>
</p:tagLst>
</file>

<file path=ppt/tags/tag9.xml><?xml version="1.0" encoding="utf-8"?>
<p:tagLst xmlns:a="http://schemas.openxmlformats.org/drawingml/2006/main" xmlns:r="http://schemas.openxmlformats.org/officeDocument/2006/relationships" xmlns:p="http://schemas.openxmlformats.org/presentationml/2006/main">
  <p:tag name="AS_UNIQUEID" val="3522"/>
</p:tagLst>
</file>

<file path=ppt/tags/tag90.xml><?xml version="1.0" encoding="utf-8"?>
<p:tagLst xmlns:a="http://schemas.openxmlformats.org/drawingml/2006/main" xmlns:r="http://schemas.openxmlformats.org/officeDocument/2006/relationships" xmlns:p="http://schemas.openxmlformats.org/presentationml/2006/main">
  <p:tag name="AS_UNIQUEID" val="1807"/>
</p:tagLst>
</file>

<file path=ppt/tags/tag91.xml><?xml version="1.0" encoding="utf-8"?>
<p:tagLst xmlns:a="http://schemas.openxmlformats.org/drawingml/2006/main" xmlns:r="http://schemas.openxmlformats.org/officeDocument/2006/relationships" xmlns:p="http://schemas.openxmlformats.org/presentationml/2006/main">
  <p:tag name="AS_UNIQUEID" val="1808"/>
</p:tagLst>
</file>

<file path=ppt/tags/tag92.xml><?xml version="1.0" encoding="utf-8"?>
<p:tagLst xmlns:a="http://schemas.openxmlformats.org/drawingml/2006/main" xmlns:r="http://schemas.openxmlformats.org/officeDocument/2006/relationships" xmlns:p="http://schemas.openxmlformats.org/presentationml/2006/main">
  <p:tag name="AS_UNIQUEID" val="1810"/>
</p:tagLst>
</file>

<file path=ppt/tags/tag93.xml><?xml version="1.0" encoding="utf-8"?>
<p:tagLst xmlns:a="http://schemas.openxmlformats.org/drawingml/2006/main" xmlns:r="http://schemas.openxmlformats.org/officeDocument/2006/relationships" xmlns:p="http://schemas.openxmlformats.org/presentationml/2006/main">
  <p:tag name="AS_UNIQUEID" val="1811"/>
</p:tagLst>
</file>

<file path=ppt/tags/tag94.xml><?xml version="1.0" encoding="utf-8"?>
<p:tagLst xmlns:a="http://schemas.openxmlformats.org/drawingml/2006/main" xmlns:r="http://schemas.openxmlformats.org/officeDocument/2006/relationships" xmlns:p="http://schemas.openxmlformats.org/presentationml/2006/main">
  <p:tag name="AS_UNIQUEID" val="1812"/>
</p:tagLst>
</file>

<file path=ppt/tags/tag95.xml><?xml version="1.0" encoding="utf-8"?>
<p:tagLst xmlns:a="http://schemas.openxmlformats.org/drawingml/2006/main" xmlns:r="http://schemas.openxmlformats.org/officeDocument/2006/relationships" xmlns:p="http://schemas.openxmlformats.org/presentationml/2006/main">
  <p:tag name="AS_UNIQUEID" val="1813"/>
</p:tagLst>
</file>

<file path=ppt/tags/tag96.xml><?xml version="1.0" encoding="utf-8"?>
<p:tagLst xmlns:a="http://schemas.openxmlformats.org/drawingml/2006/main" xmlns:r="http://schemas.openxmlformats.org/officeDocument/2006/relationships" xmlns:p="http://schemas.openxmlformats.org/presentationml/2006/main">
  <p:tag name="AS_UNIQUEID" val="1731"/>
</p:tagLst>
</file>

<file path=ppt/tags/tag97.xml><?xml version="1.0" encoding="utf-8"?>
<p:tagLst xmlns:a="http://schemas.openxmlformats.org/drawingml/2006/main" xmlns:r="http://schemas.openxmlformats.org/officeDocument/2006/relationships" xmlns:p="http://schemas.openxmlformats.org/presentationml/2006/main">
  <p:tag name="AS_UNIQUEID" val="3520"/>
</p:tagLst>
</file>

<file path=ppt/tags/tag98.xml><?xml version="1.0" encoding="utf-8"?>
<p:tagLst xmlns:a="http://schemas.openxmlformats.org/drawingml/2006/main" xmlns:r="http://schemas.openxmlformats.org/officeDocument/2006/relationships" xmlns:p="http://schemas.openxmlformats.org/presentationml/2006/main">
  <p:tag name="AS_UNIQUEID" val="1645"/>
</p:tagLst>
</file>

<file path=ppt/tags/tag99.xml><?xml version="1.0" encoding="utf-8"?>
<p:tagLst xmlns:a="http://schemas.openxmlformats.org/drawingml/2006/main" xmlns:r="http://schemas.openxmlformats.org/officeDocument/2006/relationships" xmlns:p="http://schemas.openxmlformats.org/presentationml/2006/main">
  <p:tag name="AS_UNIQUEID" val="1646"/>
</p:tagLst>
</file>

<file path=ppt/theme/theme1.xml><?xml version="1.0" encoding="utf-8"?>
<a:theme xmlns:a="http://schemas.openxmlformats.org/drawingml/2006/main" name="第一PPT，www.1ppt.c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mdh3yr22">
      <a:majorFont>
        <a:latin typeface="Arial"/>
        <a:ea typeface="微软雅黑"/>
        <a:cs typeface="Arial"/>
      </a:majorFont>
      <a:minorFont>
        <a:latin typeface="Arial"/>
        <a:ea typeface="微软雅黑"/>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7_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基本">
      <a:majorFont>
        <a:latin typeface="Arial Black"/>
        <a:ea typeface="Arial"/>
        <a:cs typeface="Arial"/>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Arial"/>
        <a:cs typeface="Arial"/>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TotalTime>
  <Words>1629</Words>
  <Application>Microsoft Office PowerPoint</Application>
  <PresentationFormat>宽屏</PresentationFormat>
  <Paragraphs>199</Paragraphs>
  <Slides>15</Slides>
  <Notes>0</Notes>
  <HiddenSlides>0</HiddenSlides>
  <MMClips>0</MMClips>
  <ScaleCrop>false</ScaleCrop>
  <HeadingPairs>
    <vt:vector size="6" baseType="variant">
      <vt:variant>
        <vt:lpstr>已用的字体</vt:lpstr>
      </vt:variant>
      <vt:variant>
        <vt:i4>9</vt:i4>
      </vt:variant>
      <vt:variant>
        <vt:lpstr>主题</vt:lpstr>
      </vt:variant>
      <vt:variant>
        <vt:i4>2</vt:i4>
      </vt:variant>
      <vt:variant>
        <vt:lpstr>幻灯片标题</vt:lpstr>
      </vt:variant>
      <vt:variant>
        <vt:i4>15</vt:i4>
      </vt:variant>
    </vt:vector>
  </HeadingPairs>
  <TitlesOfParts>
    <vt:vector size="26" baseType="lpstr">
      <vt:lpstr>等线</vt:lpstr>
      <vt:lpstr>黑体</vt:lpstr>
      <vt:lpstr>华文楷体</vt:lpstr>
      <vt:lpstr>楷体_GB2312</vt:lpstr>
      <vt:lpstr>宋体</vt:lpstr>
      <vt:lpstr>微软雅黑</vt:lpstr>
      <vt:lpstr>Arial</vt:lpstr>
      <vt:lpstr>Calibri</vt:lpstr>
      <vt:lpstr>Times New Roman</vt:lpstr>
      <vt:lpstr>第一PPT，www.1ppt.com</vt:lpstr>
      <vt:lpstr>7_Office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学科网</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rbm.xkw.com</dc:creator>
  <cp:lastModifiedBy>Administrator</cp:lastModifiedBy>
  <cp:revision>6</cp:revision>
  <cp:lastPrinted>2023-06-26T22:32:00Z</cp:lastPrinted>
  <dcterms:created xsi:type="dcterms:W3CDTF">2023-06-26T22:32:00Z</dcterms:created>
  <dcterms:modified xsi:type="dcterms:W3CDTF">2025-02-13T05:07:26Z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lbum">
    <vt:lpwstr>rbm.xkw.com</vt:lpwstr>
  </property>
  <property fmtid="{D5CDD505-2E9C-101B-9397-08002B2CF9AE}" pid="3" name="author">
    <vt:lpwstr>rbm.xkw.com</vt:lpwstr>
  </property>
  <property fmtid="{D5CDD505-2E9C-101B-9397-08002B2CF9AE}" pid="4" name="company">
    <vt:lpwstr>学科网</vt:lpwstr>
  </property>
  <property fmtid="{D5CDD505-2E9C-101B-9397-08002B2CF9AE}" pid="5" name="copyright">
    <vt:lpwstr>学科网版权所有</vt:lpwstr>
  </property>
  <property fmtid="{D5CDD505-2E9C-101B-9397-08002B2CF9AE}" pid="6" name="ICV">
    <vt:lpwstr>6EDC0227D507487FA13F6F0DD65A8140_12</vt:lpwstr>
  </property>
  <property fmtid="{D5CDD505-2E9C-101B-9397-08002B2CF9AE}" pid="7" name="KSOProductBuildVer">
    <vt:lpwstr>2052-11.1.0.14036</vt:lpwstr>
  </property>
</Properties>
</file>