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heme/theme3.xml" ContentType="application/vnd.openxmlformats-officedocument.them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1.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18"/>
  </p:notesMasterIdLst>
  <p:sldIdLst>
    <p:sldId id="1107" r:id="rId3"/>
    <p:sldId id="1055" r:id="rId4"/>
    <p:sldId id="1057" r:id="rId5"/>
    <p:sldId id="966" r:id="rId6"/>
    <p:sldId id="968" r:id="rId7"/>
    <p:sldId id="972" r:id="rId8"/>
    <p:sldId id="1065" r:id="rId9"/>
    <p:sldId id="1067" r:id="rId10"/>
    <p:sldId id="974" r:id="rId11"/>
    <p:sldId id="1069" r:id="rId12"/>
    <p:sldId id="1070" r:id="rId13"/>
    <p:sldId id="1074" r:id="rId14"/>
    <p:sldId id="1075" r:id="rId15"/>
    <p:sldId id="1076" r:id="rId16"/>
    <p:sldId id="977" r:id="rId17"/>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322" userDrawn="1">
          <p15:clr>
            <a:srgbClr val="A4A3A4"/>
          </p15:clr>
        </p15:guide>
        <p15:guide id="2" pos="37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幸全" initials="" lastIdx="0" clrIdx="0"/>
  <p:cmAuthor id="1" name="SkyUN.Org" initials="S" lastIdx="0" clrIdx="0"/>
  <p:cmAuthor id="2" name="lenovo" initials="l" lastIdx="0" clrIdx="1"/>
  <p:cmAuthor id="3" name="Author" initials="A" lastIdx="0" clrIdx="2"/>
  <p:cmAuthor id="4" name="王习习" initials="王" lastIdx="0"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p:restoredTop sz="96318"/>
  </p:normalViewPr>
  <p:slideViewPr>
    <p:cSldViewPr snapToGrid="0" showGuides="1">
      <p:cViewPr varScale="1">
        <p:scale>
          <a:sx n="154" d="100"/>
          <a:sy n="154" d="100"/>
        </p:scale>
        <p:origin x="564" y="162"/>
      </p:cViewPr>
      <p:guideLst>
        <p:guide orient="horz" pos="2322"/>
        <p:guide pos="3798"/>
      </p:guideLst>
    </p:cSldViewPr>
  </p:slideViewPr>
  <p:notesTextViewPr>
    <p:cViewPr>
      <p:scale>
        <a:sx n="1" d="1"/>
        <a:sy n="1" d="1"/>
      </p:scale>
      <p:origin x="0" y="0"/>
    </p:cViewPr>
  </p:notesTextViewPr>
  <p:sorterViewPr showFormatting="0">
    <p:cViewPr>
      <p:scale>
        <a:sx n="139" d="100"/>
        <a:sy n="139"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heme" Target="../theme/theme3.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EB8F462-089F-4AE2-B9D1-75C40271E6DB}"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p>
        </p:txBody>
      </p:sp>
      <p:sp>
        <p:nvSpPr>
          <p:cNvPr id="6" name="页脚占位符 5"/>
          <p:cNvSpPr>
            <a:spLocks noGrp="1"/>
          </p:cNvSpPr>
          <p:nvPr>
            <p:ph type="ftr" sz="quarter" idx="4"/>
            <p:custDataLst>
              <p:tags r:id="rId6"/>
            </p:custDataLst>
          </p:nvPr>
        </p:nvSpPr>
        <p:spPr>
          <a:xfrm>
            <a:off x="0" y="8685213"/>
            <a:ext cx="2971800" cy="458788"/>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custDataLst>
              <p:tags r:id="rId7"/>
            </p:custDataLst>
          </p:nvPr>
        </p:nvSpPr>
        <p:spPr>
          <a:xfrm>
            <a:off x="3884613" y="8685213"/>
            <a:ext cx="2971800" cy="458788"/>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EFD40E3-E868-451B-9DE3-C57E309E660B}"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66.xml"/><Relationship Id="rId1" Type="http://schemas.openxmlformats.org/officeDocument/2006/relationships/tags" Target="../tags/tag365.xml"/><Relationship Id="rId4"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1.xml"/><Relationship Id="rId4" Type="http://schemas.openxmlformats.org/officeDocument/2006/relationships/tags" Target="../tags/tag8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1.xml"/><Relationship Id="rId4" Type="http://schemas.openxmlformats.org/officeDocument/2006/relationships/tags" Target="../tags/tag9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Master" Target="../slideMasters/slideMaster1.xml"/><Relationship Id="rId4" Type="http://schemas.openxmlformats.org/officeDocument/2006/relationships/tags" Target="../tags/tag9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1.xml"/><Relationship Id="rId4" Type="http://schemas.openxmlformats.org/officeDocument/2006/relationships/tags" Target="../tags/tag10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10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1.jpe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image" Target="../media/image4.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2.xml"/><Relationship Id="rId5" Type="http://schemas.openxmlformats.org/officeDocument/2006/relationships/tags" Target="../tags/tag162.xml"/><Relationship Id="rId4" Type="http://schemas.openxmlformats.org/officeDocument/2006/relationships/tags" Target="../tags/tag16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bg>
      <p:bgPr>
        <a:blipFill rotWithShape="0">
          <a:blip r:embed="rId6"/>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custDataLst>
              <p:tags r:id="rId1"/>
            </p:custDataLst>
          </p:nvPr>
        </p:nvSpPr>
        <p:spPr>
          <a:xfrm>
            <a:off x="609600" y="274639"/>
            <a:ext cx="10972800" cy="5851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2"/>
          <p:cNvSpPr>
            <a:spLocks noGrp="1"/>
          </p:cNvSpPr>
          <p:nvPr>
            <p:ph type="dt" sz="half" idx="2"/>
            <p:custDataLst>
              <p:tags r:id="rId2"/>
            </p:custDataLst>
          </p:nvPr>
        </p:nvSpPr>
        <p:spPr>
          <a:xfrm>
            <a:off x="609600" y="6245225"/>
            <a:ext cx="2844800" cy="47625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custDataLst>
              <p:tags r:id="rId3"/>
            </p:custDataLst>
          </p:nvPr>
        </p:nvSpPr>
        <p:spPr>
          <a:xfrm>
            <a:off x="4165600" y="6245225"/>
            <a:ext cx="3860800" cy="47625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custDataLst>
              <p:tags r:id="rId4"/>
            </p:custDataLst>
          </p:nvPr>
        </p:nvSpPr>
        <p:spPr>
          <a:xfrm>
            <a:off x="8737600" y="6245225"/>
            <a:ext cx="2844800" cy="476250"/>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6C71DF3-5557-4554-80BC-FE58532A84FA}" type="slidenum">
              <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思考与讨论">
    <p:spTree>
      <p:nvGrpSpPr>
        <p:cNvPr id="1" name=""/>
        <p:cNvGrpSpPr/>
        <p:nvPr/>
      </p:nvGrpSpPr>
      <p:grpSpPr>
        <a:xfrm>
          <a:off x="0" y="0"/>
          <a:ext cx="0" cy="0"/>
          <a:chOff x="0" y="0"/>
          <a:chExt cx="0" cy="0"/>
        </a:xfrm>
      </p:grpSpPr>
      <p:sp>
        <p:nvSpPr>
          <p:cNvPr id="14" name="文本框 124"/>
          <p:cNvSpPr txBox="1"/>
          <p:nvPr userDrawn="1">
            <p:custDataLst>
              <p:tags r:id="rId1"/>
            </p:custDataLst>
          </p:nvPr>
        </p:nvSpPr>
        <p:spPr>
          <a:xfrm>
            <a:off x="1319041" y="380197"/>
            <a:ext cx="3558098" cy="561666"/>
          </a:xfrm>
          <a:prstGeom prst="rect">
            <a:avLst/>
          </a:prstGeom>
          <a:noFill/>
        </p:spPr>
        <p:txBody>
          <a:bodyPr wrap="square" lIns="68554" tIns="34277" rIns="68554" bIns="34277"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3200" b="1">
                <a:solidFill>
                  <a:srgbClr val="4C5191"/>
                </a:solidFill>
                <a:latin typeface="微软雅黑" panose="020B0503020204020204" pitchFamily="34" charset="-122"/>
                <a:ea typeface="微软雅黑" panose="020B0503020204020204" pitchFamily="34" charset="-122"/>
              </a:rPr>
              <a:t>思考与讨论</a:t>
            </a:r>
          </a:p>
        </p:txBody>
      </p:sp>
      <p:pic>
        <p:nvPicPr>
          <p:cNvPr id="16" name="图片 15"/>
          <p:cNvPicPr>
            <a:picLocks noChangeAspect="1"/>
          </p:cNvPicPr>
          <p:nvPr userDrawn="1">
            <p:custDataLst>
              <p:tags r:id="rId2"/>
            </p:custDataLst>
          </p:nvPr>
        </p:nvPicPr>
        <p:blipFill>
          <a:blip r:embed="rId4">
            <a:clrChange>
              <a:clrFrom>
                <a:srgbClr val="FFFFFF"/>
              </a:clrFrom>
              <a:clrTo>
                <a:srgbClr val="FFFFFF">
                  <a:alpha val="0"/>
                </a:srgbClr>
              </a:clrTo>
            </a:clrChange>
          </a:blip>
          <a:stretch>
            <a:fillRect/>
          </a:stretch>
        </p:blipFill>
        <p:spPr>
          <a:xfrm>
            <a:off x="676276" y="352737"/>
            <a:ext cx="642766" cy="617683"/>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1" y="0"/>
            <a:ext cx="12192000" cy="6858000"/>
          </a:xfrm>
          <a:prstGeom prst="rect">
            <a:avLst/>
          </a:prstGeom>
          <a:blipFill dpi="0" rotWithShape="1">
            <a:blip r:embed="rId3">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6" name="矩形 5"/>
          <p:cNvSpPr/>
          <p:nvPr userDrawn="1">
            <p:custDataLst>
              <p:tags r:id="rId2"/>
            </p:custDataLst>
          </p:nvPr>
        </p:nvSpPr>
        <p:spPr>
          <a:xfrm>
            <a:off x="1" y="0"/>
            <a:ext cx="12192000" cy="6858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099333"/>
            <a:ext cx="12192000" cy="57586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4" name="矩形 3"/>
          <p:cNvSpPr/>
          <p:nvPr userDrawn="1">
            <p:custDataLst>
              <p:tags r:id="rId2"/>
            </p:custDataLst>
          </p:nvPr>
        </p:nvSpPr>
        <p:spPr>
          <a:xfrm>
            <a:off x="1" y="1099333"/>
            <a:ext cx="12192000" cy="57586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459250"/>
            <a:ext cx="12192000" cy="539875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629217"/>
            <a:ext cx="12192000" cy="52287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1989173"/>
            <a:ext cx="12192000" cy="486882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349130"/>
            <a:ext cx="12192000" cy="450887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539000"/>
            <a:ext cx="12192000" cy="4319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709087"/>
            <a:ext cx="12192000" cy="414891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2898917"/>
            <a:ext cx="12192000" cy="39590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069043"/>
            <a:ext cx="12192000" cy="378895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258833"/>
            <a:ext cx="12192000" cy="359916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429000"/>
            <a:ext cx="12192000" cy="34290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618750"/>
            <a:ext cx="12192000" cy="323925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788957"/>
            <a:ext cx="12192000" cy="306904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9"/>
          <a:stretch>
            <a:fillRect/>
          </a:stretch>
        </a:blipFill>
        <a:effectLst/>
      </p:bgPr>
    </p:bg>
    <p:spTree>
      <p:nvGrpSpPr>
        <p:cNvPr id="1" name=""/>
        <p:cNvGrpSpPr/>
        <p:nvPr/>
      </p:nvGrpSpPr>
      <p:grpSpPr>
        <a:xfrm>
          <a:off x="0" y="0"/>
          <a:ext cx="0" cy="0"/>
          <a:chOff x="0" y="0"/>
          <a:chExt cx="0" cy="0"/>
        </a:xfrm>
      </p:grpSpPr>
      <p:sp>
        <p:nvSpPr>
          <p:cNvPr id="7" name="矩形 6"/>
          <p:cNvSpPr>
            <a:spLocks noChangeArrowheads="1"/>
          </p:cNvSpPr>
          <p:nvPr>
            <p:custDataLst>
              <p:tags r:id="rId1"/>
            </p:custDataLst>
          </p:nvPr>
        </p:nvSpPr>
        <p:spPr bwMode="auto">
          <a:xfrm>
            <a:off x="8496300" y="3570288"/>
            <a:ext cx="774700" cy="230188"/>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www.1ppt.com/hangye/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素材：</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www.1ppt.com/sucai/</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图表：</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www.1ppt.com/tubiao/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精美</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www.1ppt.com/powerpoint/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课件：</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www.1ppt.com/kejian/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www.1ppt.com/ziti/</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工作总结</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www.1ppt.com/xiazai/zongjie/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工作计划：</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www.1ppt.com/xiazai/jihua/</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商务</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www.1ppt.com/moban/shangwu/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个人简历</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www.1ppt.com/xiazai/jianli/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毕业答辩</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www.1ppt.com/xiazai/dabian/  </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工作汇报</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a:t>
            </a: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www.1ppt.com/xiazai/huibao/    </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 </a:t>
            </a:r>
          </a:p>
        </p:txBody>
      </p:sp>
      <p:sp>
        <p:nvSpPr>
          <p:cNvPr id="2" name="标题 1"/>
          <p:cNvSpPr>
            <a:spLocks noGrp="1"/>
          </p:cNvSpPr>
          <p:nvPr>
            <p:ph type="title"/>
            <p:custDataLst>
              <p:tags r:id="rId2"/>
            </p:custDataLst>
          </p:nvPr>
        </p:nvSpPr>
        <p:spPr/>
        <p:txBody>
          <a:bodyPr/>
          <a:lstStyle/>
          <a:p>
            <a:r>
              <a:rPr lang="zh-CN" altLang="en-US"/>
              <a:t>单击此处编辑母版标题样式</a:t>
            </a: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8" name="日期占位符 4"/>
          <p:cNvSpPr>
            <a:spLocks noGrp="1"/>
          </p:cNvSpPr>
          <p:nvPr>
            <p:ph type="dt" sz="half" idx="12"/>
            <p:custDataLst>
              <p:tags r:id="rId5"/>
            </p:custDataLst>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884A6F0-9740-47ED-81AF-B6EC2F7C7718}"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5"/>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6"/>
          <p:cNvSpPr>
            <a:spLocks noGrp="1"/>
          </p:cNvSpPr>
          <p:nvPr>
            <p:ph type="sldNum" sz="quarter" idx="4"/>
            <p:custDataLst>
              <p:tags r:id="rId7"/>
            </p:custDataLst>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B6A89BB-F096-400A-A7AB-33D54255A73E}"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3978667"/>
            <a:ext cx="12192000" cy="287933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148913"/>
            <a:ext cx="12192000" cy="270908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338583"/>
            <a:ext cx="12192000" cy="251941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508870"/>
            <a:ext cx="12192000" cy="234913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698500"/>
            <a:ext cx="12192000" cy="215950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4868827"/>
            <a:ext cx="12192000" cy="198917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058417"/>
            <a:ext cx="12192000" cy="179958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228783"/>
            <a:ext cx="12192000" cy="1629217"/>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588740"/>
            <a:ext cx="12192000" cy="1269260"/>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5948697"/>
            <a:ext cx="12192000" cy="90930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custDataLst>
              <p:tags r:id="rId6"/>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custDataLst>
              <p:tags r:id="rId7"/>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custDataLst>
              <p:tags r:id="rId8"/>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 y="0"/>
            <a:ext cx="12192000" cy="6858000"/>
          </a:xfrm>
          <a:prstGeom prst="rect">
            <a:avLst/>
          </a:prstGeom>
          <a:blipFill dpi="0" rotWithShape="1">
            <a:blip r:embed="rId4">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sp>
        <p:nvSpPr>
          <p:cNvPr id="3" name="矩形 2"/>
          <p:cNvSpPr/>
          <p:nvPr userDrawn="1">
            <p:custDataLst>
              <p:tags r:id="rId2"/>
            </p:custDataLst>
          </p:nvPr>
        </p:nvSpPr>
        <p:spPr>
          <a:xfrm>
            <a:off x="1" y="6138167"/>
            <a:ext cx="12192000" cy="719833"/>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ct val="0"/>
              </a:spcBef>
              <a:spcAft>
                <a:spcPct val="0"/>
              </a:spcAft>
            </a:pPr>
            <a:endParaRPr lang="zh-CN" altLang="en-US">
              <a:solidFill>
                <a:prstClr val="white"/>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custDataLst>
              <p:tags r:id="rId2"/>
            </p:custDataLst>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a:xfrm>
            <a:off x="609600" y="6356352"/>
            <a:ext cx="2844800" cy="365125"/>
          </a:xfrm>
        </p:spPr>
        <p:txBody>
          <a:bodyPr/>
          <a:lstStyle/>
          <a:p>
            <a:fld id="{530820CF-B880-4189-942D-D702A7CBA730}" type="datetimeFigureOut">
              <a:rPr lang="zh-CN" altLang="en-US" smtClean="0"/>
              <a:t>2025/2/13</a:t>
            </a:fld>
            <a:endParaRPr lang="zh-CN" altLang="en-US"/>
          </a:p>
        </p:txBody>
      </p:sp>
      <p:sp>
        <p:nvSpPr>
          <p:cNvPr id="5" name="页脚占位符 4"/>
          <p:cNvSpPr>
            <a:spLocks noGrp="1"/>
          </p:cNvSpPr>
          <p:nvPr>
            <p:ph type="ftr" sz="quarter" idx="11"/>
            <p:custDataLst>
              <p:tags r:id="rId4"/>
            </p:custDataLst>
          </p:nvPr>
        </p:nvSpPr>
        <p:spPr>
          <a:xfrm>
            <a:off x="4165600" y="6356352"/>
            <a:ext cx="3860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737600" y="6356352"/>
            <a:ext cx="2844800" cy="365125"/>
          </a:xfrm>
        </p:spPr>
        <p:txBody>
          <a:bodyPr/>
          <a:lstStyle/>
          <a:p>
            <a:fld id="{0C913308-F349-4B6D-A68A-DD1791B4A57B}"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custDataLst>
              <p:tags r:id="rId4"/>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custDataLst>
              <p:tags r:id="rId5"/>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custDataLst>
              <p:tags r:id="rId5"/>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tags" Target="../tags/tag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tags" Target="../tags/tag10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102.xml"/><Relationship Id="rId38"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heme" Target="../theme/theme2.xml"/><Relationship Id="rId37" Type="http://schemas.openxmlformats.org/officeDocument/2006/relationships/image" Target="../media/image2.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4.jpeg"/><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tags" Target="../tags/tag104.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1"/>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4"/>
            </p:custDataLst>
          </p:nvPr>
        </p:nvSpPr>
        <p:spPr>
          <a:xfrm>
            <a:off x="838200" y="365125"/>
            <a:ext cx="10515600" cy="1325563"/>
          </a:xfrm>
          <a:prstGeom prst="rect">
            <a:avLst/>
          </a:prstGeom>
          <a:noFill/>
          <a:ln w="9525">
            <a:noFill/>
          </a:ln>
        </p:spPr>
        <p:txBody>
          <a:bodyPr anchor="ctr" anchorCtr="0"/>
          <a:lstStyle/>
          <a:p>
            <a:pPr lvl="0"/>
            <a:r>
              <a:rPr lang="zh-CN" altLang="en-US"/>
              <a:t>单击此处编辑母版标题样式</a:t>
            </a:r>
          </a:p>
        </p:txBody>
      </p:sp>
      <p:sp>
        <p:nvSpPr>
          <p:cNvPr id="1027" name="文本占位符 2"/>
          <p:cNvSpPr>
            <a:spLocks noGrp="1"/>
          </p:cNvSpPr>
          <p:nvPr>
            <p:ph type="body" idx="1"/>
            <p:custDataLst>
              <p:tags r:id="rId25"/>
            </p:custDataLst>
          </p:nvPr>
        </p:nvSpPr>
        <p:spPr>
          <a:xfrm>
            <a:off x="838200" y="1825625"/>
            <a:ext cx="10515600" cy="4351338"/>
          </a:xfrm>
          <a:prstGeom prst="rect">
            <a:avLst/>
          </a:prstGeom>
          <a:noFill/>
          <a:ln w="9525">
            <a:noFill/>
          </a:ln>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custDataLst>
              <p:tags r:id="rId26"/>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488CC54-DD5F-45D4-8536-98B07D77372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2025/2/13</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7"/>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28"/>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A1CC226-EA1F-4A8A-A2B8-57676DA64331}"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028" name="图片 1073743875" descr="学科网 zxxk.com"/>
          <p:cNvPicPr>
            <a:picLocks noChangeAspect="1"/>
          </p:cNvPicPr>
          <p:nvPr>
            <p:custDataLst>
              <p:tags r:id="rId29"/>
            </p:custDataLst>
          </p:nvPr>
        </p:nvPicPr>
        <p:blipFill>
          <a:blip r:embed="rId32" r:link="rId33"/>
          <a:stretch>
            <a:fillRect/>
          </a:stretch>
        </p:blipFill>
        <p:spPr>
          <a:xfrm>
            <a:off x="838200" y="365125"/>
            <a:ext cx="9525" cy="9525"/>
          </a:xfrm>
          <a:prstGeom prst="rect">
            <a:avLst/>
          </a:prstGeom>
          <a:noFill/>
          <a:ln>
            <a:noFill/>
            <a:miter lim="800000"/>
            <a:headEnd/>
            <a:tailEnd/>
          </a:ln>
        </p:spPr>
      </p:pic>
      <p:pic>
        <p:nvPicPr>
          <p:cNvPr id="1029" name="图片 1073743875" descr="学科网 zxxk.com"/>
          <p:cNvPicPr>
            <a:picLocks noChangeAspect="1"/>
          </p:cNvPicPr>
          <p:nvPr>
            <p:custDataLst>
              <p:tags r:id="rId30"/>
            </p:custDataLst>
          </p:nvPr>
        </p:nvPicPr>
        <p:blipFill>
          <a:blip r:embed="rId32" r:link="rId3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p:push/>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矩形 1"/>
          <p:cNvSpPr/>
          <p:nvPr userDrawn="1">
            <p:custDataLst>
              <p:tags r:id="rId33"/>
            </p:custDataLst>
          </p:nvPr>
        </p:nvSpPr>
        <p:spPr>
          <a:xfrm>
            <a:off x="1" y="0"/>
            <a:ext cx="12192000" cy="6858000"/>
          </a:xfrm>
          <a:prstGeom prst="rect">
            <a:avLst/>
          </a:prstGeom>
          <a:blipFill dpi="0" rotWithShape="1">
            <a:blip r:embed="rId36">
              <a:alphaModFix amt="9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ct val="0"/>
              </a:spcBef>
              <a:spcAft>
                <a:spcPct val="0"/>
              </a:spcAft>
            </a:pPr>
            <a:endParaRPr lang="zh-CN" altLang="en-US">
              <a:solidFill>
                <a:prstClr val="white"/>
              </a:solidFill>
            </a:endParaRPr>
          </a:p>
        </p:txBody>
      </p:sp>
      <p:pic>
        <p:nvPicPr>
          <p:cNvPr id="3" name="图片 1073743875" descr="学科网 zxxk.com"/>
          <p:cNvPicPr>
            <a:picLocks noChangeAspect="1"/>
          </p:cNvPicPr>
          <p:nvPr>
            <p:custDataLst>
              <p:tags r:id="rId34"/>
            </p:custDataLst>
          </p:nvPr>
        </p:nvPicPr>
        <p:blipFill>
          <a:blip r:embed="rId37" r:link="rId38"/>
          <a:stretch>
            <a:fillRect/>
          </a:stretch>
        </p:blipFill>
        <p:spPr>
          <a:xfrm>
            <a:off x="838200" y="365125"/>
            <a:ext cx="9525" cy="9525"/>
          </a:xfrm>
          <a:prstGeom prst="rect">
            <a:avLst/>
          </a:prstGeom>
          <a:noFill/>
          <a:ln>
            <a:noFill/>
            <a:miter lim="800000"/>
            <a:headEnd/>
            <a:tailEnd/>
          </a:ln>
        </p:spPr>
      </p:pic>
      <p:pic>
        <p:nvPicPr>
          <p:cNvPr id="4" name="图片 1073743875" descr="学科网 zxxk.com"/>
          <p:cNvPicPr>
            <a:picLocks noChangeAspect="1"/>
          </p:cNvPicPr>
          <p:nvPr>
            <p:custDataLst>
              <p:tags r:id="rId35"/>
            </p:custDataLst>
          </p:nvPr>
        </p:nvPicPr>
        <p:blipFill>
          <a:blip r:embed="rId37" r:link="rId3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Lst>
  <p:transition/>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1.xml"/><Relationship Id="rId7" Type="http://schemas.openxmlformats.org/officeDocument/2006/relationships/image" Target="../media/image7.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slideLayout" Target="../slideLayouts/slideLayout14.xml"/><Relationship Id="rId18" Type="http://schemas.openxmlformats.org/officeDocument/2006/relationships/image" Target="../media/image24.wmf"/><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image" Target="../media/image23.wmf"/><Relationship Id="rId2" Type="http://schemas.openxmlformats.org/officeDocument/2006/relationships/tags" Target="../tags/tag290.xml"/><Relationship Id="rId16" Type="http://schemas.openxmlformats.org/officeDocument/2006/relationships/image" Target="../media/image22.emf"/><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image" Target="../media/image21.wmf"/><Relationship Id="rId10" Type="http://schemas.openxmlformats.org/officeDocument/2006/relationships/tags" Target="../tags/tag298.xml"/><Relationship Id="rId19" Type="http://schemas.openxmlformats.org/officeDocument/2006/relationships/image" Target="../media/image25.wmf"/><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18" Type="http://schemas.openxmlformats.org/officeDocument/2006/relationships/tags" Target="../tags/tag318.xml"/><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tags" Target="../tags/tag317.xml"/><Relationship Id="rId2" Type="http://schemas.openxmlformats.org/officeDocument/2006/relationships/tags" Target="../tags/tag302.xml"/><Relationship Id="rId16" Type="http://schemas.openxmlformats.org/officeDocument/2006/relationships/tags" Target="../tags/tag316.xml"/><Relationship Id="rId20" Type="http://schemas.openxmlformats.org/officeDocument/2006/relationships/slideLayout" Target="../slideLayouts/slideLayout1.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5" Type="http://schemas.openxmlformats.org/officeDocument/2006/relationships/tags" Target="../tags/tag305.xml"/><Relationship Id="rId15" Type="http://schemas.openxmlformats.org/officeDocument/2006/relationships/tags" Target="../tags/tag315.xml"/><Relationship Id="rId10" Type="http://schemas.openxmlformats.org/officeDocument/2006/relationships/tags" Target="../tags/tag310.xml"/><Relationship Id="rId19" Type="http://schemas.openxmlformats.org/officeDocument/2006/relationships/tags" Target="../tags/tag319.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s>
</file>

<file path=ppt/slides/_rels/slide12.xml.rels><?xml version="1.0" encoding="UTF-8" standalone="yes"?>
<Relationships xmlns="http://schemas.openxmlformats.org/package/2006/relationships"><Relationship Id="rId13" Type="http://schemas.openxmlformats.org/officeDocument/2006/relationships/tags" Target="../tags/tag332.xml"/><Relationship Id="rId18" Type="http://schemas.openxmlformats.org/officeDocument/2006/relationships/tags" Target="../tags/tag337.xml"/><Relationship Id="rId26" Type="http://schemas.openxmlformats.org/officeDocument/2006/relationships/tags" Target="../tags/tag345.xml"/><Relationship Id="rId3" Type="http://schemas.openxmlformats.org/officeDocument/2006/relationships/tags" Target="../tags/tag322.xml"/><Relationship Id="rId21" Type="http://schemas.openxmlformats.org/officeDocument/2006/relationships/tags" Target="../tags/tag340.xml"/><Relationship Id="rId34" Type="http://schemas.openxmlformats.org/officeDocument/2006/relationships/slideLayout" Target="../slideLayouts/slideLayout1.xml"/><Relationship Id="rId7" Type="http://schemas.openxmlformats.org/officeDocument/2006/relationships/tags" Target="../tags/tag326.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tags" Target="../tags/tag344.xml"/><Relationship Id="rId33" Type="http://schemas.openxmlformats.org/officeDocument/2006/relationships/tags" Target="../tags/tag352.xml"/><Relationship Id="rId2" Type="http://schemas.openxmlformats.org/officeDocument/2006/relationships/tags" Target="../tags/tag321.xml"/><Relationship Id="rId16" Type="http://schemas.openxmlformats.org/officeDocument/2006/relationships/tags" Target="../tags/tag335.xml"/><Relationship Id="rId20" Type="http://schemas.openxmlformats.org/officeDocument/2006/relationships/tags" Target="../tags/tag339.xml"/><Relationship Id="rId29" Type="http://schemas.openxmlformats.org/officeDocument/2006/relationships/tags" Target="../tags/tag348.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24" Type="http://schemas.openxmlformats.org/officeDocument/2006/relationships/tags" Target="../tags/tag343.xml"/><Relationship Id="rId32" Type="http://schemas.openxmlformats.org/officeDocument/2006/relationships/tags" Target="../tags/tag351.xml"/><Relationship Id="rId5" Type="http://schemas.openxmlformats.org/officeDocument/2006/relationships/tags" Target="../tags/tag324.xml"/><Relationship Id="rId15" Type="http://schemas.openxmlformats.org/officeDocument/2006/relationships/tags" Target="../tags/tag334.xml"/><Relationship Id="rId23" Type="http://schemas.openxmlformats.org/officeDocument/2006/relationships/tags" Target="../tags/tag342.xml"/><Relationship Id="rId28" Type="http://schemas.openxmlformats.org/officeDocument/2006/relationships/tags" Target="../tags/tag347.xml"/><Relationship Id="rId10" Type="http://schemas.openxmlformats.org/officeDocument/2006/relationships/tags" Target="../tags/tag329.xml"/><Relationship Id="rId19" Type="http://schemas.openxmlformats.org/officeDocument/2006/relationships/tags" Target="../tags/tag338.xml"/><Relationship Id="rId31" Type="http://schemas.openxmlformats.org/officeDocument/2006/relationships/tags" Target="../tags/tag350.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tags" Target="../tags/tag341.xml"/><Relationship Id="rId27" Type="http://schemas.openxmlformats.org/officeDocument/2006/relationships/tags" Target="../tags/tag346.xml"/><Relationship Id="rId30" Type="http://schemas.openxmlformats.org/officeDocument/2006/relationships/tags" Target="../tags/tag349.xml"/><Relationship Id="rId35" Type="http://schemas.openxmlformats.org/officeDocument/2006/relationships/image" Target="../media/image16.emf"/><Relationship Id="rId8" Type="http://schemas.openxmlformats.org/officeDocument/2006/relationships/tags" Target="../tags/tag327.xml"/></Relationships>
</file>

<file path=ppt/slides/_rels/slide13.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slideLayout" Target="../slideLayouts/slideLayout1.xml"/><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tags" Target="../tags/tag364.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image" Target="../media/image16.emf"/><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slideLayout" Target="../slideLayouts/slideLayout1.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image" Target="../media/image26.jpeg"/><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18" Type="http://schemas.openxmlformats.org/officeDocument/2006/relationships/tags" Target="../tags/tag396.xml"/><Relationship Id="rId3" Type="http://schemas.openxmlformats.org/officeDocument/2006/relationships/tags" Target="../tags/tag381.xml"/><Relationship Id="rId21" Type="http://schemas.openxmlformats.org/officeDocument/2006/relationships/image" Target="../media/image27.emf"/><Relationship Id="rId7" Type="http://schemas.openxmlformats.org/officeDocument/2006/relationships/tags" Target="../tags/tag385.xml"/><Relationship Id="rId12" Type="http://schemas.openxmlformats.org/officeDocument/2006/relationships/tags" Target="../tags/tag390.xml"/><Relationship Id="rId17" Type="http://schemas.openxmlformats.org/officeDocument/2006/relationships/tags" Target="../tags/tag395.xml"/><Relationship Id="rId2" Type="http://schemas.openxmlformats.org/officeDocument/2006/relationships/tags" Target="../tags/tag380.xml"/><Relationship Id="rId16" Type="http://schemas.openxmlformats.org/officeDocument/2006/relationships/tags" Target="../tags/tag394.xml"/><Relationship Id="rId20" Type="http://schemas.openxmlformats.org/officeDocument/2006/relationships/slideLayout" Target="../slideLayouts/slideLayout1.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5" Type="http://schemas.openxmlformats.org/officeDocument/2006/relationships/tags" Target="../tags/tag383.xml"/><Relationship Id="rId15" Type="http://schemas.openxmlformats.org/officeDocument/2006/relationships/tags" Target="../tags/tag393.xml"/><Relationship Id="rId10" Type="http://schemas.openxmlformats.org/officeDocument/2006/relationships/tags" Target="../tags/tag388.xml"/><Relationship Id="rId19" Type="http://schemas.openxmlformats.org/officeDocument/2006/relationships/tags" Target="../tags/tag397.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s>
</file>

<file path=ppt/slides/_rels/slide2.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3" Type="http://schemas.openxmlformats.org/officeDocument/2006/relationships/tags" Target="../tags/tag174.xml"/><Relationship Id="rId21" Type="http://schemas.openxmlformats.org/officeDocument/2006/relationships/tags" Target="../tags/tag192.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slideLayout" Target="../slideLayouts/slideLayout52.xml"/><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s>
</file>

<file path=ppt/slides/_rels/slide3.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9.jpeg"/><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slideLayout" Target="../slideLayouts/slideLayout2.xml"/><Relationship Id="rId2" Type="http://schemas.openxmlformats.org/officeDocument/2006/relationships/tags" Target="../tags/tag195.xml"/><Relationship Id="rId16" Type="http://schemas.openxmlformats.org/officeDocument/2006/relationships/image" Target="../media/image12.png"/><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tags" Target="../tags/tag204.xml"/><Relationship Id="rId5" Type="http://schemas.openxmlformats.org/officeDocument/2006/relationships/tags" Target="../tags/tag198.xml"/><Relationship Id="rId15" Type="http://schemas.openxmlformats.org/officeDocument/2006/relationships/image" Target="../media/image11.png"/><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image" Target="../media/image13.png"/><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tags" Target="../tags/tag219.xml"/><Relationship Id="rId10" Type="http://schemas.openxmlformats.org/officeDocument/2006/relationships/tags" Target="../tags/tag214.xml"/><Relationship Id="rId19" Type="http://schemas.openxmlformats.org/officeDocument/2006/relationships/slideLayout" Target="../slideLayouts/slideLayout1.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s/_rels/slide5.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slideLayout" Target="../slideLayouts/slideLayout1.xml"/><Relationship Id="rId5" Type="http://schemas.openxmlformats.org/officeDocument/2006/relationships/tags" Target="../tags/tag227.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s>
</file>

<file path=ppt/slides/_rels/slide6.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tags" Target="../tags/tag244.xml"/><Relationship Id="rId2" Type="http://schemas.openxmlformats.org/officeDocument/2006/relationships/tags" Target="../tags/tag234.xml"/><Relationship Id="rId16" Type="http://schemas.microsoft.com/office/2007/relationships/hdphoto" Target="../media/hdphoto1.wdp"/><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5" Type="http://schemas.openxmlformats.org/officeDocument/2006/relationships/image" Target="../media/image14.png"/><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image" Target="../media/image13.png"/><Relationship Id="rId2" Type="http://schemas.openxmlformats.org/officeDocument/2006/relationships/tags" Target="../tags/tag247.xml"/><Relationship Id="rId16" Type="http://schemas.openxmlformats.org/officeDocument/2006/relationships/image" Target="../media/image15.png"/><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5" Type="http://schemas.openxmlformats.org/officeDocument/2006/relationships/slideLayout" Target="../slideLayouts/slideLayout14.xml"/><Relationship Id="rId10" Type="http://schemas.openxmlformats.org/officeDocument/2006/relationships/tags" Target="../tags/tag255.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s>
</file>

<file path=ppt/slides/_rels/slide8.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tags" Target="../tags/tag277.xml"/><Relationship Id="rId3" Type="http://schemas.openxmlformats.org/officeDocument/2006/relationships/tags" Target="../tags/tag262.xml"/><Relationship Id="rId21" Type="http://schemas.openxmlformats.org/officeDocument/2006/relationships/image" Target="../media/image16.emf"/><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 Type="http://schemas.openxmlformats.org/officeDocument/2006/relationships/tags" Target="../tags/tag261.xml"/><Relationship Id="rId16" Type="http://schemas.openxmlformats.org/officeDocument/2006/relationships/tags" Target="../tags/tag275.xml"/><Relationship Id="rId20" Type="http://schemas.openxmlformats.org/officeDocument/2006/relationships/slideLayout" Target="../slideLayouts/slideLayout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24" Type="http://schemas.openxmlformats.org/officeDocument/2006/relationships/image" Target="../media/image19.png"/><Relationship Id="rId5" Type="http://schemas.openxmlformats.org/officeDocument/2006/relationships/tags" Target="../tags/tag264.xml"/><Relationship Id="rId15" Type="http://schemas.openxmlformats.org/officeDocument/2006/relationships/tags" Target="../tags/tag274.xml"/><Relationship Id="rId23" Type="http://schemas.openxmlformats.org/officeDocument/2006/relationships/image" Target="../media/image18.png"/><Relationship Id="rId10" Type="http://schemas.openxmlformats.org/officeDocument/2006/relationships/tags" Target="../tags/tag269.xml"/><Relationship Id="rId19" Type="http://schemas.openxmlformats.org/officeDocument/2006/relationships/tags" Target="../tags/tag278.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image" Target="../media/image17.GIF"/></Relationships>
</file>

<file path=ppt/slides/_rels/slide9.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20.pn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slideLayout" Target="../slideLayouts/slideLayout1.xml"/><Relationship Id="rId5" Type="http://schemas.openxmlformats.org/officeDocument/2006/relationships/tags" Target="../tags/tag28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1"/>
            </p:custDataLst>
          </p:nvPr>
        </p:nvPicPr>
        <p:blipFill>
          <a:blip r:embed="rId8"/>
          <a:srcRect l="-1483" t="494"/>
          <a:stretch>
            <a:fillRect/>
          </a:stretch>
        </p:blipFill>
        <p:spPr>
          <a:xfrm>
            <a:off x="534670" y="387350"/>
            <a:ext cx="1173480" cy="1150620"/>
          </a:xfrm>
          <a:prstGeom prst="ellipse">
            <a:avLst/>
          </a:prstGeom>
        </p:spPr>
      </p:pic>
      <p:sp>
        <p:nvSpPr>
          <p:cNvPr id="14" name="文本框 13"/>
          <p:cNvSpPr txBox="1"/>
          <p:nvPr>
            <p:custDataLst>
              <p:tags r:id="rId2"/>
            </p:custDataLst>
          </p:nvPr>
        </p:nvSpPr>
        <p:spPr>
          <a:xfrm>
            <a:off x="3472180" y="894080"/>
            <a:ext cx="5725160" cy="583565"/>
          </a:xfrm>
          <a:prstGeom prst="rect">
            <a:avLst/>
          </a:prstGeom>
          <a:noFill/>
        </p:spPr>
        <p:txBody>
          <a:bodyPr wrap="square" rtlCol="0">
            <a:spAutoFit/>
          </a:bodyPr>
          <a:lstStyle/>
          <a:p>
            <a:r>
              <a:rPr lang="zh-CN" altLang="en-US" sz="3200" dirty="0">
                <a:solidFill>
                  <a:srgbClr val="3780D7"/>
                </a:solidFill>
              </a:rPr>
              <a:t>人教版高中化学选择性必修</a:t>
            </a:r>
            <a:r>
              <a:rPr lang="en-US" altLang="zh-CN" sz="3200" dirty="0">
                <a:solidFill>
                  <a:srgbClr val="3780D7"/>
                </a:solidFill>
              </a:rPr>
              <a:t>2</a:t>
            </a:r>
          </a:p>
        </p:txBody>
      </p:sp>
      <p:sp>
        <p:nvSpPr>
          <p:cNvPr id="3" name="文本框 2"/>
          <p:cNvSpPr txBox="1"/>
          <p:nvPr>
            <p:custDataLst>
              <p:tags r:id="rId3"/>
            </p:custDataLst>
          </p:nvPr>
        </p:nvSpPr>
        <p:spPr>
          <a:xfrm>
            <a:off x="2641899" y="2149284"/>
            <a:ext cx="6212541" cy="1841530"/>
          </a:xfrm>
          <a:prstGeom prst="rect">
            <a:avLst/>
          </a:prstGeom>
          <a:noFill/>
        </p:spPr>
        <p:txBody>
          <a:bodyPr wrap="square" rtlCol="0">
            <a:spAutoFit/>
            <a:scene3d>
              <a:camera prst="orthographicFront"/>
              <a:lightRig rig="threePt" dir="t"/>
            </a:scene3d>
            <a:sp3d contourW="12700"/>
          </a:bodyPr>
          <a:lstStyle/>
          <a:p>
            <a:pPr lvl="0" indent="0" algn="ctr" fontAlgn="auto">
              <a:lnSpc>
                <a:spcPct val="150000"/>
              </a:lnSpc>
              <a:defRPr/>
            </a:pPr>
            <a:r>
              <a:rPr kumimoji="0" lang="zh-CN" altLang="en-US" sz="40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第二章 第一节 第</a:t>
            </a:r>
            <a:r>
              <a:rPr kumimoji="0" lang="en-US" altLang="zh-CN" sz="40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2</a:t>
            </a:r>
            <a:r>
              <a:rPr kumimoji="0" lang="zh-CN" altLang="en-US" sz="40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课时                  </a:t>
            </a:r>
            <a:r>
              <a:rPr kumimoji="0" lang="en-US" altLang="zh-CN" sz="40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a:t>
            </a:r>
            <a:r>
              <a:rPr lang="zh-CN" altLang="en-US" sz="4000" b="1" dirty="0">
                <a:solidFill>
                  <a:schemeClr val="bg1"/>
                </a:solidFill>
                <a:latin typeface="Times New Roman" panose="02020603050405020304" pitchFamily="18" charset="0"/>
                <a:ea typeface="等线" panose="02010600030101010101" charset="-122"/>
                <a:cs typeface="Times New Roman" panose="02020603050405020304" pitchFamily="18" charset="0"/>
              </a:rPr>
              <a:t>共价键的键参数</a:t>
            </a:r>
            <a:r>
              <a:rPr kumimoji="0" lang="en-US" altLang="zh-CN" sz="4000" b="1"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121573" y="1191856"/>
            <a:ext cx="5875655" cy="521970"/>
          </a:xfrm>
          <a:prstGeom prst="rect">
            <a:avLst/>
          </a:prstGeom>
          <a:noFill/>
        </p:spPr>
        <p:txBody>
          <a:bodyPr wrap="square" rtlCol="0">
            <a:spAutoFit/>
          </a:bodyPr>
          <a:lstStyle/>
          <a:p>
            <a:pPr indent="0">
              <a:buFont typeface="Wingdings" panose="05000000000000000000"/>
              <a:buNone/>
            </a:pPr>
            <a:r>
              <a:rPr lang="zh-CN" altLang="zh-CN" sz="2800" b="1">
                <a:solidFill>
                  <a:srgbClr val="003BB0"/>
                </a:solidFill>
                <a:latin typeface="微软雅黑" panose="020B0503020204020204" pitchFamily="34" charset="-122"/>
                <a:ea typeface="微软雅黑" panose="020B0503020204020204" pitchFamily="34" charset="-122"/>
                <a:cs typeface="微软雅黑" panose="020B0503020204020204" pitchFamily="34" charset="-122"/>
                <a:sym typeface="+mn-ea"/>
              </a:rPr>
              <a:t>键长和键角决定分子的空间结构。</a:t>
            </a:r>
          </a:p>
        </p:txBody>
      </p:sp>
      <p:sp>
        <p:nvSpPr>
          <p:cNvPr id="3" name="文本框 2"/>
          <p:cNvSpPr txBox="1"/>
          <p:nvPr>
            <p:custDataLst>
              <p:tags r:id="rId2"/>
            </p:custDataLst>
          </p:nvPr>
        </p:nvSpPr>
        <p:spPr>
          <a:xfrm>
            <a:off x="2105660" y="1738985"/>
            <a:ext cx="7600950" cy="521970"/>
          </a:xfrm>
          <a:prstGeom prst="rect">
            <a:avLst/>
          </a:prstGeom>
          <a:noFill/>
        </p:spPr>
        <p:txBody>
          <a:bodyPr wrap="square" rtlCol="0">
            <a:spAutoFit/>
          </a:bodyPr>
          <a:lstStyle/>
          <a:p>
            <a:pPr indent="0">
              <a:buFont typeface="Wingdings" panose="05000000000000000000"/>
              <a:buNone/>
            </a:pPr>
            <a:r>
              <a:rPr lang="zh-CN" alt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常见分子中的键角与分子空间结构。</a:t>
            </a:r>
          </a:p>
        </p:txBody>
      </p:sp>
      <p:graphicFrame>
        <p:nvGraphicFramePr>
          <p:cNvPr id="17" name="表格 17"/>
          <p:cNvGraphicFramePr>
            <a:graphicFrameLocks noGrp="1"/>
          </p:cNvGraphicFramePr>
          <p:nvPr>
            <p:custDataLst>
              <p:tags r:id="rId3"/>
            </p:custDataLst>
          </p:nvPr>
        </p:nvGraphicFramePr>
        <p:xfrm>
          <a:off x="1375053" y="2451836"/>
          <a:ext cx="8754368" cy="4351416"/>
        </p:xfrm>
        <a:graphic>
          <a:graphicData uri="http://schemas.openxmlformats.org/drawingml/2006/table">
            <a:tbl>
              <a:tblPr firstRow="1" bandRow="1">
                <a:tableStyleId>{5940675A-B579-460E-94D1-54222C63F5DA}</a:tableStyleId>
              </a:tblPr>
              <a:tblGrid>
                <a:gridCol w="2188592">
                  <a:extLst>
                    <a:ext uri="{9D8B030D-6E8A-4147-A177-3AD203B41FA5}">
                      <a16:colId xmlns:a16="http://schemas.microsoft.com/office/drawing/2014/main" val="20000"/>
                    </a:ext>
                  </a:extLst>
                </a:gridCol>
                <a:gridCol w="2188592">
                  <a:extLst>
                    <a:ext uri="{9D8B030D-6E8A-4147-A177-3AD203B41FA5}">
                      <a16:colId xmlns:a16="http://schemas.microsoft.com/office/drawing/2014/main" val="20001"/>
                    </a:ext>
                  </a:extLst>
                </a:gridCol>
                <a:gridCol w="2188592">
                  <a:extLst>
                    <a:ext uri="{9D8B030D-6E8A-4147-A177-3AD203B41FA5}">
                      <a16:colId xmlns:a16="http://schemas.microsoft.com/office/drawing/2014/main" val="20002"/>
                    </a:ext>
                  </a:extLst>
                </a:gridCol>
                <a:gridCol w="2188592">
                  <a:extLst>
                    <a:ext uri="{9D8B030D-6E8A-4147-A177-3AD203B41FA5}">
                      <a16:colId xmlns:a16="http://schemas.microsoft.com/office/drawing/2014/main" val="20003"/>
                    </a:ext>
                  </a:extLst>
                </a:gridCol>
              </a:tblGrid>
              <a:tr h="725236">
                <a:tc>
                  <a:txBody>
                    <a:bodyPr/>
                    <a:lstStyle/>
                    <a:p>
                      <a:pPr algn="ctr"/>
                      <a:r>
                        <a:rPr lang="zh-CN" altLang="en-US" sz="2400" b="1">
                          <a:latin typeface="Times New Roman" panose="02020603050405020304" pitchFamily="18" charset="0"/>
                          <a:ea typeface="微软雅黑" panose="020B0503020204020204" pitchFamily="34" charset="-122"/>
                        </a:rPr>
                        <a:t>化学式</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结构式</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键角</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空间结构</a:t>
                      </a:r>
                    </a:p>
                  </a:txBody>
                  <a:tcPr anchor="ctr"/>
                </a:tc>
                <a:extLst>
                  <a:ext uri="{0D108BD9-81ED-4DB2-BD59-A6C34878D82A}">
                    <a16:rowId xmlns:a16="http://schemas.microsoft.com/office/drawing/2014/main" val="10000"/>
                  </a:ext>
                </a:extLst>
              </a:tr>
              <a:tr h="725236">
                <a:tc>
                  <a:txBody>
                    <a:bodyPr/>
                    <a:lstStyle/>
                    <a:p>
                      <a:pPr algn="ctr"/>
                      <a:r>
                        <a:rPr lang="en-US" altLang="zh-CN" sz="2400" b="1">
                          <a:latin typeface="Times New Roman" panose="02020603050405020304" pitchFamily="18" charset="0"/>
                          <a:ea typeface="微软雅黑" panose="020B0503020204020204" pitchFamily="34" charset="-122"/>
                        </a:rPr>
                        <a:t>CO</a:t>
                      </a:r>
                      <a:r>
                        <a:rPr lang="en-US" altLang="zh-CN" sz="2400" b="1" baseline="-25000">
                          <a:latin typeface="Times New Roman" panose="02020603050405020304" pitchFamily="18" charset="0"/>
                          <a:ea typeface="微软雅黑" panose="020B0503020204020204" pitchFamily="34" charset="-122"/>
                        </a:rPr>
                        <a:t>2</a:t>
                      </a:r>
                      <a:endParaRPr lang="zh-CN" altLang="en-US" sz="2400" b="1" baseline="-25000">
                        <a:latin typeface="Times New Roman" panose="02020603050405020304" pitchFamily="18" charset="0"/>
                        <a:ea typeface="微软雅黑" panose="020B0503020204020204" pitchFamily="34" charset="-122"/>
                      </a:endParaRPr>
                    </a:p>
                  </a:txBody>
                  <a:tcPr anchor="ctr"/>
                </a:tc>
                <a:tc>
                  <a:txBody>
                    <a:bodyPr/>
                    <a:lstStyle/>
                    <a:p>
                      <a:pPr algn="ctr"/>
                      <a:endParaRPr lang="zh-CN" altLang="en-US" sz="2400" b="1">
                        <a:latin typeface="Times New Roman" panose="02020603050405020304" pitchFamily="18" charset="0"/>
                        <a:ea typeface="微软雅黑" panose="020B0503020204020204" pitchFamily="34" charset="-122"/>
                      </a:endParaRPr>
                    </a:p>
                  </a:txBody>
                  <a:tcPr anchor="ctr"/>
                </a:tc>
                <a:tc>
                  <a:txBody>
                    <a:bodyPr/>
                    <a:lstStyle/>
                    <a:p>
                      <a:pPr algn="ctr"/>
                      <a:r>
                        <a:rPr lang="en-US" altLang="zh-CN" sz="2400" b="1">
                          <a:latin typeface="Times New Roman" panose="02020603050405020304" pitchFamily="18" charset="0"/>
                          <a:ea typeface="微软雅黑" panose="020B0503020204020204" pitchFamily="34" charset="-122"/>
                        </a:rPr>
                        <a:t>180°</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直线型</a:t>
                      </a:r>
                    </a:p>
                  </a:txBody>
                  <a:tcPr anchor="ctr"/>
                </a:tc>
                <a:extLst>
                  <a:ext uri="{0D108BD9-81ED-4DB2-BD59-A6C34878D82A}">
                    <a16:rowId xmlns:a16="http://schemas.microsoft.com/office/drawing/2014/main" val="10001"/>
                  </a:ext>
                </a:extLst>
              </a:tr>
              <a:tr h="725236">
                <a:tc>
                  <a:txBody>
                    <a:bodyPr/>
                    <a:lstStyle/>
                    <a:p>
                      <a:pPr algn="ctr"/>
                      <a:r>
                        <a:rPr lang="en-US" altLang="zh-CN" sz="2400" b="1">
                          <a:latin typeface="Times New Roman" panose="02020603050405020304" pitchFamily="18" charset="0"/>
                          <a:ea typeface="微软雅黑" panose="020B0503020204020204" pitchFamily="34" charset="-122"/>
                        </a:rPr>
                        <a:t>H</a:t>
                      </a:r>
                      <a:r>
                        <a:rPr lang="en-US" altLang="zh-CN" sz="2400" b="1" baseline="-25000">
                          <a:latin typeface="Times New Roman" panose="02020603050405020304" pitchFamily="18" charset="0"/>
                          <a:ea typeface="微软雅黑" panose="020B0503020204020204" pitchFamily="34" charset="-122"/>
                        </a:rPr>
                        <a:t>2</a:t>
                      </a:r>
                      <a:r>
                        <a:rPr lang="en-US" altLang="zh-CN" sz="2400" b="1">
                          <a:latin typeface="Times New Roman" panose="02020603050405020304" pitchFamily="18" charset="0"/>
                          <a:ea typeface="微软雅黑" panose="020B0503020204020204" pitchFamily="34" charset="-122"/>
                        </a:rPr>
                        <a:t>O</a:t>
                      </a:r>
                      <a:endParaRPr lang="zh-CN" altLang="en-US" sz="2400" b="1">
                        <a:latin typeface="Times New Roman" panose="02020603050405020304" pitchFamily="18" charset="0"/>
                        <a:ea typeface="微软雅黑" panose="020B0503020204020204" pitchFamily="34" charset="-122"/>
                      </a:endParaRPr>
                    </a:p>
                  </a:txBody>
                  <a:tcPr anchor="ctr"/>
                </a:tc>
                <a:tc>
                  <a:txBody>
                    <a:bodyPr/>
                    <a:lstStyle/>
                    <a:p>
                      <a:pPr algn="ctr"/>
                      <a:endParaRPr lang="zh-CN" altLang="en-US" sz="2400" b="1">
                        <a:latin typeface="Times New Roman" panose="02020603050405020304" pitchFamily="18" charset="0"/>
                        <a:ea typeface="微软雅黑" panose="020B0503020204020204" pitchFamily="34" charset="-122"/>
                      </a:endParaRPr>
                    </a:p>
                  </a:txBody>
                  <a:tcPr anchor="ctr"/>
                </a:tc>
                <a:tc>
                  <a:txBody>
                    <a:bodyPr/>
                    <a:lstStyle/>
                    <a:p>
                      <a:pPr algn="ctr"/>
                      <a:r>
                        <a:rPr lang="en-US" altLang="zh-CN" sz="2400" b="1">
                          <a:latin typeface="Times New Roman" panose="02020603050405020304" pitchFamily="18" charset="0"/>
                          <a:ea typeface="微软雅黑" panose="020B0503020204020204" pitchFamily="34" charset="-122"/>
                        </a:rPr>
                        <a:t>105°</a:t>
                      </a:r>
                    </a:p>
                  </a:txBody>
                  <a:tcPr anchor="ctr"/>
                </a:tc>
                <a:tc>
                  <a:txBody>
                    <a:bodyPr/>
                    <a:lstStyle/>
                    <a:p>
                      <a:pPr algn="ctr"/>
                      <a:r>
                        <a:rPr lang="en-US" altLang="zh-CN" sz="2400" b="1">
                          <a:latin typeface="Times New Roman" panose="02020603050405020304" pitchFamily="18" charset="0"/>
                          <a:ea typeface="微软雅黑" panose="020B0503020204020204" pitchFamily="34" charset="-122"/>
                        </a:rPr>
                        <a:t>V</a:t>
                      </a:r>
                      <a:r>
                        <a:rPr lang="zh-CN" altLang="en-US" sz="2400" b="1">
                          <a:latin typeface="Times New Roman" panose="02020603050405020304" pitchFamily="18" charset="0"/>
                          <a:ea typeface="微软雅黑" panose="020B0503020204020204" pitchFamily="34" charset="-122"/>
                        </a:rPr>
                        <a:t>型</a:t>
                      </a:r>
                    </a:p>
                  </a:txBody>
                  <a:tcPr anchor="ctr"/>
                </a:tc>
                <a:extLst>
                  <a:ext uri="{0D108BD9-81ED-4DB2-BD59-A6C34878D82A}">
                    <a16:rowId xmlns:a16="http://schemas.microsoft.com/office/drawing/2014/main" val="10002"/>
                  </a:ext>
                </a:extLst>
              </a:tr>
              <a:tr h="725236">
                <a:tc>
                  <a:txBody>
                    <a:bodyPr/>
                    <a:lstStyle/>
                    <a:p>
                      <a:pPr algn="ctr"/>
                      <a:r>
                        <a:rPr lang="en-US" altLang="zh-CN" sz="2400" b="1">
                          <a:latin typeface="Times New Roman" panose="02020603050405020304" pitchFamily="18" charset="0"/>
                          <a:ea typeface="微软雅黑" panose="020B0503020204020204" pitchFamily="34" charset="-122"/>
                        </a:rPr>
                        <a:t>NH</a:t>
                      </a:r>
                      <a:r>
                        <a:rPr lang="en-US" altLang="zh-CN" sz="2400" b="1" baseline="-25000">
                          <a:latin typeface="Times New Roman" panose="02020603050405020304" pitchFamily="18" charset="0"/>
                          <a:ea typeface="微软雅黑" panose="020B0503020204020204" pitchFamily="34" charset="-122"/>
                        </a:rPr>
                        <a:t>3</a:t>
                      </a:r>
                      <a:endParaRPr lang="zh-CN" altLang="en-US" sz="2400" b="1" baseline="-25000">
                        <a:latin typeface="Times New Roman" panose="02020603050405020304" pitchFamily="18" charset="0"/>
                        <a:ea typeface="微软雅黑" panose="020B0503020204020204" pitchFamily="34" charset="-122"/>
                      </a:endParaRPr>
                    </a:p>
                  </a:txBody>
                  <a:tcPr anchor="ctr"/>
                </a:tc>
                <a:tc>
                  <a:txBody>
                    <a:bodyPr/>
                    <a:lstStyle/>
                    <a:p>
                      <a:pPr algn="ctr"/>
                      <a:endParaRPr lang="zh-CN" altLang="en-US" sz="2400" b="1">
                        <a:latin typeface="Times New Roman" panose="02020603050405020304" pitchFamily="18" charset="0"/>
                        <a:ea typeface="微软雅黑" panose="020B0503020204020204" pitchFamily="34" charset="-122"/>
                      </a:endParaRPr>
                    </a:p>
                  </a:txBody>
                  <a:tcPr anchor="ctr"/>
                </a:tc>
                <a:tc>
                  <a:txBody>
                    <a:bodyPr/>
                    <a:lstStyle/>
                    <a:p>
                      <a:pPr algn="ctr"/>
                      <a:r>
                        <a:rPr lang="en-US" altLang="zh-CN" sz="2400" b="1">
                          <a:latin typeface="Times New Roman" panose="02020603050405020304" pitchFamily="18" charset="0"/>
                          <a:ea typeface="微软雅黑" panose="020B0503020204020204" pitchFamily="34" charset="-122"/>
                        </a:rPr>
                        <a:t>107°</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三角锥形</a:t>
                      </a:r>
                    </a:p>
                  </a:txBody>
                  <a:tcPr anchor="ctr"/>
                </a:tc>
                <a:extLst>
                  <a:ext uri="{0D108BD9-81ED-4DB2-BD59-A6C34878D82A}">
                    <a16:rowId xmlns:a16="http://schemas.microsoft.com/office/drawing/2014/main" val="10003"/>
                  </a:ext>
                </a:extLst>
              </a:tr>
              <a:tr h="725236">
                <a:tc>
                  <a:txBody>
                    <a:bodyPr/>
                    <a:lstStyle/>
                    <a:p>
                      <a:pPr algn="ctr"/>
                      <a:r>
                        <a:rPr lang="en-US" altLang="zh-CN" sz="2400" b="1">
                          <a:latin typeface="Times New Roman" panose="02020603050405020304" pitchFamily="18" charset="0"/>
                          <a:ea typeface="微软雅黑" panose="020B0503020204020204" pitchFamily="34" charset="-122"/>
                        </a:rPr>
                        <a:t>BF</a:t>
                      </a:r>
                      <a:r>
                        <a:rPr lang="en-US" altLang="zh-CN" sz="2400" b="1" baseline="-25000">
                          <a:latin typeface="Times New Roman" panose="02020603050405020304" pitchFamily="18" charset="0"/>
                          <a:ea typeface="微软雅黑" panose="020B0503020204020204" pitchFamily="34" charset="-122"/>
                        </a:rPr>
                        <a:t>3</a:t>
                      </a:r>
                      <a:endParaRPr lang="zh-CN" altLang="en-US" sz="2400" b="1" baseline="-25000">
                        <a:latin typeface="Times New Roman" panose="02020603050405020304" pitchFamily="18" charset="0"/>
                        <a:ea typeface="微软雅黑" panose="020B0503020204020204" pitchFamily="34" charset="-122"/>
                      </a:endParaRPr>
                    </a:p>
                  </a:txBody>
                  <a:tcPr anchor="ctr"/>
                </a:tc>
                <a:tc>
                  <a:txBody>
                    <a:bodyPr/>
                    <a:lstStyle/>
                    <a:p>
                      <a:pPr algn="ctr"/>
                      <a:endParaRPr lang="zh-CN" altLang="en-US" sz="2400" b="1">
                        <a:latin typeface="Times New Roman" panose="02020603050405020304" pitchFamily="18" charset="0"/>
                        <a:ea typeface="微软雅黑" panose="020B0503020204020204" pitchFamily="34" charset="-122"/>
                      </a:endParaRPr>
                    </a:p>
                  </a:txBody>
                  <a:tcPr anchor="ctr"/>
                </a:tc>
                <a:tc>
                  <a:txBody>
                    <a:bodyPr/>
                    <a:lstStyle/>
                    <a:p>
                      <a:pPr algn="ctr"/>
                      <a:r>
                        <a:rPr lang="en-US" altLang="zh-CN" sz="2400" b="1">
                          <a:latin typeface="Times New Roman" panose="02020603050405020304" pitchFamily="18" charset="0"/>
                          <a:ea typeface="微软雅黑" panose="020B0503020204020204" pitchFamily="34" charset="-122"/>
                        </a:rPr>
                        <a:t>120°</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平面三角形</a:t>
                      </a:r>
                    </a:p>
                  </a:txBody>
                  <a:tcPr anchor="ctr"/>
                </a:tc>
                <a:extLst>
                  <a:ext uri="{0D108BD9-81ED-4DB2-BD59-A6C34878D82A}">
                    <a16:rowId xmlns:a16="http://schemas.microsoft.com/office/drawing/2014/main" val="10004"/>
                  </a:ext>
                </a:extLst>
              </a:tr>
              <a:tr h="725236">
                <a:tc>
                  <a:txBody>
                    <a:bodyPr/>
                    <a:lstStyle/>
                    <a:p>
                      <a:pPr algn="ctr"/>
                      <a:r>
                        <a:rPr lang="en-US" altLang="zh-CN" sz="2400" b="1">
                          <a:latin typeface="Times New Roman" panose="02020603050405020304" pitchFamily="18" charset="0"/>
                          <a:ea typeface="微软雅黑" panose="020B0503020204020204" pitchFamily="34" charset="-122"/>
                        </a:rPr>
                        <a:t>CH</a:t>
                      </a:r>
                      <a:r>
                        <a:rPr lang="en-US" altLang="zh-CN" sz="2400" b="1" baseline="-25000">
                          <a:latin typeface="Times New Roman" panose="02020603050405020304" pitchFamily="18" charset="0"/>
                          <a:ea typeface="微软雅黑" panose="020B0503020204020204" pitchFamily="34" charset="-122"/>
                        </a:rPr>
                        <a:t>4</a:t>
                      </a:r>
                      <a:endParaRPr lang="zh-CN" altLang="en-US" sz="2400" b="1" baseline="-25000">
                        <a:latin typeface="Times New Roman" panose="02020603050405020304" pitchFamily="18" charset="0"/>
                        <a:ea typeface="微软雅黑" panose="020B0503020204020204" pitchFamily="34" charset="-122"/>
                      </a:endParaRPr>
                    </a:p>
                  </a:txBody>
                  <a:tcPr anchor="ctr"/>
                </a:tc>
                <a:tc>
                  <a:txBody>
                    <a:bodyPr/>
                    <a:lstStyle/>
                    <a:p>
                      <a:pPr algn="ctr"/>
                      <a:endParaRPr lang="zh-CN" altLang="en-US" sz="2400" b="1">
                        <a:latin typeface="Times New Roman" panose="02020603050405020304" pitchFamily="18" charset="0"/>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altLang="zh-CN" sz="2400" b="1">
                          <a:solidFill>
                            <a:schemeClr val="tx1"/>
                          </a:solidFill>
                          <a:latin typeface="Times New Roman" panose="02020603050405020304" pitchFamily="18" charset="0"/>
                          <a:ea typeface="微软雅黑" panose="020B0503020204020204" pitchFamily="34" charset="-122"/>
                        </a:rPr>
                        <a:t>109°28′</a:t>
                      </a:r>
                    </a:p>
                  </a:txBody>
                  <a:tcPr anchor="ctr"/>
                </a:tc>
                <a:tc>
                  <a:txBody>
                    <a:bodyPr/>
                    <a:lstStyle/>
                    <a:p>
                      <a:pPr algn="ctr"/>
                      <a:r>
                        <a:rPr lang="zh-CN" altLang="en-US" sz="2400" b="1">
                          <a:latin typeface="Times New Roman" panose="02020603050405020304" pitchFamily="18" charset="0"/>
                          <a:ea typeface="微软雅黑" panose="020B0503020204020204" pitchFamily="34" charset="-122"/>
                        </a:rPr>
                        <a:t>正四面体型</a:t>
                      </a:r>
                    </a:p>
                  </a:txBody>
                  <a:tcPr anchor="ctr"/>
                </a:tc>
                <a:extLst>
                  <a:ext uri="{0D108BD9-81ED-4DB2-BD59-A6C34878D82A}">
                    <a16:rowId xmlns:a16="http://schemas.microsoft.com/office/drawing/2014/main" val="10005"/>
                  </a:ext>
                </a:extLst>
              </a:tr>
            </a:tbl>
          </a:graphicData>
        </a:graphic>
      </p:graphicFrame>
      <p:graphicFrame>
        <p:nvGraphicFramePr>
          <p:cNvPr id="18" name="对象 17"/>
          <p:cNvGraphicFramePr>
            <a:graphicFrameLocks noChangeAspect="1"/>
          </p:cNvGraphicFramePr>
          <p:nvPr>
            <p:custDataLst>
              <p:tags r:id="rId4"/>
            </p:custDataLst>
          </p:nvPr>
        </p:nvGraphicFramePr>
        <p:xfrm>
          <a:off x="4028119" y="3394016"/>
          <a:ext cx="1387260" cy="339784"/>
        </p:xfrm>
        <a:graphic>
          <a:graphicData uri="http://schemas.openxmlformats.org/presentationml/2006/ole">
            <mc:AlternateContent xmlns:mc="http://schemas.openxmlformats.org/markup-compatibility/2006">
              <mc:Choice xmlns:v="urn:schemas-microsoft-com:vml" Requires="v">
                <p:oleObj name="CS ChemDraw Drawing" r:id="rId14" imgW="1762125" imgH="428625" progId="ChemDraw.Document.6.0">
                  <p:embed/>
                </p:oleObj>
              </mc:Choice>
              <mc:Fallback>
                <p:oleObj name="CS ChemDraw Drawing" r:id="rId14" imgW="1762125" imgH="428625" progId="ChemDraw.Document.6.0">
                  <p:embed/>
                  <p:pic>
                    <p:nvPicPr>
                      <p:cNvPr id="0" name="OLE substitute image"/>
                      <p:cNvPicPr/>
                      <p:nvPr/>
                    </p:nvPicPr>
                    <p:blipFill>
                      <a:blip r:embed="rId15"/>
                      <a:stretch>
                        <a:fillRect/>
                      </a:stretch>
                    </p:blipFill>
                    <p:spPr>
                      <a:xfrm>
                        <a:off x="4028119" y="3394016"/>
                        <a:ext cx="1387260" cy="339784"/>
                      </a:xfrm>
                      <a:prstGeom prst="rect">
                        <a:avLst/>
                      </a:prstGeom>
                    </p:spPr>
                  </p:pic>
                </p:oleObj>
              </mc:Fallback>
            </mc:AlternateContent>
          </a:graphicData>
        </a:graphic>
      </p:graphicFrame>
      <p:pic>
        <p:nvPicPr>
          <p:cNvPr id="20" name="图片 19"/>
          <p:cNvPicPr>
            <a:picLocks noChangeAspect="1"/>
          </p:cNvPicPr>
          <p:nvPr>
            <p:custDataLst>
              <p:tags r:id="rId5"/>
            </p:custDataLst>
          </p:nvPr>
        </p:nvPicPr>
        <p:blipFill>
          <a:blip r:embed="rId16"/>
          <a:stretch>
            <a:fillRect/>
          </a:stretch>
        </p:blipFill>
        <p:spPr>
          <a:xfrm>
            <a:off x="4326430" y="3935242"/>
            <a:ext cx="1000125" cy="647700"/>
          </a:xfrm>
          <a:prstGeom prst="rect">
            <a:avLst/>
          </a:prstGeom>
        </p:spPr>
      </p:pic>
      <p:graphicFrame>
        <p:nvGraphicFramePr>
          <p:cNvPr id="21" name="对象 20"/>
          <p:cNvGraphicFramePr>
            <a:graphicFrameLocks noChangeAspect="1"/>
          </p:cNvGraphicFramePr>
          <p:nvPr>
            <p:custDataLst>
              <p:tags r:id="rId6"/>
            </p:custDataLst>
          </p:nvPr>
        </p:nvGraphicFramePr>
        <p:xfrm>
          <a:off x="4205705" y="4669761"/>
          <a:ext cx="1209674" cy="650842"/>
        </p:xfrm>
        <a:graphic>
          <a:graphicData uri="http://schemas.openxmlformats.org/presentationml/2006/ole">
            <mc:AlternateContent xmlns:mc="http://schemas.openxmlformats.org/markup-compatibility/2006">
              <mc:Choice xmlns:v="urn:schemas-microsoft-com:vml" Requires="v">
                <p:oleObj name="CS ChemDraw Drawing" r:id="rId14" imgW="2657475" imgH="1428750" progId="ChemDraw.Document.6.0">
                  <p:embed/>
                </p:oleObj>
              </mc:Choice>
              <mc:Fallback>
                <p:oleObj name="CS ChemDraw Drawing" r:id="rId14" imgW="2657475" imgH="1428750" progId="ChemDraw.Document.6.0">
                  <p:embed/>
                  <p:pic>
                    <p:nvPicPr>
                      <p:cNvPr id="0" name="OLE substitute image"/>
                      <p:cNvPicPr/>
                      <p:nvPr/>
                    </p:nvPicPr>
                    <p:blipFill>
                      <a:blip r:embed="rId17"/>
                      <a:stretch>
                        <a:fillRect/>
                      </a:stretch>
                    </p:blipFill>
                    <p:spPr>
                      <a:xfrm>
                        <a:off x="4205705" y="4669761"/>
                        <a:ext cx="1209674" cy="650842"/>
                      </a:xfrm>
                      <a:prstGeom prst="rect">
                        <a:avLst/>
                      </a:prstGeom>
                    </p:spPr>
                  </p:pic>
                </p:oleObj>
              </mc:Fallback>
            </mc:AlternateContent>
          </a:graphicData>
        </a:graphic>
      </p:graphicFrame>
      <p:graphicFrame>
        <p:nvGraphicFramePr>
          <p:cNvPr id="22" name="对象 21"/>
          <p:cNvGraphicFramePr>
            <a:graphicFrameLocks noChangeAspect="1"/>
          </p:cNvGraphicFramePr>
          <p:nvPr>
            <p:custDataLst>
              <p:tags r:id="rId7"/>
            </p:custDataLst>
          </p:nvPr>
        </p:nvGraphicFramePr>
        <p:xfrm>
          <a:off x="4344186" y="5492269"/>
          <a:ext cx="646020" cy="521007"/>
        </p:xfrm>
        <a:graphic>
          <a:graphicData uri="http://schemas.openxmlformats.org/presentationml/2006/ole">
            <mc:AlternateContent xmlns:mc="http://schemas.openxmlformats.org/markup-compatibility/2006">
              <mc:Choice xmlns:v="urn:schemas-microsoft-com:vml" Requires="v">
                <p:oleObj name="CS ChemDraw Drawing" r:id="rId14" imgW="2667000" imgH="2143125" progId="ChemDraw.Document.6.0">
                  <p:embed/>
                </p:oleObj>
              </mc:Choice>
              <mc:Fallback>
                <p:oleObj name="CS ChemDraw Drawing" r:id="rId14" imgW="2667000" imgH="2143125" progId="ChemDraw.Document.6.0">
                  <p:embed/>
                  <p:pic>
                    <p:nvPicPr>
                      <p:cNvPr id="0" name="OLE substitute image"/>
                      <p:cNvPicPr/>
                      <p:nvPr/>
                    </p:nvPicPr>
                    <p:blipFill>
                      <a:blip r:embed="rId18"/>
                      <a:stretch>
                        <a:fillRect/>
                      </a:stretch>
                    </p:blipFill>
                    <p:spPr>
                      <a:xfrm>
                        <a:off x="4344186" y="5492269"/>
                        <a:ext cx="646020" cy="521007"/>
                      </a:xfrm>
                      <a:prstGeom prst="rect">
                        <a:avLst/>
                      </a:prstGeom>
                    </p:spPr>
                  </p:pic>
                </p:oleObj>
              </mc:Fallback>
            </mc:AlternateContent>
          </a:graphicData>
        </a:graphic>
      </p:graphicFrame>
      <p:graphicFrame>
        <p:nvGraphicFramePr>
          <p:cNvPr id="23" name="对象 22"/>
          <p:cNvGraphicFramePr>
            <a:graphicFrameLocks noChangeAspect="1"/>
          </p:cNvGraphicFramePr>
          <p:nvPr>
            <p:custDataLst>
              <p:tags r:id="rId8"/>
            </p:custDataLst>
          </p:nvPr>
        </p:nvGraphicFramePr>
        <p:xfrm>
          <a:off x="4497919" y="6121130"/>
          <a:ext cx="625245" cy="637366"/>
        </p:xfrm>
        <a:graphic>
          <a:graphicData uri="http://schemas.openxmlformats.org/presentationml/2006/ole">
            <mc:AlternateContent xmlns:mc="http://schemas.openxmlformats.org/markup-compatibility/2006">
              <mc:Choice xmlns:v="urn:schemas-microsoft-com:vml" Requires="v">
                <p:oleObj name="CS ChemDraw Drawing" r:id="rId14" imgW="1847850" imgH="1885950" progId="ChemDraw.Document.6.0">
                  <p:embed/>
                </p:oleObj>
              </mc:Choice>
              <mc:Fallback>
                <p:oleObj name="CS ChemDraw Drawing" r:id="rId14" imgW="1847850" imgH="1885950" progId="ChemDraw.Document.6.0">
                  <p:embed/>
                  <p:pic>
                    <p:nvPicPr>
                      <p:cNvPr id="0" name="OLE substitute image"/>
                      <p:cNvPicPr/>
                      <p:nvPr/>
                    </p:nvPicPr>
                    <p:blipFill>
                      <a:blip r:embed="rId19"/>
                      <a:stretch>
                        <a:fillRect/>
                      </a:stretch>
                    </p:blipFill>
                    <p:spPr>
                      <a:xfrm>
                        <a:off x="4497919" y="6121130"/>
                        <a:ext cx="625245" cy="637366"/>
                      </a:xfrm>
                      <a:prstGeom prst="rect">
                        <a:avLst/>
                      </a:prstGeom>
                    </p:spPr>
                  </p:pic>
                </p:oleObj>
              </mc:Fallback>
            </mc:AlternateContent>
          </a:graphicData>
        </a:graphic>
      </p:graphicFrame>
      <p:sp>
        <p:nvSpPr>
          <p:cNvPr id="4" name="文本框 2"/>
          <p:cNvSpPr/>
          <p:nvPr>
            <p:custDataLst>
              <p:tags r:id="rId9"/>
            </p:custDataLst>
          </p:nvPr>
        </p:nvSpPr>
        <p:spPr>
          <a:xfrm>
            <a:off x="75565" y="1182370"/>
            <a:ext cx="3054985"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3</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)键角的应用：</a:t>
            </a:r>
          </a:p>
        </p:txBody>
      </p:sp>
      <p:sp>
        <p:nvSpPr>
          <p:cNvPr id="11" name="文本框 10"/>
          <p:cNvSpPr txBox="1"/>
          <p:nvPr>
            <p:custDataLst>
              <p:tags r:id="rId10"/>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10" name="文本框 9"/>
          <p:cNvSpPr txBox="1"/>
          <p:nvPr>
            <p:custDataLst>
              <p:tags r:id="rId11"/>
            </p:custDataLst>
          </p:nvPr>
        </p:nvSpPr>
        <p:spPr>
          <a:xfrm>
            <a:off x="349885" y="660400"/>
            <a:ext cx="1755775"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3.</a:t>
            </a:r>
            <a:r>
              <a:rPr lang="zh-CN" altLang="en-US" sz="2800" b="1" kern="100">
                <a:solidFill>
                  <a:srgbClr val="C00000"/>
                </a:solidFill>
                <a:latin typeface="微软雅黑" panose="020B0503020204020204" pitchFamily="34" charset="-122"/>
                <a:cs typeface="微软雅黑" panose="020B0503020204020204" pitchFamily="34" charset="-122"/>
              </a:rPr>
              <a:t>键角</a:t>
            </a:r>
          </a:p>
        </p:txBody>
      </p:sp>
      <p:sp>
        <p:nvSpPr>
          <p:cNvPr id="34" name="AutoShape 117"/>
          <p:cNvSpPr/>
          <p:nvPr>
            <p:custDataLst>
              <p:tags r:id="rId12"/>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p:nvPr>
            <p:custDataLst>
              <p:tags r:id="rId2"/>
            </p:custDataLst>
          </p:nvPr>
        </p:nvSpPr>
        <p:spPr>
          <a:xfrm>
            <a:off x="2381788" y="2006084"/>
            <a:ext cx="1943100" cy="520700"/>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spcBef>
                <a:spcPct val="50000"/>
              </a:spcBef>
            </a:pPr>
            <a:r>
              <a:rPr sz="28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panose="05000000000000000000"/>
              </a:rPr>
              <a:t>键能</a:t>
            </a:r>
          </a:p>
        </p:txBody>
      </p:sp>
      <p:sp>
        <p:nvSpPr>
          <p:cNvPr id="5" name="Text Box 10"/>
          <p:cNvSpPr/>
          <p:nvPr>
            <p:custDataLst>
              <p:tags r:id="rId3"/>
            </p:custDataLst>
          </p:nvPr>
        </p:nvSpPr>
        <p:spPr>
          <a:xfrm>
            <a:off x="2385430" y="2818936"/>
            <a:ext cx="1296987" cy="520700"/>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spcBef>
                <a:spcPct val="50000"/>
              </a:spcBef>
            </a:pPr>
            <a:r>
              <a:rPr sz="28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panose="05000000000000000000"/>
              </a:rPr>
              <a:t>键长</a:t>
            </a:r>
          </a:p>
        </p:txBody>
      </p:sp>
      <p:sp>
        <p:nvSpPr>
          <p:cNvPr id="10" name="AutoShape 8"/>
          <p:cNvSpPr>
            <a:spLocks noChangeArrowheads="1"/>
          </p:cNvSpPr>
          <p:nvPr>
            <p:custDataLst>
              <p:tags r:id="rId4"/>
            </p:custDataLst>
          </p:nvPr>
        </p:nvSpPr>
        <p:spPr bwMode="auto">
          <a:xfrm rot="10800000">
            <a:off x="3304043" y="2191846"/>
            <a:ext cx="289593" cy="871245"/>
          </a:xfrm>
          <a:prstGeom prst="leftBrace">
            <a:avLst>
              <a:gd name="adj1" fmla="val 53076"/>
              <a:gd name="adj2" fmla="val 50000"/>
            </a:avLst>
          </a:prstGeom>
          <a:noFill/>
          <a:ln w="285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b="1">
              <a:latin typeface="微软雅黑" panose="020B0503020204020204" pitchFamily="34" charset="-122"/>
              <a:ea typeface="微软雅黑" panose="020B0503020204020204" pitchFamily="34" charset="-122"/>
            </a:endParaRPr>
          </a:p>
        </p:txBody>
      </p:sp>
      <p:sp>
        <p:nvSpPr>
          <p:cNvPr id="11" name="文本框 10"/>
          <p:cNvSpPr txBox="1"/>
          <p:nvPr>
            <p:custDataLst>
              <p:tags r:id="rId5"/>
            </p:custDataLst>
          </p:nvPr>
        </p:nvSpPr>
        <p:spPr>
          <a:xfrm>
            <a:off x="4494384" y="2531101"/>
            <a:ext cx="2899745" cy="521970"/>
          </a:xfrm>
          <a:prstGeom prst="rect">
            <a:avLst/>
          </a:prstGeom>
          <a:noFill/>
        </p:spPr>
        <p:txBody>
          <a:bodyPr wrap="square" rtlCol="0">
            <a:spAutoFit/>
          </a:bodyPr>
          <a:lstStyle/>
          <a:p>
            <a:r>
              <a:rPr lang="zh-CN" altLang="en-US" sz="2800" b="1">
                <a:ln w="9525" cap="flat" cmpd="sng" algn="ctr">
                  <a:noFill/>
                  <a:prstDash val="solid"/>
                  <a:round/>
                  <a:headEnd type="none" w="med" len="med"/>
                  <a:tailEnd type="none" w="med" len="med"/>
                </a:ln>
                <a:latin typeface="微软雅黑" panose="020B0503020204020204" pitchFamily="34" charset="-122"/>
                <a:sym typeface="Wingdings" panose="05000000000000000000"/>
              </a:rPr>
              <a:t>共价键的稳定性</a:t>
            </a:r>
            <a:endParaRPr lang="zh-CN" altLang="en-US" sz="2800" b="1">
              <a:latin typeface="微软雅黑" panose="020B0503020204020204" pitchFamily="34" charset="-122"/>
            </a:endParaRPr>
          </a:p>
        </p:txBody>
      </p:sp>
      <p:sp>
        <p:nvSpPr>
          <p:cNvPr id="6" name="矩形 5"/>
          <p:cNvSpPr/>
          <p:nvPr>
            <p:custDataLst>
              <p:tags r:id="rId6"/>
            </p:custDataLst>
          </p:nvPr>
        </p:nvSpPr>
        <p:spPr>
          <a:xfrm>
            <a:off x="142875" y="4537075"/>
            <a:ext cx="11697335" cy="1383665"/>
          </a:xfrm>
          <a:prstGeom prst="rect">
            <a:avLst/>
          </a:prstGeom>
          <a:noFill/>
          <a:ln>
            <a:solidFill>
              <a:schemeClr val="accent4">
                <a:lumMod val="40000"/>
                <a:lumOff val="60000"/>
              </a:schemeClr>
            </a:solidFill>
          </a:ln>
          <a:extLst>
            <a:ext uri="{909E8E84-426E-40DD-AFC4-6F175D3DCCD1}">
              <a14:hiddenFill xmlns:a14="http://schemas.microsoft.com/office/drawing/2010/main">
                <a:solidFill>
                  <a:schemeClr val="bg1"/>
                </a:solidFill>
              </a14:hiddenFill>
            </a:ext>
          </a:extLst>
        </p:spPr>
        <p:txBody>
          <a:bodyPr wrap="square">
            <a:spAutoFit/>
          </a:bodyPr>
          <a:lstStyle/>
          <a:p>
            <a:pPr fontAlgn="auto">
              <a:lnSpc>
                <a:spcPct val="150000"/>
              </a:lnSpc>
            </a:pPr>
            <a:r>
              <a:rPr lang="zh-CN" altLang="en-US" sz="2400" b="1">
                <a:ln w="9525" cap="flat" cmpd="sng" algn="ctr">
                  <a:noFill/>
                  <a:prstDash val="solid"/>
                  <a:round/>
                  <a:headEnd type="none" w="med" len="med"/>
                  <a:tailEnd type="none" w="med" len="med"/>
                </a:ln>
                <a:solidFill>
                  <a:srgbClr val="1229FE"/>
                </a:solidFill>
                <a:latin typeface="微软雅黑" panose="020B0503020204020204" pitchFamily="34" charset="-122"/>
                <a:cs typeface="微软雅黑" panose="020B0503020204020204" pitchFamily="34" charset="-122"/>
                <a:sym typeface="Wingdings" panose="05000000000000000000"/>
              </a:rPr>
              <a:t> </a:t>
            </a:r>
            <a:r>
              <a:rPr lang="zh-CN" altLang="en-US" sz="2800" b="1">
                <a:ln w="9525" cap="flat" cmpd="sng" algn="ctr">
                  <a:noFill/>
                  <a:prstDash val="solid"/>
                  <a:round/>
                  <a:headEnd type="none" w="med" len="med"/>
                  <a:tailEnd type="none" w="med" len="med"/>
                </a:ln>
                <a:solidFill>
                  <a:srgbClr val="1229FE"/>
                </a:solidFill>
                <a:latin typeface="微软雅黑" panose="020B0503020204020204" pitchFamily="34" charset="-122"/>
                <a:cs typeface="微软雅黑" panose="020B0503020204020204" pitchFamily="34" charset="-122"/>
                <a:sym typeface="Wingdings" panose="05000000000000000000"/>
              </a:rPr>
              <a:t>一般地，形成的共价键的键能越大，键长越短，共价键越稳定，含有该键的分子越稳定，化学性质越稳定。</a:t>
            </a:r>
          </a:p>
        </p:txBody>
      </p:sp>
      <p:sp>
        <p:nvSpPr>
          <p:cNvPr id="24" name="Text Box 11"/>
          <p:cNvSpPr/>
          <p:nvPr>
            <p:custDataLst>
              <p:tags r:id="rId7"/>
            </p:custDataLst>
          </p:nvPr>
        </p:nvSpPr>
        <p:spPr>
          <a:xfrm>
            <a:off x="2420313" y="3755855"/>
            <a:ext cx="1368425" cy="520700"/>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spcBef>
                <a:spcPct val="50000"/>
              </a:spcBef>
            </a:pPr>
            <a:r>
              <a:rPr sz="28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panose="05000000000000000000"/>
              </a:rPr>
              <a:t>键角</a:t>
            </a:r>
          </a:p>
        </p:txBody>
      </p:sp>
      <p:sp>
        <p:nvSpPr>
          <p:cNvPr id="25" name="Rectangle 14"/>
          <p:cNvSpPr/>
          <p:nvPr>
            <p:custDataLst>
              <p:tags r:id="rId8"/>
            </p:custDataLst>
          </p:nvPr>
        </p:nvSpPr>
        <p:spPr>
          <a:xfrm>
            <a:off x="4549166" y="3556003"/>
            <a:ext cx="2785785" cy="470668"/>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
                <a:srgbClr val="000000"/>
              </a:buClr>
              <a:buSzTx/>
              <a:buFont typeface="Arial" panose="020B0604020202020204" pitchFamily="34" charset="0"/>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a:lnSpc>
                <a:spcPct val="120000"/>
              </a:lnSpc>
            </a:pPr>
            <a:r>
              <a:rPr sz="28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panose="05000000000000000000"/>
              </a:rPr>
              <a:t>分子的</a:t>
            </a:r>
            <a:r>
              <a:rPr lang="zh-CN" altLang="en-US" sz="28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panose="05000000000000000000"/>
              </a:rPr>
              <a:t>空间</a:t>
            </a:r>
            <a:r>
              <a:rPr sz="2800" b="1">
                <a:ln w="9525" cap="flat" cmpd="sng" algn="ctr">
                  <a:noFill/>
                  <a:prstDash val="solid"/>
                  <a:round/>
                  <a:headEnd type="none" w="med" len="med"/>
                  <a:tailEnd type="none" w="med" len="med"/>
                </a:ln>
                <a:latin typeface="微软雅黑" panose="020B0503020204020204" pitchFamily="34" charset="-122"/>
                <a:ea typeface="微软雅黑" panose="020B0503020204020204" pitchFamily="34" charset="-122"/>
                <a:sym typeface="Wingdings" panose="05000000000000000000"/>
              </a:rPr>
              <a:t>结构</a:t>
            </a:r>
            <a:endParaRPr sz="2800" b="1">
              <a:latin typeface="微软雅黑" panose="020B0503020204020204" pitchFamily="34" charset="-122"/>
              <a:ea typeface="微软雅黑" panose="020B0503020204020204" pitchFamily="34" charset="-122"/>
            </a:endParaRPr>
          </a:p>
        </p:txBody>
      </p:sp>
      <p:sp>
        <p:nvSpPr>
          <p:cNvPr id="26" name="AutoShape 8"/>
          <p:cNvSpPr>
            <a:spLocks noChangeArrowheads="1"/>
          </p:cNvSpPr>
          <p:nvPr>
            <p:custDataLst>
              <p:tags r:id="rId9"/>
            </p:custDataLst>
          </p:nvPr>
        </p:nvSpPr>
        <p:spPr bwMode="auto">
          <a:xfrm rot="10800000">
            <a:off x="7254883" y="2638298"/>
            <a:ext cx="410806" cy="1351659"/>
          </a:xfrm>
          <a:prstGeom prst="leftBrace">
            <a:avLst>
              <a:gd name="adj1" fmla="val 53076"/>
              <a:gd name="adj2" fmla="val 50000"/>
            </a:avLst>
          </a:prstGeom>
          <a:noFill/>
          <a:ln w="285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latin typeface="微软雅黑" panose="020B0503020204020204" pitchFamily="34" charset="-122"/>
              <a:ea typeface="微软雅黑" panose="020B0503020204020204" pitchFamily="34" charset="-122"/>
            </a:endParaRPr>
          </a:p>
        </p:txBody>
      </p:sp>
      <p:sp>
        <p:nvSpPr>
          <p:cNvPr id="27" name="文本框 26"/>
          <p:cNvSpPr txBox="1"/>
          <p:nvPr>
            <p:custDataLst>
              <p:tags r:id="rId10"/>
            </p:custDataLst>
          </p:nvPr>
        </p:nvSpPr>
        <p:spPr>
          <a:xfrm>
            <a:off x="7731749" y="3063091"/>
            <a:ext cx="2705814" cy="521970"/>
          </a:xfrm>
          <a:prstGeom prst="rect">
            <a:avLst/>
          </a:prstGeom>
          <a:noFill/>
        </p:spPr>
        <p:txBody>
          <a:bodyPr wrap="square" rtlCol="0">
            <a:spAutoFit/>
          </a:bodyPr>
          <a:lstStyle/>
          <a:p>
            <a:r>
              <a:rPr lang="zh-CN" altLang="en-US" sz="2800" b="1">
                <a:ln w="9525" cap="flat" cmpd="sng" algn="ctr">
                  <a:noFill/>
                  <a:prstDash val="solid"/>
                  <a:round/>
                  <a:headEnd type="none" w="med" len="med"/>
                  <a:tailEnd type="none" w="med" len="med"/>
                </a:ln>
                <a:latin typeface="微软雅黑" panose="020B0503020204020204" pitchFamily="34" charset="-122"/>
                <a:sym typeface="Wingdings" panose="05000000000000000000"/>
              </a:rPr>
              <a:t>决定分子的性质</a:t>
            </a:r>
            <a:endParaRPr lang="zh-CN" altLang="en-US" sz="2800" b="1">
              <a:latin typeface="微软雅黑" panose="020B0503020204020204" pitchFamily="34" charset="-122"/>
            </a:endParaRPr>
          </a:p>
        </p:txBody>
      </p:sp>
      <p:sp>
        <p:nvSpPr>
          <p:cNvPr id="28" name="文本框 27"/>
          <p:cNvSpPr txBox="1"/>
          <p:nvPr>
            <p:custDataLst>
              <p:tags r:id="rId11"/>
            </p:custDataLst>
          </p:nvPr>
        </p:nvSpPr>
        <p:spPr>
          <a:xfrm>
            <a:off x="1076972" y="2894742"/>
            <a:ext cx="1251585" cy="521970"/>
          </a:xfrm>
          <a:prstGeom prst="rect">
            <a:avLst/>
          </a:prstGeom>
          <a:noFill/>
        </p:spPr>
        <p:txBody>
          <a:bodyPr wrap="none" rtlCol="0">
            <a:spAutoFit/>
          </a:bodyPr>
          <a:lstStyle/>
          <a:p>
            <a:r>
              <a:rPr lang="zh-CN" altLang="en-US" sz="2800" b="1">
                <a:latin typeface="微软雅黑" panose="020B0503020204020204" pitchFamily="34" charset="-122"/>
              </a:rPr>
              <a:t>键参数</a:t>
            </a:r>
          </a:p>
        </p:txBody>
      </p:sp>
      <p:sp>
        <p:nvSpPr>
          <p:cNvPr id="29" name="AutoShape 8"/>
          <p:cNvSpPr>
            <a:spLocks noChangeArrowheads="1"/>
          </p:cNvSpPr>
          <p:nvPr>
            <p:custDataLst>
              <p:tags r:id="rId12"/>
            </p:custDataLst>
          </p:nvPr>
        </p:nvSpPr>
        <p:spPr bwMode="auto">
          <a:xfrm>
            <a:off x="2230897" y="2181479"/>
            <a:ext cx="258643" cy="1934370"/>
          </a:xfrm>
          <a:prstGeom prst="leftBrace">
            <a:avLst>
              <a:gd name="adj1" fmla="val 53076"/>
              <a:gd name="adj2" fmla="val 49069"/>
            </a:avLst>
          </a:prstGeom>
          <a:noFill/>
          <a:ln w="285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b="1">
              <a:latin typeface="微软雅黑" panose="020B0503020204020204" pitchFamily="34" charset="-122"/>
              <a:ea typeface="微软雅黑" panose="020B0503020204020204" pitchFamily="34" charset="-122"/>
            </a:endParaRPr>
          </a:p>
        </p:txBody>
      </p:sp>
      <p:sp>
        <p:nvSpPr>
          <p:cNvPr id="7" name="右箭头 6"/>
          <p:cNvSpPr/>
          <p:nvPr>
            <p:custDataLst>
              <p:tags r:id="rId13"/>
            </p:custDataLst>
          </p:nvPr>
        </p:nvSpPr>
        <p:spPr>
          <a:xfrm>
            <a:off x="3593636" y="2610118"/>
            <a:ext cx="880660" cy="337910"/>
          </a:xfrm>
          <a:prstGeom prst="right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8" name="文本框 7"/>
          <p:cNvSpPr txBox="1"/>
          <p:nvPr>
            <p:custDataLst>
              <p:tags r:id="rId14"/>
            </p:custDataLst>
          </p:nvPr>
        </p:nvSpPr>
        <p:spPr>
          <a:xfrm>
            <a:off x="3502121" y="2213946"/>
            <a:ext cx="895350" cy="521970"/>
          </a:xfrm>
          <a:prstGeom prst="rect">
            <a:avLst/>
          </a:prstGeom>
          <a:noFill/>
        </p:spPr>
        <p:txBody>
          <a:bodyPr wrap="none" rtlCol="0">
            <a:spAutoFit/>
          </a:bodyPr>
          <a:lstStyle/>
          <a:p>
            <a:r>
              <a:rPr lang="zh-CN" altLang="en-US" sz="2800" b="1">
                <a:latin typeface="微软雅黑" panose="020B0503020204020204" pitchFamily="34" charset="-122"/>
              </a:rPr>
              <a:t>决定</a:t>
            </a:r>
          </a:p>
        </p:txBody>
      </p:sp>
      <p:sp>
        <p:nvSpPr>
          <p:cNvPr id="30" name="AutoShape 8"/>
          <p:cNvSpPr>
            <a:spLocks noChangeArrowheads="1"/>
          </p:cNvSpPr>
          <p:nvPr>
            <p:custDataLst>
              <p:tags r:id="rId15"/>
            </p:custDataLst>
          </p:nvPr>
        </p:nvSpPr>
        <p:spPr bwMode="auto">
          <a:xfrm rot="10800000">
            <a:off x="3304042" y="3113766"/>
            <a:ext cx="289594" cy="1033697"/>
          </a:xfrm>
          <a:prstGeom prst="leftBrace">
            <a:avLst>
              <a:gd name="adj1" fmla="val 53076"/>
              <a:gd name="adj2" fmla="val 50000"/>
            </a:avLst>
          </a:prstGeom>
          <a:noFill/>
          <a:ln w="28575" algn="ctr">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Clr>
                <a:srgbClr val="000000"/>
              </a:buClr>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b="1">
              <a:latin typeface="微软雅黑" panose="020B0503020204020204" pitchFamily="34" charset="-122"/>
              <a:ea typeface="微软雅黑" panose="020B0503020204020204" pitchFamily="34" charset="-122"/>
            </a:endParaRPr>
          </a:p>
        </p:txBody>
      </p:sp>
      <p:sp>
        <p:nvSpPr>
          <p:cNvPr id="31" name="右箭头 30"/>
          <p:cNvSpPr/>
          <p:nvPr>
            <p:custDataLst>
              <p:tags r:id="rId16"/>
            </p:custDataLst>
          </p:nvPr>
        </p:nvSpPr>
        <p:spPr>
          <a:xfrm>
            <a:off x="3668507" y="3573934"/>
            <a:ext cx="880660" cy="337910"/>
          </a:xfrm>
          <a:prstGeom prst="right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2" name="文本框 31"/>
          <p:cNvSpPr txBox="1"/>
          <p:nvPr>
            <p:custDataLst>
              <p:tags r:id="rId17"/>
            </p:custDataLst>
          </p:nvPr>
        </p:nvSpPr>
        <p:spPr>
          <a:xfrm>
            <a:off x="3576992" y="3168237"/>
            <a:ext cx="895350" cy="521970"/>
          </a:xfrm>
          <a:prstGeom prst="rect">
            <a:avLst/>
          </a:prstGeom>
          <a:noFill/>
        </p:spPr>
        <p:txBody>
          <a:bodyPr wrap="none" rtlCol="0">
            <a:spAutoFit/>
          </a:bodyPr>
          <a:lstStyle/>
          <a:p>
            <a:r>
              <a:rPr lang="zh-CN" altLang="en-US" sz="2800" b="1">
                <a:latin typeface="微软雅黑" panose="020B0503020204020204" pitchFamily="34" charset="-122"/>
              </a:rPr>
              <a:t>决定</a:t>
            </a:r>
          </a:p>
        </p:txBody>
      </p:sp>
      <p:sp>
        <p:nvSpPr>
          <p:cNvPr id="3" name="文本框 2"/>
          <p:cNvSpPr txBox="1"/>
          <p:nvPr>
            <p:custDataLst>
              <p:tags r:id="rId18"/>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12" name="矩形 20495"/>
          <p:cNvSpPr/>
          <p:nvPr>
            <p:custDataLst>
              <p:tags r:id="rId19"/>
            </p:custDataLst>
          </p:nvPr>
        </p:nvSpPr>
        <p:spPr>
          <a:xfrm>
            <a:off x="809587" y="1018697"/>
            <a:ext cx="1214446" cy="551180"/>
          </a:xfrm>
          <a:prstGeom prst="rect">
            <a:avLst/>
          </a:prstGeom>
          <a:solidFill>
            <a:schemeClr val="accent6">
              <a:lumMod val="75000"/>
            </a:schemeClr>
          </a:solidFill>
          <a:ln w="9525">
            <a:noFill/>
          </a:ln>
        </p:spPr>
        <p:txBody>
          <a:bodyPr wrap="square" lIns="120847" tIns="60424" rIns="120847" bIns="60424" anchor="t">
            <a:spAutoFit/>
          </a:bodyPr>
          <a:lstStyle/>
          <a:p>
            <a:pPr algn="ctr"/>
            <a:r>
              <a:rPr lang="zh-CN" altLang="en-US" sz="2800" b="1" noProof="1">
                <a:solidFill>
                  <a:srgbClr val="FFFFFF"/>
                </a:solidFill>
                <a:effectLst>
                  <a:outerShdw blurRad="38100" dist="38100" dir="2700000">
                    <a:srgbClr val="000000"/>
                  </a:outerShdw>
                </a:effectLst>
                <a:latin typeface="微软雅黑" panose="020B0503020204020204" pitchFamily="34" charset="-122"/>
                <a:cs typeface="+mn-ea"/>
              </a:rPr>
              <a:t>小结</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anim calcmode="lin" valueType="num">
                                      <p:cBhvr>
                                        <p:cTn id="67" dur="500" fill="hold"/>
                                        <p:tgtEl>
                                          <p:spTgt spid="6"/>
                                        </p:tgtEl>
                                        <p:attrNameLst>
                                          <p:attrName>ppt_x</p:attrName>
                                        </p:attrNameLst>
                                      </p:cBhvr>
                                      <p:tavLst>
                                        <p:tav tm="0">
                                          <p:val>
                                            <p:strVal val="#ppt_x"/>
                                          </p:val>
                                        </p:tav>
                                        <p:tav tm="100000">
                                          <p:val>
                                            <p:strVal val="#ppt_x"/>
                                          </p:val>
                                        </p:tav>
                                      </p:tavLst>
                                    </p:anim>
                                    <p:anim calcmode="lin" valueType="num">
                                      <p:cBhvr>
                                        <p:cTn id="68"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p:bldP spid="6" grpId="0" animBg="1"/>
      <p:bldP spid="24" grpId="0"/>
      <p:bldP spid="25" grpId="0"/>
      <p:bldP spid="26" grpId="0" animBg="1"/>
      <p:bldP spid="27" grpId="0"/>
      <p:bldP spid="29" grpId="0" animBg="1"/>
      <p:bldP spid="7" grpId="0" animBg="1"/>
      <p:bldP spid="8" grpId="0"/>
      <p:bldP spid="30" grpId="0" animBg="1"/>
      <p:bldP spid="31" grpId="0" animBg="1"/>
      <p:bldP spid="32"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p:nvPr>
            <p:custDataLst>
              <p:tags r:id="rId2"/>
            </p:custDataLst>
          </p:nvPr>
        </p:nvPicPr>
        <p:blipFill>
          <a:blip r:embed="rId35"/>
          <a:srcRect l="5076" t="9972" r="5610" b="88075"/>
          <a:stretch>
            <a:fillRect/>
          </a:stretch>
        </p:blipFill>
        <p:spPr>
          <a:xfrm>
            <a:off x="0" y="705485"/>
            <a:ext cx="12192635" cy="121920"/>
          </a:xfrm>
          <a:prstGeom prst="rect">
            <a:avLst/>
          </a:prstGeom>
          <a:noFill/>
          <a:ln w="9525">
            <a:noFill/>
          </a:ln>
        </p:spPr>
      </p:pic>
      <p:sp>
        <p:nvSpPr>
          <p:cNvPr id="53250" name="Rectangle 3"/>
          <p:cNvSpPr>
            <a:spLocks noGrp="1"/>
          </p:cNvSpPr>
          <p:nvPr>
            <p:ph idx="4294967295"/>
            <p:custDataLst>
              <p:tags r:id="rId3"/>
            </p:custDataLst>
          </p:nvPr>
        </p:nvSpPr>
        <p:spPr>
          <a:xfrm>
            <a:off x="14605" y="4652645"/>
            <a:ext cx="11930380" cy="1213485"/>
          </a:xfrm>
          <a:noFill/>
          <a:ln>
            <a:miter lim="800000"/>
          </a:ln>
        </p:spPr>
        <p:txBody>
          <a:bodyPr lIns="68580" tIns="34290" rIns="68580" bIns="34290">
            <a:norm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lang="zh-CN" altLang="en-US" sz="2000" kern="1200">
                <a:solidFill>
                  <a:schemeClr val="tx1"/>
                </a:solidFill>
                <a:latin typeface="+mn-lt"/>
                <a:ea typeface="+mn-ea"/>
                <a:cs typeface="+mn-cs"/>
              </a:defRPr>
            </a:lvl9pPr>
          </a:lstStyle>
          <a:p>
            <a:pPr marL="0" indent="574675" eaLnBrk="1" hangingPunct="1">
              <a:lnSpc>
                <a:spcPct val="150000"/>
              </a:lnSpc>
              <a:spcBef>
                <a:spcPct val="0"/>
              </a:spcBef>
              <a:buNone/>
            </a:pP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从表中可以看出，</a:t>
            </a:r>
            <a:r>
              <a:rPr lang="en-US" altLang="zh-CN"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CO</a:t>
            </a: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分子与</a:t>
            </a:r>
            <a:r>
              <a:rPr lang="en-US" altLang="zh-CN"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N</a:t>
            </a:r>
            <a:r>
              <a:rPr lang="en-US" altLang="zh-CN" sz="2400" b="1" baseline="-25000">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2</a:t>
            </a: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分子在许多性质上十分相似。</a:t>
            </a:r>
          </a:p>
          <a:p>
            <a:pPr marL="0" indent="574675" eaLnBrk="1" hangingPunct="1">
              <a:lnSpc>
                <a:spcPct val="150000"/>
              </a:lnSpc>
              <a:spcBef>
                <a:spcPct val="0"/>
              </a:spcBef>
              <a:buNone/>
            </a:pP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这些相似性，可以归结为它们具有</a:t>
            </a:r>
            <a:r>
              <a:rPr sz="2400" b="1">
                <a:ln w="9525" cap="flat" cmpd="sng" algn="ctr">
                  <a:no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相等的价电子</a:t>
            </a:r>
            <a:r>
              <a:rPr lang="zh-CN" altLang="en-US" sz="2400" b="1">
                <a:ln w="9525" cap="flat" cmpd="sng" algn="ctr">
                  <a:no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总</a:t>
            </a:r>
            <a:r>
              <a:rPr sz="2400" b="1">
                <a:ln w="9525" cap="flat" cmpd="sng" algn="ctr">
                  <a:noFill/>
                  <a:prstDash val="solid"/>
                  <a:round/>
                  <a:headEnd type="none" w="med" len="med"/>
                  <a:tailEnd type="none" w="med" len="med"/>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数</a:t>
            </a: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，导致它们具有相似的性质。</a:t>
            </a:r>
          </a:p>
        </p:txBody>
      </p:sp>
      <p:sp>
        <p:nvSpPr>
          <p:cNvPr id="53251" name="Text Box 4"/>
          <p:cNvSpPr>
            <a:spLocks noChangeArrowheads="1"/>
          </p:cNvSpPr>
          <p:nvPr>
            <p:custDataLst>
              <p:tags r:id="rId4"/>
            </p:custDataLst>
          </p:nvPr>
        </p:nvSpPr>
        <p:spPr bwMode="auto">
          <a:xfrm>
            <a:off x="3315477" y="774668"/>
            <a:ext cx="51609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a:solidFill>
                  <a:schemeClr val="tx1"/>
                </a:solidFill>
                <a:latin typeface="微软雅黑" panose="020B0503020204020204" pitchFamily="34" charset="-122"/>
                <a:cs typeface="微软雅黑" panose="020B0503020204020204" pitchFamily="34" charset="-122"/>
              </a:rPr>
              <a:t>CO</a:t>
            </a:r>
            <a:r>
              <a:rPr lang="zh-CN" altLang="en-US" sz="2800" b="1">
                <a:solidFill>
                  <a:schemeClr val="tx1"/>
                </a:solidFill>
                <a:latin typeface="微软雅黑" panose="020B0503020204020204" pitchFamily="34" charset="-122"/>
                <a:cs typeface="微软雅黑" panose="020B0503020204020204" pitchFamily="34" charset="-122"/>
              </a:rPr>
              <a:t>和</a:t>
            </a:r>
            <a:r>
              <a:rPr lang="en-US" altLang="zh-CN" sz="2800" b="1">
                <a:solidFill>
                  <a:schemeClr val="tx1"/>
                </a:solidFill>
                <a:latin typeface="微软雅黑" panose="020B0503020204020204" pitchFamily="34" charset="-122"/>
                <a:cs typeface="微软雅黑" panose="020B0503020204020204" pitchFamily="34" charset="-122"/>
              </a:rPr>
              <a:t>N</a:t>
            </a:r>
            <a:r>
              <a:rPr lang="en-US" altLang="zh-CN" sz="2800" b="1" baseline="-25000">
                <a:solidFill>
                  <a:schemeClr val="tx1"/>
                </a:solidFill>
                <a:latin typeface="微软雅黑" panose="020B0503020204020204" pitchFamily="34" charset="-122"/>
                <a:cs typeface="微软雅黑" panose="020B0503020204020204" pitchFamily="34" charset="-122"/>
              </a:rPr>
              <a:t>2</a:t>
            </a:r>
            <a:r>
              <a:rPr lang="zh-CN" altLang="en-US" sz="2800" b="1">
                <a:solidFill>
                  <a:schemeClr val="tx1"/>
                </a:solidFill>
                <a:latin typeface="微软雅黑" panose="020B0503020204020204" pitchFamily="34" charset="-122"/>
                <a:cs typeface="微软雅黑" panose="020B0503020204020204" pitchFamily="34" charset="-122"/>
              </a:rPr>
              <a:t>的某些性质</a:t>
            </a:r>
          </a:p>
        </p:txBody>
      </p:sp>
      <p:grpSp>
        <p:nvGrpSpPr>
          <p:cNvPr id="53252" name="Group 5"/>
          <p:cNvGrpSpPr/>
          <p:nvPr>
            <p:custDataLst>
              <p:tags r:id="rId5"/>
            </p:custDataLst>
          </p:nvPr>
        </p:nvGrpSpPr>
        <p:grpSpPr>
          <a:xfrm>
            <a:off x="497205" y="1370965"/>
            <a:ext cx="9577415" cy="2576830"/>
            <a:chOff x="0" y="0"/>
            <a:chExt cx="4740" cy="1452"/>
          </a:xfrm>
        </p:grpSpPr>
        <p:sp>
          <p:nvSpPr>
            <p:cNvPr id="53253" name="Rectangle 6"/>
            <p:cNvSpPr>
              <a:spLocks noChangeArrowheads="1"/>
            </p:cNvSpPr>
            <p:nvPr>
              <p:custDataLst>
                <p:tags r:id="rId8"/>
              </p:custDataLst>
            </p:nvPr>
          </p:nvSpPr>
          <p:spPr bwMode="auto">
            <a:xfrm>
              <a:off x="0" y="0"/>
              <a:ext cx="4717" cy="1451"/>
            </a:xfrm>
            <a:prstGeom prst="rect">
              <a:avLst/>
            </a:prstGeom>
            <a:noFill/>
            <a:ln w="9525" algn="ctr">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solidFill>
                  <a:schemeClr val="tx1"/>
                </a:solidFill>
                <a:latin typeface="微软雅黑" panose="020B0503020204020204" pitchFamily="34" charset="-122"/>
              </a:endParaRPr>
            </a:p>
          </p:txBody>
        </p:sp>
        <p:sp>
          <p:nvSpPr>
            <p:cNvPr id="53254" name="Line 7"/>
            <p:cNvSpPr>
              <a:spLocks noChangeShapeType="1"/>
            </p:cNvSpPr>
            <p:nvPr>
              <p:custDataLst>
                <p:tags r:id="rId9"/>
              </p:custDataLst>
            </p:nvPr>
          </p:nvSpPr>
          <p:spPr bwMode="auto">
            <a:xfrm>
              <a:off x="0" y="680"/>
              <a:ext cx="4718"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55" name="Line 8"/>
            <p:cNvSpPr>
              <a:spLocks noChangeShapeType="1"/>
            </p:cNvSpPr>
            <p:nvPr>
              <p:custDataLst>
                <p:tags r:id="rId10"/>
              </p:custDataLst>
            </p:nvPr>
          </p:nvSpPr>
          <p:spPr bwMode="auto">
            <a:xfrm>
              <a:off x="0" y="1088"/>
              <a:ext cx="4718" cy="0"/>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56" name="Line 9"/>
            <p:cNvSpPr>
              <a:spLocks noChangeShapeType="1"/>
            </p:cNvSpPr>
            <p:nvPr>
              <p:custDataLst>
                <p:tags r:id="rId11"/>
              </p:custDataLst>
            </p:nvPr>
          </p:nvSpPr>
          <p:spPr bwMode="auto">
            <a:xfrm flipH="1">
              <a:off x="590" y="0"/>
              <a:ext cx="0" cy="1451"/>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57" name="Line 10"/>
            <p:cNvSpPr>
              <a:spLocks noChangeShapeType="1"/>
            </p:cNvSpPr>
            <p:nvPr>
              <p:custDataLst>
                <p:tags r:id="rId12"/>
              </p:custDataLst>
            </p:nvPr>
          </p:nvSpPr>
          <p:spPr bwMode="auto">
            <a:xfrm flipH="1">
              <a:off x="1316" y="0"/>
              <a:ext cx="0" cy="1451"/>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58" name="Line 11"/>
            <p:cNvSpPr>
              <a:spLocks noChangeShapeType="1"/>
            </p:cNvSpPr>
            <p:nvPr>
              <p:custDataLst>
                <p:tags r:id="rId13"/>
              </p:custDataLst>
            </p:nvPr>
          </p:nvSpPr>
          <p:spPr bwMode="auto">
            <a:xfrm flipH="1">
              <a:off x="1996" y="0"/>
              <a:ext cx="0" cy="1451"/>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59" name="Line 12"/>
            <p:cNvSpPr>
              <a:spLocks noChangeShapeType="1"/>
            </p:cNvSpPr>
            <p:nvPr>
              <p:custDataLst>
                <p:tags r:id="rId14"/>
              </p:custDataLst>
            </p:nvPr>
          </p:nvSpPr>
          <p:spPr bwMode="auto">
            <a:xfrm>
              <a:off x="2975" y="0"/>
              <a:ext cx="3" cy="1452"/>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60" name="Line 13"/>
            <p:cNvSpPr>
              <a:spLocks noChangeShapeType="1"/>
            </p:cNvSpPr>
            <p:nvPr>
              <p:custDataLst>
                <p:tags r:id="rId15"/>
              </p:custDataLst>
            </p:nvPr>
          </p:nvSpPr>
          <p:spPr bwMode="auto">
            <a:xfrm flipH="1">
              <a:off x="3947" y="0"/>
              <a:ext cx="0" cy="1451"/>
            </a:xfrm>
            <a:prstGeom prst="line">
              <a:avLst/>
            </a:prstGeom>
            <a:noFill/>
            <a:ln w="9525" algn="ctr">
              <a:solidFill>
                <a:schemeClr val="tx1"/>
              </a:solidFill>
              <a:round/>
            </a:ln>
            <a:extLst>
              <a:ext uri="{909E8E84-426E-40DD-AFC4-6F175D3DCCD1}">
                <a14:hiddenFill xmlns:a14="http://schemas.microsoft.com/office/drawing/2010/main">
                  <a:noFill/>
                </a14:hiddenFill>
              </a:ext>
            </a:extLst>
          </p:spPr>
          <p:txBody>
            <a:bodyPr/>
            <a:lstStyle/>
            <a:p>
              <a:endParaRPr lang="zh-CN" altLang="en-US" sz="2400">
                <a:solidFill>
                  <a:schemeClr val="bg1"/>
                </a:solidFill>
                <a:latin typeface="华文中宋" panose="02010600040101010101" pitchFamily="2" charset="-122"/>
                <a:ea typeface="华文中宋" panose="02010600040101010101" pitchFamily="2" charset="-122"/>
              </a:endParaRPr>
            </a:p>
          </p:txBody>
        </p:sp>
        <p:sp>
          <p:nvSpPr>
            <p:cNvPr id="53261" name="Text Box 14"/>
            <p:cNvSpPr>
              <a:spLocks noChangeArrowheads="1"/>
            </p:cNvSpPr>
            <p:nvPr>
              <p:custDataLst>
                <p:tags r:id="rId16"/>
              </p:custDataLst>
            </p:nvPr>
          </p:nvSpPr>
          <p:spPr bwMode="auto">
            <a:xfrm>
              <a:off x="46" y="181"/>
              <a:ext cx="4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zh-CN" altLang="en-US" sz="2400" b="1">
                  <a:solidFill>
                    <a:schemeClr val="tx1"/>
                  </a:solidFill>
                  <a:latin typeface="微软雅黑" panose="020B0503020204020204" pitchFamily="34" charset="-122"/>
                </a:rPr>
                <a:t>分子</a:t>
              </a:r>
            </a:p>
          </p:txBody>
        </p:sp>
        <p:sp>
          <p:nvSpPr>
            <p:cNvPr id="53262" name="Text Box 15"/>
            <p:cNvSpPr/>
            <p:nvPr>
              <p:custDataLst>
                <p:tags r:id="rId17"/>
              </p:custDataLst>
            </p:nvPr>
          </p:nvSpPr>
          <p:spPr>
            <a:xfrm>
              <a:off x="635" y="181"/>
              <a:ext cx="635" cy="208"/>
            </a:xfrm>
            <a:prstGeom prst="rect">
              <a:avLst/>
            </a:prstGeom>
            <a:noFill/>
            <a:ln>
              <a:noFill/>
              <a:miter lim="800000"/>
            </a:ln>
          </p:spPr>
          <p:txBody>
            <a:bodyPr lIns="0" tIns="0" rIns="0" bIns="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5pPr>
            </a:lstStyle>
            <a:p>
              <a:pPr algn="ctr">
                <a:spcBef>
                  <a:spcPct val="50000"/>
                </a:spcBef>
              </a:pP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熔点</a:t>
              </a:r>
              <a:r>
                <a:rPr lang="en-US" altLang="zh-CN"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a:t>
              </a:r>
            </a:p>
          </p:txBody>
        </p:sp>
        <p:sp>
          <p:nvSpPr>
            <p:cNvPr id="53263" name="Text Box 16"/>
            <p:cNvSpPr>
              <a:spLocks noChangeArrowheads="1"/>
            </p:cNvSpPr>
            <p:nvPr>
              <p:custDataLst>
                <p:tags r:id="rId18"/>
              </p:custDataLst>
            </p:nvPr>
          </p:nvSpPr>
          <p:spPr bwMode="auto">
            <a:xfrm>
              <a:off x="1989" y="136"/>
              <a:ext cx="1089"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0000"/>
                </a:lnSpc>
                <a:spcBef>
                  <a:spcPct val="50000"/>
                </a:spcBef>
              </a:pPr>
              <a:r>
                <a:rPr lang="zh-CN" altLang="en-US" sz="2400" b="1">
                  <a:solidFill>
                    <a:schemeClr val="tx1"/>
                  </a:solidFill>
                  <a:latin typeface="微软雅黑" panose="020B0503020204020204" pitchFamily="34" charset="-122"/>
                  <a:cs typeface="微软雅黑" panose="020B0503020204020204" pitchFamily="34" charset="-122"/>
                </a:rPr>
                <a:t>水中溶解度</a:t>
              </a:r>
            </a:p>
            <a:p>
              <a:pPr algn="ctr">
                <a:lnSpc>
                  <a:spcPct val="80000"/>
                </a:lnSpc>
                <a:spcBef>
                  <a:spcPct val="50000"/>
                </a:spcBef>
              </a:pPr>
              <a:r>
                <a:rPr lang="en-US" altLang="zh-CN" sz="2400" b="1">
                  <a:solidFill>
                    <a:schemeClr val="tx1"/>
                  </a:solidFill>
                  <a:latin typeface="微软雅黑" panose="020B0503020204020204" pitchFamily="34" charset="-122"/>
                  <a:cs typeface="微软雅黑" panose="020B0503020204020204" pitchFamily="34" charset="-122"/>
                </a:rPr>
                <a:t>(</a:t>
              </a:r>
              <a:r>
                <a:rPr lang="zh-CN" altLang="en-US" sz="2400" b="1">
                  <a:solidFill>
                    <a:schemeClr val="tx1"/>
                  </a:solidFill>
                  <a:latin typeface="微软雅黑" panose="020B0503020204020204" pitchFamily="34" charset="-122"/>
                  <a:cs typeface="微软雅黑" panose="020B0503020204020204" pitchFamily="34" charset="-122"/>
                </a:rPr>
                <a:t>室温</a:t>
              </a:r>
              <a:r>
                <a:rPr lang="en-US" altLang="zh-CN" sz="2400" b="1">
                  <a:solidFill>
                    <a:schemeClr val="tx1"/>
                  </a:solidFill>
                  <a:latin typeface="微软雅黑" panose="020B0503020204020204" pitchFamily="34" charset="-122"/>
                  <a:cs typeface="微软雅黑" panose="020B0503020204020204" pitchFamily="34" charset="-122"/>
                </a:rPr>
                <a:t>)</a:t>
              </a:r>
            </a:p>
          </p:txBody>
        </p:sp>
        <p:sp>
          <p:nvSpPr>
            <p:cNvPr id="53264" name="Text Box 17"/>
            <p:cNvSpPr>
              <a:spLocks noChangeArrowheads="1"/>
            </p:cNvSpPr>
            <p:nvPr>
              <p:custDataLst>
                <p:tags r:id="rId19"/>
              </p:custDataLst>
            </p:nvPr>
          </p:nvSpPr>
          <p:spPr bwMode="auto">
            <a:xfrm>
              <a:off x="2975" y="91"/>
              <a:ext cx="95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zh-CN" altLang="en-US" sz="2400" b="1">
                  <a:solidFill>
                    <a:schemeClr val="tx1"/>
                  </a:solidFill>
                  <a:latin typeface="微软雅黑" panose="020B0503020204020204" pitchFamily="34" charset="-122"/>
                  <a:cs typeface="微软雅黑" panose="020B0503020204020204" pitchFamily="34" charset="-122"/>
                </a:rPr>
                <a:t>分子解离能</a:t>
              </a:r>
            </a:p>
            <a:p>
              <a:pPr algn="ctr">
                <a:spcBef>
                  <a:spcPct val="50000"/>
                </a:spcBef>
              </a:pPr>
              <a:r>
                <a:rPr lang="en-US" altLang="zh-CN" sz="2400" b="1">
                  <a:solidFill>
                    <a:schemeClr val="tx1"/>
                  </a:solidFill>
                  <a:latin typeface="微软雅黑" panose="020B0503020204020204" pitchFamily="34" charset="-122"/>
                  <a:cs typeface="微软雅黑" panose="020B0503020204020204" pitchFamily="34" charset="-122"/>
                </a:rPr>
                <a:t>(kJ/mol)</a:t>
              </a:r>
            </a:p>
          </p:txBody>
        </p:sp>
        <p:sp>
          <p:nvSpPr>
            <p:cNvPr id="53265" name="Text Box 18"/>
            <p:cNvSpPr>
              <a:spLocks noChangeArrowheads="1"/>
            </p:cNvSpPr>
            <p:nvPr>
              <p:custDataLst>
                <p:tags r:id="rId20"/>
              </p:custDataLst>
            </p:nvPr>
          </p:nvSpPr>
          <p:spPr bwMode="auto">
            <a:xfrm>
              <a:off x="3949" y="130"/>
              <a:ext cx="791"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zh-CN" altLang="en-US" sz="2400" b="1">
                  <a:solidFill>
                    <a:schemeClr val="tx1"/>
                  </a:solidFill>
                  <a:latin typeface="微软雅黑" panose="020B0503020204020204" pitchFamily="34" charset="-122"/>
                </a:rPr>
                <a:t>分子的价电子总数</a:t>
              </a:r>
            </a:p>
          </p:txBody>
        </p:sp>
        <p:sp>
          <p:nvSpPr>
            <p:cNvPr id="53266" name="Text Box 19"/>
            <p:cNvSpPr>
              <a:spLocks noChangeArrowheads="1"/>
            </p:cNvSpPr>
            <p:nvPr>
              <p:custDataLst>
                <p:tags r:id="rId21"/>
              </p:custDataLst>
            </p:nvPr>
          </p:nvSpPr>
          <p:spPr bwMode="auto">
            <a:xfrm>
              <a:off x="46" y="771"/>
              <a:ext cx="4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CO</a:t>
              </a:r>
            </a:p>
          </p:txBody>
        </p:sp>
        <p:sp>
          <p:nvSpPr>
            <p:cNvPr id="53267" name="Text Box 20"/>
            <p:cNvSpPr>
              <a:spLocks noChangeArrowheads="1"/>
            </p:cNvSpPr>
            <p:nvPr>
              <p:custDataLst>
                <p:tags r:id="rId22"/>
              </p:custDataLst>
            </p:nvPr>
          </p:nvSpPr>
          <p:spPr bwMode="auto">
            <a:xfrm>
              <a:off x="645" y="802"/>
              <a:ext cx="63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-205.05</a:t>
              </a:r>
            </a:p>
          </p:txBody>
        </p:sp>
        <p:sp>
          <p:nvSpPr>
            <p:cNvPr id="53268" name="Text Box 21"/>
            <p:cNvSpPr>
              <a:spLocks noChangeArrowheads="1"/>
            </p:cNvSpPr>
            <p:nvPr>
              <p:custDataLst>
                <p:tags r:id="rId23"/>
              </p:custDataLst>
            </p:nvPr>
          </p:nvSpPr>
          <p:spPr bwMode="auto">
            <a:xfrm>
              <a:off x="2223" y="771"/>
              <a:ext cx="68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zh-CN" altLang="zh-CN" sz="2400" b="1">
                  <a:solidFill>
                    <a:schemeClr val="tx1"/>
                  </a:solidFill>
                  <a:latin typeface="微软雅黑" panose="020B0503020204020204" pitchFamily="34" charset="-122"/>
                </a:rPr>
                <a:t>2.3</a:t>
              </a:r>
              <a:r>
                <a:rPr lang="en-US" altLang="zh-CN" sz="2400" b="1">
                  <a:solidFill>
                    <a:schemeClr val="tx1"/>
                  </a:solidFill>
                  <a:latin typeface="微软雅黑" panose="020B0503020204020204" pitchFamily="34" charset="-122"/>
                </a:rPr>
                <a:t> </a:t>
              </a:r>
              <a:r>
                <a:rPr lang="zh-CN" altLang="zh-CN" sz="2400" b="1">
                  <a:solidFill>
                    <a:schemeClr val="tx1"/>
                  </a:solidFill>
                  <a:latin typeface="微软雅黑" panose="020B0503020204020204" pitchFamily="34" charset="-122"/>
                </a:rPr>
                <a:t>mL</a:t>
              </a:r>
            </a:p>
          </p:txBody>
        </p:sp>
        <p:sp>
          <p:nvSpPr>
            <p:cNvPr id="53269" name="Text Box 22"/>
            <p:cNvSpPr>
              <a:spLocks noChangeArrowheads="1"/>
            </p:cNvSpPr>
            <p:nvPr>
              <p:custDataLst>
                <p:tags r:id="rId24"/>
              </p:custDataLst>
            </p:nvPr>
          </p:nvSpPr>
          <p:spPr bwMode="auto">
            <a:xfrm>
              <a:off x="4083" y="771"/>
              <a:ext cx="4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10</a:t>
              </a:r>
            </a:p>
          </p:txBody>
        </p:sp>
        <p:sp>
          <p:nvSpPr>
            <p:cNvPr id="53270" name="Text Box 23"/>
            <p:cNvSpPr>
              <a:spLocks noChangeArrowheads="1"/>
            </p:cNvSpPr>
            <p:nvPr>
              <p:custDataLst>
                <p:tags r:id="rId25"/>
              </p:custDataLst>
            </p:nvPr>
          </p:nvSpPr>
          <p:spPr bwMode="auto">
            <a:xfrm>
              <a:off x="46" y="1134"/>
              <a:ext cx="4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N</a:t>
              </a:r>
              <a:r>
                <a:rPr lang="en-US" altLang="zh-CN" sz="2400" b="1" baseline="-25000">
                  <a:solidFill>
                    <a:schemeClr val="tx1"/>
                  </a:solidFill>
                  <a:latin typeface="微软雅黑" panose="020B0503020204020204" pitchFamily="34" charset="-122"/>
                </a:rPr>
                <a:t>2</a:t>
              </a:r>
            </a:p>
          </p:txBody>
        </p:sp>
        <p:sp>
          <p:nvSpPr>
            <p:cNvPr id="53271" name="Text Box 24"/>
            <p:cNvSpPr/>
            <p:nvPr>
              <p:custDataLst>
                <p:tags r:id="rId26"/>
              </p:custDataLst>
            </p:nvPr>
          </p:nvSpPr>
          <p:spPr>
            <a:xfrm>
              <a:off x="1316" y="181"/>
              <a:ext cx="635" cy="208"/>
            </a:xfrm>
            <a:prstGeom prst="rect">
              <a:avLst/>
            </a:prstGeom>
            <a:noFill/>
            <a:ln>
              <a:noFill/>
              <a:miter lim="800000"/>
            </a:ln>
          </p:spPr>
          <p:txBody>
            <a:bodyPr lIns="0" tIns="0" rIns="0" bIns="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Calibri" panose="020F0502020204030204"/>
                  <a:ea typeface="宋体" panose="02010600030101010101" pitchFamily="2" charset="-122"/>
                </a:defRPr>
              </a:lvl5pPr>
            </a:lstStyle>
            <a:p>
              <a:pPr algn="ctr">
                <a:spcBef>
                  <a:spcPct val="50000"/>
                </a:spcBef>
              </a:pPr>
              <a:r>
                <a:rPr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沸点</a:t>
              </a:r>
              <a:r>
                <a:rPr lang="en-US" altLang="zh-CN" sz="2400" b="1">
                  <a:ln w="9525" cap="flat" cmpd="sng" algn="ctr">
                    <a:noFill/>
                    <a:prstDash val="solid"/>
                    <a:round/>
                    <a:headEnd type="none" w="med" len="med"/>
                    <a:tailEnd type="none" w="med" len="med"/>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a:rPr>
                <a:t>/℃</a:t>
              </a:r>
            </a:p>
          </p:txBody>
        </p:sp>
        <p:sp>
          <p:nvSpPr>
            <p:cNvPr id="53272" name="Text Box 25"/>
            <p:cNvSpPr>
              <a:spLocks noChangeArrowheads="1"/>
            </p:cNvSpPr>
            <p:nvPr>
              <p:custDataLst>
                <p:tags r:id="rId27"/>
              </p:custDataLst>
            </p:nvPr>
          </p:nvSpPr>
          <p:spPr bwMode="auto">
            <a:xfrm>
              <a:off x="658" y="1141"/>
              <a:ext cx="63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-210.00</a:t>
              </a:r>
            </a:p>
          </p:txBody>
        </p:sp>
        <p:sp>
          <p:nvSpPr>
            <p:cNvPr id="53273" name="Text Box 26"/>
            <p:cNvSpPr>
              <a:spLocks noChangeArrowheads="1"/>
            </p:cNvSpPr>
            <p:nvPr>
              <p:custDataLst>
                <p:tags r:id="rId28"/>
              </p:custDataLst>
            </p:nvPr>
          </p:nvSpPr>
          <p:spPr bwMode="auto">
            <a:xfrm>
              <a:off x="1316" y="771"/>
              <a:ext cx="63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-190.49</a:t>
              </a:r>
            </a:p>
          </p:txBody>
        </p:sp>
        <p:sp>
          <p:nvSpPr>
            <p:cNvPr id="53274" name="Text Box 27"/>
            <p:cNvSpPr>
              <a:spLocks noChangeArrowheads="1"/>
            </p:cNvSpPr>
            <p:nvPr>
              <p:custDataLst>
                <p:tags r:id="rId29"/>
              </p:custDataLst>
            </p:nvPr>
          </p:nvSpPr>
          <p:spPr bwMode="auto">
            <a:xfrm>
              <a:off x="1316" y="1179"/>
              <a:ext cx="63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-195.81</a:t>
              </a:r>
            </a:p>
          </p:txBody>
        </p:sp>
        <p:sp>
          <p:nvSpPr>
            <p:cNvPr id="53275" name="Text Box 28"/>
            <p:cNvSpPr>
              <a:spLocks noChangeArrowheads="1"/>
            </p:cNvSpPr>
            <p:nvPr>
              <p:custDataLst>
                <p:tags r:id="rId30"/>
              </p:custDataLst>
            </p:nvPr>
          </p:nvSpPr>
          <p:spPr bwMode="auto">
            <a:xfrm>
              <a:off x="2223" y="1134"/>
              <a:ext cx="68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zh-CN" altLang="zh-CN" sz="2400" b="1">
                  <a:solidFill>
                    <a:schemeClr val="tx1"/>
                  </a:solidFill>
                  <a:latin typeface="微软雅黑" panose="020B0503020204020204" pitchFamily="34" charset="-122"/>
                </a:rPr>
                <a:t>1.6</a:t>
              </a:r>
              <a:r>
                <a:rPr lang="en-US" altLang="zh-CN" sz="2400" b="1">
                  <a:solidFill>
                    <a:schemeClr val="tx1"/>
                  </a:solidFill>
                  <a:latin typeface="微软雅黑" panose="020B0503020204020204" pitchFamily="34" charset="-122"/>
                </a:rPr>
                <a:t> </a:t>
              </a:r>
              <a:r>
                <a:rPr lang="zh-CN" altLang="zh-CN" sz="2400" b="1">
                  <a:solidFill>
                    <a:schemeClr val="tx1"/>
                  </a:solidFill>
                  <a:latin typeface="微软雅黑" panose="020B0503020204020204" pitchFamily="34" charset="-122"/>
                </a:rPr>
                <a:t>mL</a:t>
              </a:r>
            </a:p>
          </p:txBody>
        </p:sp>
        <p:sp>
          <p:nvSpPr>
            <p:cNvPr id="53276" name="Text Box 29"/>
            <p:cNvSpPr>
              <a:spLocks noChangeArrowheads="1"/>
            </p:cNvSpPr>
            <p:nvPr>
              <p:custDataLst>
                <p:tags r:id="rId31"/>
              </p:custDataLst>
            </p:nvPr>
          </p:nvSpPr>
          <p:spPr bwMode="auto">
            <a:xfrm>
              <a:off x="3201" y="835"/>
              <a:ext cx="63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1075</a:t>
              </a:r>
            </a:p>
          </p:txBody>
        </p:sp>
        <p:sp>
          <p:nvSpPr>
            <p:cNvPr id="53277" name="Text Box 30"/>
            <p:cNvSpPr>
              <a:spLocks noChangeArrowheads="1"/>
            </p:cNvSpPr>
            <p:nvPr>
              <p:custDataLst>
                <p:tags r:id="rId32"/>
              </p:custDataLst>
            </p:nvPr>
          </p:nvSpPr>
          <p:spPr bwMode="auto">
            <a:xfrm>
              <a:off x="3175" y="1179"/>
              <a:ext cx="635"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946</a:t>
              </a:r>
            </a:p>
          </p:txBody>
        </p:sp>
        <p:sp>
          <p:nvSpPr>
            <p:cNvPr id="53278" name="Text Box 31"/>
            <p:cNvSpPr>
              <a:spLocks noChangeArrowheads="1"/>
            </p:cNvSpPr>
            <p:nvPr>
              <p:custDataLst>
                <p:tags r:id="rId33"/>
              </p:custDataLst>
            </p:nvPr>
          </p:nvSpPr>
          <p:spPr bwMode="auto">
            <a:xfrm>
              <a:off x="4083" y="1134"/>
              <a:ext cx="49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pPr>
              <a:r>
                <a:rPr lang="en-US" altLang="zh-CN" sz="2400" b="1">
                  <a:solidFill>
                    <a:schemeClr val="tx1"/>
                  </a:solidFill>
                  <a:latin typeface="微软雅黑" panose="020B0503020204020204" pitchFamily="34" charset="-122"/>
                </a:rPr>
                <a:t>10</a:t>
              </a:r>
            </a:p>
          </p:txBody>
        </p:sp>
      </p:grpSp>
      <p:sp>
        <p:nvSpPr>
          <p:cNvPr id="3" name="文本框 2"/>
          <p:cNvSpPr txBox="1"/>
          <p:nvPr>
            <p:custDataLst>
              <p:tags r:id="rId6"/>
            </p:custDataLst>
          </p:nvPr>
        </p:nvSpPr>
        <p:spPr>
          <a:xfrm>
            <a:off x="-12827" y="-16510"/>
            <a:ext cx="330009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三、</a:t>
            </a:r>
            <a:r>
              <a:rPr lang="zh-CN" altLang="en-US" sz="3600">
                <a:sym typeface="+mn-ea"/>
              </a:rPr>
              <a:t>等电子体</a:t>
            </a:r>
          </a:p>
        </p:txBody>
      </p:sp>
      <p:sp>
        <p:nvSpPr>
          <p:cNvPr id="2" name="Text Box 4"/>
          <p:cNvSpPr>
            <a:spLocks noChangeArrowheads="1"/>
          </p:cNvSpPr>
          <p:nvPr>
            <p:custDataLst>
              <p:tags r:id="rId7"/>
            </p:custDataLst>
          </p:nvPr>
        </p:nvSpPr>
        <p:spPr bwMode="auto">
          <a:xfrm>
            <a:off x="1598295" y="4148455"/>
            <a:ext cx="75044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zh-CN" altLang="en-US" sz="2800" b="1">
                <a:solidFill>
                  <a:srgbClr val="FF0000"/>
                </a:solidFill>
                <a:latin typeface="微软雅黑" panose="020B0503020204020204" pitchFamily="34" charset="-122"/>
                <a:cs typeface="微软雅黑" panose="020B0503020204020204" pitchFamily="34" charset="-122"/>
              </a:rPr>
              <a:t>思考：</a:t>
            </a:r>
            <a:r>
              <a:rPr lang="zh-CN" altLang="en-US" sz="2800" b="1">
                <a:latin typeface="微软雅黑" panose="020B0503020204020204" pitchFamily="34" charset="-122"/>
                <a:cs typeface="微软雅黑" panose="020B0503020204020204" pitchFamily="34" charset="-122"/>
              </a:rPr>
              <a:t>为何</a:t>
            </a:r>
            <a:r>
              <a:rPr lang="en-US" altLang="zh-CN" sz="2800" b="1">
                <a:solidFill>
                  <a:schemeClr val="tx1"/>
                </a:solidFill>
                <a:latin typeface="微软雅黑" panose="020B0503020204020204" pitchFamily="34" charset="-122"/>
                <a:cs typeface="微软雅黑" panose="020B0503020204020204" pitchFamily="34" charset="-122"/>
              </a:rPr>
              <a:t>CO</a:t>
            </a:r>
            <a:r>
              <a:rPr lang="zh-CN" altLang="en-US" sz="2800" b="1">
                <a:solidFill>
                  <a:schemeClr val="tx1"/>
                </a:solidFill>
                <a:latin typeface="微软雅黑" panose="020B0503020204020204" pitchFamily="34" charset="-122"/>
                <a:cs typeface="微软雅黑" panose="020B0503020204020204" pitchFamily="34" charset="-122"/>
              </a:rPr>
              <a:t>和</a:t>
            </a:r>
            <a:r>
              <a:rPr lang="en-US" altLang="zh-CN" sz="2800" b="1">
                <a:solidFill>
                  <a:schemeClr val="tx1"/>
                </a:solidFill>
                <a:latin typeface="微软雅黑" panose="020B0503020204020204" pitchFamily="34" charset="-122"/>
                <a:cs typeface="微软雅黑" panose="020B0503020204020204" pitchFamily="34" charset="-122"/>
              </a:rPr>
              <a:t>N</a:t>
            </a:r>
            <a:r>
              <a:rPr lang="en-US" altLang="zh-CN" sz="2800" b="1" baseline="-25000">
                <a:solidFill>
                  <a:schemeClr val="tx1"/>
                </a:solidFill>
                <a:latin typeface="微软雅黑" panose="020B0503020204020204" pitchFamily="34" charset="-122"/>
                <a:cs typeface="微软雅黑" panose="020B0503020204020204" pitchFamily="34" charset="-122"/>
              </a:rPr>
              <a:t>2</a:t>
            </a:r>
            <a:r>
              <a:rPr lang="zh-CN" altLang="en-US" sz="2800" b="1">
                <a:solidFill>
                  <a:schemeClr val="tx1"/>
                </a:solidFill>
                <a:latin typeface="微软雅黑" panose="020B0503020204020204" pitchFamily="34" charset="-122"/>
                <a:cs typeface="微软雅黑" panose="020B0503020204020204" pitchFamily="34" charset="-122"/>
              </a:rPr>
              <a:t>的各性质如此相似？</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linds(horizontal)">
                                      <p:cBhvr>
                                        <p:cTn id="7" dur="5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blinds(horizontal)">
                                      <p:cBhvr>
                                        <p:cTn id="12" dur="500"/>
                                        <p:tgtEl>
                                          <p:spTgt spid="53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p:nvPr>
            <p:custDataLst>
              <p:tags r:id="rId2"/>
            </p:custDataLst>
          </p:nvPr>
        </p:nvPicPr>
        <p:blipFill>
          <a:blip r:embed="rId15"/>
          <a:srcRect l="5076" t="9972" r="5610" b="88075"/>
          <a:stretch>
            <a:fillRect/>
          </a:stretch>
        </p:blipFill>
        <p:spPr>
          <a:xfrm>
            <a:off x="0" y="705485"/>
            <a:ext cx="12192635" cy="121920"/>
          </a:xfrm>
          <a:prstGeom prst="rect">
            <a:avLst/>
          </a:prstGeom>
          <a:noFill/>
          <a:ln w="9525">
            <a:noFill/>
          </a:ln>
        </p:spPr>
      </p:pic>
      <p:sp>
        <p:nvSpPr>
          <p:cNvPr id="3" name="Text Box 3"/>
          <p:cNvSpPr txBox="1"/>
          <p:nvPr>
            <p:custDataLst>
              <p:tags r:id="rId3"/>
            </p:custDataLst>
          </p:nvPr>
        </p:nvSpPr>
        <p:spPr>
          <a:xfrm>
            <a:off x="14605" y="2852420"/>
            <a:ext cx="12028170" cy="521970"/>
          </a:xfrm>
          <a:prstGeom prst="rect">
            <a:avLst/>
          </a:prstGeom>
          <a:noFill/>
          <a:ln w="9525">
            <a:noFill/>
          </a:ln>
        </p:spPr>
        <p:txBody>
          <a:bodyPr wrap="square" anchor="t" anchorCtr="0">
            <a:spAutoFit/>
          </a:bodyPr>
          <a:lstStyle/>
          <a:p>
            <a:pPr>
              <a:spcBef>
                <a:spcPct val="50000"/>
              </a:spcBef>
            </a:pPr>
            <a:r>
              <a:rPr lang="en-US" altLang="zh-CN" sz="2800" b="1">
                <a:solidFill>
                  <a:schemeClr val="tx1"/>
                </a:solidFill>
                <a:latin typeface="微软雅黑" panose="020B0503020204020204" pitchFamily="34" charset="-122"/>
                <a:cs typeface="微软雅黑" panose="020B0503020204020204" pitchFamily="34" charset="-122"/>
              </a:rPr>
              <a:t> </a:t>
            </a:r>
            <a:r>
              <a:rPr lang="zh-CN" altLang="en-US" sz="2800" b="1">
                <a:solidFill>
                  <a:schemeClr val="tx1"/>
                </a:solidFill>
                <a:latin typeface="微软雅黑" panose="020B0503020204020204" pitchFamily="34" charset="-122"/>
                <a:cs typeface="微软雅黑" panose="020B0503020204020204" pitchFamily="34" charset="-122"/>
              </a:rPr>
              <a:t>等电子体具有</a:t>
            </a:r>
            <a:r>
              <a:rPr lang="zh-CN" altLang="en-US" sz="2800" b="1">
                <a:solidFill>
                  <a:srgbClr val="151CB1"/>
                </a:solidFill>
                <a:latin typeface="微软雅黑" panose="020B0503020204020204" pitchFamily="34" charset="-122"/>
                <a:cs typeface="微软雅黑" panose="020B0503020204020204" pitchFamily="34" charset="-122"/>
              </a:rPr>
              <a:t>相似的化学键特征</a:t>
            </a:r>
            <a:r>
              <a:rPr lang="zh-CN" altLang="en-US" sz="2800" b="1">
                <a:solidFill>
                  <a:schemeClr val="tx1"/>
                </a:solidFill>
                <a:latin typeface="微软雅黑" panose="020B0503020204020204" pitchFamily="34" charset="-122"/>
                <a:cs typeface="微软雅黑" panose="020B0503020204020204" pitchFamily="34" charset="-122"/>
              </a:rPr>
              <a:t>，它们的</a:t>
            </a:r>
            <a:r>
              <a:rPr lang="zh-CN" altLang="en-US" sz="2800" b="1" u="sng">
                <a:solidFill>
                  <a:srgbClr val="7030A0"/>
                </a:solidFill>
                <a:latin typeface="微软雅黑" panose="020B0503020204020204" pitchFamily="34" charset="-122"/>
                <a:cs typeface="微软雅黑" panose="020B0503020204020204" pitchFamily="34" charset="-122"/>
              </a:rPr>
              <a:t>结构</a:t>
            </a:r>
            <a:r>
              <a:rPr lang="zh-CN" altLang="en-US" sz="2800" b="1">
                <a:solidFill>
                  <a:schemeClr val="tx1"/>
                </a:solidFill>
                <a:latin typeface="微软雅黑" panose="020B0503020204020204" pitchFamily="34" charset="-122"/>
                <a:cs typeface="微软雅黑" panose="020B0503020204020204" pitchFamily="34" charset="-122"/>
              </a:rPr>
              <a:t>相近，</a:t>
            </a:r>
            <a:r>
              <a:rPr lang="zh-CN" altLang="en-US" sz="2800" b="1">
                <a:solidFill>
                  <a:schemeClr val="tx1"/>
                </a:solidFill>
                <a:latin typeface="微软雅黑" panose="020B0503020204020204" pitchFamily="34" charset="-122"/>
                <a:sym typeface="+mn-ea"/>
              </a:rPr>
              <a:t>物理性质</a:t>
            </a:r>
            <a:r>
              <a:rPr lang="zh-CN" altLang="en-US" sz="2800" b="1">
                <a:solidFill>
                  <a:srgbClr val="FF0000"/>
                </a:solidFill>
                <a:latin typeface="微软雅黑" panose="020B0503020204020204" pitchFamily="34" charset="-122"/>
                <a:sym typeface="+mn-ea"/>
              </a:rPr>
              <a:t>相似。</a:t>
            </a:r>
          </a:p>
        </p:txBody>
      </p:sp>
      <p:sp>
        <p:nvSpPr>
          <p:cNvPr id="4" name="Rectangle 6"/>
          <p:cNvSpPr/>
          <p:nvPr>
            <p:custDataLst>
              <p:tags r:id="rId4"/>
            </p:custDataLst>
          </p:nvPr>
        </p:nvSpPr>
        <p:spPr>
          <a:xfrm>
            <a:off x="1609090" y="1324293"/>
            <a:ext cx="10707370" cy="521970"/>
          </a:xfrm>
          <a:prstGeom prst="rect">
            <a:avLst/>
          </a:prstGeom>
          <a:noFill/>
          <a:ln w="9525">
            <a:noFill/>
          </a:ln>
        </p:spPr>
        <p:txBody>
          <a:bodyPr wrap="none" anchor="t" anchorCtr="0">
            <a:spAutoFit/>
          </a:bodyPr>
          <a:lstStyle/>
          <a:p>
            <a:r>
              <a:rPr lang="en-US" altLang="zh-CN" sz="2800" b="1">
                <a:solidFill>
                  <a:schemeClr val="tx1"/>
                </a:solidFill>
                <a:latin typeface="微软雅黑" panose="020B0503020204020204" pitchFamily="34" charset="-122"/>
                <a:cs typeface="微软雅黑" panose="020B0503020204020204" pitchFamily="34" charset="-122"/>
              </a:rPr>
              <a:t>  </a:t>
            </a:r>
            <a:r>
              <a:rPr lang="zh-CN" altLang="en-US" sz="2800" b="1">
                <a:solidFill>
                  <a:srgbClr val="FF0000"/>
                </a:solidFill>
                <a:latin typeface="微软雅黑" panose="020B0503020204020204" pitchFamily="34" charset="-122"/>
                <a:cs typeface="微软雅黑" panose="020B0503020204020204" pitchFamily="34" charset="-122"/>
              </a:rPr>
              <a:t>原子总数相同</a:t>
            </a:r>
            <a:r>
              <a:rPr lang="zh-CN" altLang="en-US" sz="2800" b="1">
                <a:solidFill>
                  <a:srgbClr val="151CB1"/>
                </a:solidFill>
                <a:latin typeface="微软雅黑" panose="020B0503020204020204" pitchFamily="34" charset="-122"/>
                <a:cs typeface="微软雅黑" panose="020B0503020204020204" pitchFamily="34" charset="-122"/>
              </a:rPr>
              <a:t>、</a:t>
            </a:r>
            <a:r>
              <a:rPr lang="zh-CN" altLang="en-US" sz="2800" b="1">
                <a:solidFill>
                  <a:srgbClr val="FF0000"/>
                </a:solidFill>
                <a:latin typeface="微软雅黑" panose="020B0503020204020204" pitchFamily="34" charset="-122"/>
                <a:cs typeface="微软雅黑" panose="020B0503020204020204" pitchFamily="34" charset="-122"/>
              </a:rPr>
              <a:t>价电子总数相同</a:t>
            </a:r>
            <a:r>
              <a:rPr lang="zh-CN" altLang="en-US" sz="2800" b="1">
                <a:solidFill>
                  <a:schemeClr val="tx1"/>
                </a:solidFill>
                <a:latin typeface="微软雅黑" panose="020B0503020204020204" pitchFamily="34" charset="-122"/>
                <a:cs typeface="微软雅黑" panose="020B0503020204020204" pitchFamily="34" charset="-122"/>
              </a:rPr>
              <a:t>的分子（或离子）</a:t>
            </a:r>
            <a:r>
              <a:rPr lang="zh-CN" altLang="en-US" sz="2800" b="1">
                <a:solidFill>
                  <a:srgbClr val="FF0000"/>
                </a:solidFill>
                <a:latin typeface="微软雅黑" panose="020B0503020204020204" pitchFamily="34" charset="-122"/>
                <a:cs typeface="微软雅黑" panose="020B0503020204020204" pitchFamily="34" charset="-122"/>
              </a:rPr>
              <a:t>互为等电子体</a:t>
            </a:r>
            <a:r>
              <a:rPr lang="zh-CN" altLang="en-US" sz="2800" b="1">
                <a:solidFill>
                  <a:schemeClr val="tx1"/>
                </a:solidFill>
                <a:latin typeface="微软雅黑" panose="020B0503020204020204" pitchFamily="34" charset="-122"/>
                <a:cs typeface="微软雅黑" panose="020B0503020204020204" pitchFamily="34" charset="-122"/>
              </a:rPr>
              <a:t>。</a:t>
            </a:r>
          </a:p>
        </p:txBody>
      </p:sp>
      <p:sp>
        <p:nvSpPr>
          <p:cNvPr id="8" name="Rectangle 4"/>
          <p:cNvSpPr/>
          <p:nvPr>
            <p:custDataLst>
              <p:tags r:id="rId5"/>
            </p:custDataLst>
          </p:nvPr>
        </p:nvSpPr>
        <p:spPr>
          <a:xfrm>
            <a:off x="121285" y="4668520"/>
            <a:ext cx="12574270" cy="1524000"/>
          </a:xfrm>
          <a:prstGeom prst="rect">
            <a:avLst/>
          </a:prstGeom>
          <a:noFill/>
          <a:ln w="9525">
            <a:noFill/>
          </a:ln>
        </p:spPr>
        <p:txBody>
          <a:bodyPr anchor="t" anchorCtr="0"/>
          <a:lstStyle/>
          <a:p>
            <a:pPr algn="just">
              <a:lnSpc>
                <a:spcPct val="150000"/>
              </a:lnSpc>
            </a:pPr>
            <a:r>
              <a:rPr lang="zh-CN" altLang="en-US" sz="2400" b="1">
                <a:solidFill>
                  <a:srgbClr val="000000"/>
                </a:solidFill>
                <a:latin typeface="微软雅黑" panose="020B0503020204020204" pitchFamily="34" charset="-122"/>
              </a:rPr>
              <a:t>①预测分子或离子的立体构型（</a:t>
            </a:r>
            <a:r>
              <a:rPr lang="zh-CN" altLang="en-US" sz="2000" b="1">
                <a:solidFill>
                  <a:srgbClr val="000000"/>
                </a:solidFill>
                <a:latin typeface="微软雅黑" panose="020B0503020204020204" pitchFamily="34" charset="-122"/>
              </a:rPr>
              <a:t>如已知</a:t>
            </a:r>
            <a:r>
              <a:rPr lang="en-US" altLang="zh-CN" sz="2000" b="1" kern="100">
                <a:solidFill>
                  <a:srgbClr val="120EB7"/>
                </a:solidFill>
                <a:latin typeface="Times New Roman" panose="02020603050405020304"/>
                <a:cs typeface="Courier New" panose="02070309020205020404"/>
                <a:sym typeface="+mn-ea"/>
              </a:rPr>
              <a:t>SO</a:t>
            </a:r>
            <a:r>
              <a:rPr lang="en-US" altLang="zh-CN" sz="2000" b="1" kern="100" baseline="-25000">
                <a:solidFill>
                  <a:srgbClr val="120EB7"/>
                </a:solidFill>
                <a:latin typeface="Times New Roman" panose="02020603050405020304"/>
                <a:cs typeface="Courier New" panose="02070309020205020404"/>
                <a:sym typeface="+mn-ea"/>
              </a:rPr>
              <a:t>2</a:t>
            </a:r>
            <a:r>
              <a:rPr lang="zh-CN" altLang="en-US" sz="2000" b="1" kern="100">
                <a:solidFill>
                  <a:srgbClr val="120EB7"/>
                </a:solidFill>
                <a:latin typeface="Times New Roman" panose="02020603050405020304"/>
                <a:cs typeface="Courier New" panose="02070309020205020404"/>
                <a:sym typeface="+mn-ea"/>
              </a:rPr>
              <a:t>的空间构型是</a:t>
            </a:r>
            <a:r>
              <a:rPr lang="zh-CN" altLang="en-US" sz="2000" b="1">
                <a:solidFill>
                  <a:srgbClr val="FF0000"/>
                </a:solidFill>
                <a:latin typeface="微软雅黑" panose="020B0503020204020204" pitchFamily="34" charset="-122"/>
                <a:sym typeface="+mn-ea"/>
              </a:rPr>
              <a:t>V形</a:t>
            </a:r>
            <a:r>
              <a:rPr lang="zh-CN" altLang="en-US" sz="2000" b="1" kern="100">
                <a:solidFill>
                  <a:srgbClr val="120EB7"/>
                </a:solidFill>
                <a:latin typeface="Times New Roman" panose="02020603050405020304"/>
                <a:cs typeface="Courier New" panose="02070309020205020404"/>
                <a:sym typeface="+mn-ea"/>
              </a:rPr>
              <a:t>，则可以判断</a:t>
            </a:r>
            <a:r>
              <a:rPr lang="en-US" altLang="zh-CN" sz="2000" b="1">
                <a:solidFill>
                  <a:srgbClr val="7030A0"/>
                </a:solidFill>
                <a:latin typeface="微软雅黑" panose="020B0503020204020204" pitchFamily="34" charset="-122"/>
                <a:cs typeface="微软雅黑" panose="020B0503020204020204" pitchFamily="34" charset="-122"/>
                <a:sym typeface="+mn-ea"/>
              </a:rPr>
              <a:t>NO</a:t>
            </a:r>
            <a:r>
              <a:rPr lang="en-US" altLang="zh-CN" sz="2000" b="1" baseline="-30000">
                <a:solidFill>
                  <a:srgbClr val="7030A0"/>
                </a:solidFill>
                <a:latin typeface="微软雅黑" panose="020B0503020204020204" pitchFamily="34" charset="-122"/>
                <a:cs typeface="微软雅黑" panose="020B0503020204020204" pitchFamily="34" charset="-122"/>
                <a:sym typeface="+mn-ea"/>
              </a:rPr>
              <a:t>2</a:t>
            </a:r>
            <a:r>
              <a:rPr lang="zh-CN" altLang="en-US" sz="2000" b="1" baseline="30000">
                <a:solidFill>
                  <a:srgbClr val="7030A0"/>
                </a:solidFill>
                <a:latin typeface="微软雅黑" panose="020B0503020204020204" pitchFamily="34" charset="-122"/>
                <a:cs typeface="微软雅黑" panose="020B0503020204020204" pitchFamily="34" charset="-122"/>
                <a:sym typeface="+mn-ea"/>
              </a:rPr>
              <a:t>－</a:t>
            </a:r>
            <a:r>
              <a:rPr lang="zh-CN" altLang="en-US" sz="2000" b="1">
                <a:solidFill>
                  <a:srgbClr val="7030A0"/>
                </a:solidFill>
                <a:latin typeface="微软雅黑" panose="020B0503020204020204" pitchFamily="34" charset="-122"/>
                <a:cs typeface="微软雅黑" panose="020B0503020204020204" pitchFamily="34" charset="-122"/>
                <a:sym typeface="+mn-ea"/>
              </a:rPr>
              <a:t>、</a:t>
            </a:r>
            <a:r>
              <a:rPr lang="en-US" altLang="zh-CN" sz="2000" b="1">
                <a:solidFill>
                  <a:srgbClr val="7030A0"/>
                </a:solidFill>
                <a:latin typeface="微软雅黑" panose="020B0503020204020204" pitchFamily="34" charset="-122"/>
                <a:cs typeface="微软雅黑" panose="020B0503020204020204" pitchFamily="34" charset="-122"/>
                <a:sym typeface="+mn-ea"/>
              </a:rPr>
              <a:t>O</a:t>
            </a:r>
            <a:r>
              <a:rPr lang="en-US" altLang="zh-CN" sz="2000" b="1" baseline="-30000">
                <a:solidFill>
                  <a:srgbClr val="7030A0"/>
                </a:solidFill>
                <a:latin typeface="微软雅黑" panose="020B0503020204020204" pitchFamily="34" charset="-122"/>
                <a:cs typeface="微软雅黑" panose="020B0503020204020204" pitchFamily="34" charset="-122"/>
                <a:sym typeface="+mn-ea"/>
              </a:rPr>
              <a:t>3</a:t>
            </a:r>
            <a:r>
              <a:rPr lang="zh-CN" altLang="en-US" sz="2000" b="1" kern="100">
                <a:solidFill>
                  <a:srgbClr val="120EB7"/>
                </a:solidFill>
                <a:latin typeface="Times New Roman" panose="02020603050405020304"/>
                <a:cs typeface="Courier New" panose="02070309020205020404"/>
                <a:sym typeface="+mn-ea"/>
              </a:rPr>
              <a:t>也是</a:t>
            </a:r>
            <a:r>
              <a:rPr lang="zh-CN" altLang="en-US" sz="2000" b="1">
                <a:solidFill>
                  <a:srgbClr val="FF0000"/>
                </a:solidFill>
                <a:latin typeface="微软雅黑" panose="020B0503020204020204" pitchFamily="34" charset="-122"/>
                <a:sym typeface="+mn-ea"/>
              </a:rPr>
              <a:t>V形）</a:t>
            </a:r>
            <a:endParaRPr lang="zh-CN" altLang="en-US" sz="2000" b="1">
              <a:solidFill>
                <a:srgbClr val="000000"/>
              </a:solidFill>
              <a:latin typeface="微软雅黑" panose="020B0503020204020204" pitchFamily="34" charset="-122"/>
            </a:endParaRPr>
          </a:p>
          <a:p>
            <a:pPr algn="just">
              <a:lnSpc>
                <a:spcPct val="150000"/>
              </a:lnSpc>
            </a:pPr>
            <a:r>
              <a:rPr lang="zh-CN" altLang="en-US" sz="2400" b="1">
                <a:solidFill>
                  <a:srgbClr val="000000"/>
                </a:solidFill>
                <a:latin typeface="微软雅黑" panose="020B0503020204020204" pitchFamily="34" charset="-122"/>
              </a:rPr>
              <a:t>②利用等电子体在性质上的相似性制造新材料；</a:t>
            </a:r>
          </a:p>
          <a:p>
            <a:pPr algn="just">
              <a:lnSpc>
                <a:spcPct val="150000"/>
              </a:lnSpc>
            </a:pPr>
            <a:r>
              <a:rPr lang="zh-CN" altLang="en-US" sz="2400" b="1">
                <a:solidFill>
                  <a:srgbClr val="000000"/>
                </a:solidFill>
                <a:latin typeface="微软雅黑" panose="020B0503020204020204" pitchFamily="34" charset="-122"/>
              </a:rPr>
              <a:t>③利用等电子原理针对某物质找等电子体。</a:t>
            </a:r>
          </a:p>
        </p:txBody>
      </p:sp>
      <p:sp>
        <p:nvSpPr>
          <p:cNvPr id="9" name="Rectangle 9"/>
          <p:cNvSpPr/>
          <p:nvPr>
            <p:custDataLst>
              <p:tags r:id="rId6"/>
            </p:custDataLst>
          </p:nvPr>
        </p:nvSpPr>
        <p:spPr>
          <a:xfrm>
            <a:off x="2540" y="4046855"/>
            <a:ext cx="2352040" cy="527685"/>
          </a:xfrm>
          <a:prstGeom prst="rect">
            <a:avLst/>
          </a:prstGeom>
          <a:solidFill>
            <a:schemeClr val="accent6">
              <a:lumMod val="75000"/>
            </a:schemeClr>
          </a:solidFill>
          <a:ln w="9525">
            <a:noFill/>
          </a:ln>
        </p:spPr>
        <p:txBody>
          <a:bodyPr wrap="square" lIns="120847" tIns="60424" rIns="120847" bIns="60424" rtlCol="0" anchor="t" anchorCtr="0">
            <a:noAutofit/>
          </a:bodyPr>
          <a:lstStyle/>
          <a:p>
            <a:pPr lvl="0" algn="ctr">
              <a:buClrTx/>
              <a:buSzTx/>
              <a:buFontTx/>
            </a:pP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（3）应用：</a:t>
            </a:r>
          </a:p>
        </p:txBody>
      </p:sp>
      <p:sp>
        <p:nvSpPr>
          <p:cNvPr id="10" name="文本框 9"/>
          <p:cNvSpPr txBox="1"/>
          <p:nvPr>
            <p:custDataLst>
              <p:tags r:id="rId7"/>
            </p:custDataLst>
          </p:nvPr>
        </p:nvSpPr>
        <p:spPr>
          <a:xfrm>
            <a:off x="2145665" y="3444875"/>
            <a:ext cx="8681720" cy="491490"/>
          </a:xfrm>
          <a:prstGeom prst="rect">
            <a:avLst/>
          </a:prstGeom>
          <a:noFill/>
        </p:spPr>
        <p:txBody>
          <a:bodyPr wrap="square" rtlCol="0" anchor="t">
            <a:spAutoFit/>
          </a:bodyPr>
          <a:lstStyle/>
          <a:p>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如</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N</a:t>
            </a:r>
            <a:r>
              <a:rPr lang="en-US" altLang="zh-CN" sz="2600" b="1" kern="100" baseline="-25000">
                <a:solidFill>
                  <a:srgbClr val="FF0000"/>
                </a:solidFill>
                <a:latin typeface="Times New Roman" panose="02020603050405020304"/>
                <a:ea typeface="微软雅黑" panose="020B0503020204020204" pitchFamily="34" charset="-122"/>
                <a:cs typeface="Courier New" panose="02070309020205020404"/>
                <a:sym typeface="+mn-ea"/>
              </a:rPr>
              <a:t>2</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与</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CO</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O</a:t>
            </a:r>
            <a:r>
              <a:rPr lang="en-US" altLang="zh-CN" sz="2600" b="1" kern="100" baseline="-25000">
                <a:solidFill>
                  <a:srgbClr val="FF0000"/>
                </a:solidFill>
                <a:latin typeface="Times New Roman" panose="02020603050405020304"/>
                <a:ea typeface="微软雅黑" panose="020B0503020204020204" pitchFamily="34" charset="-122"/>
                <a:cs typeface="Courier New" panose="02070309020205020404"/>
                <a:sym typeface="+mn-ea"/>
              </a:rPr>
              <a:t>3</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与</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SO</a:t>
            </a:r>
            <a:r>
              <a:rPr lang="en-US" altLang="zh-CN" sz="2600" b="1" kern="100" baseline="-25000">
                <a:solidFill>
                  <a:srgbClr val="FF0000"/>
                </a:solidFill>
                <a:latin typeface="Times New Roman" panose="02020603050405020304"/>
                <a:ea typeface="微软雅黑" panose="020B0503020204020204" pitchFamily="34" charset="-122"/>
                <a:cs typeface="Courier New" panose="02070309020205020404"/>
                <a:sym typeface="+mn-ea"/>
              </a:rPr>
              <a:t>2</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N</a:t>
            </a:r>
            <a:r>
              <a:rPr lang="en-US" altLang="zh-CN" sz="2600" b="1" kern="100" baseline="-25000">
                <a:solidFill>
                  <a:srgbClr val="FF0000"/>
                </a:solidFill>
                <a:latin typeface="Times New Roman" panose="02020603050405020304"/>
                <a:ea typeface="微软雅黑" panose="020B0503020204020204" pitchFamily="34" charset="-122"/>
                <a:cs typeface="Courier New" panose="02070309020205020404"/>
                <a:sym typeface="+mn-ea"/>
              </a:rPr>
              <a:t>2</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O</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与</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CO</a:t>
            </a:r>
            <a:r>
              <a:rPr lang="en-US" altLang="zh-CN" sz="2600" b="1" kern="100" baseline="-25000">
                <a:solidFill>
                  <a:srgbClr val="FF0000"/>
                </a:solidFill>
                <a:latin typeface="Times New Roman" panose="02020603050405020304"/>
                <a:ea typeface="微软雅黑" panose="020B0503020204020204" pitchFamily="34" charset="-122"/>
                <a:cs typeface="Courier New" panose="02070309020205020404"/>
                <a:sym typeface="+mn-ea"/>
              </a:rPr>
              <a:t>2</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a:t>
            </a:r>
            <a:r>
              <a:rPr lang="en-US" altLang="zh-CN" sz="2600" b="1" kern="100">
                <a:solidFill>
                  <a:srgbClr val="FF0000"/>
                </a:solidFill>
                <a:latin typeface="Times New Roman" panose="02020603050405020304"/>
                <a:ea typeface="微软雅黑" panose="020B0503020204020204" pitchFamily="34" charset="-122"/>
                <a:cs typeface="Courier New" panose="02070309020205020404"/>
                <a:sym typeface="+mn-ea"/>
              </a:rPr>
              <a:t>CH</a:t>
            </a:r>
            <a:r>
              <a:rPr lang="en-US" altLang="zh-CN" sz="2600" b="1" kern="100" baseline="-25000">
                <a:solidFill>
                  <a:srgbClr val="FF0000"/>
                </a:solidFill>
                <a:latin typeface="Times New Roman" panose="02020603050405020304"/>
                <a:ea typeface="微软雅黑" panose="020B0503020204020204" pitchFamily="34" charset="-122"/>
                <a:cs typeface="Courier New" panose="02070309020205020404"/>
                <a:sym typeface="+mn-ea"/>
              </a:rPr>
              <a:t>4</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与</a:t>
            </a:r>
            <a:r>
              <a:rPr lang="en-US"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NH</a:t>
            </a:r>
            <a:r>
              <a:rPr lang="en-US" altLang="zh-CN" sz="2600" b="1" kern="100" baseline="-25000">
                <a:solidFill>
                  <a:srgbClr val="FF0000"/>
                </a:solidFill>
                <a:latin typeface="Times New Roman" panose="02020603050405020304"/>
                <a:ea typeface="微软雅黑" panose="020B0503020204020204" pitchFamily="34" charset="-122"/>
                <a:cs typeface="Times New Roman" panose="02020603050405020304"/>
                <a:sym typeface="+mn-ea"/>
              </a:rPr>
              <a:t>4</a:t>
            </a:r>
            <a:r>
              <a:rPr lang="en-US" altLang="zh-CN" sz="2600" b="1" kern="100" baseline="30000">
                <a:solidFill>
                  <a:srgbClr val="FF0000"/>
                </a:solidFill>
                <a:latin typeface="Times New Roman" panose="02020603050405020304"/>
                <a:ea typeface="微软雅黑" panose="020B0503020204020204" pitchFamily="34" charset="-122"/>
                <a:cs typeface="Times New Roman" panose="02020603050405020304"/>
                <a:sym typeface="+mn-ea"/>
              </a:rPr>
              <a:t>+</a:t>
            </a:r>
            <a:r>
              <a:rPr lang="zh-CN" altLang="zh-CN" sz="2600" b="1" kern="100">
                <a:solidFill>
                  <a:srgbClr val="FF0000"/>
                </a:solidFill>
                <a:latin typeface="Times New Roman" panose="02020603050405020304"/>
                <a:ea typeface="微软雅黑" panose="020B0503020204020204" pitchFamily="34" charset="-122"/>
                <a:cs typeface="Times New Roman" panose="02020603050405020304"/>
                <a:sym typeface="+mn-ea"/>
              </a:rPr>
              <a:t>等。</a:t>
            </a:r>
          </a:p>
        </p:txBody>
      </p:sp>
      <p:sp>
        <p:nvSpPr>
          <p:cNvPr id="12" name="文本框 11"/>
          <p:cNvSpPr txBox="1"/>
          <p:nvPr>
            <p:custDataLst>
              <p:tags r:id="rId8"/>
            </p:custDataLst>
          </p:nvPr>
        </p:nvSpPr>
        <p:spPr>
          <a:xfrm>
            <a:off x="349885" y="660400"/>
            <a:ext cx="2879090"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1.</a:t>
            </a:r>
            <a:r>
              <a:rPr lang="zh-CN" altLang="en-US" sz="2800" b="1" kern="100">
                <a:solidFill>
                  <a:srgbClr val="C00000"/>
                </a:solidFill>
                <a:latin typeface="微软雅黑" panose="020B0503020204020204" pitchFamily="34" charset="-122"/>
                <a:cs typeface="微软雅黑" panose="020B0503020204020204" pitchFamily="34" charset="-122"/>
              </a:rPr>
              <a:t>等电子体</a:t>
            </a:r>
          </a:p>
        </p:txBody>
      </p:sp>
      <p:sp>
        <p:nvSpPr>
          <p:cNvPr id="34" name="AutoShape 117"/>
          <p:cNvSpPr/>
          <p:nvPr>
            <p:custDataLst>
              <p:tags r:id="rId9"/>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13" name="文本框 12"/>
          <p:cNvSpPr txBox="1"/>
          <p:nvPr>
            <p:custDataLst>
              <p:tags r:id="rId10"/>
            </p:custDataLst>
          </p:nvPr>
        </p:nvSpPr>
        <p:spPr>
          <a:xfrm>
            <a:off x="14605" y="-16510"/>
            <a:ext cx="330009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三、</a:t>
            </a:r>
            <a:r>
              <a:rPr lang="zh-CN" altLang="en-US" sz="3600">
                <a:sym typeface="+mn-ea"/>
              </a:rPr>
              <a:t>等电子体</a:t>
            </a:r>
          </a:p>
        </p:txBody>
      </p:sp>
      <p:sp>
        <p:nvSpPr>
          <p:cNvPr id="22" name="文本框 2"/>
          <p:cNvSpPr/>
          <p:nvPr>
            <p:custDataLst>
              <p:tags r:id="rId11"/>
            </p:custDataLst>
          </p:nvPr>
        </p:nvSpPr>
        <p:spPr>
          <a:xfrm>
            <a:off x="-19685" y="1310005"/>
            <a:ext cx="186690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1</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)概念：</a:t>
            </a:r>
          </a:p>
        </p:txBody>
      </p:sp>
      <p:sp>
        <p:nvSpPr>
          <p:cNvPr id="14" name="文本框 2"/>
          <p:cNvSpPr/>
          <p:nvPr>
            <p:custDataLst>
              <p:tags r:id="rId12"/>
            </p:custDataLst>
          </p:nvPr>
        </p:nvSpPr>
        <p:spPr>
          <a:xfrm>
            <a:off x="14605" y="2161540"/>
            <a:ext cx="355092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(2）等电子体特征：</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animBg="1"/>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p:nvPr>
            <p:custDataLst>
              <p:tags r:id="rId2"/>
            </p:custDataLst>
          </p:nvPr>
        </p:nvPicPr>
        <p:blipFill>
          <a:blip r:embed="rId14"/>
          <a:srcRect l="5076" t="9972" r="5610" b="88075"/>
          <a:stretch>
            <a:fillRect/>
          </a:stretch>
        </p:blipFill>
        <p:spPr>
          <a:xfrm>
            <a:off x="0" y="705485"/>
            <a:ext cx="12192635" cy="121920"/>
          </a:xfrm>
          <a:prstGeom prst="rect">
            <a:avLst/>
          </a:prstGeom>
          <a:noFill/>
          <a:ln w="9525">
            <a:noFill/>
          </a:ln>
        </p:spPr>
      </p:pic>
      <p:sp>
        <p:nvSpPr>
          <p:cNvPr id="2" name="矩形 1"/>
          <p:cNvSpPr/>
          <p:nvPr>
            <p:custDataLst>
              <p:tags r:id="rId3"/>
            </p:custDataLst>
          </p:nvPr>
        </p:nvSpPr>
        <p:spPr>
          <a:xfrm>
            <a:off x="0" y="1211580"/>
            <a:ext cx="497713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(4)等电子体的推断确定方法</a:t>
            </a:r>
            <a:r>
              <a:rPr lang="en-US" altLang="zh-CN" sz="2800" b="1">
                <a:solidFill>
                  <a:srgbClr val="FFFFFF"/>
                </a:solidFill>
                <a:effectLst>
                  <a:outerShdw blurRad="38100" dist="38100" dir="2700000">
                    <a:srgbClr val="000000"/>
                  </a:outerShdw>
                </a:effectLst>
                <a:latin typeface="微软雅黑" panose="020B0503020204020204" pitchFamily="34" charset="-122"/>
                <a:cs typeface="微软雅黑" panose="020B0503020204020204" pitchFamily="34" charset="-122"/>
                <a:sym typeface="+mn-ea"/>
              </a:rPr>
              <a:t>:</a:t>
            </a:r>
          </a:p>
        </p:txBody>
      </p:sp>
      <p:sp>
        <p:nvSpPr>
          <p:cNvPr id="101" name="文本框 100"/>
          <p:cNvSpPr txBox="1"/>
          <p:nvPr>
            <p:custDataLst>
              <p:tags r:id="rId4"/>
            </p:custDataLst>
          </p:nvPr>
        </p:nvSpPr>
        <p:spPr>
          <a:xfrm>
            <a:off x="247650" y="1756410"/>
            <a:ext cx="11539220" cy="5008245"/>
          </a:xfrm>
          <a:prstGeom prst="rect">
            <a:avLst/>
          </a:prstGeom>
          <a:noFill/>
          <a:ln w="9525">
            <a:noFill/>
          </a:ln>
        </p:spPr>
        <p:txBody>
          <a:bodyPr wrap="square">
            <a:noAutofit/>
          </a:bodyPr>
          <a:lstStyle/>
          <a:p>
            <a:pPr marL="457200" indent="-457200">
              <a:buFont typeface="Wingdings" panose="05000000000000000000"/>
              <a:buChar char="n"/>
            </a:pPr>
            <a:r>
              <a:rPr lang="zh-CN" sz="2800" b="1">
                <a:latin typeface="微软雅黑" panose="020B0503020204020204" pitchFamily="34" charset="-122"/>
                <a:cs typeface="微软雅黑" panose="020B0503020204020204" pitchFamily="34" charset="-122"/>
              </a:rPr>
              <a:t>根据等电子原理的定义和条件判断</a:t>
            </a:r>
            <a:r>
              <a:rPr lang="en-US" sz="2800" b="1">
                <a:latin typeface="微软雅黑" panose="020B0503020204020204" pitchFamily="34" charset="-122"/>
                <a:cs typeface="微软雅黑" panose="020B0503020204020204" pitchFamily="34" charset="-122"/>
              </a:rPr>
              <a:t>——</a:t>
            </a:r>
            <a:r>
              <a:rPr lang="zh-CN" sz="2800" b="1">
                <a:solidFill>
                  <a:srgbClr val="FF0000"/>
                </a:solidFill>
                <a:latin typeface="微软雅黑" panose="020B0503020204020204" pitchFamily="34" charset="-122"/>
                <a:cs typeface="微软雅黑" panose="020B0503020204020204" pitchFamily="34" charset="-122"/>
              </a:rPr>
              <a:t>二同</a:t>
            </a:r>
            <a:r>
              <a:rPr lang="en-US" sz="2800" b="1">
                <a:solidFill>
                  <a:srgbClr val="FF0000"/>
                </a:solidFill>
                <a:latin typeface="微软雅黑" panose="020B0503020204020204" pitchFamily="34" charset="-122"/>
                <a:cs typeface="微软雅黑" panose="020B0503020204020204" pitchFamily="34" charset="-122"/>
              </a:rPr>
              <a:t>(</a:t>
            </a:r>
            <a:r>
              <a:rPr lang="zh-CN" sz="2800" b="1">
                <a:solidFill>
                  <a:srgbClr val="FF0000"/>
                </a:solidFill>
                <a:latin typeface="微软雅黑" panose="020B0503020204020204" pitchFamily="34" charset="-122"/>
                <a:cs typeface="微软雅黑" panose="020B0503020204020204" pitchFamily="34" charset="-122"/>
              </a:rPr>
              <a:t>等</a:t>
            </a:r>
            <a:r>
              <a:rPr lang="en-US" sz="2800" b="1">
                <a:solidFill>
                  <a:srgbClr val="FF0000"/>
                </a:solidFill>
                <a:latin typeface="微软雅黑" panose="020B0503020204020204" pitchFamily="34" charset="-122"/>
                <a:cs typeface="微软雅黑" panose="020B0503020204020204" pitchFamily="34" charset="-122"/>
              </a:rPr>
              <a:t>)</a:t>
            </a:r>
            <a:r>
              <a:rPr lang="en-US" sz="2800" b="1">
                <a:latin typeface="微软雅黑" panose="020B0503020204020204" pitchFamily="34" charset="-122"/>
                <a:cs typeface="微软雅黑" panose="020B0503020204020204" pitchFamily="34" charset="-122"/>
              </a:rPr>
              <a:t>   </a:t>
            </a:r>
          </a:p>
          <a:p>
            <a:pPr indent="266700"/>
            <a:r>
              <a:rPr lang="en-US" altLang="zh-CN" sz="2800" b="1">
                <a:latin typeface="微软雅黑" panose="020B0503020204020204" pitchFamily="34" charset="-122"/>
                <a:cs typeface="微软雅黑" panose="020B0503020204020204" pitchFamily="34" charset="-122"/>
              </a:rPr>
              <a:t>  
</a:t>
            </a:r>
          </a:p>
          <a:p>
            <a:pPr indent="266700"/>
            <a:endParaRPr lang="en-US" altLang="zh-CN" sz="2800" b="1">
              <a:latin typeface="微软雅黑" panose="020B0503020204020204" pitchFamily="34" charset="-122"/>
              <a:cs typeface="微软雅黑" panose="020B0503020204020204" pitchFamily="34" charset="-122"/>
            </a:endParaRPr>
          </a:p>
          <a:p>
            <a:pPr indent="266700"/>
            <a:endParaRPr lang="en-US" altLang="zh-CN" sz="2800" b="1">
              <a:latin typeface="微软雅黑" panose="020B0503020204020204" pitchFamily="34" charset="-122"/>
              <a:cs typeface="微软雅黑" panose="020B0503020204020204" pitchFamily="34" charset="-122"/>
            </a:endParaRPr>
          </a:p>
          <a:p>
            <a:pPr indent="266700"/>
            <a:endParaRPr lang="en-US" altLang="zh-CN" sz="2800" b="1">
              <a:latin typeface="微软雅黑" panose="020B0503020204020204" pitchFamily="34" charset="-122"/>
              <a:cs typeface="微软雅黑" panose="020B0503020204020204" pitchFamily="34" charset="-122"/>
            </a:endParaRPr>
          </a:p>
          <a:p>
            <a:pPr indent="266700"/>
            <a:endParaRPr lang="en-US" altLang="zh-CN" sz="2800" b="1">
              <a:latin typeface="微软雅黑" panose="020B0503020204020204" pitchFamily="34" charset="-122"/>
              <a:cs typeface="微软雅黑" panose="020B0503020204020204" pitchFamily="34" charset="-122"/>
            </a:endParaRPr>
          </a:p>
          <a:p>
            <a:pPr indent="266700"/>
            <a:r>
              <a:rPr lang="en-US" altLang="zh-CN" sz="2800" b="1">
                <a:latin typeface="微软雅黑" panose="020B0503020204020204" pitchFamily="34" charset="-122"/>
                <a:cs typeface="微软雅黑" panose="020B0503020204020204" pitchFamily="34" charset="-122"/>
              </a:rPr>
              <a:t> </a:t>
            </a:r>
            <a:endParaRPr lang="zh-CN" sz="2800" b="1">
              <a:solidFill>
                <a:srgbClr val="7030A0"/>
              </a:solidFill>
              <a:latin typeface="微软雅黑" panose="020B0503020204020204" pitchFamily="34" charset="-122"/>
              <a:cs typeface="微软雅黑" panose="020B0503020204020204" pitchFamily="34" charset="-122"/>
            </a:endParaRPr>
          </a:p>
          <a:p>
            <a:pPr indent="266700"/>
            <a:r>
              <a:rPr lang="en-US" altLang="zh-CN" sz="2800" b="1">
                <a:latin typeface="微软雅黑" panose="020B0503020204020204" pitchFamily="34" charset="-122"/>
                <a:cs typeface="微软雅黑" panose="020B0503020204020204" pitchFamily="34" charset="-122"/>
              </a:rPr>
              <a:t> </a:t>
            </a:r>
            <a:endParaRPr lang="zh-CN" sz="2800" b="1">
              <a:solidFill>
                <a:srgbClr val="151CB1"/>
              </a:solidFill>
              <a:highlight>
                <a:srgbClr val="FFFF00"/>
              </a:highlight>
              <a:latin typeface="微软雅黑" panose="020B0503020204020204" pitchFamily="34" charset="-122"/>
              <a:cs typeface="微软雅黑" panose="020B0503020204020204" pitchFamily="34" charset="-122"/>
            </a:endParaRPr>
          </a:p>
          <a:p>
            <a:pPr indent="266700"/>
            <a:endParaRPr lang="zh-CN" altLang="en-US" sz="2800" b="1">
              <a:solidFill>
                <a:srgbClr val="151CB1"/>
              </a:solidFill>
              <a:highlight>
                <a:srgbClr val="FFFF00"/>
              </a:highlight>
              <a:latin typeface="微软雅黑" panose="020B0503020204020204" pitchFamily="34" charset="-122"/>
              <a:cs typeface="微软雅黑" panose="020B0503020204020204" pitchFamily="34" charset="-122"/>
            </a:endParaRPr>
          </a:p>
        </p:txBody>
      </p:sp>
      <p:pic>
        <p:nvPicPr>
          <p:cNvPr id="3" name="图片 2"/>
          <p:cNvPicPr/>
          <p:nvPr>
            <p:custDataLst>
              <p:tags r:id="rId5"/>
            </p:custDataLst>
          </p:nvPr>
        </p:nvPicPr>
        <p:blipFill>
          <a:blip r:embed="rId15"/>
          <a:srcRect l="67881" t="20138" r="5361" b="53006"/>
          <a:stretch>
            <a:fillRect/>
          </a:stretch>
        </p:blipFill>
        <p:spPr>
          <a:xfrm>
            <a:off x="5608955" y="0"/>
            <a:ext cx="6382385" cy="1685925"/>
          </a:xfrm>
          <a:prstGeom prst="rect">
            <a:avLst/>
          </a:prstGeom>
          <a:noFill/>
          <a:ln w="9525">
            <a:solidFill>
              <a:srgbClr val="120EB7"/>
            </a:solidFill>
          </a:ln>
        </p:spPr>
      </p:pic>
      <p:sp>
        <p:nvSpPr>
          <p:cNvPr id="4" name="文本框 3"/>
          <p:cNvSpPr txBox="1"/>
          <p:nvPr>
            <p:custDataLst>
              <p:tags r:id="rId6"/>
            </p:custDataLst>
          </p:nvPr>
        </p:nvSpPr>
        <p:spPr>
          <a:xfrm>
            <a:off x="247650" y="2230755"/>
            <a:ext cx="7687310" cy="521970"/>
          </a:xfrm>
          <a:prstGeom prst="rect">
            <a:avLst/>
          </a:prstGeom>
          <a:noFill/>
        </p:spPr>
        <p:txBody>
          <a:bodyPr wrap="square" rtlCol="0" anchor="t">
            <a:spAutoFit/>
          </a:bodyPr>
          <a:lstStyle/>
          <a:p>
            <a:pPr marL="457200" indent="-457200">
              <a:buFont typeface="Wingdings" panose="05000000000000000000"/>
              <a:buChar char="n"/>
            </a:pPr>
            <a:r>
              <a:rPr lang="zh-CN" sz="2800" b="1">
                <a:latin typeface="微软雅黑" panose="020B0503020204020204" pitchFamily="34" charset="-122"/>
                <a:sym typeface="+mn-ea"/>
              </a:rPr>
              <a:t>借助</a:t>
            </a:r>
            <a:r>
              <a:rPr lang="zh-CN" sz="2800" b="1">
                <a:solidFill>
                  <a:srgbClr val="FF0000"/>
                </a:solidFill>
                <a:latin typeface="微软雅黑" panose="020B0503020204020204" pitchFamily="34" charset="-122"/>
                <a:sym typeface="+mn-ea"/>
              </a:rPr>
              <a:t>周期表</a:t>
            </a:r>
            <a:r>
              <a:rPr lang="zh-CN" sz="2800" b="1">
                <a:latin typeface="微软雅黑" panose="020B0503020204020204" pitchFamily="34" charset="-122"/>
                <a:sym typeface="+mn-ea"/>
              </a:rPr>
              <a:t>知识进行等电子体的判定</a:t>
            </a:r>
            <a:endParaRPr lang="zh-CN" altLang="en-US" sz="2800" b="1">
              <a:latin typeface="微软雅黑" panose="020B0503020204020204" pitchFamily="34" charset="-122"/>
              <a:sym typeface="+mn-ea"/>
            </a:endParaRPr>
          </a:p>
        </p:txBody>
      </p:sp>
      <p:sp>
        <p:nvSpPr>
          <p:cNvPr id="5" name="文本框 4"/>
          <p:cNvSpPr txBox="1"/>
          <p:nvPr>
            <p:custDataLst>
              <p:tags r:id="rId7"/>
            </p:custDataLst>
          </p:nvPr>
        </p:nvSpPr>
        <p:spPr>
          <a:xfrm>
            <a:off x="82550" y="2814320"/>
            <a:ext cx="11704320" cy="953135"/>
          </a:xfrm>
          <a:prstGeom prst="rect">
            <a:avLst/>
          </a:prstGeom>
          <a:noFill/>
        </p:spPr>
        <p:txBody>
          <a:bodyPr wrap="square" rtlCol="0" anchor="t">
            <a:spAutoFit/>
          </a:bodyPr>
          <a:lstStyle/>
          <a:p>
            <a:pPr indent="266700"/>
            <a:r>
              <a:rPr lang="en-US" sz="2800" b="1">
                <a:latin typeface="微软雅黑" panose="020B0503020204020204" pitchFamily="34" charset="-122"/>
                <a:cs typeface="微软雅黑" panose="020B0503020204020204" pitchFamily="34" charset="-122"/>
                <a:sym typeface="+mn-ea"/>
              </a:rPr>
              <a:t>①</a:t>
            </a:r>
            <a:r>
              <a:rPr lang="zh-CN" sz="2800" b="1">
                <a:latin typeface="微软雅黑" panose="020B0503020204020204" pitchFamily="34" charset="-122"/>
                <a:cs typeface="微软雅黑" panose="020B0503020204020204" pitchFamily="34" charset="-122"/>
                <a:sym typeface="+mn-ea"/>
              </a:rPr>
              <a:t>同主族变换，如</a:t>
            </a:r>
            <a:r>
              <a:rPr lang="en-US" sz="2800" b="1">
                <a:latin typeface="微软雅黑" panose="020B0503020204020204" pitchFamily="34" charset="-122"/>
                <a:cs typeface="微软雅黑" panose="020B0503020204020204" pitchFamily="34" charset="-122"/>
                <a:sym typeface="+mn-ea"/>
              </a:rPr>
              <a:t>CO</a:t>
            </a:r>
            <a:r>
              <a:rPr lang="en-US" sz="2800" b="1" baseline="-25000">
                <a:latin typeface="微软雅黑" panose="020B0503020204020204" pitchFamily="34" charset="-122"/>
                <a:cs typeface="微软雅黑" panose="020B0503020204020204" pitchFamily="34" charset="-122"/>
                <a:sym typeface="+mn-ea"/>
              </a:rPr>
              <a:t>2</a:t>
            </a:r>
            <a:r>
              <a:rPr lang="zh-CN" sz="2800" b="1">
                <a:latin typeface="微软雅黑" panose="020B0503020204020204" pitchFamily="34" charset="-122"/>
                <a:cs typeface="微软雅黑" panose="020B0503020204020204" pitchFamily="34" charset="-122"/>
                <a:sym typeface="+mn-ea"/>
              </a:rPr>
              <a:t>与</a:t>
            </a:r>
            <a:r>
              <a:rPr lang="en-US" sz="2800" b="1">
                <a:latin typeface="微软雅黑" panose="020B0503020204020204" pitchFamily="34" charset="-122"/>
                <a:cs typeface="微软雅黑" panose="020B0503020204020204" pitchFamily="34" charset="-122"/>
                <a:sym typeface="+mn-ea"/>
              </a:rPr>
              <a:t>CS</a:t>
            </a:r>
            <a:r>
              <a:rPr lang="en-US" sz="2800" b="1" baseline="-25000">
                <a:latin typeface="微软雅黑" panose="020B0503020204020204" pitchFamily="34" charset="-122"/>
                <a:cs typeface="微软雅黑" panose="020B0503020204020204" pitchFamily="34" charset="-122"/>
                <a:sym typeface="+mn-ea"/>
              </a:rPr>
              <a:t>2</a:t>
            </a:r>
            <a:r>
              <a:rPr lang="zh-CN" sz="2800" b="1">
                <a:latin typeface="微软雅黑" panose="020B0503020204020204" pitchFamily="34" charset="-122"/>
                <a:cs typeface="微软雅黑" panose="020B0503020204020204" pitchFamily="34" charset="-122"/>
                <a:sym typeface="+mn-ea"/>
              </a:rPr>
              <a:t>、</a:t>
            </a:r>
            <a:r>
              <a:rPr lang="en-US" sz="2800" b="1">
                <a:latin typeface="微软雅黑" panose="020B0503020204020204" pitchFamily="34" charset="-122"/>
                <a:cs typeface="微软雅黑" panose="020B0503020204020204" pitchFamily="34" charset="-122"/>
                <a:sym typeface="+mn-ea"/>
              </a:rPr>
              <a:t>CF</a:t>
            </a:r>
            <a:r>
              <a:rPr lang="en-US" sz="2800" b="1" baseline="-25000">
                <a:latin typeface="微软雅黑" panose="020B0503020204020204" pitchFamily="34" charset="-122"/>
                <a:cs typeface="微软雅黑" panose="020B0503020204020204" pitchFamily="34" charset="-122"/>
                <a:sym typeface="+mn-ea"/>
              </a:rPr>
              <a:t>4</a:t>
            </a:r>
            <a:r>
              <a:rPr lang="zh-CN" sz="2800" b="1">
                <a:latin typeface="微软雅黑" panose="020B0503020204020204" pitchFamily="34" charset="-122"/>
                <a:cs typeface="微软雅黑" panose="020B0503020204020204" pitchFamily="34" charset="-122"/>
                <a:sym typeface="+mn-ea"/>
              </a:rPr>
              <a:t>与</a:t>
            </a:r>
            <a:r>
              <a:rPr lang="en-US" sz="2800" b="1">
                <a:latin typeface="微软雅黑" panose="020B0503020204020204" pitchFamily="34" charset="-122"/>
                <a:cs typeface="微软雅黑" panose="020B0503020204020204" pitchFamily="34" charset="-122"/>
                <a:sym typeface="+mn-ea"/>
              </a:rPr>
              <a:t>CCl</a:t>
            </a:r>
            <a:r>
              <a:rPr lang="en-US" sz="2800" b="1" baseline="-25000">
                <a:latin typeface="微软雅黑" panose="020B0503020204020204" pitchFamily="34" charset="-122"/>
                <a:cs typeface="微软雅黑" panose="020B0503020204020204" pitchFamily="34" charset="-122"/>
                <a:sym typeface="+mn-ea"/>
              </a:rPr>
              <a:t>4</a:t>
            </a:r>
            <a:r>
              <a:rPr lang="zh-CN" sz="2800" b="1">
                <a:latin typeface="微软雅黑" panose="020B0503020204020204" pitchFamily="34" charset="-122"/>
                <a:cs typeface="微软雅黑" panose="020B0503020204020204" pitchFamily="34" charset="-122"/>
                <a:sym typeface="+mn-ea"/>
              </a:rPr>
              <a:t>的等电子体。</a:t>
            </a:r>
            <a:endParaRPr lang="zh-CN" sz="2800" b="1">
              <a:latin typeface="微软雅黑" panose="020B0503020204020204" pitchFamily="34" charset="-122"/>
              <a:cs typeface="微软雅黑" panose="020B0503020204020204" pitchFamily="34" charset="-122"/>
            </a:endParaRPr>
          </a:p>
          <a:p>
            <a:pPr indent="266700"/>
            <a:r>
              <a:rPr lang="en-US" sz="2800" b="1">
                <a:latin typeface="微软雅黑" panose="020B0503020204020204" pitchFamily="34" charset="-122"/>
                <a:cs typeface="微软雅黑" panose="020B0503020204020204" pitchFamily="34" charset="-122"/>
                <a:sym typeface="+mn-ea"/>
              </a:rPr>
              <a:t>②</a:t>
            </a:r>
            <a:r>
              <a:rPr lang="zh-CN" sz="2800" b="1">
                <a:latin typeface="微软雅黑" panose="020B0503020204020204" pitchFamily="34" charset="-122"/>
                <a:cs typeface="微软雅黑" panose="020B0503020204020204" pitchFamily="34" charset="-122"/>
                <a:sym typeface="+mn-ea"/>
              </a:rPr>
              <a:t>左右移位补偿，如</a:t>
            </a:r>
            <a:r>
              <a:rPr lang="en-US" sz="2800" b="1">
                <a:latin typeface="微软雅黑" panose="020B0503020204020204" pitchFamily="34" charset="-122"/>
                <a:cs typeface="微软雅黑" panose="020B0503020204020204" pitchFamily="34" charset="-122"/>
                <a:sym typeface="+mn-ea"/>
              </a:rPr>
              <a:t>N</a:t>
            </a:r>
            <a:r>
              <a:rPr lang="en-US" sz="2800" b="1" baseline="-25000">
                <a:latin typeface="微软雅黑" panose="020B0503020204020204" pitchFamily="34" charset="-122"/>
                <a:cs typeface="微软雅黑" panose="020B0503020204020204" pitchFamily="34" charset="-122"/>
                <a:sym typeface="+mn-ea"/>
              </a:rPr>
              <a:t>2</a:t>
            </a:r>
            <a:r>
              <a:rPr lang="zh-CN" sz="2800" b="1">
                <a:latin typeface="微软雅黑" panose="020B0503020204020204" pitchFamily="34" charset="-122"/>
                <a:cs typeface="微软雅黑" panose="020B0503020204020204" pitchFamily="34" charset="-122"/>
                <a:sym typeface="+mn-ea"/>
              </a:rPr>
              <a:t>与</a:t>
            </a:r>
            <a:r>
              <a:rPr lang="en-US" sz="2800" b="1">
                <a:latin typeface="微软雅黑" panose="020B0503020204020204" pitchFamily="34" charset="-122"/>
                <a:cs typeface="微软雅黑" panose="020B0503020204020204" pitchFamily="34" charset="-122"/>
                <a:sym typeface="+mn-ea"/>
              </a:rPr>
              <a:t>CO</a:t>
            </a:r>
            <a:r>
              <a:rPr lang="zh-CN" sz="2800" b="1">
                <a:latin typeface="微软雅黑" panose="020B0503020204020204" pitchFamily="34" charset="-122"/>
                <a:cs typeface="微软雅黑" panose="020B0503020204020204" pitchFamily="34" charset="-122"/>
                <a:sym typeface="+mn-ea"/>
              </a:rPr>
              <a:t>，</a:t>
            </a:r>
            <a:r>
              <a:rPr lang="en-US" sz="2800" b="1">
                <a:latin typeface="微软雅黑" panose="020B0503020204020204" pitchFamily="34" charset="-122"/>
                <a:cs typeface="微软雅黑" panose="020B0503020204020204" pitchFamily="34" charset="-122"/>
                <a:sym typeface="+mn-ea"/>
              </a:rPr>
              <a:t>CO</a:t>
            </a:r>
            <a:r>
              <a:rPr lang="en-US" sz="2800" b="1" baseline="-25000">
                <a:latin typeface="微软雅黑" panose="020B0503020204020204" pitchFamily="34" charset="-122"/>
                <a:cs typeface="微软雅黑" panose="020B0503020204020204" pitchFamily="34" charset="-122"/>
                <a:sym typeface="+mn-ea"/>
              </a:rPr>
              <a:t>3</a:t>
            </a:r>
            <a:r>
              <a:rPr lang="zh-CN" sz="2800" b="1" baseline="30000">
                <a:latin typeface="微软雅黑" panose="020B0503020204020204" pitchFamily="34" charset="-122"/>
                <a:cs typeface="微软雅黑" panose="020B0503020204020204" pitchFamily="34" charset="-122"/>
                <a:sym typeface="+mn-ea"/>
              </a:rPr>
              <a:t>2－</a:t>
            </a:r>
            <a:r>
              <a:rPr lang="zh-CN" sz="2800" b="1">
                <a:latin typeface="微软雅黑" panose="020B0503020204020204" pitchFamily="34" charset="-122"/>
                <a:cs typeface="微软雅黑" panose="020B0503020204020204" pitchFamily="34" charset="-122"/>
                <a:sym typeface="+mn-ea"/>
              </a:rPr>
              <a:t>、</a:t>
            </a:r>
            <a:r>
              <a:rPr lang="en-US" sz="2800" b="1">
                <a:latin typeface="微软雅黑" panose="020B0503020204020204" pitchFamily="34" charset="-122"/>
                <a:cs typeface="微软雅黑" panose="020B0503020204020204" pitchFamily="34" charset="-122"/>
                <a:sym typeface="+mn-ea"/>
              </a:rPr>
              <a:t>NO</a:t>
            </a:r>
            <a:r>
              <a:rPr lang="en-US" sz="2800" b="1" baseline="-25000">
                <a:latin typeface="微软雅黑" panose="020B0503020204020204" pitchFamily="34" charset="-122"/>
                <a:cs typeface="微软雅黑" panose="020B0503020204020204" pitchFamily="34" charset="-122"/>
                <a:sym typeface="+mn-ea"/>
              </a:rPr>
              <a:t>3</a:t>
            </a:r>
            <a:r>
              <a:rPr lang="zh-CN" sz="2800" b="1" baseline="30000">
                <a:latin typeface="微软雅黑" panose="020B0503020204020204" pitchFamily="34" charset="-122"/>
                <a:cs typeface="微软雅黑" panose="020B0503020204020204" pitchFamily="34" charset="-122"/>
                <a:sym typeface="+mn-ea"/>
              </a:rPr>
              <a:t>－</a:t>
            </a:r>
            <a:r>
              <a:rPr lang="zh-CN" sz="2800" b="1">
                <a:latin typeface="微软雅黑" panose="020B0503020204020204" pitchFamily="34" charset="-122"/>
                <a:cs typeface="微软雅黑" panose="020B0503020204020204" pitchFamily="34" charset="-122"/>
                <a:sym typeface="+mn-ea"/>
              </a:rPr>
              <a:t>与</a:t>
            </a:r>
            <a:r>
              <a:rPr lang="en-US" sz="2800" b="1">
                <a:latin typeface="微软雅黑" panose="020B0503020204020204" pitchFamily="34" charset="-122"/>
                <a:cs typeface="微软雅黑" panose="020B0503020204020204" pitchFamily="34" charset="-122"/>
                <a:sym typeface="+mn-ea"/>
              </a:rPr>
              <a:t>SO</a:t>
            </a:r>
            <a:r>
              <a:rPr lang="en-US" sz="2800" b="1" baseline="-25000">
                <a:latin typeface="微软雅黑" panose="020B0503020204020204" pitchFamily="34" charset="-122"/>
                <a:cs typeface="微软雅黑" panose="020B0503020204020204" pitchFamily="34" charset="-122"/>
                <a:sym typeface="+mn-ea"/>
              </a:rPr>
              <a:t>3</a:t>
            </a:r>
            <a:r>
              <a:rPr lang="zh-CN" sz="2800" b="1">
                <a:latin typeface="微软雅黑" panose="020B0503020204020204" pitchFamily="34" charset="-122"/>
                <a:cs typeface="微软雅黑" panose="020B0503020204020204" pitchFamily="34" charset="-122"/>
                <a:sym typeface="+mn-ea"/>
              </a:rPr>
              <a:t>是等电子体。</a:t>
            </a:r>
            <a:endParaRPr lang="zh-CN" altLang="en-US" sz="2800" b="1">
              <a:latin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8"/>
            </p:custDataLst>
          </p:nvPr>
        </p:nvSpPr>
        <p:spPr>
          <a:xfrm>
            <a:off x="212725" y="3890645"/>
            <a:ext cx="11544935" cy="1384995"/>
          </a:xfrm>
          <a:prstGeom prst="rect">
            <a:avLst/>
          </a:prstGeom>
          <a:solidFill>
            <a:schemeClr val="accent1">
              <a:lumMod val="20000"/>
              <a:lumOff val="80000"/>
            </a:schemeClr>
          </a:solidFill>
        </p:spPr>
        <p:txBody>
          <a:bodyPr wrap="square" rtlCol="0" anchor="t">
            <a:spAutoFit/>
          </a:bodyPr>
          <a:lstStyle/>
          <a:p>
            <a:r>
              <a:rPr lang="zh-CN" sz="2800" b="1">
                <a:latin typeface="微软雅黑" panose="020B0503020204020204" pitchFamily="34" charset="-122"/>
                <a:sym typeface="+mn-ea"/>
              </a:rPr>
              <a:t>如果是</a:t>
            </a:r>
            <a:r>
              <a:rPr lang="zh-CN" sz="2800" b="1">
                <a:solidFill>
                  <a:srgbClr val="7030A0"/>
                </a:solidFill>
                <a:latin typeface="微软雅黑" panose="020B0503020204020204" pitchFamily="34" charset="-122"/>
                <a:sym typeface="+mn-ea"/>
              </a:rPr>
              <a:t>阴离子</a:t>
            </a:r>
            <a:r>
              <a:rPr lang="zh-CN" sz="2800" b="1">
                <a:latin typeface="微软雅黑" panose="020B0503020204020204" pitchFamily="34" charset="-122"/>
                <a:sym typeface="+mn-ea"/>
              </a:rPr>
              <a:t>，判断价电子总数时应用</a:t>
            </a:r>
            <a:r>
              <a:rPr lang="zh-CN" sz="2800" b="1">
                <a:solidFill>
                  <a:srgbClr val="7030A0"/>
                </a:solidFill>
                <a:latin typeface="微软雅黑" panose="020B0503020204020204" pitchFamily="34" charset="-122"/>
                <a:sym typeface="+mn-ea"/>
              </a:rPr>
              <a:t>各原子价电子数之和</a:t>
            </a:r>
            <a:r>
              <a:rPr lang="zh-CN" sz="2800" b="1">
                <a:solidFill>
                  <a:srgbClr val="FF0000"/>
                </a:solidFill>
                <a:latin typeface="微软雅黑" panose="020B0503020204020204" pitchFamily="34" charset="-122"/>
                <a:sym typeface="+mn-ea"/>
              </a:rPr>
              <a:t>加</a:t>
            </a:r>
            <a:r>
              <a:rPr lang="zh-CN" sz="2800" b="1">
                <a:solidFill>
                  <a:srgbClr val="7030A0"/>
                </a:solidFill>
                <a:latin typeface="微软雅黑" panose="020B0503020204020204" pitchFamily="34" charset="-122"/>
                <a:sym typeface="+mn-ea"/>
              </a:rPr>
              <a:t>上阴离子所带的电荷数；</a:t>
            </a:r>
            <a:r>
              <a:rPr lang="zh-CN" altLang="en-US" sz="2400" b="1">
                <a:solidFill>
                  <a:srgbClr val="FF0000"/>
                </a:solidFill>
                <a:latin typeface="微软雅黑" panose="020B0503020204020204" pitchFamily="34" charset="-122"/>
                <a:sym typeface="+mn-ea"/>
              </a:rPr>
              <a:t>（</a:t>
            </a:r>
            <a:r>
              <a:rPr lang="zh-CN" altLang="zh-CN" sz="2400" b="1">
                <a:solidFill>
                  <a:srgbClr val="FF0000"/>
                </a:solidFill>
                <a:latin typeface="微软雅黑" panose="020B0503020204020204" pitchFamily="34" charset="-122"/>
                <a:cs typeface="微软雅黑" panose="020B0503020204020204" pitchFamily="34" charset="-122"/>
                <a:sym typeface="+mn-ea"/>
              </a:rPr>
              <a:t>例： </a:t>
            </a:r>
            <a:r>
              <a:rPr lang="en-US" altLang="zh-CN" sz="2400" b="1">
                <a:solidFill>
                  <a:srgbClr val="FF0000"/>
                </a:solidFill>
                <a:latin typeface="微软雅黑" panose="020B0503020204020204" pitchFamily="34" charset="-122"/>
                <a:cs typeface="微软雅黑" panose="020B0503020204020204" pitchFamily="34" charset="-122"/>
                <a:sym typeface="+mn-ea"/>
              </a:rPr>
              <a:t>CO</a:t>
            </a:r>
            <a:r>
              <a:rPr lang="en-US" altLang="zh-CN" sz="2400" b="1" baseline="-25000">
                <a:solidFill>
                  <a:srgbClr val="FF0000"/>
                </a:solidFill>
                <a:latin typeface="微软雅黑" panose="020B0503020204020204" pitchFamily="34" charset="-122"/>
                <a:cs typeface="微软雅黑" panose="020B0503020204020204" pitchFamily="34" charset="-122"/>
                <a:sym typeface="+mn-ea"/>
              </a:rPr>
              <a:t>3</a:t>
            </a:r>
            <a:r>
              <a:rPr lang="zh-CN" altLang="zh-CN" sz="2400" b="1" baseline="30000">
                <a:solidFill>
                  <a:srgbClr val="FF0000"/>
                </a:solidFill>
                <a:latin typeface="微软雅黑" panose="020B0503020204020204" pitchFamily="34" charset="-122"/>
                <a:cs typeface="微软雅黑" panose="020B0503020204020204" pitchFamily="34" charset="-122"/>
                <a:sym typeface="+mn-ea"/>
              </a:rPr>
              <a:t>2－</a:t>
            </a:r>
            <a:r>
              <a:rPr lang="zh-CN" altLang="zh-CN" sz="2400" b="1">
                <a:solidFill>
                  <a:srgbClr val="FF0000"/>
                </a:solidFill>
                <a:latin typeface="微软雅黑" panose="020B0503020204020204" pitchFamily="34" charset="-122"/>
                <a:cs typeface="微软雅黑" panose="020B0503020204020204" pitchFamily="34" charset="-122"/>
                <a:sym typeface="+mn-ea"/>
              </a:rPr>
              <a:t>价电子总数为</a:t>
            </a:r>
            <a:r>
              <a:rPr lang="en-US" altLang="zh-CN" sz="2400" b="1">
                <a:solidFill>
                  <a:srgbClr val="FF0000"/>
                </a:solidFill>
                <a:latin typeface="微软雅黑" panose="020B0503020204020204" pitchFamily="34" charset="-122"/>
                <a:cs typeface="微软雅黑" panose="020B0503020204020204" pitchFamily="34" charset="-122"/>
                <a:sym typeface="+mn-ea"/>
              </a:rPr>
              <a:t>24</a:t>
            </a:r>
            <a:r>
              <a:rPr lang="zh-CN" altLang="en-US" sz="2400" b="1">
                <a:solidFill>
                  <a:srgbClr val="FF0000"/>
                </a:solidFill>
                <a:latin typeface="微软雅黑" panose="020B0503020204020204" pitchFamily="34" charset="-122"/>
                <a:cs typeface="微软雅黑" panose="020B0503020204020204" pitchFamily="34" charset="-122"/>
                <a:sym typeface="+mn-ea"/>
              </a:rPr>
              <a:t>）</a:t>
            </a:r>
            <a:endParaRPr lang="en-US" altLang="en-US" sz="2400" b="1">
              <a:solidFill>
                <a:srgbClr val="FF0000"/>
              </a:solidFill>
              <a:latin typeface="微软雅黑" panose="020B0503020204020204" pitchFamily="34" charset="-122"/>
              <a:cs typeface="微软雅黑" panose="020B0503020204020204" pitchFamily="34" charset="-122"/>
              <a:sym typeface="+mn-ea"/>
            </a:endParaRPr>
          </a:p>
          <a:p>
            <a:endParaRPr lang="zh-CN" altLang="en-US" sz="2800" b="1">
              <a:solidFill>
                <a:srgbClr val="FF0000"/>
              </a:solidFill>
              <a:latin typeface="微软雅黑" panose="020B0503020204020204" pitchFamily="34" charset="-122"/>
              <a:sym typeface="+mn-ea"/>
            </a:endParaRPr>
          </a:p>
        </p:txBody>
      </p:sp>
      <p:sp>
        <p:nvSpPr>
          <p:cNvPr id="8" name="文本框 7"/>
          <p:cNvSpPr txBox="1"/>
          <p:nvPr>
            <p:custDataLst>
              <p:tags r:id="rId9"/>
            </p:custDataLst>
          </p:nvPr>
        </p:nvSpPr>
        <p:spPr>
          <a:xfrm>
            <a:off x="212090" y="5019040"/>
            <a:ext cx="11642725" cy="1323439"/>
          </a:xfrm>
          <a:prstGeom prst="rect">
            <a:avLst/>
          </a:prstGeom>
          <a:solidFill>
            <a:schemeClr val="accent3">
              <a:lumMod val="20000"/>
              <a:lumOff val="80000"/>
            </a:schemeClr>
          </a:solidFill>
        </p:spPr>
        <p:txBody>
          <a:bodyPr wrap="square" rtlCol="0" anchor="t">
            <a:spAutoFit/>
          </a:bodyPr>
          <a:lstStyle/>
          <a:p>
            <a:r>
              <a:rPr lang="zh-CN" sz="2800" b="1">
                <a:latin typeface="微软雅黑" panose="020B0503020204020204" pitchFamily="34" charset="-122"/>
                <a:sym typeface="+mn-ea"/>
              </a:rPr>
              <a:t>如果是</a:t>
            </a:r>
            <a:r>
              <a:rPr lang="zh-CN" sz="2800" b="1">
                <a:solidFill>
                  <a:srgbClr val="151CB1"/>
                </a:solidFill>
                <a:latin typeface="微软雅黑" panose="020B0503020204020204" pitchFamily="34" charset="-122"/>
                <a:sym typeface="+mn-ea"/>
              </a:rPr>
              <a:t>阳离子</a:t>
            </a:r>
            <a:r>
              <a:rPr lang="zh-CN" sz="2800" b="1">
                <a:latin typeface="微软雅黑" panose="020B0503020204020204" pitchFamily="34" charset="-122"/>
                <a:sym typeface="+mn-ea"/>
              </a:rPr>
              <a:t>，判断价电子总数时应用</a:t>
            </a:r>
            <a:r>
              <a:rPr lang="zh-CN" sz="2800" b="1">
                <a:solidFill>
                  <a:srgbClr val="151CB1"/>
                </a:solidFill>
                <a:latin typeface="微软雅黑" panose="020B0503020204020204" pitchFamily="34" charset="-122"/>
                <a:sym typeface="+mn-ea"/>
              </a:rPr>
              <a:t>各原子价电子数之和</a:t>
            </a:r>
            <a:r>
              <a:rPr lang="zh-CN" sz="2800" b="1">
                <a:solidFill>
                  <a:srgbClr val="FF0000"/>
                </a:solidFill>
                <a:latin typeface="微软雅黑" panose="020B0503020204020204" pitchFamily="34" charset="-122"/>
                <a:sym typeface="+mn-ea"/>
              </a:rPr>
              <a:t>减</a:t>
            </a:r>
            <a:r>
              <a:rPr lang="zh-CN" sz="2800" b="1">
                <a:solidFill>
                  <a:srgbClr val="151CB1"/>
                </a:solidFill>
                <a:latin typeface="微软雅黑" panose="020B0503020204020204" pitchFamily="34" charset="-122"/>
                <a:sym typeface="+mn-ea"/>
              </a:rPr>
              <a:t>去阳离子所带的电荷数。</a:t>
            </a:r>
            <a:r>
              <a:rPr lang="zh-CN" altLang="en-US" sz="2800" b="1">
                <a:solidFill>
                  <a:srgbClr val="FF0000"/>
                </a:solidFill>
                <a:latin typeface="微软雅黑" panose="020B0503020204020204" pitchFamily="34" charset="-122"/>
                <a:sym typeface="+mn-ea"/>
              </a:rPr>
              <a:t>（</a:t>
            </a:r>
            <a:r>
              <a:rPr lang="zh-CN" altLang="zh-CN" sz="2400" b="1">
                <a:solidFill>
                  <a:srgbClr val="FF0000"/>
                </a:solidFill>
                <a:latin typeface="微软雅黑" panose="020B0503020204020204" pitchFamily="34" charset="-122"/>
                <a:cs typeface="微软雅黑" panose="020B0503020204020204" pitchFamily="34" charset="-122"/>
                <a:sym typeface="+mn-ea"/>
              </a:rPr>
              <a:t>例：</a:t>
            </a:r>
            <a:r>
              <a:rPr lang="en-US" altLang="zh-CN" sz="2400" b="1">
                <a:solidFill>
                  <a:srgbClr val="FF0000"/>
                </a:solidFill>
                <a:latin typeface="微软雅黑" panose="020B0503020204020204" pitchFamily="34" charset="-122"/>
                <a:cs typeface="微软雅黑" panose="020B0503020204020204" pitchFamily="34" charset="-122"/>
                <a:sym typeface="+mn-ea"/>
              </a:rPr>
              <a:t>NH</a:t>
            </a:r>
            <a:r>
              <a:rPr lang="en-US" altLang="zh-CN" sz="2400" b="1" baseline="-25000">
                <a:solidFill>
                  <a:srgbClr val="FF0000"/>
                </a:solidFill>
                <a:latin typeface="微软雅黑" panose="020B0503020204020204" pitchFamily="34" charset="-122"/>
                <a:cs typeface="微软雅黑" panose="020B0503020204020204" pitchFamily="34" charset="-122"/>
                <a:sym typeface="+mn-ea"/>
              </a:rPr>
              <a:t>4</a:t>
            </a:r>
            <a:r>
              <a:rPr lang="zh-CN" altLang="zh-CN" sz="2400" b="1" baseline="30000">
                <a:solidFill>
                  <a:srgbClr val="FF0000"/>
                </a:solidFill>
                <a:latin typeface="微软雅黑" panose="020B0503020204020204" pitchFamily="34" charset="-122"/>
                <a:cs typeface="微软雅黑" panose="020B0503020204020204" pitchFamily="34" charset="-122"/>
                <a:sym typeface="+mn-ea"/>
              </a:rPr>
              <a:t>＋</a:t>
            </a:r>
            <a:r>
              <a:rPr lang="zh-CN" altLang="zh-CN" sz="2400" b="1">
                <a:solidFill>
                  <a:srgbClr val="FF0000"/>
                </a:solidFill>
                <a:latin typeface="微软雅黑" panose="020B0503020204020204" pitchFamily="34" charset="-122"/>
                <a:cs typeface="微软雅黑" panose="020B0503020204020204" pitchFamily="34" charset="-122"/>
                <a:sym typeface="+mn-ea"/>
              </a:rPr>
              <a:t>价电子总数为</a:t>
            </a:r>
            <a:r>
              <a:rPr lang="en-US" altLang="zh-CN" sz="2400" b="1">
                <a:solidFill>
                  <a:srgbClr val="FF0000"/>
                </a:solidFill>
                <a:latin typeface="微软雅黑" panose="020B0503020204020204" pitchFamily="34" charset="-122"/>
                <a:cs typeface="微软雅黑" panose="020B0503020204020204" pitchFamily="34" charset="-122"/>
                <a:sym typeface="+mn-ea"/>
              </a:rPr>
              <a:t>8</a:t>
            </a:r>
            <a:r>
              <a:rPr lang="zh-CN" altLang="en-US" sz="2400" b="1">
                <a:solidFill>
                  <a:srgbClr val="FF0000"/>
                </a:solidFill>
                <a:latin typeface="微软雅黑" panose="020B0503020204020204" pitchFamily="34" charset="-122"/>
                <a:cs typeface="微软雅黑" panose="020B0503020204020204" pitchFamily="34" charset="-122"/>
                <a:sym typeface="+mn-ea"/>
              </a:rPr>
              <a:t>）</a:t>
            </a:r>
            <a:endParaRPr lang="en-US" altLang="en-US" sz="2400" b="1">
              <a:solidFill>
                <a:srgbClr val="FF0000"/>
              </a:solidFill>
              <a:latin typeface="微软雅黑" panose="020B0503020204020204" pitchFamily="34" charset="-122"/>
              <a:cs typeface="微软雅黑" panose="020B0503020204020204" pitchFamily="34" charset="-122"/>
              <a:sym typeface="+mn-ea"/>
            </a:endParaRPr>
          </a:p>
          <a:p>
            <a:endParaRPr lang="zh-CN" altLang="en-US" sz="2400" b="1">
              <a:solidFill>
                <a:srgbClr val="FF0000"/>
              </a:solidFill>
              <a:latin typeface="微软雅黑" panose="020B0503020204020204" pitchFamily="34" charset="-122"/>
              <a:sym typeface="+mn-ea"/>
            </a:endParaRPr>
          </a:p>
        </p:txBody>
      </p:sp>
      <p:sp>
        <p:nvSpPr>
          <p:cNvPr id="12" name="文本框 11"/>
          <p:cNvSpPr txBox="1"/>
          <p:nvPr>
            <p:custDataLst>
              <p:tags r:id="rId10"/>
            </p:custDataLst>
          </p:nvPr>
        </p:nvSpPr>
        <p:spPr>
          <a:xfrm>
            <a:off x="349885" y="660400"/>
            <a:ext cx="2879090"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1.</a:t>
            </a:r>
            <a:r>
              <a:rPr lang="zh-CN" altLang="en-US" sz="2800" b="1" kern="100">
                <a:solidFill>
                  <a:srgbClr val="C00000"/>
                </a:solidFill>
                <a:latin typeface="微软雅黑" panose="020B0503020204020204" pitchFamily="34" charset="-122"/>
                <a:cs typeface="微软雅黑" panose="020B0503020204020204" pitchFamily="34" charset="-122"/>
              </a:rPr>
              <a:t>等电子体</a:t>
            </a:r>
          </a:p>
        </p:txBody>
      </p:sp>
      <p:sp>
        <p:nvSpPr>
          <p:cNvPr id="34" name="AutoShape 117"/>
          <p:cNvSpPr/>
          <p:nvPr>
            <p:custDataLst>
              <p:tags r:id="rId11"/>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b="1" kern="0">
                <a:solidFill>
                  <a:srgbClr val="C00000"/>
                </a:solidFill>
                <a:effectLst>
                  <a:outerShdw blurRad="38100" dist="38100" dir="2700000" algn="tl">
                    <a:srgbClr val="000000"/>
                  </a:outerShdw>
                </a:effectLst>
                <a:latin typeface="微软雅黑" panose="020B0503020204020204" pitchFamily="34" charset="-122"/>
                <a:cs typeface="Times New Roman" panose="02020603050405020304" pitchFamily="18" charset="0"/>
                <a:sym typeface="Gill Sans" panose="020B0502020104020203" charset="0"/>
              </a:rPr>
              <a:t>	</a:t>
            </a:r>
          </a:p>
        </p:txBody>
      </p:sp>
      <p:sp>
        <p:nvSpPr>
          <p:cNvPr id="13" name="文本框 12"/>
          <p:cNvSpPr txBox="1"/>
          <p:nvPr>
            <p:custDataLst>
              <p:tags r:id="rId12"/>
            </p:custDataLst>
          </p:nvPr>
        </p:nvSpPr>
        <p:spPr>
          <a:xfrm>
            <a:off x="14605" y="-16510"/>
            <a:ext cx="3300095"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三、</a:t>
            </a:r>
            <a:r>
              <a:rPr lang="zh-CN" altLang="en-US" sz="3600">
                <a:sym typeface="+mn-ea"/>
              </a:rPr>
              <a:t>等电子体</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custDataLst>
              <p:tags r:id="rId1"/>
            </p:custDataLst>
          </p:nvPr>
        </p:nvGrpSpPr>
        <p:grpSpPr>
          <a:xfrm>
            <a:off x="230343" y="673570"/>
            <a:ext cx="1549660" cy="704850"/>
            <a:chOff x="4292926" y="1438266"/>
            <a:chExt cx="1549660" cy="704850"/>
          </a:xfrm>
        </p:grpSpPr>
        <p:grpSp>
          <p:nvGrpSpPr>
            <p:cNvPr id="3" name="组合 40"/>
            <p:cNvGrpSpPr/>
            <p:nvPr>
              <p:custDataLst>
                <p:tags r:id="rId16"/>
              </p:custDataLst>
            </p:nvPr>
          </p:nvGrpSpPr>
          <p:grpSpPr>
            <a:xfrm>
              <a:off x="4699578" y="1524452"/>
              <a:ext cx="1143008" cy="521970"/>
              <a:chOff x="1371488" y="2830302"/>
              <a:chExt cx="1143008" cy="521970"/>
            </a:xfrm>
          </p:grpSpPr>
          <p:sp>
            <p:nvSpPr>
              <p:cNvPr id="16" name="圆角矩形 15"/>
              <p:cNvSpPr/>
              <p:nvPr>
                <p:custDataLst>
                  <p:tags r:id="rId18"/>
                </p:custDataLst>
              </p:nvPr>
            </p:nvSpPr>
            <p:spPr>
              <a:xfrm>
                <a:off x="1371488" y="2874546"/>
                <a:ext cx="1143008" cy="470570"/>
              </a:xfrm>
              <a:prstGeom prst="roundRect">
                <a:avLst>
                  <a:gd name="adj" fmla="val 4892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custDataLst>
                  <p:tags r:id="rId19"/>
                </p:custDataLst>
              </p:nvPr>
            </p:nvSpPr>
            <p:spPr>
              <a:xfrm>
                <a:off x="1600550" y="2830302"/>
                <a:ext cx="897890" cy="521970"/>
              </a:xfrm>
              <a:prstGeom prst="rect">
                <a:avLst/>
              </a:prstGeom>
              <a:noFill/>
              <a:scene3d>
                <a:camera prst="perspectiveFront"/>
                <a:lightRig rig="threePt" dir="t"/>
              </a:scene3d>
            </p:spPr>
            <p:txBody>
              <a:bodyPr wrap="none" rtlCol="0">
                <a:spAutoFit/>
              </a:bodyPr>
              <a:lstStyle/>
              <a:p>
                <a:r>
                  <a:rPr lang="zh-CN" altLang="en-US" sz="2800" b="1">
                    <a:solidFill>
                      <a:schemeClr val="bg1"/>
                    </a:solidFill>
                    <a:latin typeface="黑体" panose="02010609060101010101" charset="-122"/>
                    <a:ea typeface="黑体" panose="02010609060101010101" charset="-122"/>
                  </a:rPr>
                  <a:t>练习</a:t>
                </a:r>
              </a:p>
            </p:txBody>
          </p:sp>
        </p:grpSp>
        <p:pic>
          <p:nvPicPr>
            <p:cNvPr id="15" name="Picture 2"/>
            <p:cNvPicPr>
              <a:picLocks noChangeAspect="1" noChangeArrowheads="1"/>
            </p:cNvPicPr>
            <p:nvPr>
              <p:custDataLst>
                <p:tags r:id="rId17"/>
              </p:custDataLst>
            </p:nvPr>
          </p:nvPicPr>
          <p:blipFill>
            <a:blip r:embed="rId21"/>
            <a:stretch>
              <a:fillRect/>
            </a:stretch>
          </p:blipFill>
          <p:spPr bwMode="auto">
            <a:xfrm>
              <a:off x="4292926" y="1438266"/>
              <a:ext cx="704850" cy="704850"/>
            </a:xfrm>
            <a:prstGeom prst="rect">
              <a:avLst/>
            </a:prstGeom>
            <a:noFill/>
            <a:ln w="9525">
              <a:noFill/>
              <a:miter lim="800000"/>
              <a:headEnd/>
              <a:tailEnd/>
            </a:ln>
          </p:spPr>
        </p:pic>
      </p:grpSp>
      <p:sp>
        <p:nvSpPr>
          <p:cNvPr id="9" name="矩形 8"/>
          <p:cNvSpPr>
            <a:spLocks noChangeAspect="1"/>
          </p:cNvSpPr>
          <p:nvPr>
            <p:custDataLst>
              <p:tags r:id="rId2"/>
            </p:custDataLst>
          </p:nvPr>
        </p:nvSpPr>
        <p:spPr>
          <a:xfrm>
            <a:off x="1166776" y="1239985"/>
            <a:ext cx="9774921" cy="1134862"/>
          </a:xfrm>
          <a:prstGeom prst="rect">
            <a:avLst/>
          </a:prstGeom>
        </p:spPr>
        <p:txBody>
          <a:bodyPr wrap="square">
            <a:spAutoFit/>
          </a:bodyPr>
          <a:lstStyle/>
          <a:p>
            <a:pPr defTabSz="914400" eaLnBrk="1" latinLnBrk="0" hangingPunct="1">
              <a:lnSpc>
                <a:spcPct val="150000"/>
              </a:lnSpc>
              <a:spcAft>
                <a:spcPct val="0"/>
              </a:spcAft>
              <a:tabLst>
                <a:tab pos="1029335" algn="l"/>
                <a:tab pos="1850390" algn="l"/>
                <a:tab pos="2538095" algn="l"/>
                <a:tab pos="3221990" algn="l"/>
              </a:tabLst>
            </a:pP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可以反映共价键强弱的物理量是</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1" latinLnBrk="0" hangingPunct="1">
              <a:lnSpc>
                <a:spcPct val="150000"/>
              </a:lnSpc>
              <a:spcAft>
                <a:spcPct val="0"/>
              </a:spcAft>
              <a:tabLst>
                <a:tab pos="1029335" algn="l"/>
                <a:tab pos="1850390" algn="l"/>
                <a:tab pos="2538095" algn="l"/>
                <a:tab pos="3221990" algn="l"/>
              </a:tabLst>
            </a:pP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键能</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键能、键长</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键能、键长、键角</a:t>
            </a:r>
            <a:r>
              <a:rPr lang="en-US" altLang="zh-CN" sz="2400" b="1" dirty="0">
                <a:solidFill>
                  <a:srgbClr val="000000"/>
                </a:solidFill>
                <a:latin typeface="Times New Roman" panose="02020603050405020304" pitchFamily="18" charset="0"/>
                <a:cs typeface="Times New Roman" panose="02020603050405020304" pitchFamily="18" charset="0"/>
              </a:rPr>
              <a:t>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键长、键角</a:t>
            </a:r>
          </a:p>
        </p:txBody>
      </p:sp>
      <p:sp>
        <p:nvSpPr>
          <p:cNvPr id="10" name="矩形 9"/>
          <p:cNvSpPr>
            <a:spLocks noChangeAspect="1"/>
          </p:cNvSpPr>
          <p:nvPr>
            <p:custDataLst>
              <p:tags r:id="rId3"/>
            </p:custDataLst>
          </p:nvPr>
        </p:nvSpPr>
        <p:spPr>
          <a:xfrm>
            <a:off x="1166776" y="2340733"/>
            <a:ext cx="8845550" cy="1687963"/>
          </a:xfrm>
          <a:prstGeom prst="rect">
            <a:avLst/>
          </a:prstGeom>
        </p:spPr>
        <p:txBody>
          <a:bodyPr wrap="square">
            <a:spAutoFit/>
          </a:bodyPr>
          <a:lstStyle/>
          <a:p>
            <a:pPr defTabSz="914400" eaLnBrk="1" latinLnBrk="0" hangingPunct="1">
              <a:lnSpc>
                <a:spcPct val="150000"/>
              </a:lnSpc>
              <a:spcAft>
                <a:spcPct val="0"/>
              </a:spcAft>
              <a:tabLst>
                <a:tab pos="1029335" algn="l"/>
                <a:tab pos="1850390" algn="l"/>
                <a:tab pos="2538095" algn="l"/>
                <a:tab pos="3221990" algn="l"/>
              </a:tabLst>
            </a:pP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从键长的角度判断</a:t>
            </a:r>
            <a:r>
              <a:rPr lang="zh-CN" altLang="en-US"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下列共价键中最稳定的是</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1" latinLnBrk="0" hangingPunct="1">
              <a:lnSpc>
                <a:spcPct val="150000"/>
              </a:lnSpc>
              <a:spcAft>
                <a:spcPct val="0"/>
              </a:spcAft>
              <a:tabLst>
                <a:tab pos="1029335" algn="l"/>
                <a:tab pos="1850390" algn="l"/>
                <a:tab pos="2538095" algn="l"/>
                <a:tab pos="3221990" algn="l"/>
              </a:tabLst>
            </a:pPr>
            <a:r>
              <a:rPr lang="en-US"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A.H—F	    B.N—H         C.C—H	      D.S—H</a:t>
            </a:r>
            <a:endPar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400" eaLnBrk="1" latinLnBrk="0" hangingPunct="1">
              <a:lnSpc>
                <a:spcPct val="150000"/>
              </a:lnSpc>
              <a:spcAft>
                <a:spcPct val="0"/>
              </a:spcAft>
              <a:tabLst>
                <a:tab pos="1029335" algn="l"/>
                <a:tab pos="1850390" algn="l"/>
                <a:tab pos="2538095" algn="l"/>
                <a:tab pos="3221990" algn="l"/>
              </a:tabLst>
            </a:pPr>
            <a:endParaRPr lang="zh-CN" altLang="zh-CN" sz="2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
          <p:cNvSpPr txBox="1"/>
          <p:nvPr>
            <p:custDataLst>
              <p:tags r:id="rId4"/>
            </p:custDataLst>
          </p:nvPr>
        </p:nvSpPr>
        <p:spPr>
          <a:xfrm>
            <a:off x="5799855" y="1360295"/>
            <a:ext cx="857256" cy="521970"/>
          </a:xfrm>
          <a:prstGeom prst="rect">
            <a:avLst/>
          </a:prstGeom>
          <a:noFill/>
          <a:ln w="9525">
            <a:noFill/>
          </a:ln>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defRPr/>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charset="-122"/>
                <a:cs typeface="Times New Roman" panose="02020603050405020304" pitchFamily="18" charset="0"/>
              </a:rPr>
              <a:t>B</a:t>
            </a:r>
          </a:p>
        </p:txBody>
      </p:sp>
      <p:sp>
        <p:nvSpPr>
          <p:cNvPr id="12" name="文本框 1"/>
          <p:cNvSpPr txBox="1"/>
          <p:nvPr>
            <p:custDataLst>
              <p:tags r:id="rId5"/>
            </p:custDataLst>
          </p:nvPr>
        </p:nvSpPr>
        <p:spPr>
          <a:xfrm>
            <a:off x="7665395" y="2461042"/>
            <a:ext cx="857256" cy="521970"/>
          </a:xfrm>
          <a:prstGeom prst="rect">
            <a:avLst/>
          </a:prstGeom>
          <a:noFill/>
          <a:ln w="9525">
            <a:noFill/>
          </a:ln>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defRPr/>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黑体" panose="02010609060101010101" charset="-122"/>
                <a:cs typeface="Times New Roman" panose="02020603050405020304" pitchFamily="18" charset="0"/>
              </a:rPr>
              <a:t>A</a:t>
            </a:r>
          </a:p>
        </p:txBody>
      </p:sp>
      <p:sp>
        <p:nvSpPr>
          <p:cNvPr id="4" name="文本框 3"/>
          <p:cNvSpPr txBox="1"/>
          <p:nvPr>
            <p:custDataLst>
              <p:tags r:id="rId6"/>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5" name="文本框 99">
            <a:extLst>
              <a:ext uri="{FF2B5EF4-FFF2-40B4-BE49-F238E27FC236}">
                <a16:creationId xmlns:a16="http://schemas.microsoft.com/office/drawing/2014/main" id="{2B1FFE7F-3B1E-43F4-9ED2-3A68F18D5E33}"/>
              </a:ext>
            </a:extLst>
          </p:cNvPr>
          <p:cNvSpPr txBox="1"/>
          <p:nvPr>
            <p:custDataLst>
              <p:tags r:id="rId7"/>
            </p:custDataLst>
          </p:nvPr>
        </p:nvSpPr>
        <p:spPr>
          <a:xfrm>
            <a:off x="1166777" y="3371896"/>
            <a:ext cx="8569960" cy="2677656"/>
          </a:xfrm>
          <a:prstGeom prst="rect">
            <a:avLst/>
          </a:prstGeom>
          <a:noFill/>
          <a:ln w="9525">
            <a:noFill/>
          </a:ln>
        </p:spPr>
        <p:txBody>
          <a:bodyPr wrap="square">
            <a:spAutoFit/>
          </a:bodyPr>
          <a:lstStyle/>
          <a:p>
            <a:pPr indent="0" eaLnBrk="1" fontAlgn="auto" latinLnBrk="0" hangingPunct="1"/>
            <a:r>
              <a:rPr lang="en-US" altLang="zh-CN" sz="2400" b="1" dirty="0">
                <a:latin typeface="Times New Roman" panose="02020603050405020304" pitchFamily="18" charset="0"/>
                <a:cs typeface="Times New Roman" panose="02020603050405020304" pitchFamily="18" charset="0"/>
              </a:rPr>
              <a:t>2.</a:t>
            </a:r>
            <a:r>
              <a:rPr lang="zh-CN" sz="2400" b="1" dirty="0">
                <a:latin typeface="Times New Roman" panose="02020603050405020304" pitchFamily="18" charset="0"/>
                <a:cs typeface="Times New Roman" panose="02020603050405020304" pitchFamily="18" charset="0"/>
              </a:rPr>
              <a:t>用</a:t>
            </a:r>
            <a:r>
              <a:rPr lang="en-US"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或</a:t>
            </a:r>
            <a:r>
              <a:rPr lang="en-US"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zh-CN" sz="2400" b="1" dirty="0">
                <a:latin typeface="Times New Roman" panose="02020603050405020304" pitchFamily="18" charset="0"/>
                <a:cs typeface="Times New Roman" panose="02020603050405020304" pitchFamily="18" charset="0"/>
              </a:rPr>
              <a:t>填空。</a:t>
            </a:r>
            <a:endParaRPr lang="en-US" sz="2400" b="1" dirty="0">
              <a:latin typeface="Times New Roman" panose="02020603050405020304" pitchFamily="18" charset="0"/>
              <a:cs typeface="Times New Roman" panose="02020603050405020304" pitchFamily="18" charset="0"/>
            </a:endParaRPr>
          </a:p>
          <a:p>
            <a:pPr eaLnBrk="1" latinLnBrk="0" hangingPunct="1"/>
            <a:r>
              <a:rPr lang="en-US" sz="2400" b="1" dirty="0">
                <a:latin typeface="Times New Roman" panose="02020603050405020304" pitchFamily="18" charset="0"/>
                <a:cs typeface="Times New Roman" panose="02020603050405020304" pitchFamily="18" charset="0"/>
              </a:rPr>
              <a:t>(1)</a:t>
            </a:r>
            <a:r>
              <a:rPr lang="zh-CN" sz="2400" b="1" dirty="0">
                <a:latin typeface="Times New Roman" panose="02020603050405020304" pitchFamily="18" charset="0"/>
                <a:cs typeface="Times New Roman" panose="02020603050405020304" pitchFamily="18" charset="0"/>
              </a:rPr>
              <a:t>比较键能大小：</a:t>
            </a:r>
            <a:endParaRPr lang="en-US" sz="2400" b="1" dirty="0">
              <a:latin typeface="Times New Roman" panose="02020603050405020304" pitchFamily="18" charset="0"/>
              <a:cs typeface="Times New Roman" panose="02020603050405020304" pitchFamily="18" charset="0"/>
            </a:endParaRPr>
          </a:p>
          <a:p>
            <a:pPr eaLnBrk="1" latinLnBrk="0" hangingPunct="1"/>
            <a:r>
              <a:rPr lang="en-US" sz="2400" b="1" dirty="0">
                <a:latin typeface="Times New Roman" panose="02020603050405020304" pitchFamily="18" charset="0"/>
                <a:cs typeface="Times New Roman" panose="02020603050405020304" pitchFamily="18" charset="0"/>
              </a:rPr>
              <a:t>    ①C—H____N—H____H—O</a:t>
            </a:r>
            <a:r>
              <a:rPr lang="zh-C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②H—F____H—Cl</a:t>
            </a:r>
            <a:r>
              <a:rPr lang="zh-CN"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eaLnBrk="1" latinLnBrk="0" hangingPunct="1"/>
            <a:r>
              <a:rPr lang="en-US" sz="2400" b="1" dirty="0">
                <a:latin typeface="Times New Roman" panose="02020603050405020304" pitchFamily="18" charset="0"/>
                <a:cs typeface="Times New Roman" panose="02020603050405020304" pitchFamily="18" charset="0"/>
              </a:rPr>
              <a:t>(2)</a:t>
            </a:r>
            <a:r>
              <a:rPr lang="zh-CN" sz="2400" b="1" dirty="0">
                <a:latin typeface="Times New Roman" panose="02020603050405020304" pitchFamily="18" charset="0"/>
                <a:cs typeface="Times New Roman" panose="02020603050405020304" pitchFamily="18" charset="0"/>
              </a:rPr>
              <a:t>比较键长大小：</a:t>
            </a:r>
            <a:endParaRPr lang="en-US" sz="2400" b="1" dirty="0">
              <a:latin typeface="Times New Roman" panose="02020603050405020304" pitchFamily="18" charset="0"/>
              <a:cs typeface="Times New Roman" panose="02020603050405020304" pitchFamily="18" charset="0"/>
            </a:endParaRPr>
          </a:p>
          <a:p>
            <a:pPr eaLnBrk="1" latinLnBrk="0" hangingPunct="1"/>
            <a:r>
              <a:rPr lang="en-US" sz="2400" b="1" dirty="0">
                <a:latin typeface="Times New Roman" panose="02020603050405020304" pitchFamily="18" charset="0"/>
                <a:cs typeface="Times New Roman" panose="02020603050405020304" pitchFamily="18" charset="0"/>
              </a:rPr>
              <a:t>    ①C—H____N—H____H—O</a:t>
            </a:r>
            <a:r>
              <a:rPr lang="zh-C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②H—F____H—Cl</a:t>
            </a:r>
            <a:r>
              <a:rPr lang="zh-CN"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eaLnBrk="1" latinLnBrk="0" hangingPunct="1"/>
            <a:r>
              <a:rPr lang="en-US" sz="2400" b="1" dirty="0">
                <a:latin typeface="Times New Roman" panose="02020603050405020304" pitchFamily="18" charset="0"/>
                <a:cs typeface="Times New Roman" panose="02020603050405020304" pitchFamily="18" charset="0"/>
              </a:rPr>
              <a:t>(3)</a:t>
            </a:r>
            <a:r>
              <a:rPr lang="zh-CN" sz="2400" b="1" dirty="0">
                <a:latin typeface="Times New Roman" panose="02020603050405020304" pitchFamily="18" charset="0"/>
                <a:cs typeface="Times New Roman" panose="02020603050405020304" pitchFamily="18" charset="0"/>
              </a:rPr>
              <a:t>比较键角大小：</a:t>
            </a:r>
            <a:endParaRPr lang="en-US" sz="2400" b="1" dirty="0">
              <a:latin typeface="Times New Roman" panose="02020603050405020304" pitchFamily="18" charset="0"/>
              <a:cs typeface="Times New Roman" panose="02020603050405020304" pitchFamily="18" charset="0"/>
            </a:endParaRPr>
          </a:p>
          <a:p>
            <a:pPr eaLnBrk="1" latinLnBrk="0" hangingPunct="1"/>
            <a:r>
              <a:rPr lang="en-US" sz="2400" b="1" dirty="0">
                <a:latin typeface="Times New Roman" panose="02020603050405020304" pitchFamily="18" charset="0"/>
                <a:cs typeface="Times New Roman" panose="02020603050405020304" pitchFamily="18" charset="0"/>
              </a:rPr>
              <a:t>   ①CO</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____NH</a:t>
            </a:r>
            <a:r>
              <a:rPr lang="en-US" sz="2400" b="1" baseline="-25000" dirty="0">
                <a:latin typeface="Times New Roman" panose="02020603050405020304" pitchFamily="18" charset="0"/>
                <a:cs typeface="Times New Roman" panose="02020603050405020304" pitchFamily="18" charset="0"/>
              </a:rPr>
              <a:t>3</a:t>
            </a:r>
            <a:r>
              <a:rPr lang="zh-CN"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②H</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O____NH</a:t>
            </a:r>
            <a:r>
              <a:rPr lang="en-US" sz="2400" b="1" baseline="-25000" dirty="0">
                <a:latin typeface="Times New Roman" panose="02020603050405020304" pitchFamily="18" charset="0"/>
                <a:cs typeface="Times New Roman" panose="02020603050405020304" pitchFamily="18" charset="0"/>
              </a:rPr>
              <a:t>3</a:t>
            </a:r>
            <a:r>
              <a:rPr 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sym typeface="+mn-ea"/>
            </a:endParaRPr>
          </a:p>
        </p:txBody>
      </p:sp>
      <p:sp>
        <p:nvSpPr>
          <p:cNvPr id="6" name="文本框 3">
            <a:extLst>
              <a:ext uri="{FF2B5EF4-FFF2-40B4-BE49-F238E27FC236}">
                <a16:creationId xmlns:a16="http://schemas.microsoft.com/office/drawing/2014/main" id="{39D53C60-F68C-A718-65E6-0AC446C5350F}"/>
              </a:ext>
            </a:extLst>
          </p:cNvPr>
          <p:cNvSpPr txBox="1"/>
          <p:nvPr>
            <p:custDataLst>
              <p:tags r:id="rId8"/>
            </p:custDataLst>
          </p:nvPr>
        </p:nvSpPr>
        <p:spPr>
          <a:xfrm>
            <a:off x="2638691" y="3980725"/>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 name="文本框 5">
            <a:extLst>
              <a:ext uri="{FF2B5EF4-FFF2-40B4-BE49-F238E27FC236}">
                <a16:creationId xmlns:a16="http://schemas.microsoft.com/office/drawing/2014/main" id="{04256418-D931-9F20-22CC-3C54068AE8B3}"/>
              </a:ext>
            </a:extLst>
          </p:cNvPr>
          <p:cNvSpPr txBox="1"/>
          <p:nvPr>
            <p:custDataLst>
              <p:tags r:id="rId9"/>
            </p:custDataLst>
          </p:nvPr>
        </p:nvSpPr>
        <p:spPr>
          <a:xfrm>
            <a:off x="4036450" y="3980725"/>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文本框 7">
            <a:extLst>
              <a:ext uri="{FF2B5EF4-FFF2-40B4-BE49-F238E27FC236}">
                <a16:creationId xmlns:a16="http://schemas.microsoft.com/office/drawing/2014/main" id="{6BEC4C48-B93C-E5A4-69A1-B9B20CED24AE}"/>
              </a:ext>
            </a:extLst>
          </p:cNvPr>
          <p:cNvSpPr txBox="1"/>
          <p:nvPr>
            <p:custDataLst>
              <p:tags r:id="rId10"/>
            </p:custDataLst>
          </p:nvPr>
        </p:nvSpPr>
        <p:spPr>
          <a:xfrm>
            <a:off x="6752369" y="3980725"/>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3" name="文本框 9">
            <a:extLst>
              <a:ext uri="{FF2B5EF4-FFF2-40B4-BE49-F238E27FC236}">
                <a16:creationId xmlns:a16="http://schemas.microsoft.com/office/drawing/2014/main" id="{2983CAE8-25A3-17BE-CF1A-04DCEA3B5F45}"/>
              </a:ext>
            </a:extLst>
          </p:cNvPr>
          <p:cNvSpPr txBox="1"/>
          <p:nvPr>
            <p:custDataLst>
              <p:tags r:id="rId11"/>
            </p:custDataLst>
          </p:nvPr>
        </p:nvSpPr>
        <p:spPr>
          <a:xfrm>
            <a:off x="2692101" y="4663229"/>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4" name="文本框 10">
            <a:extLst>
              <a:ext uri="{FF2B5EF4-FFF2-40B4-BE49-F238E27FC236}">
                <a16:creationId xmlns:a16="http://schemas.microsoft.com/office/drawing/2014/main" id="{AB9E3C75-DD8D-A93F-F283-9C8EEF5D66A9}"/>
              </a:ext>
            </a:extLst>
          </p:cNvPr>
          <p:cNvSpPr txBox="1"/>
          <p:nvPr>
            <p:custDataLst>
              <p:tags r:id="rId12"/>
            </p:custDataLst>
          </p:nvPr>
        </p:nvSpPr>
        <p:spPr>
          <a:xfrm>
            <a:off x="4062043" y="4663229"/>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8" name="文本框 11">
            <a:extLst>
              <a:ext uri="{FF2B5EF4-FFF2-40B4-BE49-F238E27FC236}">
                <a16:creationId xmlns:a16="http://schemas.microsoft.com/office/drawing/2014/main" id="{90394BF3-6A37-9ED3-50CC-8005D1056F75}"/>
              </a:ext>
            </a:extLst>
          </p:cNvPr>
          <p:cNvSpPr txBox="1"/>
          <p:nvPr>
            <p:custDataLst>
              <p:tags r:id="rId13"/>
            </p:custDataLst>
          </p:nvPr>
        </p:nvSpPr>
        <p:spPr>
          <a:xfrm>
            <a:off x="6747758" y="4663229"/>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9" name="文本框 12">
            <a:extLst>
              <a:ext uri="{FF2B5EF4-FFF2-40B4-BE49-F238E27FC236}">
                <a16:creationId xmlns:a16="http://schemas.microsoft.com/office/drawing/2014/main" id="{B7AB6729-AD50-EFD4-B8B5-1601EA90DC8B}"/>
              </a:ext>
            </a:extLst>
          </p:cNvPr>
          <p:cNvSpPr txBox="1"/>
          <p:nvPr>
            <p:custDataLst>
              <p:tags r:id="rId14"/>
            </p:custDataLst>
          </p:nvPr>
        </p:nvSpPr>
        <p:spPr>
          <a:xfrm>
            <a:off x="4759576" y="5435131"/>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0" name="文本框 13">
            <a:extLst>
              <a:ext uri="{FF2B5EF4-FFF2-40B4-BE49-F238E27FC236}">
                <a16:creationId xmlns:a16="http://schemas.microsoft.com/office/drawing/2014/main" id="{B38C33D4-EA52-A263-673D-171032E8AAE8}"/>
              </a:ext>
            </a:extLst>
          </p:cNvPr>
          <p:cNvSpPr txBox="1"/>
          <p:nvPr>
            <p:custDataLst>
              <p:tags r:id="rId15"/>
            </p:custDataLst>
          </p:nvPr>
        </p:nvSpPr>
        <p:spPr>
          <a:xfrm>
            <a:off x="2426652" y="5413496"/>
            <a:ext cx="665480" cy="580865"/>
          </a:xfrm>
          <a:prstGeom prst="rect">
            <a:avLst/>
          </a:prstGeom>
          <a:noFill/>
        </p:spPr>
        <p:txBody>
          <a:bodyPr wrap="square" rtlCol="0">
            <a:spAutoFit/>
          </a:bodyPr>
          <a:lstStyle/>
          <a:p>
            <a:pPr algn="l" eaLnBrk="1" latinLnBrk="0" hangingPunct="1">
              <a:lnSpc>
                <a:spcPct val="150000"/>
              </a:lnSpc>
            </a:pPr>
            <a:r>
              <a:rPr 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lide(fromRigh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lide(fromRigh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lide(fromRigh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2"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slide(fromRigh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6" grpId="0"/>
      <p:bldP spid="7" grpId="0"/>
      <p:bldP spid="8" grpId="0"/>
      <p:bldP spid="13" grpId="0"/>
      <p:bldP spid="14"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0"/>
          <p:cNvSpPr/>
          <p:nvPr>
            <p:custDataLst>
              <p:tags r:id="rId1"/>
            </p:custDataLst>
          </p:nvPr>
        </p:nvSpPr>
        <p:spPr bwMode="auto">
          <a:xfrm>
            <a:off x="7830" y="10375"/>
            <a:ext cx="3525205" cy="3525205"/>
          </a:xfrm>
          <a:prstGeom prst="ellipse">
            <a:avLst/>
          </a:prstGeom>
          <a:gradFill rotWithShape="1">
            <a:gsLst>
              <a:gs pos="41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r>
              <a:rPr kumimoji="1" lang="zh-CN" altLang="en-US" sz="5400" b="1">
                <a:solidFill>
                  <a:srgbClr val="194258"/>
                </a:solidFill>
                <a:latin typeface="微软雅黑" panose="020B0503020204020204" pitchFamily="34" charset="-122"/>
              </a:rPr>
              <a:t>  </a:t>
            </a:r>
            <a:r>
              <a:rPr kumimoji="1" lang="zh-CN" altLang="en-US" sz="6600" b="1">
                <a:solidFill>
                  <a:srgbClr val="194258"/>
                </a:solidFill>
                <a:latin typeface="微软雅黑" panose="020B0503020204020204" pitchFamily="34" charset="-122"/>
              </a:rPr>
              <a:t>学习</a:t>
            </a:r>
            <a:endParaRPr kumimoji="1" lang="en-US" altLang="zh-CN" sz="6600" b="1">
              <a:solidFill>
                <a:srgbClr val="194258"/>
              </a:solidFill>
              <a:latin typeface="微软雅黑" panose="020B0503020204020204" pitchFamily="34" charset="-122"/>
            </a:endParaRPr>
          </a:p>
          <a:p>
            <a:pPr latinLnBrk="1"/>
            <a:r>
              <a:rPr kumimoji="1" lang="zh-CN" altLang="en-US" sz="6600" b="1">
                <a:solidFill>
                  <a:srgbClr val="194258"/>
                </a:solidFill>
                <a:latin typeface="微软雅黑" panose="020B0503020204020204" pitchFamily="34" charset="-122"/>
              </a:rPr>
              <a:t> </a:t>
            </a:r>
            <a:r>
              <a:rPr kumimoji="1" lang="zh-CN" altLang="en-US" sz="6600" b="1" baseline="30000">
                <a:solidFill>
                  <a:srgbClr val="194258"/>
                </a:solidFill>
                <a:latin typeface="微软雅黑" panose="020B0503020204020204" pitchFamily="34" charset="-122"/>
              </a:rPr>
              <a:t> </a:t>
            </a:r>
            <a:r>
              <a:rPr kumimoji="1" lang="zh-CN" altLang="en-US" sz="6600" b="1">
                <a:solidFill>
                  <a:srgbClr val="194258"/>
                </a:solidFill>
                <a:latin typeface="微软雅黑" panose="020B0503020204020204" pitchFamily="34" charset="-122"/>
              </a:rPr>
              <a:t>目标</a:t>
            </a:r>
            <a:endParaRPr kumimoji="1" lang="zh-CN" altLang="en-US" sz="2800" b="1">
              <a:solidFill>
                <a:srgbClr val="194258"/>
              </a:solidFill>
              <a:latin typeface="微软雅黑" panose="020B0503020204020204" pitchFamily="34" charset="-122"/>
            </a:endParaRPr>
          </a:p>
        </p:txBody>
      </p:sp>
      <p:cxnSp>
        <p:nvCxnSpPr>
          <p:cNvPr id="3" name="直接连接符 2"/>
          <p:cNvCxnSpPr/>
          <p:nvPr>
            <p:custDataLst>
              <p:tags r:id="rId2"/>
            </p:custDataLst>
          </p:nvPr>
        </p:nvCxnSpPr>
        <p:spPr>
          <a:xfrm>
            <a:off x="3525205" y="2682970"/>
            <a:ext cx="7184393" cy="32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3"/>
            </p:custDataLst>
          </p:nvPr>
        </p:nvSpPr>
        <p:spPr>
          <a:xfrm>
            <a:off x="5557" y="2699292"/>
            <a:ext cx="3519648" cy="1046647"/>
          </a:xfrm>
          <a:custGeom>
            <a:avLst/>
            <a:gdLst>
              <a:gd name="connsiteX0" fmla="*/ 0 w 3196849"/>
              <a:gd name="connsiteY0" fmla="*/ 0 h 997444"/>
              <a:gd name="connsiteX1" fmla="*/ 43595 w 3196849"/>
              <a:gd name="connsiteY1" fmla="*/ 0 h 997444"/>
              <a:gd name="connsiteX2" fmla="*/ 65704 w 3196849"/>
              <a:gd name="connsiteY2" fmla="*/ 45895 h 997444"/>
              <a:gd name="connsiteX3" fmla="*/ 1598425 w 3196849"/>
              <a:gd name="connsiteY3" fmla="*/ 958132 h 997444"/>
              <a:gd name="connsiteX4" fmla="*/ 3131146 w 3196849"/>
              <a:gd name="connsiteY4" fmla="*/ 45895 h 997444"/>
              <a:gd name="connsiteX5" fmla="*/ 3153255 w 3196849"/>
              <a:gd name="connsiteY5" fmla="*/ 0 h 997444"/>
              <a:gd name="connsiteX6" fmla="*/ 3196849 w 3196849"/>
              <a:gd name="connsiteY6" fmla="*/ 0 h 997444"/>
              <a:gd name="connsiteX7" fmla="*/ 3165713 w 3196849"/>
              <a:gd name="connsiteY7" fmla="*/ 64633 h 997444"/>
              <a:gd name="connsiteX8" fmla="*/ 1598424 w 3196849"/>
              <a:gd name="connsiteY8" fmla="*/ 997444 h 997444"/>
              <a:gd name="connsiteX9" fmla="*/ 31135 w 3196849"/>
              <a:gd name="connsiteY9" fmla="*/ 64633 h 997444"/>
              <a:gd name="connsiteX10" fmla="*/ 0 w 3196849"/>
              <a:gd name="connsiteY10" fmla="*/ 0 h 99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6849" h="997444">
                <a:moveTo>
                  <a:pt x="0" y="0"/>
                </a:moveTo>
                <a:lnTo>
                  <a:pt x="43595" y="0"/>
                </a:lnTo>
                <a:lnTo>
                  <a:pt x="65704" y="45895"/>
                </a:lnTo>
                <a:cubicBezTo>
                  <a:pt x="360880" y="589265"/>
                  <a:pt x="936576" y="958132"/>
                  <a:pt x="1598425" y="958132"/>
                </a:cubicBezTo>
                <a:cubicBezTo>
                  <a:pt x="2260275" y="958132"/>
                  <a:pt x="2835970" y="589265"/>
                  <a:pt x="3131146" y="45895"/>
                </a:cubicBezTo>
                <a:lnTo>
                  <a:pt x="3153255" y="0"/>
                </a:lnTo>
                <a:lnTo>
                  <a:pt x="3196849" y="0"/>
                </a:lnTo>
                <a:lnTo>
                  <a:pt x="3165713" y="64633"/>
                </a:lnTo>
                <a:cubicBezTo>
                  <a:pt x="2863880" y="620257"/>
                  <a:pt x="2275201" y="997444"/>
                  <a:pt x="1598424" y="997444"/>
                </a:cubicBezTo>
                <a:cubicBezTo>
                  <a:pt x="921648" y="997444"/>
                  <a:pt x="332968" y="620257"/>
                  <a:pt x="31135" y="64633"/>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TextBox 64"/>
          <p:cNvSpPr txBox="1"/>
          <p:nvPr>
            <p:custDataLst>
              <p:tags r:id="rId4"/>
            </p:custDataLst>
          </p:nvPr>
        </p:nvSpPr>
        <p:spPr>
          <a:xfrm>
            <a:off x="4160094" y="565208"/>
            <a:ext cx="6993010" cy="1198880"/>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algn="ctr">
              <a:lnSpc>
                <a:spcPct val="150000"/>
              </a:lnSpc>
            </a:pPr>
            <a:r>
              <a:rPr lang="zh-CN" altLang="en-US" sz="4800" b="1">
                <a:solidFill>
                  <a:srgbClr val="FF0000"/>
                </a:solidFill>
                <a:effectLst>
                  <a:outerShdw blurRad="38100" dist="38100" dir="2700000">
                    <a:srgbClr val="000000"/>
                  </a:outerShdw>
                </a:effectLst>
                <a:latin typeface="微软雅黑" panose="020B0503020204020204" pitchFamily="34" charset="-122"/>
                <a:ea typeface="微软雅黑" panose="020B0503020204020204" pitchFamily="34" charset="-122"/>
              </a:rPr>
              <a:t>共价键的键参数</a:t>
            </a:r>
            <a:endParaRPr lang="en-US" altLang="zh-CN" sz="4800" b="1">
              <a:solidFill>
                <a:srgbClr val="FF0000"/>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nvGrpSpPr>
          <p:cNvPr id="8" name="组合 7"/>
          <p:cNvGrpSpPr/>
          <p:nvPr>
            <p:custDataLst>
              <p:tags r:id="rId5"/>
            </p:custDataLst>
          </p:nvPr>
        </p:nvGrpSpPr>
        <p:grpSpPr>
          <a:xfrm>
            <a:off x="3425531" y="2882863"/>
            <a:ext cx="915498" cy="915498"/>
            <a:chOff x="6220596" y="1038039"/>
            <a:chExt cx="1056504" cy="1056504"/>
          </a:xfrm>
        </p:grpSpPr>
        <p:grpSp>
          <p:nvGrpSpPr>
            <p:cNvPr id="9" name="组合 8"/>
            <p:cNvGrpSpPr/>
            <p:nvPr>
              <p:custDataLst>
                <p:tags r:id="rId19"/>
              </p:custDataLst>
            </p:nvPr>
          </p:nvGrpSpPr>
          <p:grpSpPr>
            <a:xfrm>
              <a:off x="6220596" y="1038039"/>
              <a:ext cx="1056504" cy="1056504"/>
              <a:chOff x="5123170" y="3422386"/>
              <a:chExt cx="1044000" cy="1044000"/>
            </a:xfrm>
          </p:grpSpPr>
          <p:sp>
            <p:nvSpPr>
              <p:cNvPr id="11" name="椭圆 10"/>
              <p:cNvSpPr/>
              <p:nvPr>
                <p:custDataLst>
                  <p:tags r:id="rId21"/>
                </p:custDataLst>
              </p:nvPr>
            </p:nvSpPr>
            <p:spPr>
              <a:xfrm>
                <a:off x="5123170" y="3422386"/>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12" name="Freeform 30"/>
              <p:cNvSpPr/>
              <p:nvPr>
                <p:custDataLst>
                  <p:tags r:id="rId22"/>
                </p:custDataLst>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굴림" charset="-127"/>
                  <a:ea typeface="굴림" charset="-127"/>
                </a:endParaRPr>
              </a:p>
            </p:txBody>
          </p:sp>
        </p:grpSp>
        <p:sp>
          <p:nvSpPr>
            <p:cNvPr id="10" name="文本框 9"/>
            <p:cNvSpPr txBox="1"/>
            <p:nvPr>
              <p:custDataLst>
                <p:tags r:id="rId20"/>
              </p:custDataLst>
            </p:nvPr>
          </p:nvSpPr>
          <p:spPr>
            <a:xfrm>
              <a:off x="6343808" y="1247507"/>
              <a:ext cx="810075" cy="772607"/>
            </a:xfrm>
            <a:prstGeom prst="rect">
              <a:avLst/>
            </a:prstGeom>
            <a:noFill/>
          </p:spPr>
          <p:txBody>
            <a:bodyPr wrap="none" rtlCol="0">
              <a:spAutoFit/>
            </a:bodyPr>
            <a:lstStyle/>
            <a:p>
              <a:pPr algn="ctr"/>
              <a:r>
                <a:rPr lang="en-US" altLang="zh-CN" sz="1200">
                  <a:solidFill>
                    <a:prstClr val="white"/>
                  </a:solidFill>
                </a:rPr>
                <a:t>PART</a:t>
              </a:r>
            </a:p>
            <a:p>
              <a:pPr algn="ctr"/>
              <a:r>
                <a:rPr lang="en-US" altLang="zh-CN">
                  <a:solidFill>
                    <a:prstClr val="white"/>
                  </a:solidFill>
                  <a:latin typeface="Impact" panose="020B0806030902050204" pitchFamily="34" charset="0"/>
                </a:rPr>
                <a:t>01</a:t>
              </a:r>
              <a:endParaRPr lang="zh-CN" altLang="en-US">
                <a:solidFill>
                  <a:prstClr val="white"/>
                </a:solidFill>
                <a:latin typeface="Impact" panose="020B0806030902050204" pitchFamily="34" charset="0"/>
              </a:endParaRPr>
            </a:p>
          </p:txBody>
        </p:sp>
      </p:grpSp>
      <p:grpSp>
        <p:nvGrpSpPr>
          <p:cNvPr id="14" name="组合 13"/>
          <p:cNvGrpSpPr/>
          <p:nvPr>
            <p:custDataLst>
              <p:tags r:id="rId6"/>
            </p:custDataLst>
          </p:nvPr>
        </p:nvGrpSpPr>
        <p:grpSpPr>
          <a:xfrm>
            <a:off x="1805969" y="3937401"/>
            <a:ext cx="915498" cy="915498"/>
            <a:chOff x="6220596" y="1038038"/>
            <a:chExt cx="1056504" cy="1056504"/>
          </a:xfrm>
        </p:grpSpPr>
        <p:grpSp>
          <p:nvGrpSpPr>
            <p:cNvPr id="15" name="组合 14"/>
            <p:cNvGrpSpPr/>
            <p:nvPr>
              <p:custDataLst>
                <p:tags r:id="rId15"/>
              </p:custDataLst>
            </p:nvPr>
          </p:nvGrpSpPr>
          <p:grpSpPr>
            <a:xfrm>
              <a:off x="6220596" y="1038038"/>
              <a:ext cx="1056504" cy="1056504"/>
              <a:chOff x="5123170" y="3422385"/>
              <a:chExt cx="1044000" cy="1044000"/>
            </a:xfrm>
          </p:grpSpPr>
          <p:sp>
            <p:nvSpPr>
              <p:cNvPr id="17" name="椭圆 16"/>
              <p:cNvSpPr/>
              <p:nvPr>
                <p:custDataLst>
                  <p:tags r:id="rId17"/>
                </p:custDataLst>
              </p:nvPr>
            </p:nvSpPr>
            <p:spPr>
              <a:xfrm>
                <a:off x="5123170" y="3422385"/>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18" name="Freeform 30"/>
              <p:cNvSpPr/>
              <p:nvPr>
                <p:custDataLst>
                  <p:tags r:id="rId18"/>
                </p:custDataLst>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굴림" charset="-127"/>
                  <a:ea typeface="굴림" charset="-127"/>
                </a:endParaRPr>
              </a:p>
            </p:txBody>
          </p:sp>
        </p:grpSp>
        <p:sp>
          <p:nvSpPr>
            <p:cNvPr id="16" name="文本框 15"/>
            <p:cNvSpPr txBox="1"/>
            <p:nvPr>
              <p:custDataLst>
                <p:tags r:id="rId16"/>
              </p:custDataLst>
            </p:nvPr>
          </p:nvSpPr>
          <p:spPr>
            <a:xfrm>
              <a:off x="6343809" y="1247507"/>
              <a:ext cx="810075" cy="772607"/>
            </a:xfrm>
            <a:prstGeom prst="rect">
              <a:avLst/>
            </a:prstGeom>
            <a:noFill/>
          </p:spPr>
          <p:txBody>
            <a:bodyPr wrap="none" rtlCol="0">
              <a:spAutoFit/>
            </a:bodyPr>
            <a:lstStyle/>
            <a:p>
              <a:pPr algn="ctr"/>
              <a:r>
                <a:rPr lang="en-US" altLang="zh-CN" sz="1200">
                  <a:solidFill>
                    <a:prstClr val="white"/>
                  </a:solidFill>
                </a:rPr>
                <a:t>PART</a:t>
              </a:r>
            </a:p>
            <a:p>
              <a:pPr algn="ctr"/>
              <a:r>
                <a:rPr lang="en-US" altLang="zh-CN">
                  <a:solidFill>
                    <a:prstClr val="white"/>
                  </a:solidFill>
                  <a:latin typeface="Impact" panose="020B0806030902050204" pitchFamily="34" charset="0"/>
                </a:rPr>
                <a:t>02</a:t>
              </a:r>
              <a:endParaRPr lang="zh-CN" altLang="en-US">
                <a:solidFill>
                  <a:prstClr val="white"/>
                </a:solidFill>
                <a:latin typeface="Impact" panose="020B0806030902050204" pitchFamily="34" charset="0"/>
              </a:endParaRPr>
            </a:p>
          </p:txBody>
        </p:sp>
      </p:grpSp>
      <p:grpSp>
        <p:nvGrpSpPr>
          <p:cNvPr id="20" name="组合 19"/>
          <p:cNvGrpSpPr/>
          <p:nvPr>
            <p:custDataLst>
              <p:tags r:id="rId7"/>
            </p:custDataLst>
          </p:nvPr>
        </p:nvGrpSpPr>
        <p:grpSpPr>
          <a:xfrm>
            <a:off x="603747" y="5289883"/>
            <a:ext cx="915498" cy="915498"/>
            <a:chOff x="6220596" y="1038038"/>
            <a:chExt cx="1056504" cy="1056504"/>
          </a:xfrm>
        </p:grpSpPr>
        <p:grpSp>
          <p:nvGrpSpPr>
            <p:cNvPr id="21" name="组合 20"/>
            <p:cNvGrpSpPr/>
            <p:nvPr>
              <p:custDataLst>
                <p:tags r:id="rId11"/>
              </p:custDataLst>
            </p:nvPr>
          </p:nvGrpSpPr>
          <p:grpSpPr>
            <a:xfrm>
              <a:off x="6220596" y="1038038"/>
              <a:ext cx="1056504" cy="1056504"/>
              <a:chOff x="5123170" y="3422385"/>
              <a:chExt cx="1044000" cy="1044000"/>
            </a:xfrm>
          </p:grpSpPr>
          <p:sp>
            <p:nvSpPr>
              <p:cNvPr id="23" name="椭圆 22"/>
              <p:cNvSpPr/>
              <p:nvPr>
                <p:custDataLst>
                  <p:tags r:id="rId13"/>
                </p:custDataLst>
              </p:nvPr>
            </p:nvSpPr>
            <p:spPr>
              <a:xfrm>
                <a:off x="5123170" y="3422385"/>
                <a:ext cx="1044000" cy="1044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굴림" charset="-127"/>
                  <a:ea typeface="굴림" charset="-127"/>
                </a:endParaRPr>
              </a:p>
            </p:txBody>
          </p:sp>
          <p:sp>
            <p:nvSpPr>
              <p:cNvPr id="24" name="Freeform 30"/>
              <p:cNvSpPr/>
              <p:nvPr>
                <p:custDataLst>
                  <p:tags r:id="rId14"/>
                </p:custDataLst>
              </p:nvPr>
            </p:nvSpPr>
            <p:spPr bwMode="auto">
              <a:xfrm>
                <a:off x="5253857" y="3553073"/>
                <a:ext cx="782626" cy="782626"/>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굴림" charset="-127"/>
                  <a:ea typeface="굴림" charset="-127"/>
                </a:endParaRPr>
              </a:p>
            </p:txBody>
          </p:sp>
        </p:grpSp>
        <p:sp>
          <p:nvSpPr>
            <p:cNvPr id="22" name="文本框 21"/>
            <p:cNvSpPr txBox="1"/>
            <p:nvPr>
              <p:custDataLst>
                <p:tags r:id="rId12"/>
              </p:custDataLst>
            </p:nvPr>
          </p:nvSpPr>
          <p:spPr>
            <a:xfrm>
              <a:off x="6429146" y="1247507"/>
              <a:ext cx="639399" cy="639325"/>
            </a:xfrm>
            <a:prstGeom prst="rect">
              <a:avLst/>
            </a:prstGeom>
            <a:noFill/>
          </p:spPr>
          <p:txBody>
            <a:bodyPr wrap="none" rtlCol="0">
              <a:spAutoFit/>
            </a:bodyPr>
            <a:lstStyle/>
            <a:p>
              <a:pPr algn="ctr"/>
              <a:r>
                <a:rPr lang="en-US" altLang="zh-CN" sz="1200">
                  <a:solidFill>
                    <a:prstClr val="white"/>
                  </a:solidFill>
                </a:rPr>
                <a:t>PART</a:t>
              </a:r>
            </a:p>
            <a:p>
              <a:pPr algn="ctr"/>
              <a:r>
                <a:rPr lang="en-US" altLang="zh-CN">
                  <a:solidFill>
                    <a:prstClr val="white"/>
                  </a:solidFill>
                  <a:latin typeface="Impact" panose="020B0806030902050204" pitchFamily="34" charset="0"/>
                </a:rPr>
                <a:t>03</a:t>
              </a:r>
              <a:endParaRPr lang="zh-CN" altLang="en-US">
                <a:solidFill>
                  <a:prstClr val="white"/>
                </a:solidFill>
                <a:latin typeface="Impact" panose="020B0806030902050204" pitchFamily="34" charset="0"/>
              </a:endParaRPr>
            </a:p>
          </p:txBody>
        </p:sp>
      </p:grpSp>
      <p:sp>
        <p:nvSpPr>
          <p:cNvPr id="7" name="矩形 6"/>
          <p:cNvSpPr/>
          <p:nvPr>
            <p:custDataLst>
              <p:tags r:id="rId8"/>
            </p:custDataLst>
          </p:nvPr>
        </p:nvSpPr>
        <p:spPr>
          <a:xfrm>
            <a:off x="4477648" y="2648114"/>
            <a:ext cx="7589855" cy="1384995"/>
          </a:xfrm>
          <a:prstGeom prst="rect">
            <a:avLst/>
          </a:prstGeom>
        </p:spPr>
        <p:txBody>
          <a:bodyPr wrap="square">
            <a:spAutoFit/>
          </a:bodyPr>
          <a:lstStyle/>
          <a:p>
            <a:pPr defTabSz="0">
              <a:lnSpc>
                <a:spcPct val="150000"/>
              </a:lnSpc>
              <a:spcAft>
                <a:spcPct val="0"/>
              </a:spcAft>
              <a:tabLst>
                <a:tab pos="1188085" algn="l"/>
                <a:tab pos="2163445" algn="l"/>
                <a:tab pos="3142615" algn="l"/>
                <a:tab pos="4190365" algn="l"/>
              </a:tabLst>
            </a:pPr>
            <a:r>
              <a:rPr lang="zh-CN" altLang="zh-CN" sz="2800" b="1">
                <a:solidFill>
                  <a:srgbClr val="000000"/>
                </a:solidFill>
                <a:latin typeface="黑体" panose="02010609060101010101" charset="-122"/>
                <a:ea typeface="黑体" panose="02010609060101010101" charset="-122"/>
                <a:cs typeface="Times New Roman" panose="02020603050405020304" pitchFamily="18" charset="0"/>
              </a:rPr>
              <a:t>通过认识共价键的键能、键长和键角</a:t>
            </a:r>
            <a:r>
              <a:rPr lang="en-US" altLang="zh-CN" sz="2800" b="1">
                <a:solidFill>
                  <a:srgbClr val="000000"/>
                </a:solidFill>
                <a:latin typeface="黑体" panose="02010609060101010101" charset="-122"/>
                <a:ea typeface="黑体" panose="02010609060101010101" charset="-122"/>
                <a:cs typeface="Times New Roman" panose="02020603050405020304" pitchFamily="18" charset="0"/>
              </a:rPr>
              <a:t>,</a:t>
            </a:r>
            <a:r>
              <a:rPr lang="zh-CN" altLang="zh-CN" sz="2800" b="1">
                <a:solidFill>
                  <a:srgbClr val="000000"/>
                </a:solidFill>
                <a:latin typeface="黑体" panose="02010609060101010101" charset="-122"/>
                <a:ea typeface="黑体" panose="02010609060101010101" charset="-122"/>
                <a:cs typeface="Times New Roman" panose="02020603050405020304" pitchFamily="18" charset="0"/>
              </a:rPr>
              <a:t>从微观角度模型化解释分子的空间结构。</a:t>
            </a:r>
          </a:p>
        </p:txBody>
      </p:sp>
      <p:sp>
        <p:nvSpPr>
          <p:cNvPr id="13" name="矩形 12"/>
          <p:cNvSpPr/>
          <p:nvPr>
            <p:custDataLst>
              <p:tags r:id="rId9"/>
            </p:custDataLst>
          </p:nvPr>
        </p:nvSpPr>
        <p:spPr>
          <a:xfrm>
            <a:off x="2836068" y="4147710"/>
            <a:ext cx="9042452" cy="1212640"/>
          </a:xfrm>
          <a:prstGeom prst="rect">
            <a:avLst/>
          </a:prstGeom>
        </p:spPr>
        <p:txBody>
          <a:bodyPr wrap="square">
            <a:spAutoFit/>
          </a:bodyPr>
          <a:lstStyle/>
          <a:p>
            <a:pPr defTabSz="0">
              <a:lnSpc>
                <a:spcPct val="130000"/>
              </a:lnSpc>
              <a:spcAft>
                <a:spcPct val="0"/>
              </a:spcAft>
              <a:tabLst>
                <a:tab pos="1188085" algn="l"/>
                <a:tab pos="2163445" algn="l"/>
                <a:tab pos="3142615" algn="l"/>
                <a:tab pos="4190365" algn="l"/>
              </a:tabLst>
            </a:pPr>
            <a:r>
              <a:rPr lang="zh-CN" altLang="zh-CN" sz="2800" b="1">
                <a:solidFill>
                  <a:srgbClr val="000000"/>
                </a:solidFill>
                <a:latin typeface="黑体" panose="02010609060101010101" charset="-122"/>
                <a:ea typeface="黑体" panose="02010609060101010101" charset="-122"/>
                <a:cs typeface="Times New Roman" panose="02020603050405020304" pitchFamily="18" charset="0"/>
              </a:rPr>
              <a:t>结合共价键的键长、键能和键角等数据</a:t>
            </a:r>
            <a:r>
              <a:rPr lang="en-US" altLang="zh-CN" sz="2800" b="1">
                <a:solidFill>
                  <a:srgbClr val="000000"/>
                </a:solidFill>
                <a:latin typeface="黑体" panose="02010609060101010101" charset="-122"/>
                <a:ea typeface="黑体" panose="02010609060101010101" charset="-122"/>
                <a:cs typeface="Times New Roman" panose="02020603050405020304" pitchFamily="18" charset="0"/>
              </a:rPr>
              <a:t>,</a:t>
            </a:r>
            <a:r>
              <a:rPr lang="zh-CN" altLang="zh-CN" sz="2800" b="1">
                <a:solidFill>
                  <a:srgbClr val="000000"/>
                </a:solidFill>
                <a:latin typeface="黑体" panose="02010609060101010101" charset="-122"/>
                <a:ea typeface="黑体" panose="02010609060101010101" charset="-122"/>
                <a:cs typeface="Times New Roman" panose="02020603050405020304" pitchFamily="18" charset="0"/>
              </a:rPr>
              <a:t>理解分子的性质与键参数的关系</a:t>
            </a:r>
            <a:r>
              <a:rPr lang="en-US" altLang="zh-CN" sz="2800" b="1">
                <a:solidFill>
                  <a:srgbClr val="000000"/>
                </a:solidFill>
                <a:latin typeface="黑体" panose="02010609060101010101" charset="-122"/>
                <a:ea typeface="黑体" panose="02010609060101010101" charset="-122"/>
                <a:cs typeface="Times New Roman" panose="02020603050405020304" pitchFamily="18" charset="0"/>
              </a:rPr>
              <a:t>,</a:t>
            </a:r>
            <a:r>
              <a:rPr lang="zh-CN" altLang="zh-CN" sz="2800" b="1">
                <a:solidFill>
                  <a:srgbClr val="000000"/>
                </a:solidFill>
                <a:latin typeface="黑体" panose="02010609060101010101" charset="-122"/>
                <a:ea typeface="黑体" panose="02010609060101010101" charset="-122"/>
                <a:cs typeface="Times New Roman" panose="02020603050405020304" pitchFamily="18" charset="0"/>
              </a:rPr>
              <a:t>培养证据推理与模型认知的核心素养。</a:t>
            </a:r>
          </a:p>
        </p:txBody>
      </p:sp>
      <p:sp>
        <p:nvSpPr>
          <p:cNvPr id="27" name="矩形 26"/>
          <p:cNvSpPr/>
          <p:nvPr>
            <p:custDataLst>
              <p:tags r:id="rId10"/>
            </p:custDataLst>
          </p:nvPr>
        </p:nvSpPr>
        <p:spPr>
          <a:xfrm>
            <a:off x="1639591" y="5576413"/>
            <a:ext cx="7398179" cy="652486"/>
          </a:xfrm>
          <a:prstGeom prst="rect">
            <a:avLst/>
          </a:prstGeom>
        </p:spPr>
        <p:txBody>
          <a:bodyPr wrap="none">
            <a:spAutoFit/>
          </a:bodyPr>
          <a:lstStyle/>
          <a:p>
            <a:pPr defTabSz="0">
              <a:lnSpc>
                <a:spcPct val="130000"/>
              </a:lnSpc>
              <a:spcAft>
                <a:spcPct val="0"/>
              </a:spcAft>
              <a:tabLst>
                <a:tab pos="1188085" algn="l"/>
                <a:tab pos="2163445" algn="l"/>
                <a:tab pos="3142615" algn="l"/>
                <a:tab pos="4190365" algn="l"/>
              </a:tabLst>
            </a:pPr>
            <a:r>
              <a:rPr lang="zh-CN" altLang="zh-CN" sz="2800" b="1">
                <a:solidFill>
                  <a:srgbClr val="000000"/>
                </a:solidFill>
                <a:latin typeface="黑体" panose="02010609060101010101" charset="-122"/>
                <a:ea typeface="黑体" panose="02010609060101010101" charset="-122"/>
                <a:cs typeface="Times New Roman" panose="02020603050405020304" pitchFamily="18" charset="0"/>
              </a:rPr>
              <a:t>掌握用共价键的强弱解释物质稳定性的方法。</a:t>
            </a:r>
            <a:endParaRPr lang="zh-CN" altLang="en-US" sz="2800" b="1">
              <a:latin typeface="黑体" panose="02010609060101010101" charset="-122"/>
              <a:ea typeface="黑体" panose="02010609060101010101"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56386" y="1259253"/>
            <a:ext cx="11148838" cy="15684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zh-CN" altLang="en-US"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共价键的</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强弱</a:t>
            </a:r>
            <a:r>
              <a:rPr lang="zh-CN" altLang="en-US"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用什么来衡量？我们如何用化学语言来描述不同分子的</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空间结构</a:t>
            </a:r>
            <a:r>
              <a:rPr lang="zh-CN" altLang="en-US"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稳定性</a:t>
            </a:r>
            <a:r>
              <a:rPr lang="zh-CN" altLang="en-US" sz="3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pic>
        <p:nvPicPr>
          <p:cNvPr id="10" name="Picture 2"/>
          <p:cNvPicPr>
            <a:picLocks noChangeAspect="1"/>
          </p:cNvPicPr>
          <p:nvPr>
            <p:custDataLst>
              <p:tags r:id="rId2"/>
            </p:custDataLst>
          </p:nvPr>
        </p:nvPicPr>
        <p:blipFill>
          <a:blip r:embed="rId13">
            <a:clrChange>
              <a:clrFrom>
                <a:srgbClr val="E9FFBE"/>
              </a:clrFrom>
              <a:clrTo>
                <a:srgbClr val="E9FFBE">
                  <a:alpha val="0"/>
                </a:srgbClr>
              </a:clrTo>
            </a:clrChange>
          </a:blip>
          <a:stretch>
            <a:fillRect/>
          </a:stretch>
        </p:blipFill>
        <p:spPr>
          <a:xfrm>
            <a:off x="682944" y="3416677"/>
            <a:ext cx="1610677" cy="1545877"/>
          </a:xfrm>
          <a:prstGeom prst="rect">
            <a:avLst/>
          </a:prstGeom>
          <a:noFill/>
          <a:ln w="9525">
            <a:noFill/>
          </a:ln>
        </p:spPr>
      </p:pic>
      <p:pic>
        <p:nvPicPr>
          <p:cNvPr id="11" name="Picture 5"/>
          <p:cNvPicPr>
            <a:picLocks noChangeAspect="1"/>
          </p:cNvPicPr>
          <p:nvPr>
            <p:custDataLst>
              <p:tags r:id="rId3"/>
            </p:custDataLst>
          </p:nvPr>
        </p:nvPicPr>
        <p:blipFill>
          <a:blip r:embed="rId14">
            <a:clrChange>
              <a:clrFrom>
                <a:srgbClr val="FFFFFF"/>
              </a:clrFrom>
              <a:clrTo>
                <a:srgbClr val="FFFFFF">
                  <a:alpha val="0"/>
                </a:srgbClr>
              </a:clrTo>
            </a:clrChange>
          </a:blip>
          <a:stretch>
            <a:fillRect/>
          </a:stretch>
        </p:blipFill>
        <p:spPr>
          <a:xfrm>
            <a:off x="3042334" y="3584923"/>
            <a:ext cx="1943159" cy="1269623"/>
          </a:xfrm>
          <a:prstGeom prst="rect">
            <a:avLst/>
          </a:prstGeom>
          <a:noFill/>
          <a:ln w="9525">
            <a:noFill/>
          </a:ln>
        </p:spPr>
      </p:pic>
      <p:pic>
        <p:nvPicPr>
          <p:cNvPr id="12" name="Picture 6"/>
          <p:cNvPicPr>
            <a:picLocks noChangeAspect="1"/>
          </p:cNvPicPr>
          <p:nvPr>
            <p:custDataLst>
              <p:tags r:id="rId4"/>
            </p:custDataLst>
          </p:nvPr>
        </p:nvPicPr>
        <p:blipFill>
          <a:blip r:embed="rId15">
            <a:clrChange>
              <a:clrFrom>
                <a:srgbClr val="FFFFFF"/>
              </a:clrFrom>
              <a:clrTo>
                <a:srgbClr val="FFFFFF">
                  <a:alpha val="0"/>
                </a:srgbClr>
              </a:clrTo>
            </a:clrChange>
          </a:blip>
          <a:stretch>
            <a:fillRect/>
          </a:stretch>
        </p:blipFill>
        <p:spPr>
          <a:xfrm>
            <a:off x="5762781" y="3229459"/>
            <a:ext cx="1917383" cy="1565869"/>
          </a:xfrm>
          <a:prstGeom prst="rect">
            <a:avLst/>
          </a:prstGeom>
          <a:noFill/>
          <a:ln w="9525">
            <a:noFill/>
          </a:ln>
        </p:spPr>
      </p:pic>
      <p:pic>
        <p:nvPicPr>
          <p:cNvPr id="13" name="Picture 4"/>
          <p:cNvPicPr>
            <a:picLocks noChangeAspect="1"/>
          </p:cNvPicPr>
          <p:nvPr>
            <p:custDataLst>
              <p:tags r:id="rId5"/>
            </p:custDataLst>
          </p:nvPr>
        </p:nvPicPr>
        <p:blipFill>
          <a:blip r:embed="rId16">
            <a:clrChange>
              <a:clrFrom>
                <a:srgbClr val="FFFFFF"/>
              </a:clrFrom>
              <a:clrTo>
                <a:srgbClr val="FFFFFF">
                  <a:alpha val="0"/>
                </a:srgbClr>
              </a:clrTo>
            </a:clrChange>
          </a:blip>
          <a:stretch>
            <a:fillRect/>
          </a:stretch>
        </p:blipFill>
        <p:spPr>
          <a:xfrm>
            <a:off x="8442321" y="3166472"/>
            <a:ext cx="1630522" cy="1691841"/>
          </a:xfrm>
          <a:prstGeom prst="rect">
            <a:avLst/>
          </a:prstGeom>
          <a:noFill/>
          <a:ln w="9525">
            <a:noFill/>
          </a:ln>
        </p:spPr>
      </p:pic>
      <p:sp>
        <p:nvSpPr>
          <p:cNvPr id="14" name="Text Box 8"/>
          <p:cNvSpPr txBox="1"/>
          <p:nvPr>
            <p:custDataLst>
              <p:tags r:id="rId6"/>
            </p:custDataLst>
          </p:nvPr>
        </p:nvSpPr>
        <p:spPr>
          <a:xfrm>
            <a:off x="1197617" y="4892200"/>
            <a:ext cx="646430" cy="398780"/>
          </a:xfrm>
          <a:prstGeom prst="rect">
            <a:avLst/>
          </a:prstGeom>
          <a:noFill/>
          <a:ln w="9525">
            <a:noFill/>
          </a:ln>
        </p:spPr>
        <p:txBody>
          <a:bodyPr wrap="none">
            <a:spAutoFit/>
          </a:bodyPr>
          <a:lstStyle/>
          <a:p>
            <a:pPr algn="ctr"/>
            <a:r>
              <a:rPr lang="en-US" altLang="zh-CN" sz="2000" b="1">
                <a:latin typeface="Times New Roman" panose="02020603050405020304"/>
                <a:ea typeface="黑体" panose="02010609060101010101" charset="-122"/>
                <a:cs typeface="Times New Roman" panose="02020603050405020304" pitchFamily="18" charset="0"/>
              </a:rPr>
              <a:t>CH</a:t>
            </a:r>
            <a:r>
              <a:rPr lang="en-US" altLang="zh-CN" sz="2000" b="1" baseline="-25000">
                <a:latin typeface="Times New Roman" panose="02020603050405020304"/>
                <a:ea typeface="黑体" panose="02010609060101010101" charset="-122"/>
                <a:cs typeface="Times New Roman" panose="02020603050405020304" pitchFamily="18" charset="0"/>
              </a:rPr>
              <a:t>4</a:t>
            </a:r>
          </a:p>
        </p:txBody>
      </p:sp>
      <p:sp>
        <p:nvSpPr>
          <p:cNvPr id="15" name="Text Box 9"/>
          <p:cNvSpPr txBox="1"/>
          <p:nvPr>
            <p:custDataLst>
              <p:tags r:id="rId7"/>
            </p:custDataLst>
          </p:nvPr>
        </p:nvSpPr>
        <p:spPr>
          <a:xfrm>
            <a:off x="3275726" y="4858313"/>
            <a:ext cx="1504950" cy="398780"/>
          </a:xfrm>
          <a:prstGeom prst="rect">
            <a:avLst/>
          </a:prstGeom>
          <a:noFill/>
          <a:ln w="9525">
            <a:noFill/>
          </a:ln>
        </p:spPr>
        <p:txBody>
          <a:bodyPr wrap="none">
            <a:spAutoFit/>
          </a:bodyPr>
          <a:lstStyle/>
          <a:p>
            <a:pPr algn="ctr"/>
            <a:r>
              <a:rPr lang="en-US" altLang="zh-CN" sz="2000" b="1">
                <a:latin typeface="Times New Roman" panose="02020603050405020304"/>
                <a:ea typeface="黑体" panose="02010609060101010101" charset="-122"/>
                <a:cs typeface="Times New Roman" panose="02020603050405020304" pitchFamily="18" charset="0"/>
              </a:rPr>
              <a:t>CH</a:t>
            </a:r>
            <a:r>
              <a:rPr lang="en-US" altLang="zh-CN" sz="2000" b="1" baseline="-25000">
                <a:latin typeface="Times New Roman" panose="02020603050405020304"/>
                <a:ea typeface="黑体" panose="02010609060101010101" charset="-122"/>
                <a:cs typeface="Times New Roman" panose="02020603050405020304" pitchFamily="18" charset="0"/>
              </a:rPr>
              <a:t>3</a:t>
            </a:r>
            <a:r>
              <a:rPr lang="en-US" altLang="zh-CN" sz="2000" b="1">
                <a:latin typeface="Times New Roman" panose="02020603050405020304"/>
                <a:ea typeface="黑体" panose="02010609060101010101" charset="-122"/>
                <a:cs typeface="Times New Roman" panose="02020603050405020304" pitchFamily="18" charset="0"/>
              </a:rPr>
              <a:t>CH</a:t>
            </a:r>
            <a:r>
              <a:rPr lang="en-US" altLang="zh-CN" sz="2000" b="1" baseline="-25000">
                <a:latin typeface="Times New Roman" panose="02020603050405020304"/>
                <a:ea typeface="黑体" panose="02010609060101010101" charset="-122"/>
                <a:cs typeface="Times New Roman" panose="02020603050405020304" pitchFamily="18" charset="0"/>
              </a:rPr>
              <a:t>2</a:t>
            </a:r>
            <a:r>
              <a:rPr lang="en-US" altLang="zh-CN" sz="2000" b="1">
                <a:latin typeface="Times New Roman" panose="02020603050405020304"/>
                <a:ea typeface="黑体" panose="02010609060101010101" charset="-122"/>
                <a:cs typeface="Times New Roman" panose="02020603050405020304" pitchFamily="18" charset="0"/>
              </a:rPr>
              <a:t>OH</a:t>
            </a:r>
          </a:p>
        </p:txBody>
      </p:sp>
      <p:sp>
        <p:nvSpPr>
          <p:cNvPr id="16" name="Text Box 10"/>
          <p:cNvSpPr txBox="1"/>
          <p:nvPr>
            <p:custDataLst>
              <p:tags r:id="rId8"/>
            </p:custDataLst>
          </p:nvPr>
        </p:nvSpPr>
        <p:spPr>
          <a:xfrm>
            <a:off x="6157511" y="4858545"/>
            <a:ext cx="1422400" cy="398780"/>
          </a:xfrm>
          <a:prstGeom prst="rect">
            <a:avLst/>
          </a:prstGeom>
          <a:noFill/>
          <a:ln w="9525">
            <a:noFill/>
          </a:ln>
        </p:spPr>
        <p:txBody>
          <a:bodyPr wrap="none">
            <a:spAutoFit/>
          </a:bodyPr>
          <a:lstStyle/>
          <a:p>
            <a:pPr algn="ctr"/>
            <a:r>
              <a:rPr lang="en-US" altLang="zh-CN" sz="2000" b="1">
                <a:latin typeface="Times New Roman" panose="02020603050405020304"/>
                <a:ea typeface="黑体" panose="02010609060101010101" charset="-122"/>
                <a:cs typeface="Times New Roman" panose="02020603050405020304" pitchFamily="18" charset="0"/>
              </a:rPr>
              <a:t>CH</a:t>
            </a:r>
            <a:r>
              <a:rPr lang="en-US" altLang="zh-CN" sz="2000" b="1" baseline="-25000">
                <a:latin typeface="Times New Roman" panose="02020603050405020304"/>
                <a:ea typeface="黑体" panose="02010609060101010101" charset="-122"/>
                <a:cs typeface="Times New Roman" panose="02020603050405020304" pitchFamily="18" charset="0"/>
              </a:rPr>
              <a:t>3</a:t>
            </a:r>
            <a:r>
              <a:rPr lang="en-US" altLang="zh-CN" sz="2000" b="1">
                <a:latin typeface="Times New Roman" panose="02020603050405020304"/>
                <a:ea typeface="黑体" panose="02010609060101010101" charset="-122"/>
                <a:cs typeface="Times New Roman" panose="02020603050405020304" pitchFamily="18" charset="0"/>
              </a:rPr>
              <a:t>COOH</a:t>
            </a:r>
          </a:p>
        </p:txBody>
      </p:sp>
      <p:sp>
        <p:nvSpPr>
          <p:cNvPr id="17" name="Text Box 11"/>
          <p:cNvSpPr txBox="1"/>
          <p:nvPr>
            <p:custDataLst>
              <p:tags r:id="rId9"/>
            </p:custDataLst>
          </p:nvPr>
        </p:nvSpPr>
        <p:spPr>
          <a:xfrm>
            <a:off x="8893337" y="4854546"/>
            <a:ext cx="728980" cy="398780"/>
          </a:xfrm>
          <a:prstGeom prst="rect">
            <a:avLst/>
          </a:prstGeom>
          <a:noFill/>
          <a:ln w="9525">
            <a:noFill/>
          </a:ln>
        </p:spPr>
        <p:txBody>
          <a:bodyPr wrap="none">
            <a:spAutoFit/>
          </a:bodyPr>
          <a:lstStyle/>
          <a:p>
            <a:pPr algn="ctr"/>
            <a:r>
              <a:rPr lang="en-US" altLang="zh-CN" sz="2000" b="1">
                <a:latin typeface="Times New Roman" panose="02020603050405020304"/>
                <a:ea typeface="黑体" panose="02010609060101010101" charset="-122"/>
                <a:cs typeface="Times New Roman" panose="02020603050405020304" pitchFamily="18" charset="0"/>
              </a:rPr>
              <a:t>C</a:t>
            </a:r>
            <a:r>
              <a:rPr lang="en-US" altLang="zh-CN" sz="2000" b="1" baseline="-25000">
                <a:latin typeface="Times New Roman" panose="02020603050405020304"/>
                <a:ea typeface="黑体" panose="02010609060101010101" charset="-122"/>
                <a:cs typeface="Times New Roman" panose="02020603050405020304" pitchFamily="18" charset="0"/>
              </a:rPr>
              <a:t>6</a:t>
            </a:r>
            <a:r>
              <a:rPr lang="en-US" altLang="zh-CN" sz="2000" b="1">
                <a:latin typeface="Times New Roman" panose="02020603050405020304"/>
                <a:ea typeface="黑体" panose="02010609060101010101" charset="-122"/>
                <a:cs typeface="Times New Roman" panose="02020603050405020304" pitchFamily="18" charset="0"/>
              </a:rPr>
              <a:t>H</a:t>
            </a:r>
            <a:r>
              <a:rPr lang="en-US" altLang="zh-CN" sz="2000" b="1" baseline="-25000">
                <a:latin typeface="Times New Roman" panose="02020603050405020304"/>
                <a:ea typeface="黑体" panose="02010609060101010101" charset="-122"/>
                <a:cs typeface="Times New Roman" panose="02020603050405020304" pitchFamily="18" charset="0"/>
              </a:rPr>
              <a:t>6</a:t>
            </a:r>
          </a:p>
        </p:txBody>
      </p:sp>
      <p:sp>
        <p:nvSpPr>
          <p:cNvPr id="18" name="文本框 17"/>
          <p:cNvSpPr txBox="1"/>
          <p:nvPr>
            <p:custDataLst>
              <p:tags r:id="rId10"/>
            </p:custDataLst>
          </p:nvPr>
        </p:nvSpPr>
        <p:spPr>
          <a:xfrm>
            <a:off x="4237341" y="530088"/>
            <a:ext cx="4204997" cy="707886"/>
          </a:xfrm>
          <a:prstGeom prst="rect">
            <a:avLst/>
          </a:prstGeom>
          <a:noFill/>
        </p:spPr>
        <p:txBody>
          <a:bodyPr wrap="square" rtlCol="0">
            <a:spAutoFit/>
          </a:bodyPr>
          <a:lstStyle/>
          <a:p>
            <a:r>
              <a:rPr lang="en-US" altLang="zh-CN" sz="4000" b="1">
                <a:solidFill>
                  <a:srgbClr val="FF0000"/>
                </a:solidFill>
                <a:latin typeface="黑体" panose="02010609060101010101" charset="-122"/>
                <a:ea typeface="黑体" panose="02010609060101010101" charset="-122"/>
              </a:rPr>
              <a:t>【</a:t>
            </a:r>
            <a:r>
              <a:rPr lang="zh-CN" altLang="en-US" sz="4000" b="1">
                <a:solidFill>
                  <a:srgbClr val="FF0000"/>
                </a:solidFill>
                <a:latin typeface="黑体" panose="02010609060101010101" charset="-122"/>
                <a:ea typeface="黑体" panose="02010609060101010101" charset="-122"/>
              </a:rPr>
              <a:t>思考交流</a:t>
            </a:r>
            <a:r>
              <a:rPr lang="en-US" altLang="zh-CN" sz="4000" b="1">
                <a:solidFill>
                  <a:srgbClr val="FF0000"/>
                </a:solidFill>
                <a:latin typeface="黑体" panose="02010609060101010101" charset="-122"/>
                <a:ea typeface="黑体" panose="02010609060101010101" charset="-122"/>
              </a:rPr>
              <a:t>】</a:t>
            </a:r>
            <a:endParaRPr lang="zh-CN" altLang="en-US" sz="4000" b="1">
              <a:solidFill>
                <a:srgbClr val="FF0000"/>
              </a:solidFill>
              <a:latin typeface="黑体" panose="02010609060101010101" charset="-122"/>
              <a:ea typeface="黑体" panose="02010609060101010101" charset="-122"/>
            </a:endParaRPr>
          </a:p>
        </p:txBody>
      </p:sp>
      <p:sp>
        <p:nvSpPr>
          <p:cNvPr id="26" name="文本框 25"/>
          <p:cNvSpPr txBox="1"/>
          <p:nvPr>
            <p:custDataLst>
              <p:tags r:id="rId11"/>
            </p:custDataLst>
          </p:nvPr>
        </p:nvSpPr>
        <p:spPr>
          <a:xfrm>
            <a:off x="624840" y="5457825"/>
            <a:ext cx="8206105" cy="521970"/>
          </a:xfrm>
          <a:prstGeom prst="rect">
            <a:avLst/>
          </a:prstGeom>
          <a:noFill/>
        </p:spPr>
        <p:txBody>
          <a:bodyPr wrap="square" rtlCol="0" anchor="t">
            <a:spAutoFit/>
          </a:bodyPr>
          <a:lstStyle/>
          <a:p>
            <a:r>
              <a:rPr lang="zh-CN" altLang="en-US" sz="2800" b="1">
                <a:solidFill>
                  <a:srgbClr val="1229FE"/>
                </a:solidFill>
                <a:latin typeface="微软雅黑" panose="020B0503020204020204" pitchFamily="34" charset="-122"/>
                <a:cs typeface="微软雅黑" panose="020B0503020204020204" pitchFamily="34" charset="-122"/>
                <a:sym typeface="+mn-ea"/>
              </a:rPr>
              <a:t>共价键的三个键参数</a:t>
            </a:r>
            <a:r>
              <a:rPr lang="en-US" altLang="zh-CN" sz="2800" b="1">
                <a:solidFill>
                  <a:srgbClr val="1229FE"/>
                </a:solidFill>
                <a:latin typeface="微软雅黑" panose="020B0503020204020204" pitchFamily="34" charset="-122"/>
                <a:cs typeface="微软雅黑" panose="020B0503020204020204" pitchFamily="34" charset="-122"/>
                <a:sym typeface="+mn-ea"/>
              </a:rPr>
              <a:t>——</a:t>
            </a:r>
            <a:r>
              <a:rPr lang="zh-CN" altLang="en-US" sz="2800" b="1">
                <a:solidFill>
                  <a:srgbClr val="FF0000"/>
                </a:solidFill>
                <a:latin typeface="微软雅黑" panose="020B0503020204020204" pitchFamily="34" charset="-122"/>
                <a:cs typeface="微软雅黑" panose="020B0503020204020204" pitchFamily="34" charset="-122"/>
                <a:sym typeface="+mn-ea"/>
              </a:rPr>
              <a:t>键能、键长与键角</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custDataLst>
              <p:tags r:id="rId1"/>
            </p:custDataLst>
          </p:nvPr>
        </p:nvSpPr>
        <p:spPr>
          <a:xfrm>
            <a:off x="1881446" y="1171234"/>
            <a:ext cx="10310554" cy="523220"/>
          </a:xfrm>
          <a:prstGeom prst="rect">
            <a:avLst/>
          </a:prstGeom>
          <a:solidFill>
            <a:srgbClr val="EDC1FB"/>
          </a:solidFill>
          <a:ln>
            <a:noFill/>
            <a:miter lim="800000"/>
          </a:ln>
        </p:spPr>
        <p:txBody>
          <a:bodyPr wrap="square" anchor="ctr" anchorCtr="0">
            <a:spAutoFit/>
            <a:scene3d>
              <a:camera prst="orthographicFront"/>
              <a:lightRig rig="threePt" dir="t"/>
            </a:scene3d>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r>
              <a:rPr sz="28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气态分子</a:t>
            </a:r>
            <a:r>
              <a:rPr sz="28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中</a:t>
            </a:r>
            <a:r>
              <a:rPr lang="en-US" sz="28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1mol</a:t>
            </a:r>
            <a:r>
              <a:rPr sz="2800" b="1">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化学键解离成</a:t>
            </a:r>
            <a:r>
              <a:rPr sz="28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气态原子</a:t>
            </a:r>
            <a:r>
              <a:rPr sz="2800" b="1">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所</a:t>
            </a:r>
            <a:r>
              <a:rPr sz="2800" b="1">
                <a:solidFill>
                  <a:srgbClr val="FF0000"/>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吸收</a:t>
            </a:r>
            <a:r>
              <a:rPr sz="2800" b="1">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的能量</a:t>
            </a:r>
            <a:r>
              <a:rPr lang="zh-CN" altLang="en-US" sz="2800" b="1">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a:t>
            </a:r>
            <a:r>
              <a:rPr lang="en-US" altLang="zh-CN" sz="2800" b="1" kern="100">
                <a:latin typeface="Times New Roman" panose="02020603050405020304" pitchFamily="18" charset="0"/>
                <a:ea typeface="微软雅黑" panose="020B0503020204020204" pitchFamily="34" charset="-122"/>
                <a:cs typeface="Times New Roman" panose="02020603050405020304" pitchFamily="18" charset="0"/>
                <a:sym typeface="+mn-ea"/>
              </a:rPr>
              <a:t>kJ</a:t>
            </a:r>
            <a:r>
              <a:rPr lang="zh-CN" altLang="zh-CN" sz="2800" b="1" kern="10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en-US" altLang="zh-CN" sz="2800" b="1" kern="100">
                <a:latin typeface="Times New Roman" panose="02020603050405020304" pitchFamily="18" charset="0"/>
                <a:ea typeface="微软雅黑" panose="020B0503020204020204" pitchFamily="34" charset="-122"/>
                <a:cs typeface="Times New Roman" panose="02020603050405020304" pitchFamily="18" charset="0"/>
                <a:sym typeface="+mn-ea"/>
              </a:rPr>
              <a:t>mol</a:t>
            </a:r>
            <a:r>
              <a:rPr lang="en-US" altLang="zh-CN" sz="2800" b="1" kern="100" baseline="30000">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lang="en-US" altLang="zh-CN" sz="2800" b="1" kern="100" baseline="30000">
              <a:solidFill>
                <a:schemeClr val="accent6"/>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custDataLst>
              <p:tags r:id="rId2"/>
            </p:custDataLst>
          </p:nvPr>
        </p:nvSpPr>
        <p:spPr>
          <a:xfrm>
            <a:off x="277495" y="641350"/>
            <a:ext cx="4659630"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1.</a:t>
            </a:r>
            <a:r>
              <a:rPr lang="zh-CN" altLang="en-US" sz="2800" b="1" kern="100">
                <a:solidFill>
                  <a:srgbClr val="C00000"/>
                </a:solidFill>
                <a:latin typeface="微软雅黑" panose="020B0503020204020204" pitchFamily="34" charset="-122"/>
                <a:cs typeface="微软雅黑" panose="020B0503020204020204" pitchFamily="34" charset="-122"/>
              </a:rPr>
              <a:t>键能</a:t>
            </a:r>
          </a:p>
        </p:txBody>
      </p:sp>
      <p:sp>
        <p:nvSpPr>
          <p:cNvPr id="11" name="文本框 10"/>
          <p:cNvSpPr txBox="1"/>
          <p:nvPr>
            <p:custDataLst>
              <p:tags r:id="rId3"/>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34" name="AutoShape 117"/>
          <p:cNvSpPr/>
          <p:nvPr>
            <p:custDataLst>
              <p:tags r:id="rId4"/>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0" name="文本框 2"/>
          <p:cNvSpPr/>
          <p:nvPr>
            <p:custDataLst>
              <p:tags r:id="rId5"/>
            </p:custDataLst>
          </p:nvPr>
        </p:nvSpPr>
        <p:spPr>
          <a:xfrm>
            <a:off x="14605" y="1171553"/>
            <a:ext cx="186690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dirty="0">
                <a:solidFill>
                  <a:srgbClr val="FFFFFF"/>
                </a:solidFill>
                <a:effectLst>
                  <a:outerShdw blurRad="38100" dist="38100" dir="2700000">
                    <a:srgbClr val="000000"/>
                  </a:outerShdw>
                </a:effectLst>
                <a:latin typeface="微软雅黑" panose="020B0503020204020204" pitchFamily="34" charset="-122"/>
                <a:cs typeface="+mn-ea"/>
                <a:sym typeface="+mn-ea"/>
              </a:rPr>
              <a:t>1</a:t>
            </a: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)概念：</a:t>
            </a:r>
          </a:p>
        </p:txBody>
      </p:sp>
      <p:sp>
        <p:nvSpPr>
          <p:cNvPr id="4" name="文本框 7">
            <a:extLst>
              <a:ext uri="{FF2B5EF4-FFF2-40B4-BE49-F238E27FC236}">
                <a16:creationId xmlns:a16="http://schemas.microsoft.com/office/drawing/2014/main" id="{A47FD89A-2A45-6A3E-AEB6-C152646D9718}"/>
              </a:ext>
            </a:extLst>
          </p:cNvPr>
          <p:cNvSpPr/>
          <p:nvPr>
            <p:custDataLst>
              <p:tags r:id="rId6"/>
            </p:custDataLst>
          </p:nvPr>
        </p:nvSpPr>
        <p:spPr>
          <a:xfrm>
            <a:off x="14605" y="1861072"/>
            <a:ext cx="3465195"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buClrTx/>
              <a:buSzTx/>
              <a:buFontTx/>
            </a:pP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dirty="0">
                <a:solidFill>
                  <a:srgbClr val="FFFFFF"/>
                </a:solidFill>
                <a:effectLst>
                  <a:outerShdw blurRad="38100" dist="38100" dir="2700000">
                    <a:srgbClr val="000000"/>
                  </a:outerShdw>
                </a:effectLst>
                <a:latin typeface="微软雅黑" panose="020B0503020204020204" pitchFamily="34" charset="-122"/>
                <a:cs typeface="+mn-ea"/>
                <a:sym typeface="+mn-ea"/>
              </a:rPr>
              <a:t>2</a:t>
            </a: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)键能规律：</a:t>
            </a:r>
          </a:p>
        </p:txBody>
      </p:sp>
      <p:sp>
        <p:nvSpPr>
          <p:cNvPr id="7" name="文本框 6">
            <a:extLst>
              <a:ext uri="{FF2B5EF4-FFF2-40B4-BE49-F238E27FC236}">
                <a16:creationId xmlns:a16="http://schemas.microsoft.com/office/drawing/2014/main" id="{440F894D-E221-AF82-B4BD-4A6808997A42}"/>
              </a:ext>
            </a:extLst>
          </p:cNvPr>
          <p:cNvSpPr txBox="1"/>
          <p:nvPr>
            <p:custDataLst>
              <p:tags r:id="rId7"/>
            </p:custDataLst>
          </p:nvPr>
        </p:nvSpPr>
        <p:spPr>
          <a:xfrm>
            <a:off x="3535697" y="1756527"/>
            <a:ext cx="3888740" cy="650875"/>
          </a:xfrm>
          <a:prstGeom prst="rect">
            <a:avLst/>
          </a:prstGeom>
          <a:noFill/>
        </p:spPr>
        <p:txBody>
          <a:bodyPr wrap="square" rtlCol="0">
            <a:spAutoFit/>
          </a:bodyPr>
          <a:lstStyle/>
          <a:p>
            <a:pPr algn="just">
              <a:lnSpc>
                <a:spcPct val="130000"/>
              </a:lnSpc>
              <a:spcBef>
                <a:spcPct val="0"/>
              </a:spcBef>
              <a:spcAft>
                <a:spcPct val="0"/>
              </a:spcAft>
              <a:tabLst>
                <a:tab pos="1350645" algn="l"/>
                <a:tab pos="2700655" algn="l"/>
                <a:tab pos="4050665" algn="l"/>
              </a:tabLst>
            </a:pPr>
            <a:r>
              <a:rPr lang="en-US" altLang="zh-CN" sz="2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①</a:t>
            </a:r>
            <a:r>
              <a:rPr lang="zh-CN" altLang="zh-CN" sz="2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相同原子间的键能：</a:t>
            </a:r>
          </a:p>
        </p:txBody>
      </p:sp>
      <p:sp>
        <p:nvSpPr>
          <p:cNvPr id="8" name="文本框 7">
            <a:extLst>
              <a:ext uri="{FF2B5EF4-FFF2-40B4-BE49-F238E27FC236}">
                <a16:creationId xmlns:a16="http://schemas.microsoft.com/office/drawing/2014/main" id="{565BA0DC-5415-9905-D078-6197FE934E0A}"/>
              </a:ext>
            </a:extLst>
          </p:cNvPr>
          <p:cNvSpPr txBox="1"/>
          <p:nvPr>
            <p:custDataLst>
              <p:tags r:id="rId8"/>
            </p:custDataLst>
          </p:nvPr>
        </p:nvSpPr>
        <p:spPr>
          <a:xfrm>
            <a:off x="5586268" y="3554358"/>
            <a:ext cx="6096000" cy="650875"/>
          </a:xfrm>
          <a:prstGeom prst="rect">
            <a:avLst/>
          </a:prstGeom>
          <a:noFill/>
        </p:spPr>
        <p:txBody>
          <a:bodyPr wrap="square" rtlCol="0" anchor="t">
            <a:spAutoFit/>
          </a:bodyPr>
          <a:lstStyle/>
          <a:p>
            <a:pPr algn="just">
              <a:lnSpc>
                <a:spcPct val="130000"/>
              </a:lnSpc>
              <a:spcBef>
                <a:spcPct val="0"/>
              </a:spcBef>
              <a:spcAft>
                <a:spcPct val="0"/>
              </a:spcAft>
              <a:tabLst>
                <a:tab pos="1350645" algn="l"/>
                <a:tab pos="2700655" algn="l"/>
                <a:tab pos="4050665" algn="l"/>
              </a:tabLst>
            </a:pPr>
            <a:r>
              <a:rPr lang="en-US"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碳碳键：</a:t>
            </a:r>
            <a:r>
              <a:rPr lang="en-US"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σ</a:t>
            </a: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键键能 ＞</a:t>
            </a:r>
            <a:r>
              <a:rPr lang="en-US"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π</a:t>
            </a: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键键能</a:t>
            </a:r>
          </a:p>
        </p:txBody>
      </p:sp>
      <p:sp>
        <p:nvSpPr>
          <p:cNvPr id="9" name="文本框 8">
            <a:extLst>
              <a:ext uri="{FF2B5EF4-FFF2-40B4-BE49-F238E27FC236}">
                <a16:creationId xmlns:a16="http://schemas.microsoft.com/office/drawing/2014/main" id="{641F13DE-343D-8F2A-F743-E6829991DAB6}"/>
              </a:ext>
            </a:extLst>
          </p:cNvPr>
          <p:cNvSpPr txBox="1"/>
          <p:nvPr>
            <p:custDataLst>
              <p:tags r:id="rId9"/>
            </p:custDataLst>
          </p:nvPr>
        </p:nvSpPr>
        <p:spPr>
          <a:xfrm>
            <a:off x="5900786" y="5219667"/>
            <a:ext cx="4984750" cy="954107"/>
          </a:xfrm>
          <a:prstGeom prst="rect">
            <a:avLst/>
          </a:prstGeom>
          <a:noFill/>
        </p:spPr>
        <p:txBody>
          <a:bodyPr wrap="square" rtlCol="0" anchor="t">
            <a:spAutoFit/>
          </a:bodyPr>
          <a:lstStyle/>
          <a:p>
            <a:pPr lvl="0" algn="just">
              <a:tabLst>
                <a:tab pos="1350645" algn="l"/>
                <a:tab pos="2700655" algn="l"/>
                <a:tab pos="4050665" algn="l"/>
              </a:tabLst>
            </a:pPr>
            <a:r>
              <a:rPr lang="en-US"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氮氮键：</a:t>
            </a:r>
            <a:r>
              <a:rPr lang="en-US"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σ</a:t>
            </a: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键键能 ＜</a:t>
            </a:r>
            <a:r>
              <a:rPr lang="en-US" altLang="zh-CN"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π</a:t>
            </a:r>
            <a:r>
              <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键键能</a:t>
            </a:r>
            <a:r>
              <a:rPr lang="zh-CN" altLang="en-US" sz="2400" b="1">
                <a:latin typeface="微软雅黑" panose="020B0503020204020204" pitchFamily="34" charset="-122"/>
                <a:cs typeface="Times New Roman" panose="02020603050405020304" pitchFamily="18" charset="0"/>
                <a:sym typeface="+mn-ea"/>
              </a:rPr>
              <a:t>（特例：氮气中</a:t>
            </a:r>
            <a:r>
              <a:rPr lang="en-US" altLang="zh-CN" sz="2400" b="1">
                <a:latin typeface="微软雅黑" panose="020B0503020204020204" pitchFamily="34" charset="-122"/>
                <a:cs typeface="Times New Roman" panose="02020603050405020304" pitchFamily="18" charset="0"/>
                <a:sym typeface="+mn-ea"/>
              </a:rPr>
              <a:t>π</a:t>
            </a:r>
            <a:r>
              <a:rPr lang="zh-CN" altLang="en-US" sz="2400" b="1">
                <a:latin typeface="微软雅黑" panose="020B0503020204020204" pitchFamily="34" charset="-122"/>
                <a:cs typeface="Times New Roman" panose="02020603050405020304" pitchFamily="18" charset="0"/>
                <a:sym typeface="+mn-ea"/>
              </a:rPr>
              <a:t>键比</a:t>
            </a:r>
            <a:r>
              <a:rPr lang="en-US" altLang="zh-CN" sz="2400" b="1">
                <a:latin typeface="微软雅黑" panose="020B0503020204020204" pitchFamily="34" charset="-122"/>
                <a:cs typeface="Times New Roman" panose="02020603050405020304" pitchFamily="18" charset="0"/>
                <a:sym typeface="+mn-ea"/>
              </a:rPr>
              <a:t>σ</a:t>
            </a:r>
            <a:r>
              <a:rPr lang="zh-CN" altLang="en-US" sz="2400" b="1">
                <a:latin typeface="微软雅黑" panose="020B0503020204020204" pitchFamily="34" charset="-122"/>
                <a:cs typeface="Times New Roman" panose="02020603050405020304" pitchFamily="18" charset="0"/>
                <a:sym typeface="+mn-ea"/>
              </a:rPr>
              <a:t>键稳定</a:t>
            </a:r>
            <a:r>
              <a:rPr lang="zh-CN" altLang="en-US" sz="2800" b="1">
                <a:solidFill>
                  <a:srgbClr val="FF0000"/>
                </a:solidFill>
                <a:latin typeface="微软雅黑" panose="020B0503020204020204" pitchFamily="34" charset="-122"/>
                <a:cs typeface="Times New Roman" panose="02020603050405020304" pitchFamily="18" charset="0"/>
                <a:sym typeface="+mn-ea"/>
              </a:rPr>
              <a:t>）</a:t>
            </a:r>
            <a:endParaRPr lang="zh-CN" altLang="en-US" sz="2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2" name="文本框 11">
            <a:extLst>
              <a:ext uri="{FF2B5EF4-FFF2-40B4-BE49-F238E27FC236}">
                <a16:creationId xmlns:a16="http://schemas.microsoft.com/office/drawing/2014/main" id="{B5CB872A-3109-42DD-1EB3-4D41DEEA9A6C}"/>
              </a:ext>
            </a:extLst>
          </p:cNvPr>
          <p:cNvSpPr txBox="1"/>
          <p:nvPr>
            <p:custDataLst>
              <p:tags r:id="rId10"/>
            </p:custDataLst>
          </p:nvPr>
        </p:nvSpPr>
        <p:spPr>
          <a:xfrm>
            <a:off x="10309050" y="6316834"/>
            <a:ext cx="1535586" cy="460375"/>
          </a:xfrm>
          <a:prstGeom prst="rect">
            <a:avLst/>
          </a:prstGeom>
          <a:noFill/>
        </p:spPr>
        <p:txBody>
          <a:bodyPr wrap="square" rtlCol="0" anchor="t">
            <a:spAutoFit/>
          </a:bodyPr>
          <a:lstStyle/>
          <a:p>
            <a:r>
              <a:rPr lang="en-US" altLang="zh-CN"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N-H</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反常</a:t>
            </a:r>
          </a:p>
        </p:txBody>
      </p:sp>
      <p:sp>
        <p:nvSpPr>
          <p:cNvPr id="13" name="文本框 12">
            <a:extLst>
              <a:ext uri="{FF2B5EF4-FFF2-40B4-BE49-F238E27FC236}">
                <a16:creationId xmlns:a16="http://schemas.microsoft.com/office/drawing/2014/main" id="{6ECF5125-6DE5-B577-6844-28F3B0D24634}"/>
              </a:ext>
            </a:extLst>
          </p:cNvPr>
          <p:cNvSpPr txBox="1"/>
          <p:nvPr>
            <p:custDataLst>
              <p:tags r:id="rId11"/>
            </p:custDataLst>
          </p:nvPr>
        </p:nvSpPr>
        <p:spPr>
          <a:xfrm>
            <a:off x="9018287" y="6248414"/>
            <a:ext cx="1433830" cy="525657"/>
          </a:xfrm>
          <a:prstGeom prst="rect">
            <a:avLst/>
          </a:prstGeom>
          <a:noFill/>
        </p:spPr>
        <p:txBody>
          <a:bodyPr wrap="square" rtlCol="0" anchor="t">
            <a:spAutoFit/>
          </a:bodyPr>
          <a:lstStyle/>
          <a:p>
            <a:pPr lvl="0" algn="just">
              <a:lnSpc>
                <a:spcPct val="130000"/>
              </a:lnSpc>
              <a:spcBef>
                <a:spcPct val="0"/>
              </a:spcBef>
              <a:spcAft>
                <a:spcPct val="0"/>
              </a:spcAft>
              <a:tabLst>
                <a:tab pos="1350645" algn="l"/>
                <a:tab pos="2700655" algn="l"/>
                <a:tab pos="4050665" algn="l"/>
              </a:tabLst>
            </a:pPr>
            <a:r>
              <a:rPr lang="en-US" altLang="zh-CN" sz="2400" b="1" dirty="0">
                <a:solidFill>
                  <a:srgbClr val="FF0000"/>
                </a:solidFill>
                <a:latin typeface="微软雅黑" panose="020B0503020204020204" pitchFamily="34" charset="-122"/>
                <a:ea typeface="微软雅黑" panose="020B0503020204020204" pitchFamily="34" charset="-122"/>
                <a:sym typeface="+mn-ea"/>
              </a:rPr>
              <a:t>F-F</a:t>
            </a:r>
            <a:r>
              <a:rPr lang="zh-CN" altLang="en-US" sz="2400" b="1" dirty="0">
                <a:solidFill>
                  <a:srgbClr val="FF0000"/>
                </a:solidFill>
                <a:latin typeface="微软雅黑" panose="020B0503020204020204" pitchFamily="34" charset="-122"/>
                <a:ea typeface="微软雅黑" panose="020B0503020204020204" pitchFamily="34" charset="-122"/>
                <a:sym typeface="+mn-ea"/>
              </a:rPr>
              <a:t>反常</a:t>
            </a:r>
            <a:endParaRPr lang="zh-CN" altLang="en-US" sz="2400" b="1" baseline="-25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4" name="文本框 13">
            <a:extLst>
              <a:ext uri="{FF2B5EF4-FFF2-40B4-BE49-F238E27FC236}">
                <a16:creationId xmlns:a16="http://schemas.microsoft.com/office/drawing/2014/main" id="{5D8A4DE0-29C3-0B96-F1F1-6BC33C60B0CC}"/>
              </a:ext>
            </a:extLst>
          </p:cNvPr>
          <p:cNvSpPr txBox="1"/>
          <p:nvPr>
            <p:custDataLst>
              <p:tags r:id="rId12"/>
            </p:custDataLst>
          </p:nvPr>
        </p:nvSpPr>
        <p:spPr>
          <a:xfrm>
            <a:off x="14605" y="6169472"/>
            <a:ext cx="4239895" cy="650875"/>
          </a:xfrm>
          <a:prstGeom prst="rect">
            <a:avLst/>
          </a:prstGeom>
          <a:noFill/>
        </p:spPr>
        <p:txBody>
          <a:bodyPr wrap="square" rtlCol="0">
            <a:spAutoFit/>
          </a:bodyPr>
          <a:lstStyle/>
          <a:p>
            <a:pPr algn="just">
              <a:lnSpc>
                <a:spcPct val="130000"/>
              </a:lnSpc>
              <a:spcBef>
                <a:spcPct val="0"/>
              </a:spcBef>
              <a:spcAft>
                <a:spcPct val="0"/>
              </a:spcAft>
              <a:tabLst>
                <a:tab pos="1350645" algn="l"/>
                <a:tab pos="2700655" algn="l"/>
                <a:tab pos="4050665" algn="l"/>
              </a:tabLst>
            </a:pPr>
            <a:r>
              <a:rPr lang="en-US" altLang="zh-CN" sz="2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②</a:t>
            </a:r>
            <a:r>
              <a:rPr lang="zh-CN" altLang="en-US" sz="2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不</a:t>
            </a:r>
            <a:r>
              <a:rPr lang="zh-CN" altLang="zh-CN" sz="28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同原子间的键能：</a:t>
            </a:r>
          </a:p>
        </p:txBody>
      </p:sp>
      <p:sp>
        <p:nvSpPr>
          <p:cNvPr id="15" name="文本框 14">
            <a:extLst>
              <a:ext uri="{FF2B5EF4-FFF2-40B4-BE49-F238E27FC236}">
                <a16:creationId xmlns:a16="http://schemas.microsoft.com/office/drawing/2014/main" id="{AB65D29A-3251-C367-19B0-5F01E95ACDD9}"/>
              </a:ext>
            </a:extLst>
          </p:cNvPr>
          <p:cNvSpPr txBox="1"/>
          <p:nvPr>
            <p:custDataLst>
              <p:tags r:id="rId13"/>
            </p:custDataLst>
          </p:nvPr>
        </p:nvSpPr>
        <p:spPr>
          <a:xfrm>
            <a:off x="3456305" y="6169472"/>
            <a:ext cx="5905500" cy="650875"/>
          </a:xfrm>
          <a:prstGeom prst="rect">
            <a:avLst/>
          </a:prstGeom>
          <a:noFill/>
        </p:spPr>
        <p:txBody>
          <a:bodyPr wrap="square" rtlCol="0" anchor="t">
            <a:spAutoFit/>
          </a:bodyPr>
          <a:lstStyle>
            <a:defPPr>
              <a:defRPr lang="zh-CN"/>
            </a:defPPr>
            <a:lvl1pPr lvl="0" algn="just">
              <a:lnSpc>
                <a:spcPct val="130000"/>
              </a:lnSpc>
              <a:spcBef>
                <a:spcPct val="0"/>
              </a:spcBef>
              <a:spcAft>
                <a:spcPct val="0"/>
              </a:spcAft>
              <a:tabLst>
                <a:tab pos="1350645" algn="l"/>
                <a:tab pos="2700655" algn="l"/>
                <a:tab pos="4050665" algn="l"/>
              </a:tabLst>
              <a:defRPr sz="24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2800" b="1" dirty="0">
                <a:sym typeface="+mn-ea"/>
              </a:rPr>
              <a:t>一般成键原子半径越大，键能越小。</a:t>
            </a:r>
          </a:p>
        </p:txBody>
      </p:sp>
      <p:pic>
        <p:nvPicPr>
          <p:cNvPr id="16" name="图片 15">
            <a:extLst>
              <a:ext uri="{FF2B5EF4-FFF2-40B4-BE49-F238E27FC236}">
                <a16:creationId xmlns:a16="http://schemas.microsoft.com/office/drawing/2014/main" id="{A1B37D40-7175-830F-A7F6-BEA7C2374489}"/>
              </a:ext>
            </a:extLst>
          </p:cNvPr>
          <p:cNvPicPr>
            <a:picLocks noChangeAspect="1"/>
          </p:cNvPicPr>
          <p:nvPr>
            <p:custDataLst>
              <p:tags r:id="rId14"/>
            </p:custDataLst>
          </p:nvPr>
        </p:nvPicPr>
        <p:blipFill>
          <a:blip r:embed="rId20"/>
          <a:stretch>
            <a:fillRect/>
          </a:stretch>
        </p:blipFill>
        <p:spPr>
          <a:xfrm>
            <a:off x="14605" y="2492262"/>
            <a:ext cx="5191760" cy="3652520"/>
          </a:xfrm>
          <a:prstGeom prst="rect">
            <a:avLst/>
          </a:prstGeom>
        </p:spPr>
      </p:pic>
      <p:sp>
        <p:nvSpPr>
          <p:cNvPr id="17" name="文本框 16">
            <a:extLst>
              <a:ext uri="{FF2B5EF4-FFF2-40B4-BE49-F238E27FC236}">
                <a16:creationId xmlns:a16="http://schemas.microsoft.com/office/drawing/2014/main" id="{C8D30B31-0420-CF99-11C1-EEE7D432EA1E}"/>
              </a:ext>
            </a:extLst>
          </p:cNvPr>
          <p:cNvSpPr txBox="1"/>
          <p:nvPr>
            <p:custDataLst>
              <p:tags r:id="rId15"/>
            </p:custDataLst>
          </p:nvPr>
        </p:nvSpPr>
        <p:spPr>
          <a:xfrm>
            <a:off x="7011052" y="1756527"/>
            <a:ext cx="3441065" cy="650875"/>
          </a:xfrm>
          <a:prstGeom prst="rect">
            <a:avLst/>
          </a:prstGeom>
          <a:noFill/>
        </p:spPr>
        <p:txBody>
          <a:bodyPr wrap="square" rtlCol="0" anchor="t">
            <a:spAutoFit/>
          </a:bodyPr>
          <a:lstStyle/>
          <a:p>
            <a:pPr algn="just">
              <a:lnSpc>
                <a:spcPct val="130000"/>
              </a:lnSpc>
              <a:spcBef>
                <a:spcPct val="0"/>
              </a:spcBef>
              <a:spcAft>
                <a:spcPct val="0"/>
              </a:spcAft>
              <a:tabLst>
                <a:tab pos="1350645" algn="l"/>
                <a:tab pos="2700655" algn="l"/>
                <a:tab pos="4050665" algn="l"/>
              </a:tabLst>
            </a:pPr>
            <a:r>
              <a:rPr lang="zh-CN" altLang="en-US" sz="2800" b="1">
                <a:solidFill>
                  <a:srgbClr val="FF0000"/>
                </a:solidFill>
                <a:latin typeface="微软雅黑" panose="020B0503020204020204" pitchFamily="34" charset="-122"/>
                <a:cs typeface="微软雅黑" panose="020B0503020204020204" pitchFamily="34" charset="-122"/>
                <a:sym typeface="+mn-ea"/>
              </a:rPr>
              <a:t>单键＜双键＜三键</a:t>
            </a:r>
          </a:p>
        </p:txBody>
      </p:sp>
      <p:sp>
        <p:nvSpPr>
          <p:cNvPr id="18" name="文本框 17">
            <a:extLst>
              <a:ext uri="{FF2B5EF4-FFF2-40B4-BE49-F238E27FC236}">
                <a16:creationId xmlns:a16="http://schemas.microsoft.com/office/drawing/2014/main" id="{6E9DE50F-1304-AE23-9F43-8444F5A6B794}"/>
              </a:ext>
            </a:extLst>
          </p:cNvPr>
          <p:cNvSpPr txBox="1"/>
          <p:nvPr>
            <p:custDataLst>
              <p:tags r:id="rId16"/>
            </p:custDataLst>
          </p:nvPr>
        </p:nvSpPr>
        <p:spPr>
          <a:xfrm>
            <a:off x="5206365" y="2504617"/>
            <a:ext cx="6985635" cy="1050290"/>
          </a:xfrm>
          <a:prstGeom prst="rect">
            <a:avLst/>
          </a:prstGeom>
          <a:noFill/>
        </p:spPr>
        <p:txBody>
          <a:bodyPr wrap="square" rtlCol="0" anchor="t">
            <a:spAutoFit/>
          </a:bodyPr>
          <a:lstStyle/>
          <a:p>
            <a:pPr algn="just">
              <a:lnSpc>
                <a:spcPct val="130000"/>
              </a:lnSpc>
              <a:spcBef>
                <a:spcPct val="0"/>
              </a:spcBef>
              <a:spcAft>
                <a:spcPct val="0"/>
              </a:spcAft>
              <a:tabLst>
                <a:tab pos="1350645" algn="l"/>
                <a:tab pos="2700655" algn="l"/>
                <a:tab pos="4050665" algn="l"/>
              </a:tabLst>
            </a:pPr>
            <a:r>
              <a:rPr lang="zh-CN" altLang="en-US" sz="2400" b="1">
                <a:solidFill>
                  <a:srgbClr val="FF0000"/>
                </a:solidFill>
                <a:latin typeface="微软雅黑" panose="020B0503020204020204" pitchFamily="34" charset="-122"/>
                <a:cs typeface="微软雅黑" panose="020B0503020204020204" pitchFamily="34" charset="-122"/>
                <a:sym typeface="+mn-ea"/>
              </a:rPr>
              <a:t>思考：</a:t>
            </a:r>
            <a:r>
              <a:rPr lang="zh-CN" altLang="en-US" sz="2400" b="1">
                <a:latin typeface="微软雅黑" panose="020B0503020204020204" pitchFamily="34" charset="-122"/>
                <a:cs typeface="微软雅黑" panose="020B0503020204020204" pitchFamily="34" charset="-122"/>
                <a:sym typeface="+mn-ea"/>
              </a:rPr>
              <a:t>碳碳双键键能不等于碳碳单键键能的两倍，碳碳叁键不等于碳碳单键的三倍，说明了什么？</a:t>
            </a:r>
          </a:p>
        </p:txBody>
      </p:sp>
      <p:sp>
        <p:nvSpPr>
          <p:cNvPr id="19" name="文本框 18">
            <a:extLst>
              <a:ext uri="{FF2B5EF4-FFF2-40B4-BE49-F238E27FC236}">
                <a16:creationId xmlns:a16="http://schemas.microsoft.com/office/drawing/2014/main" id="{C81184E6-7D68-D392-5460-28335A79CA52}"/>
              </a:ext>
            </a:extLst>
          </p:cNvPr>
          <p:cNvSpPr txBox="1"/>
          <p:nvPr>
            <p:custDataLst>
              <p:tags r:id="rId17"/>
            </p:custDataLst>
          </p:nvPr>
        </p:nvSpPr>
        <p:spPr>
          <a:xfrm>
            <a:off x="5215255" y="4208957"/>
            <a:ext cx="6986905" cy="1050290"/>
          </a:xfrm>
          <a:prstGeom prst="rect">
            <a:avLst/>
          </a:prstGeom>
          <a:noFill/>
        </p:spPr>
        <p:txBody>
          <a:bodyPr wrap="square" rtlCol="0" anchor="t">
            <a:spAutoFit/>
          </a:bodyPr>
          <a:lstStyle/>
          <a:p>
            <a:pPr lvl="0" algn="just">
              <a:lnSpc>
                <a:spcPct val="130000"/>
              </a:lnSpc>
              <a:buClrTx/>
              <a:buSzTx/>
              <a:buFontTx/>
              <a:tabLst>
                <a:tab pos="1350645" algn="l"/>
                <a:tab pos="2700655" algn="l"/>
                <a:tab pos="4050665" algn="l"/>
              </a:tabLst>
            </a:pPr>
            <a:r>
              <a:rPr lang="zh-CN" altLang="en-US" sz="2400" b="1">
                <a:solidFill>
                  <a:srgbClr val="FF0000"/>
                </a:solidFill>
                <a:latin typeface="微软雅黑" panose="020B0503020204020204" pitchFamily="34" charset="-122"/>
                <a:cs typeface="微软雅黑" panose="020B0503020204020204" pitchFamily="34" charset="-122"/>
                <a:sym typeface="+mn-ea"/>
              </a:rPr>
              <a:t>思考：</a:t>
            </a:r>
            <a:r>
              <a:rPr lang="zh-CN" altLang="en-US" sz="2400" b="1">
                <a:solidFill>
                  <a:schemeClr val="tx1"/>
                </a:solidFill>
                <a:latin typeface="微软雅黑" panose="020B0503020204020204" pitchFamily="34" charset="-122"/>
                <a:cs typeface="微软雅黑" panose="020B0503020204020204" pitchFamily="34" charset="-122"/>
                <a:sym typeface="+mn-ea"/>
              </a:rPr>
              <a:t>氮氮双键键能不等于氮氮单键键能的两倍，氮氮叁键不等于氮氮单键的三倍，说明了什么？</a:t>
            </a:r>
          </a:p>
        </p:txBody>
      </p:sp>
      <p:sp>
        <p:nvSpPr>
          <p:cNvPr id="22" name="文本框 21">
            <a:extLst>
              <a:ext uri="{FF2B5EF4-FFF2-40B4-BE49-F238E27FC236}">
                <a16:creationId xmlns:a16="http://schemas.microsoft.com/office/drawing/2014/main" id="{17002AC8-5F91-ABA2-EB7E-4612F1BE902B}"/>
              </a:ext>
            </a:extLst>
          </p:cNvPr>
          <p:cNvSpPr txBox="1"/>
          <p:nvPr>
            <p:custDataLst>
              <p:tags r:id="rId18"/>
            </p:custDataLst>
          </p:nvPr>
        </p:nvSpPr>
        <p:spPr>
          <a:xfrm>
            <a:off x="5206365" y="2443521"/>
            <a:ext cx="6836156" cy="3785870"/>
          </a:xfrm>
          <a:prstGeom prst="rect">
            <a:avLst/>
          </a:prstGeom>
          <a:noFill/>
          <a:ln w="25400">
            <a:solidFill>
              <a:srgbClr val="FF0000"/>
            </a:solidFill>
          </a:ln>
        </p:spPr>
        <p:txBody>
          <a:bodyPr wrap="square">
            <a:noAutofit/>
          </a:bodyPr>
          <a:lstStyle/>
          <a:p>
            <a:pPr marL="0" indent="0">
              <a:spcBef>
                <a:spcPct val="50000"/>
              </a:spcBef>
              <a:buFont typeface="Wingdings" panose="05000000000000000000" pitchFamily="2" charset="2"/>
              <a:buNone/>
            </a:pPr>
            <a:endParaRPr lang="zh-CN" altLang="en-US" sz="1800" b="1">
              <a:solidFill>
                <a:srgbClr val="1703DB"/>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p:bldP spid="8" grpId="0"/>
      <p:bldP spid="9" grpId="0"/>
      <p:bldP spid="12" grpId="0"/>
      <p:bldP spid="13" grpId="0"/>
      <p:bldP spid="14" grpId="0"/>
      <p:bldP spid="15" grpId="0"/>
      <p:bldP spid="17" grpId="0"/>
      <p:bldP spid="18" grpId="0"/>
      <p:bldP spid="19"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349885" y="660400"/>
            <a:ext cx="1755775"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1.</a:t>
            </a:r>
            <a:r>
              <a:rPr lang="zh-CN" altLang="en-US" sz="2800" b="1" kern="100">
                <a:solidFill>
                  <a:srgbClr val="C00000"/>
                </a:solidFill>
                <a:latin typeface="微软雅黑" panose="020B0503020204020204" pitchFamily="34" charset="-122"/>
                <a:cs typeface="微软雅黑" panose="020B0503020204020204" pitchFamily="34" charset="-122"/>
              </a:rPr>
              <a:t>键能</a:t>
            </a:r>
          </a:p>
        </p:txBody>
      </p:sp>
      <p:sp>
        <p:nvSpPr>
          <p:cNvPr id="11" name="文本框 10"/>
          <p:cNvSpPr txBox="1"/>
          <p:nvPr>
            <p:custDataLst>
              <p:tags r:id="rId2"/>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34" name="AutoShape 117"/>
          <p:cNvSpPr/>
          <p:nvPr>
            <p:custDataLst>
              <p:tags r:id="rId3"/>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0" name="文本框 2"/>
          <p:cNvSpPr/>
          <p:nvPr>
            <p:custDataLst>
              <p:tags r:id="rId4"/>
            </p:custDataLst>
          </p:nvPr>
        </p:nvSpPr>
        <p:spPr>
          <a:xfrm>
            <a:off x="91440" y="1245235"/>
            <a:ext cx="186690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3</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)应用：</a:t>
            </a:r>
          </a:p>
        </p:txBody>
      </p:sp>
      <p:sp>
        <p:nvSpPr>
          <p:cNvPr id="19" name="文本框 20"/>
          <p:cNvSpPr txBox="1"/>
          <p:nvPr>
            <p:custDataLst>
              <p:tags r:id="rId5"/>
            </p:custDataLst>
          </p:nvPr>
        </p:nvSpPr>
        <p:spPr>
          <a:xfrm>
            <a:off x="123320" y="1965410"/>
            <a:ext cx="8528050" cy="521970"/>
          </a:xfrm>
          <a:prstGeom prst="rect">
            <a:avLst/>
          </a:prstGeom>
          <a:solidFill>
            <a:schemeClr val="accent2">
              <a:lumMod val="40000"/>
              <a:lumOff val="60000"/>
            </a:schemeClr>
          </a:solidFill>
        </p:spPr>
        <p:txBody>
          <a:bodyPr wrap="square">
            <a:spAutoFit/>
          </a:bodyPr>
          <a:lstStyle/>
          <a:p>
            <a:pPr lvl="0" algn="l" defTabSz="914400" eaLnBrk="1" fontAlgn="auto" hangingPunct="1">
              <a:lnSpc>
                <a:spcPct val="100000"/>
              </a:lnSpc>
              <a:buClr>
                <a:srgbClr val="FF0000"/>
              </a:buClr>
              <a:buSzTx/>
              <a:buFont typeface="Wingdings" panose="05000000000000000000" pitchFamily="2" charset="2"/>
              <a:tabLst>
                <a:tab pos="1350645" algn="l"/>
                <a:tab pos="2700655" algn="l"/>
                <a:tab pos="4050665" algn="l"/>
              </a:tabLst>
            </a:pPr>
            <a:r>
              <a:rPr lang="en-US" altLang="zh-CN" sz="2800" b="1" kern="100" dirty="0">
                <a:solidFill>
                  <a:srgbClr val="1703DB"/>
                </a:solidFill>
                <a:effectLst/>
                <a:latin typeface="Times New Roman" panose="02020603050405020304" pitchFamily="18" charset="0"/>
                <a:cs typeface="Times New Roman" panose="02020603050405020304" pitchFamily="18" charset="0"/>
                <a:sym typeface="+mn-ea"/>
              </a:rPr>
              <a:t>①</a:t>
            </a:r>
            <a:r>
              <a:rPr lang="en-US" altLang="zh-CN" sz="2800" b="1" kern="100" dirty="0" err="1">
                <a:solidFill>
                  <a:srgbClr val="1703DB"/>
                </a:solidFill>
                <a:effectLst/>
                <a:latin typeface="Times New Roman" panose="02020603050405020304" pitchFamily="18" charset="0"/>
                <a:cs typeface="Times New Roman" panose="02020603050405020304" pitchFamily="18" charset="0"/>
                <a:sym typeface="+mn-ea"/>
              </a:rPr>
              <a:t>判断共价键的稳定性</a:t>
            </a:r>
            <a:r>
              <a:rPr lang="en-US" altLang="zh-CN" sz="2800" b="1" kern="100" dirty="0" err="1">
                <a:solidFill>
                  <a:srgbClr val="FF0000"/>
                </a:solidFill>
                <a:effectLst/>
                <a:latin typeface="Times New Roman" panose="02020603050405020304" pitchFamily="18" charset="0"/>
                <a:cs typeface="Times New Roman" panose="02020603050405020304" pitchFamily="18" charset="0"/>
                <a:sym typeface="+mn-ea"/>
              </a:rPr>
              <a:t>（键能越大，共价键越稳定</a:t>
            </a:r>
            <a:r>
              <a:rPr lang="en-US" altLang="zh-CN" sz="2800" b="1" kern="100" dirty="0">
                <a:solidFill>
                  <a:srgbClr val="FF0000"/>
                </a:solidFill>
                <a:effectLst/>
                <a:latin typeface="Times New Roman" panose="02020603050405020304" pitchFamily="18" charset="0"/>
                <a:cs typeface="Times New Roman" panose="02020603050405020304" pitchFamily="18" charset="0"/>
                <a:sym typeface="+mn-ea"/>
              </a:rPr>
              <a:t>）</a:t>
            </a:r>
          </a:p>
        </p:txBody>
      </p:sp>
      <p:sp>
        <p:nvSpPr>
          <p:cNvPr id="25" name="文本框 3"/>
          <p:cNvSpPr txBox="1"/>
          <p:nvPr>
            <p:custDataLst>
              <p:tags r:id="rId6"/>
            </p:custDataLst>
          </p:nvPr>
        </p:nvSpPr>
        <p:spPr>
          <a:xfrm>
            <a:off x="85220" y="3422635"/>
            <a:ext cx="4214495" cy="490855"/>
          </a:xfrm>
          <a:prstGeom prst="rect">
            <a:avLst/>
          </a:prstGeom>
          <a:solidFill>
            <a:schemeClr val="accent2">
              <a:lumMod val="40000"/>
              <a:lumOff val="60000"/>
            </a:schemeClr>
          </a:solidFill>
        </p:spPr>
        <p:txBody>
          <a:bodyPr wrap="square">
            <a:noAutofit/>
          </a:bodyPr>
          <a:lstStyle/>
          <a:p>
            <a:pPr lvl="0" algn="l" defTabSz="914400" eaLnBrk="1" fontAlgn="auto" hangingPunct="1">
              <a:buClr>
                <a:srgbClr val="FF0000"/>
              </a:buClr>
              <a:buSzTx/>
              <a:buFont typeface="Wingdings" panose="05000000000000000000" pitchFamily="2" charset="2"/>
              <a:tabLst>
                <a:tab pos="1350645" algn="l"/>
                <a:tab pos="2700655" algn="l"/>
                <a:tab pos="4050665" algn="l"/>
              </a:tabLst>
            </a:pPr>
            <a:r>
              <a:rPr lang="en-US" altLang="zh-CN" sz="2800" b="1" kern="100" dirty="0">
                <a:solidFill>
                  <a:srgbClr val="1703DB"/>
                </a:solidFill>
                <a:effectLst/>
                <a:latin typeface="Calibri" panose="020F0502020204030204" pitchFamily="34" charset="0"/>
                <a:cs typeface="Times New Roman" panose="02020603050405020304" pitchFamily="18" charset="0"/>
                <a:sym typeface="+mn-ea"/>
              </a:rPr>
              <a:t>③</a:t>
            </a:r>
            <a:r>
              <a:rPr lang="en-US" altLang="zh-CN" sz="2800" b="1" kern="100" dirty="0" err="1">
                <a:solidFill>
                  <a:srgbClr val="1703DB"/>
                </a:solidFill>
                <a:effectLst/>
                <a:latin typeface="Calibri" panose="020F0502020204030204" pitchFamily="34" charset="0"/>
                <a:cs typeface="Times New Roman" panose="02020603050405020304" pitchFamily="18" charset="0"/>
                <a:sym typeface="+mn-ea"/>
              </a:rPr>
              <a:t>估算化学反应的反应热</a:t>
            </a:r>
            <a:endParaRPr lang="en-US" altLang="zh-CN" sz="2800" b="1" kern="100" dirty="0">
              <a:solidFill>
                <a:srgbClr val="1703DB"/>
              </a:solidFill>
              <a:effectLst/>
              <a:latin typeface="Calibri" panose="020F0502020204030204" pitchFamily="34" charset="0"/>
              <a:cs typeface="Times New Roman" panose="02020603050405020304" pitchFamily="18" charset="0"/>
              <a:sym typeface="+mn-ea"/>
            </a:endParaRPr>
          </a:p>
        </p:txBody>
      </p:sp>
      <p:sp>
        <p:nvSpPr>
          <p:cNvPr id="33" name="文本框 3"/>
          <p:cNvSpPr txBox="1"/>
          <p:nvPr>
            <p:custDataLst>
              <p:tags r:id="rId7"/>
            </p:custDataLst>
          </p:nvPr>
        </p:nvSpPr>
        <p:spPr>
          <a:xfrm>
            <a:off x="4328290" y="3421365"/>
            <a:ext cx="7791450" cy="460375"/>
          </a:xfrm>
          <a:prstGeom prst="rect">
            <a:avLst/>
          </a:prstGeom>
          <a:solidFill>
            <a:srgbClr val="D7E7DD"/>
          </a:solidFill>
        </p:spPr>
        <p:txBody>
          <a:bodyPr wrap="square">
            <a:spAutoFit/>
          </a:bodyPr>
          <a:lstStyle/>
          <a:p>
            <a:pPr algn="just" defTabSz="914400" eaLnBrk="1" hangingPunct="1">
              <a:lnSpc>
                <a:spcPct val="100000"/>
              </a:lnSpc>
              <a:buClr>
                <a:srgbClr val="FF0000"/>
              </a:buClr>
              <a:buSzTx/>
              <a:buFontTx/>
              <a:tabLst>
                <a:tab pos="1350645" algn="l"/>
                <a:tab pos="2700655" algn="l"/>
                <a:tab pos="4050665" algn="l"/>
              </a:tabLst>
            </a:pPr>
            <a:r>
              <a:rPr lang="zh-CN" altLang="zh-CN" sz="24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Δ</a:t>
            </a:r>
            <a:r>
              <a:rPr lang="zh-CN" altLang="zh-CN" sz="2400" b="1" i="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altLang="zh-CN" sz="24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=反应物的</a:t>
            </a:r>
            <a:r>
              <a:rPr lang="zh-CN" altLang="en-US" sz="2400" b="1" kern="10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总</a:t>
            </a:r>
            <a:r>
              <a:rPr lang="zh-CN" altLang="zh-CN" sz="24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键能﹣生成物的</a:t>
            </a:r>
            <a:r>
              <a:rPr lang="zh-CN" altLang="en-US" sz="2400" b="1" kern="10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总</a:t>
            </a:r>
            <a:r>
              <a:rPr lang="zh-CN" altLang="zh-CN" sz="24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altLang="zh-CN" sz="2400" b="1" kern="1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kern="100" dirty="0">
                <a:solidFill>
                  <a:schemeClr val="tx1"/>
                </a:solidFill>
                <a:effectLst/>
                <a:latin typeface="Times New Roman" panose="02020603050405020304" pitchFamily="18" charset="0"/>
                <a:cs typeface="Times New Roman" panose="02020603050405020304" pitchFamily="18" charset="0"/>
                <a:sym typeface="+mn-ea"/>
              </a:rPr>
              <a:t>Δ</a:t>
            </a:r>
            <a:r>
              <a:rPr lang="zh-CN" altLang="zh-CN" sz="2400" b="1" i="1" kern="100" dirty="0">
                <a:solidFill>
                  <a:schemeClr val="tx1"/>
                </a:solidFill>
                <a:effectLst/>
                <a:latin typeface="Times New Roman" panose="02020603050405020304" pitchFamily="18" charset="0"/>
                <a:cs typeface="Times New Roman" panose="02020603050405020304" pitchFamily="18" charset="0"/>
                <a:sym typeface="+mn-ea"/>
              </a:rPr>
              <a:t>H</a:t>
            </a:r>
            <a:r>
              <a:rPr lang="en-US" altLang="zh-CN" sz="2400" b="1" i="1" kern="100" dirty="0">
                <a:solidFill>
                  <a:schemeClr val="tx1"/>
                </a:solidFill>
                <a:effectLst/>
                <a:latin typeface="Times New Roman" panose="02020603050405020304" pitchFamily="18" charset="0"/>
                <a:cs typeface="Times New Roman" panose="02020603050405020304" pitchFamily="18" charset="0"/>
                <a:sym typeface="+mn-ea"/>
              </a:rPr>
              <a:t>  </a:t>
            </a:r>
            <a:r>
              <a:rPr lang="zh-CN" altLang="zh-CN" sz="2400" b="1" kern="100" dirty="0">
                <a:solidFill>
                  <a:schemeClr val="tx1"/>
                </a:solidFill>
                <a:effectLst/>
                <a:latin typeface="Times New Roman" panose="02020603050405020304" pitchFamily="18" charset="0"/>
                <a:cs typeface="Times New Roman" panose="02020603050405020304" pitchFamily="18" charset="0"/>
                <a:sym typeface="+mn-ea"/>
              </a:rPr>
              <a:t>=</a:t>
            </a:r>
            <a:r>
              <a:rPr lang="zh-CN" altLang="zh-CN" sz="24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（断</a:t>
            </a:r>
            <a:r>
              <a:rPr lang="en-US" altLang="zh-CN" sz="24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成）</a:t>
            </a:r>
          </a:p>
        </p:txBody>
      </p:sp>
      <p:sp>
        <p:nvSpPr>
          <p:cNvPr id="23" name="文本框 2"/>
          <p:cNvSpPr txBox="1"/>
          <p:nvPr>
            <p:custDataLst>
              <p:tags r:id="rId8"/>
            </p:custDataLst>
          </p:nvPr>
        </p:nvSpPr>
        <p:spPr>
          <a:xfrm>
            <a:off x="123320" y="2680799"/>
            <a:ext cx="10863580" cy="562610"/>
          </a:xfrm>
          <a:prstGeom prst="rect">
            <a:avLst/>
          </a:prstGeom>
          <a:solidFill>
            <a:schemeClr val="accent2">
              <a:lumMod val="40000"/>
              <a:lumOff val="60000"/>
            </a:schemeClr>
          </a:solidFill>
        </p:spPr>
        <p:txBody>
          <a:bodyPr wrap="square">
            <a:noAutofit/>
          </a:bodyPr>
          <a:lstStyle/>
          <a:p>
            <a:pPr lvl="0" algn="l" defTabSz="914400" eaLnBrk="1" fontAlgn="auto" hangingPunct="1">
              <a:buClr>
                <a:srgbClr val="FF0000"/>
              </a:buClr>
              <a:buSzTx/>
              <a:buFont typeface="Wingdings" panose="05000000000000000000" pitchFamily="2" charset="2"/>
              <a:tabLst>
                <a:tab pos="1350645" algn="l"/>
                <a:tab pos="2700655" algn="l"/>
                <a:tab pos="4050665" algn="l"/>
              </a:tabLst>
            </a:pPr>
            <a:r>
              <a:rPr lang="en-US" altLang="zh-CN" sz="2800" b="1" kern="100" dirty="0">
                <a:solidFill>
                  <a:srgbClr val="1703DB"/>
                </a:solidFill>
                <a:effectLst/>
                <a:latin typeface="Calibri" panose="020F0502020204030204" pitchFamily="34" charset="0"/>
                <a:cs typeface="Times New Roman" panose="02020603050405020304" pitchFamily="18" charset="0"/>
                <a:sym typeface="+mn-ea"/>
              </a:rPr>
              <a:t>②</a:t>
            </a:r>
            <a:r>
              <a:rPr lang="en-US" altLang="zh-CN" sz="2800" b="1" kern="100" dirty="0" err="1">
                <a:solidFill>
                  <a:srgbClr val="1703DB"/>
                </a:solidFill>
                <a:effectLst/>
                <a:latin typeface="Times New Roman" panose="02020603050405020304" pitchFamily="18" charset="0"/>
                <a:cs typeface="Times New Roman" panose="02020603050405020304" pitchFamily="18" charset="0"/>
                <a:sym typeface="+mn-ea"/>
              </a:rPr>
              <a:t>判断分子的稳定性</a:t>
            </a:r>
            <a:r>
              <a:rPr lang="zh-CN" altLang="zh-CN" sz="2800" b="1" kern="100" dirty="0">
                <a:solidFill>
                  <a:srgbClr val="FF0000"/>
                </a:solidFill>
                <a:effectLst/>
                <a:latin typeface="微软雅黑" panose="020B0503020204020204" pitchFamily="34" charset="-122"/>
                <a:cs typeface="Times New Roman" panose="02020603050405020304" pitchFamily="18" charset="0"/>
                <a:sym typeface="+mn-ea"/>
              </a:rPr>
              <a:t>（</a:t>
            </a:r>
            <a:r>
              <a:rPr lang="zh-CN" altLang="zh-CN" sz="2800" b="1" kern="100" dirty="0">
                <a:solidFill>
                  <a:srgbClr val="FF0000"/>
                </a:solidFill>
                <a:effectLst/>
                <a:latin typeface="Times New Roman" panose="02020603050405020304" pitchFamily="18" charset="0"/>
                <a:cs typeface="Times New Roman" panose="02020603050405020304" pitchFamily="18" charset="0"/>
                <a:sym typeface="+mn-ea"/>
              </a:rPr>
              <a:t>结构相似的分子中</a:t>
            </a:r>
            <a:r>
              <a:rPr lang="zh-CN" altLang="en-US" sz="2800" b="1" kern="100" dirty="0">
                <a:solidFill>
                  <a:srgbClr val="FF0000"/>
                </a:solidFill>
                <a:effectLst/>
                <a:latin typeface="Times New Roman" panose="02020603050405020304" pitchFamily="18" charset="0"/>
                <a:cs typeface="Times New Roman" panose="02020603050405020304" pitchFamily="18" charset="0"/>
                <a:sym typeface="+mn-ea"/>
              </a:rPr>
              <a:t>，</a:t>
            </a:r>
            <a:r>
              <a:rPr lang="zh-CN" altLang="zh-CN" sz="2800" b="1" kern="100" dirty="0">
                <a:solidFill>
                  <a:srgbClr val="FF0000"/>
                </a:solidFill>
                <a:effectLst/>
                <a:latin typeface="微软雅黑" panose="020B0503020204020204" pitchFamily="34" charset="-122"/>
                <a:cs typeface="Times New Roman" panose="02020603050405020304" pitchFamily="18" charset="0"/>
                <a:sym typeface="+mn-ea"/>
              </a:rPr>
              <a:t>键能越大，分子越稳定）</a:t>
            </a:r>
            <a:endParaRPr lang="en-US" altLang="zh-CN" sz="2800" b="1" kern="100" dirty="0">
              <a:solidFill>
                <a:srgbClr val="1703DB"/>
              </a:solidFill>
              <a:effectLst/>
              <a:latin typeface="Times New Roman" panose="02020603050405020304" pitchFamily="18" charset="0"/>
              <a:cs typeface="Times New Roman" panose="02020603050405020304" pitchFamily="18" charset="0"/>
              <a:sym typeface="+mn-ea"/>
            </a:endParaRPr>
          </a:p>
        </p:txBody>
      </p:sp>
      <p:sp>
        <p:nvSpPr>
          <p:cNvPr id="2" name="圆角矩形 1">
            <a:extLst>
              <a:ext uri="{FF2B5EF4-FFF2-40B4-BE49-F238E27FC236}">
                <a16:creationId xmlns:a16="http://schemas.microsoft.com/office/drawing/2014/main" id="{327349AA-19BC-C130-351E-2C61A206487C}"/>
              </a:ext>
            </a:extLst>
          </p:cNvPr>
          <p:cNvSpPr/>
          <p:nvPr>
            <p:custDataLst>
              <p:tags r:id="rId9"/>
            </p:custDataLst>
          </p:nvPr>
        </p:nvSpPr>
        <p:spPr>
          <a:xfrm>
            <a:off x="186186" y="4835408"/>
            <a:ext cx="11856526" cy="1422313"/>
          </a:xfrm>
          <a:prstGeom prst="roundRect">
            <a:avLst>
              <a:gd name="adj" fmla="val 4723"/>
            </a:avLst>
          </a:prstGeom>
        </p:spPr>
        <p:style>
          <a:lnRef idx="2">
            <a:schemeClr val="accent1"/>
          </a:lnRef>
          <a:fillRef idx="1">
            <a:schemeClr val="lt1"/>
          </a:fillRef>
          <a:effectRef idx="0">
            <a:schemeClr val="accent1"/>
          </a:effectRef>
          <a:fontRef idx="minor">
            <a:schemeClr val="dk1"/>
          </a:fontRef>
        </p:style>
        <p:txBody>
          <a:bodyPr rtlCol="0" anchor="t" anchorCtr="0"/>
          <a:lstStyle/>
          <a:p>
            <a:pPr algn="just">
              <a:lnSpc>
                <a:spcPct val="100000"/>
              </a:lnSpc>
              <a:spcAft>
                <a:spcPct val="0"/>
              </a:spcAft>
            </a:pPr>
            <a:r>
              <a:rPr lang="zh-CN" altLang="en-US" sz="28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已知</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N-N</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2800" b="1" kern="100" spc="-8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N</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N≡N</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的键能之比为</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1.00∶2.17∶4.90</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，而</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C</a:t>
            </a:r>
            <a:r>
              <a:rPr lang="en-US" altLang="zh-CN" sz="2800" b="1" kern="100" spc="-8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C≡C</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的键能之比为</a:t>
            </a:r>
            <a:r>
              <a:rPr lang="en-US"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1.00∶1.77∶2.34</a:t>
            </a:r>
            <a:r>
              <a:rPr lang="zh-CN" altLang="zh-CN" sz="2800" b="1" kern="100">
                <a:latin typeface="微软雅黑" panose="020B0503020204020204" pitchFamily="34" charset="-122"/>
                <a:ea typeface="微软雅黑" panose="020B0503020204020204" pitchFamily="34" charset="-122"/>
                <a:cs typeface="微软雅黑" panose="020B0503020204020204" pitchFamily="34" charset="-122"/>
                <a:sym typeface="+mn-ea"/>
              </a:rPr>
              <a:t>。如何用这些数据理解氮分子不容易发生加成反应而乙烯和乙炔容易发生加成反应？</a:t>
            </a:r>
            <a:endParaRPr lang="zh-CN" altLang="en-US" sz="2800" b="1">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20">
            <a:extLst>
              <a:ext uri="{FF2B5EF4-FFF2-40B4-BE49-F238E27FC236}">
                <a16:creationId xmlns:a16="http://schemas.microsoft.com/office/drawing/2014/main" id="{0A5F0335-F1E7-BDDA-AD44-D74067A852AF}"/>
              </a:ext>
            </a:extLst>
          </p:cNvPr>
          <p:cNvSpPr txBox="1"/>
          <p:nvPr>
            <p:custDataLst>
              <p:tags r:id="rId10"/>
            </p:custDataLst>
          </p:nvPr>
        </p:nvSpPr>
        <p:spPr>
          <a:xfrm>
            <a:off x="92067" y="4114622"/>
            <a:ext cx="5501235" cy="521970"/>
          </a:xfrm>
          <a:prstGeom prst="rect">
            <a:avLst/>
          </a:prstGeom>
          <a:solidFill>
            <a:schemeClr val="accent2">
              <a:lumMod val="40000"/>
              <a:lumOff val="60000"/>
            </a:schemeClr>
          </a:solidFill>
        </p:spPr>
        <p:txBody>
          <a:bodyPr wrap="square">
            <a:spAutoFit/>
          </a:bodyPr>
          <a:lstStyle/>
          <a:p>
            <a:pPr lvl="0" algn="l" defTabSz="914400" eaLnBrk="1" fontAlgn="auto" hangingPunct="1">
              <a:lnSpc>
                <a:spcPct val="100000"/>
              </a:lnSpc>
              <a:buClr>
                <a:srgbClr val="FF0000"/>
              </a:buClr>
              <a:buSzTx/>
              <a:buFont typeface="Wingdings" panose="05000000000000000000" pitchFamily="2" charset="2"/>
              <a:tabLst>
                <a:tab pos="1350645" algn="l"/>
                <a:tab pos="2700655" algn="l"/>
                <a:tab pos="4050665" algn="l"/>
              </a:tabLst>
            </a:pPr>
            <a:r>
              <a:rPr lang="en-US" altLang="zh-CN" sz="2800" b="1" kern="100">
                <a:solidFill>
                  <a:srgbClr val="1703DB"/>
                </a:solidFill>
                <a:effectLst/>
                <a:latin typeface="Times New Roman" panose="02020603050405020304" pitchFamily="18" charset="0"/>
                <a:cs typeface="Times New Roman" panose="02020603050405020304" pitchFamily="18" charset="0"/>
                <a:sym typeface="+mn-ea"/>
              </a:rPr>
              <a:t>④</a:t>
            </a:r>
            <a:r>
              <a:rPr lang="zh-CN" altLang="en-US" sz="2800" b="1" kern="100">
                <a:solidFill>
                  <a:srgbClr val="1703DB"/>
                </a:solidFill>
                <a:effectLst/>
                <a:latin typeface="Times New Roman" panose="02020603050405020304" pitchFamily="18" charset="0"/>
                <a:cs typeface="Times New Roman" panose="02020603050405020304" pitchFamily="18" charset="0"/>
                <a:sym typeface="+mn-ea"/>
              </a:rPr>
              <a:t>通过键能判断物质的反应活性。</a:t>
            </a:r>
            <a:endParaRPr lang="en-US" altLang="zh-CN" sz="2800" b="1" kern="100">
              <a:solidFill>
                <a:srgbClr val="FF0000"/>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lide(from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lide(from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slide(fromRigh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Righ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5" grpId="0" animBg="1"/>
      <p:bldP spid="33" grpId="0" animBg="1"/>
      <p:bldP spid="23"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1847215" y="1287145"/>
            <a:ext cx="6915785" cy="521970"/>
          </a:xfrm>
          <a:prstGeom prst="rect">
            <a:avLst/>
          </a:prstGeom>
          <a:solidFill>
            <a:srgbClr val="E1F659"/>
          </a:solidFill>
        </p:spPr>
        <p:txBody>
          <a:bodyPr wrap="square">
            <a:spAutoFit/>
          </a:bodyPr>
          <a:lstStyle/>
          <a:p>
            <a:pPr fontAlgn="auto">
              <a:lnSpc>
                <a:spcPct val="100000"/>
              </a:lnSpc>
            </a:pP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键长</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是构成化学键的</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两个原子的核间距</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custDataLst>
              <p:tags r:id="rId2"/>
            </p:custDataLst>
          </p:nvPr>
        </p:nvSpPr>
        <p:spPr>
          <a:xfrm>
            <a:off x="14605" y="1884680"/>
            <a:ext cx="11873865" cy="829945"/>
          </a:xfrm>
          <a:prstGeom prst="rect">
            <a:avLst/>
          </a:prstGeom>
          <a:solidFill>
            <a:schemeClr val="accent5">
              <a:lumMod val="40000"/>
              <a:lumOff val="60000"/>
            </a:schemeClr>
          </a:solidFill>
        </p:spPr>
        <p:txBody>
          <a:bodyPr wrap="square">
            <a:spAutoFit/>
          </a:bodyPr>
          <a:lstStyle/>
          <a:p>
            <a:pPr fontAlgn="auto">
              <a:lnSpc>
                <a:spcPct val="100000"/>
              </a:lnSpc>
            </a:pP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不过，分子中的原子始终处于不断振动之中，键长只是振动着的原子处于平衡位置时的核间距。</a:t>
            </a:r>
          </a:p>
        </p:txBody>
      </p:sp>
      <p:pic>
        <p:nvPicPr>
          <p:cNvPr id="17" name="图片 16"/>
          <p:cNvPicPr>
            <a:picLocks noChangeAspect="1"/>
          </p:cNvPicPr>
          <p:nvPr>
            <p:custDataLst>
              <p:tags r:id="rId3"/>
            </p:custDataLst>
          </p:nvPr>
        </p:nvPicPr>
        <p:blipFill>
          <a:blip r:embed="rId15">
            <a:extLst>
              <a:ext uri="{BEBA8EAE-BF5A-486C-A8C5-ECC9F3942E4B}">
                <a14:imgProps xmlns:a14="http://schemas.microsoft.com/office/drawing/2010/main">
                  <a14:imgLayer r:embed="rId16">
                    <a14:imgEffect>
                      <a14:sharpenSoften amount="50000"/>
                    </a14:imgEffect>
                  </a14:imgLayer>
                </a14:imgProps>
              </a:ext>
            </a:extLst>
          </a:blip>
          <a:stretch>
            <a:fillRect/>
          </a:stretch>
        </p:blipFill>
        <p:spPr>
          <a:xfrm>
            <a:off x="5235575" y="4737100"/>
            <a:ext cx="1840230" cy="1591945"/>
          </a:xfrm>
          <a:prstGeom prst="rect">
            <a:avLst/>
          </a:prstGeom>
        </p:spPr>
      </p:pic>
      <p:sp>
        <p:nvSpPr>
          <p:cNvPr id="18" name="Text Box 2"/>
          <p:cNvSpPr txBox="1"/>
          <p:nvPr>
            <p:custDataLst>
              <p:tags r:id="rId4"/>
            </p:custDataLst>
          </p:nvPr>
        </p:nvSpPr>
        <p:spPr>
          <a:xfrm>
            <a:off x="2616200" y="3621405"/>
            <a:ext cx="6629400" cy="497840"/>
          </a:xfrm>
          <a:prstGeom prst="rect">
            <a:avLst/>
          </a:prstGeom>
          <a:solidFill>
            <a:srgbClr val="96FFA1"/>
          </a:solidFill>
          <a:ln>
            <a:noFill/>
          </a:ln>
        </p:spPr>
        <p:style>
          <a:lnRef idx="2">
            <a:schemeClr val="accent2"/>
          </a:lnRef>
          <a:fillRef idx="1">
            <a:schemeClr val="lt1"/>
          </a:fillRef>
          <a:effectRef idx="0">
            <a:schemeClr val="accent2"/>
          </a:effectRef>
          <a:fontRef idx="minor">
            <a:schemeClr val="dk1"/>
          </a:fontRef>
        </p:style>
        <p:txBody>
          <a:bodyPr wrap="square" lIns="68529" tIns="34263" rIns="68529" bIns="34263">
            <a:spAutoFit/>
          </a:bodyPr>
          <a:lstStyle/>
          <a:p>
            <a:pPr algn="just" fontAlgn="auto">
              <a:lnSpc>
                <a:spcPct val="100000"/>
              </a:lnSpc>
            </a:pP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ker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键长是衡量共价键</a:t>
            </a:r>
            <a:r>
              <a:rPr lang="zh-CN" altLang="en-US" sz="2800" b="1" ker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稳定性</a:t>
            </a:r>
            <a:r>
              <a:rPr lang="zh-CN" altLang="en-US" sz="2800" b="1" ker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的另一个参数</a:t>
            </a:r>
            <a:r>
              <a:rPr lang="en-US" altLang="zh-CN" sz="2800" b="1" ker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zh-CN"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Rectangle 2"/>
          <p:cNvSpPr txBox="1">
            <a:spLocks noChangeArrowheads="1"/>
          </p:cNvSpPr>
          <p:nvPr>
            <p:custDataLst>
              <p:tags r:id="rId5"/>
            </p:custDataLst>
          </p:nvPr>
        </p:nvSpPr>
        <p:spPr>
          <a:xfrm>
            <a:off x="4931256" y="6365044"/>
            <a:ext cx="2786082" cy="500066"/>
          </a:xfrm>
          <a:prstGeom prst="rect">
            <a:avLst/>
          </a:prstGeo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altLang="zh-CN" b="1">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b="1" baseline="-2500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b="1">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b="1" err="1">
                <a:latin typeface="Times New Roman" panose="02020603050405020304" pitchFamily="18" charset="0"/>
                <a:ea typeface="微软雅黑" panose="020B0503020204020204" pitchFamily="34" charset="-122"/>
                <a:cs typeface="Times New Roman" panose="02020603050405020304" pitchFamily="18" charset="0"/>
              </a:rPr>
              <a:t>Cl-Cl</a:t>
            </a:r>
            <a:r>
              <a:rPr lang="zh-CN" altLang="en-US" b="1">
                <a:latin typeface="Times New Roman" panose="02020603050405020304" pitchFamily="18" charset="0"/>
                <a:ea typeface="微软雅黑" panose="020B0503020204020204" pitchFamily="34" charset="-122"/>
                <a:cs typeface="Times New Roman" panose="02020603050405020304" pitchFamily="18" charset="0"/>
              </a:rPr>
              <a:t>键长</a:t>
            </a:r>
          </a:p>
        </p:txBody>
      </p:sp>
      <p:sp>
        <p:nvSpPr>
          <p:cNvPr id="11" name="文本框 10"/>
          <p:cNvSpPr txBox="1"/>
          <p:nvPr>
            <p:custDataLst>
              <p:tags r:id="rId6"/>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10" name="文本框 9"/>
          <p:cNvSpPr txBox="1"/>
          <p:nvPr>
            <p:custDataLst>
              <p:tags r:id="rId7"/>
            </p:custDataLst>
          </p:nvPr>
        </p:nvSpPr>
        <p:spPr>
          <a:xfrm>
            <a:off x="349885" y="660400"/>
            <a:ext cx="1755775"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2.</a:t>
            </a:r>
            <a:r>
              <a:rPr lang="zh-CN" altLang="en-US" sz="2800" b="1" kern="100">
                <a:solidFill>
                  <a:srgbClr val="C00000"/>
                </a:solidFill>
                <a:latin typeface="微软雅黑" panose="020B0503020204020204" pitchFamily="34" charset="-122"/>
                <a:cs typeface="微软雅黑" panose="020B0503020204020204" pitchFamily="34" charset="-122"/>
              </a:rPr>
              <a:t>键长</a:t>
            </a:r>
          </a:p>
        </p:txBody>
      </p:sp>
      <p:sp>
        <p:nvSpPr>
          <p:cNvPr id="34" name="AutoShape 117"/>
          <p:cNvSpPr/>
          <p:nvPr>
            <p:custDataLst>
              <p:tags r:id="rId8"/>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2" name="文本框 2"/>
          <p:cNvSpPr/>
          <p:nvPr>
            <p:custDataLst>
              <p:tags r:id="rId9"/>
            </p:custDataLst>
          </p:nvPr>
        </p:nvSpPr>
        <p:spPr>
          <a:xfrm>
            <a:off x="-19685" y="1257935"/>
            <a:ext cx="186690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1</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)概念：</a:t>
            </a:r>
          </a:p>
        </p:txBody>
      </p:sp>
      <p:sp>
        <p:nvSpPr>
          <p:cNvPr id="23" name="矩形 22"/>
          <p:cNvSpPr/>
          <p:nvPr>
            <p:custDataLst>
              <p:tags r:id="rId10"/>
            </p:custDataLst>
          </p:nvPr>
        </p:nvSpPr>
        <p:spPr>
          <a:xfrm>
            <a:off x="11430" y="3616325"/>
            <a:ext cx="2604770" cy="523875"/>
          </a:xfrm>
          <a:prstGeom prst="rect">
            <a:avLst/>
          </a:prstGeom>
          <a:solidFill>
            <a:schemeClr val="accent6">
              <a:lumMod val="75000"/>
            </a:schemeClr>
          </a:solidFill>
          <a:ln w="9525">
            <a:noFill/>
          </a:ln>
        </p:spPr>
        <p:txBody>
          <a:bodyPr wrap="square" lIns="120847" tIns="60424" rIns="120847" bIns="60424" rtlCol="0" anchor="t">
            <a:noAutofit/>
          </a:bodyPr>
          <a:lstStyle/>
          <a:p>
            <a:pPr lvl="0">
              <a:buClrTx/>
              <a:buSzTx/>
              <a:buFontTx/>
            </a:pP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dirty="0">
                <a:solidFill>
                  <a:srgbClr val="FFFFFF"/>
                </a:solidFill>
                <a:effectLst>
                  <a:outerShdw blurRad="38100" dist="38100" dir="2700000">
                    <a:srgbClr val="000000"/>
                  </a:outerShdw>
                </a:effectLst>
                <a:latin typeface="微软雅黑" panose="020B0503020204020204" pitchFamily="34" charset="-122"/>
                <a:cs typeface="+mn-ea"/>
                <a:sym typeface="+mn-ea"/>
              </a:rPr>
              <a:t>3</a:t>
            </a:r>
            <a:r>
              <a:rPr lang="zh-CN" altLang="en-US" sz="2800" b="1" dirty="0">
                <a:solidFill>
                  <a:srgbClr val="FFFFFF"/>
                </a:solidFill>
                <a:effectLst>
                  <a:outerShdw blurRad="38100" dist="38100" dir="2700000">
                    <a:srgbClr val="000000"/>
                  </a:outerShdw>
                </a:effectLst>
                <a:latin typeface="微软雅黑" panose="020B0503020204020204" pitchFamily="34" charset="-122"/>
                <a:cs typeface="+mn-ea"/>
                <a:sym typeface="+mn-ea"/>
              </a:rPr>
              <a:t>)键长大小：</a:t>
            </a:r>
          </a:p>
        </p:txBody>
      </p:sp>
      <p:sp>
        <p:nvSpPr>
          <p:cNvPr id="24" name="文本框 12"/>
          <p:cNvSpPr txBox="1"/>
          <p:nvPr>
            <p:custDataLst>
              <p:tags r:id="rId11"/>
            </p:custDataLst>
          </p:nvPr>
        </p:nvSpPr>
        <p:spPr>
          <a:xfrm>
            <a:off x="1791335" y="2917190"/>
            <a:ext cx="7502525" cy="521970"/>
          </a:xfrm>
          <a:prstGeom prst="rect">
            <a:avLst/>
          </a:prstGeom>
          <a:noFill/>
        </p:spPr>
        <p:txBody>
          <a:bodyPr wrap="square">
            <a:spAutoFit/>
          </a:bodyPr>
          <a:lstStyle/>
          <a:p>
            <a:pPr>
              <a:buNone/>
            </a:pPr>
            <a:r>
              <a:rPr lang="zh-CN" altLang="en-US" sz="2800" b="1" i="0">
                <a:effectLst/>
                <a:ea typeface="+mj-ea"/>
                <a:sym typeface="Wingdings" panose="05000000000000000000"/>
              </a:rPr>
              <a:t>皮米</a:t>
            </a:r>
            <a:r>
              <a:rPr lang="en-US" altLang="zh-CN" sz="2800" b="1">
                <a:effectLst/>
                <a:ea typeface="+mj-ea"/>
                <a:sym typeface="Wingdings" panose="05000000000000000000"/>
              </a:rPr>
              <a:t>pm</a:t>
            </a:r>
            <a:r>
              <a:rPr lang="zh-CN" altLang="en-US" sz="2800" b="1" i="0">
                <a:effectLst/>
                <a:ea typeface="+mj-ea"/>
                <a:sym typeface="Wingdings" panose="05000000000000000000"/>
              </a:rPr>
              <a:t>（</a:t>
            </a:r>
            <a:r>
              <a:rPr lang="en-US" altLang="zh-CN" sz="2800" b="1">
                <a:solidFill>
                  <a:srgbClr val="FF0000"/>
                </a:solidFill>
                <a:latin typeface="微软雅黑" panose="020B0503020204020204" pitchFamily="34" charset="-122"/>
                <a:sym typeface="+mn-ea"/>
              </a:rPr>
              <a:t>1pm=10</a:t>
            </a:r>
            <a:r>
              <a:rPr lang="en-US" altLang="zh-CN" sz="2800" b="1" baseline="30000">
                <a:solidFill>
                  <a:srgbClr val="FF0000"/>
                </a:solidFill>
                <a:latin typeface="微软雅黑" panose="020B0503020204020204" pitchFamily="34" charset="-122"/>
                <a:sym typeface="+mn-ea"/>
              </a:rPr>
              <a:t>-12</a:t>
            </a:r>
            <a:r>
              <a:rPr lang="en-US" altLang="zh-CN" sz="2800" b="1">
                <a:solidFill>
                  <a:srgbClr val="FF0000"/>
                </a:solidFill>
                <a:latin typeface="微软雅黑" panose="020B0503020204020204" pitchFamily="34" charset="-122"/>
                <a:sym typeface="+mn-ea"/>
              </a:rPr>
              <a:t>m=10</a:t>
            </a:r>
            <a:r>
              <a:rPr lang="en-US" altLang="zh-CN" sz="2800" b="1" baseline="30000">
                <a:solidFill>
                  <a:srgbClr val="FF0000"/>
                </a:solidFill>
                <a:latin typeface="微软雅黑" panose="020B0503020204020204" pitchFamily="34" charset="-122"/>
                <a:sym typeface="+mn-ea"/>
              </a:rPr>
              <a:t>-10</a:t>
            </a:r>
            <a:r>
              <a:rPr lang="en-US" altLang="zh-CN" sz="2800" b="1">
                <a:solidFill>
                  <a:srgbClr val="FF0000"/>
                </a:solidFill>
                <a:latin typeface="微软雅黑" panose="020B0503020204020204" pitchFamily="34" charset="-122"/>
                <a:sym typeface="+mn-ea"/>
              </a:rPr>
              <a:t>cm</a:t>
            </a:r>
            <a:r>
              <a:rPr lang="zh-CN" altLang="en-US" sz="2800" b="1" i="0">
                <a:effectLst/>
                <a:ea typeface="+mj-ea"/>
                <a:sym typeface="Wingdings" panose="05000000000000000000"/>
              </a:rPr>
              <a:t>）</a:t>
            </a:r>
            <a:endParaRPr lang="en-US" altLang="zh-CN" sz="2800" b="1" i="0">
              <a:effectLst/>
              <a:ea typeface="+mj-ea"/>
              <a:sym typeface="Wingdings" panose="05000000000000000000"/>
            </a:endParaRPr>
          </a:p>
        </p:txBody>
      </p:sp>
      <p:sp>
        <p:nvSpPr>
          <p:cNvPr id="25" name="矩形 24"/>
          <p:cNvSpPr/>
          <p:nvPr>
            <p:custDataLst>
              <p:tags r:id="rId12"/>
            </p:custDataLst>
          </p:nvPr>
        </p:nvSpPr>
        <p:spPr>
          <a:xfrm>
            <a:off x="-19685" y="2889885"/>
            <a:ext cx="181102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(2)单位：</a:t>
            </a:r>
          </a:p>
        </p:txBody>
      </p:sp>
      <p:sp>
        <p:nvSpPr>
          <p:cNvPr id="27" name="文本框 26"/>
          <p:cNvSpPr txBox="1"/>
          <p:nvPr>
            <p:custDataLst>
              <p:tags r:id="rId13"/>
            </p:custDataLst>
          </p:nvPr>
        </p:nvSpPr>
        <p:spPr>
          <a:xfrm>
            <a:off x="135890" y="4210050"/>
            <a:ext cx="11518265" cy="1383665"/>
          </a:xfrm>
          <a:prstGeom prst="rect">
            <a:avLst/>
          </a:prstGeom>
          <a:noFill/>
        </p:spPr>
        <p:txBody>
          <a:bodyPr wrap="square" rtlCol="0" anchor="t">
            <a:spAutoFit/>
          </a:bodyPr>
          <a:lstStyle/>
          <a:p>
            <a:pPr algn="just" fontAlgn="auto">
              <a:lnSpc>
                <a:spcPct val="100000"/>
              </a:lnSpc>
            </a:pPr>
            <a:r>
              <a:rPr lang="zh-CN" altLang="en-US" sz="2800" b="1">
                <a:solidFill>
                  <a:srgbClr val="FF0000"/>
                </a:solidFill>
                <a:latin typeface="微软雅黑" panose="020B0503020204020204" pitchFamily="34" charset="-122"/>
                <a:cs typeface="微软雅黑" panose="020B0503020204020204" pitchFamily="34" charset="-122"/>
                <a:sym typeface="+mn-ea"/>
              </a:rPr>
              <a:t>原子半径</a:t>
            </a:r>
            <a:r>
              <a:rPr lang="zh-CN" altLang="zh-CN" sz="2800" b="1">
                <a:solidFill>
                  <a:srgbClr val="000000"/>
                </a:solidFill>
                <a:latin typeface="微软雅黑" panose="020B0503020204020204" pitchFamily="34" charset="-122"/>
                <a:cs typeface="微软雅黑" panose="020B0503020204020204" pitchFamily="34" charset="-122"/>
                <a:sym typeface="+mn-ea"/>
              </a:rPr>
              <a:t>决定化学键的键长，一般</a:t>
            </a:r>
            <a:r>
              <a:rPr lang="zh-CN" altLang="en-US" sz="2800" b="1">
                <a:solidFill>
                  <a:srgbClr val="FF0000"/>
                </a:solidFill>
                <a:latin typeface="微软雅黑" panose="020B0503020204020204" pitchFamily="34" charset="-122"/>
                <a:cs typeface="微软雅黑" panose="020B0503020204020204" pitchFamily="34" charset="-122"/>
                <a:sym typeface="+mn-ea"/>
              </a:rPr>
              <a:t>原子半径</a:t>
            </a:r>
            <a:r>
              <a:rPr lang="zh-CN" altLang="zh-CN" sz="2800" b="1">
                <a:solidFill>
                  <a:srgbClr val="000000"/>
                </a:solidFill>
                <a:latin typeface="微软雅黑" panose="020B0503020204020204" pitchFamily="34" charset="-122"/>
                <a:cs typeface="微软雅黑" panose="020B0503020204020204" pitchFamily="34" charset="-122"/>
                <a:sym typeface="+mn-ea"/>
              </a:rPr>
              <a:t>越小，共价键的键长越短，</a:t>
            </a:r>
            <a:r>
              <a:rPr lang="zh-CN" altLang="en-US" sz="2800" b="1" kern="100">
                <a:solidFill>
                  <a:srgbClr val="FF0000"/>
                </a:solidFill>
                <a:latin typeface="Times New Roman" panose="02020603050405020304" pitchFamily="18" charset="0"/>
                <a:cs typeface="Times New Roman" panose="02020603050405020304" pitchFamily="18" charset="0"/>
                <a:sym typeface="+mn-ea"/>
              </a:rPr>
              <a:t>键能越大，共价键越稳定</a:t>
            </a:r>
            <a:endParaRPr lang="zh-CN" altLang="zh-CN" sz="2800" kern="1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fontAlgn="auto">
              <a:lnSpc>
                <a:spcPct val="100000"/>
              </a:lnSpc>
            </a:pPr>
            <a:endParaRPr lang="zh-CN" altLang="zh-CN" sz="2800" b="1">
              <a:solidFill>
                <a:srgbClr val="000000"/>
              </a:solidFill>
              <a:latin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p:bldP spid="23" grpId="0" animBg="1"/>
      <p:bldP spid="24" grpId="0"/>
      <p:bldP spid="25"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16">
            <a:clrChange>
              <a:clrFrom>
                <a:srgbClr val="FFFFFF"/>
              </a:clrFrom>
              <a:clrTo>
                <a:srgbClr val="FFFFFF">
                  <a:alpha val="0"/>
                </a:srgbClr>
              </a:clrTo>
            </a:clrChange>
          </a:blip>
          <a:stretch>
            <a:fillRect/>
          </a:stretch>
        </p:blipFill>
        <p:spPr>
          <a:xfrm>
            <a:off x="7613067" y="898974"/>
            <a:ext cx="4344693" cy="2833251"/>
          </a:xfrm>
          <a:prstGeom prst="rect">
            <a:avLst/>
          </a:prstGeom>
        </p:spPr>
      </p:pic>
      <p:sp>
        <p:nvSpPr>
          <p:cNvPr id="14" name="文本框 13"/>
          <p:cNvSpPr txBox="1"/>
          <p:nvPr>
            <p:custDataLst>
              <p:tags r:id="rId2"/>
            </p:custDataLst>
          </p:nvPr>
        </p:nvSpPr>
        <p:spPr>
          <a:xfrm>
            <a:off x="-19455" y="2601925"/>
            <a:ext cx="5527675" cy="2573012"/>
          </a:xfrm>
          <a:prstGeom prst="rect">
            <a:avLst/>
          </a:prstGeom>
          <a:noFill/>
        </p:spPr>
        <p:txBody>
          <a:bodyPr wrap="square" rtlCol="0" anchor="t">
            <a:spAutoFit/>
          </a:bodyPr>
          <a:lstStyle/>
          <a:p>
            <a:pPr>
              <a:lnSpc>
                <a:spcPct val="130000"/>
              </a:lnSpc>
            </a:pPr>
            <a:r>
              <a:rPr lang="zh-CN" altLang="en-US" sz="28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②成键原子相同时</a:t>
            </a:r>
            <a:r>
              <a:rPr lang="en-US" altLang="zh-CN" sz="28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p>
          <a:p>
            <a:pPr>
              <a:lnSpc>
                <a:spcPct val="130000"/>
              </a:lnSpc>
            </a:pPr>
            <a:r>
              <a:rPr lang="zh-CN" altLang="en-US" sz="2400" b="1" kern="0">
                <a:solidFill>
                  <a:srgbClr val="003BB0"/>
                </a:solidFill>
                <a:latin typeface="微软雅黑" panose="020B0503020204020204" pitchFamily="34" charset="-122"/>
                <a:ea typeface="微软雅黑" panose="020B0503020204020204" pitchFamily="34" charset="-122"/>
                <a:cs typeface="Times New Roman" panose="02020603050405020304" pitchFamily="18" charset="0"/>
                <a:sym typeface="+mn-ea"/>
              </a:rPr>
              <a:t>键长：</a:t>
            </a:r>
            <a:r>
              <a:rPr lang="zh-CN" altLang="en-US" sz="24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单键</a:t>
            </a:r>
            <a:r>
              <a:rPr lang="zh-CN" altLang="en-US" sz="2400" b="1" kern="0">
                <a:solidFill>
                  <a:srgbClr val="003BB0"/>
                </a:solidFill>
                <a:latin typeface="微软雅黑" panose="020B0503020204020204" pitchFamily="34" charset="-122"/>
                <a:ea typeface="微软雅黑" panose="020B0503020204020204" pitchFamily="34" charset="-122"/>
                <a:cs typeface="Times New Roman" panose="02020603050405020304" pitchFamily="18" charset="0"/>
                <a:sym typeface="+mn-ea"/>
              </a:rPr>
              <a:t>键长＞</a:t>
            </a:r>
            <a:r>
              <a:rPr lang="zh-CN" altLang="en-US" sz="24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双键</a:t>
            </a:r>
            <a:r>
              <a:rPr lang="zh-CN" altLang="en-US" sz="2400" b="1" kern="0">
                <a:solidFill>
                  <a:srgbClr val="003BB0"/>
                </a:solidFill>
                <a:latin typeface="微软雅黑" panose="020B0503020204020204" pitchFamily="34" charset="-122"/>
                <a:ea typeface="微软雅黑" panose="020B0503020204020204" pitchFamily="34" charset="-122"/>
                <a:cs typeface="Times New Roman" panose="02020603050405020304" pitchFamily="18" charset="0"/>
                <a:sym typeface="+mn-ea"/>
              </a:rPr>
              <a:t>键长＞</a:t>
            </a:r>
            <a:r>
              <a:rPr lang="zh-CN" altLang="en-US" sz="24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三键</a:t>
            </a:r>
            <a:r>
              <a:rPr lang="zh-CN" altLang="en-US" sz="2400" b="1" kern="0">
                <a:solidFill>
                  <a:srgbClr val="003BB0"/>
                </a:solidFill>
                <a:latin typeface="微软雅黑" panose="020B0503020204020204" pitchFamily="34" charset="-122"/>
                <a:ea typeface="微软雅黑" panose="020B0503020204020204" pitchFamily="34" charset="-122"/>
                <a:cs typeface="Times New Roman" panose="02020603050405020304" pitchFamily="18" charset="0"/>
                <a:sym typeface="+mn-ea"/>
              </a:rPr>
              <a:t>键长</a:t>
            </a:r>
            <a:endParaRPr lang="en-US" altLang="zh-CN" sz="2400" b="1" kern="0">
              <a:solidFill>
                <a:srgbClr val="003BB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30000"/>
              </a:lnSpc>
              <a:tabLst>
                <a:tab pos="1350645" algn="l"/>
                <a:tab pos="2700655" algn="l"/>
                <a:tab pos="4050665" algn="l"/>
              </a:tabLst>
            </a:pPr>
            <a:r>
              <a:rPr lang="zh-CN" altLang="zh-CN" sz="2400" b="1" kern="100">
                <a:solidFill>
                  <a:srgbClr val="000000"/>
                </a:solidFill>
                <a:latin typeface="微软雅黑" panose="020B0503020204020204" pitchFamily="34" charset="-122"/>
                <a:cs typeface="Times New Roman" panose="02020603050405020304" pitchFamily="18" charset="0"/>
                <a:sym typeface="+mn-ea"/>
              </a:rPr>
              <a:t>键能：</a:t>
            </a:r>
            <a:r>
              <a:rPr lang="zh-CN" altLang="en-US" sz="2400" b="1">
                <a:solidFill>
                  <a:srgbClr val="FF0000"/>
                </a:solidFill>
                <a:latin typeface="微软雅黑" panose="020B0503020204020204" pitchFamily="34" charset="-122"/>
                <a:cs typeface="微软雅黑" panose="020B0503020204020204" pitchFamily="34" charset="-122"/>
                <a:sym typeface="+mn-ea"/>
              </a:rPr>
              <a:t>单键</a:t>
            </a:r>
            <a:r>
              <a:rPr lang="zh-CN" altLang="zh-CN" sz="2400" b="1" kern="0">
                <a:solidFill>
                  <a:srgbClr val="003BB0"/>
                </a:solidFill>
                <a:latin typeface="微软雅黑" panose="020B0503020204020204" pitchFamily="34" charset="-122"/>
                <a:cs typeface="Times New Roman" panose="02020603050405020304" pitchFamily="18" charset="0"/>
                <a:sym typeface="+mn-ea"/>
              </a:rPr>
              <a:t>键能</a:t>
            </a:r>
            <a:r>
              <a:rPr lang="zh-CN" altLang="en-US" sz="2400" b="1">
                <a:solidFill>
                  <a:srgbClr val="FF0000"/>
                </a:solidFill>
                <a:latin typeface="微软雅黑" panose="020B0503020204020204" pitchFamily="34" charset="-122"/>
                <a:cs typeface="微软雅黑" panose="020B0503020204020204" pitchFamily="34" charset="-122"/>
                <a:sym typeface="+mn-ea"/>
              </a:rPr>
              <a:t>＜双键</a:t>
            </a:r>
            <a:r>
              <a:rPr lang="zh-CN" altLang="zh-CN" sz="2400" b="1" kern="0">
                <a:solidFill>
                  <a:srgbClr val="003BB0"/>
                </a:solidFill>
                <a:latin typeface="微软雅黑" panose="020B0503020204020204" pitchFamily="34" charset="-122"/>
                <a:cs typeface="Times New Roman" panose="02020603050405020304" pitchFamily="18" charset="0"/>
                <a:sym typeface="+mn-ea"/>
              </a:rPr>
              <a:t>键能</a:t>
            </a:r>
            <a:r>
              <a:rPr lang="zh-CN" altLang="en-US" sz="2400" b="1">
                <a:solidFill>
                  <a:srgbClr val="FF0000"/>
                </a:solidFill>
                <a:latin typeface="微软雅黑" panose="020B0503020204020204" pitchFamily="34" charset="-122"/>
                <a:cs typeface="微软雅黑" panose="020B0503020204020204" pitchFamily="34" charset="-122"/>
                <a:sym typeface="+mn-ea"/>
              </a:rPr>
              <a:t>＜三键</a:t>
            </a:r>
            <a:r>
              <a:rPr lang="zh-CN" altLang="zh-CN" sz="2400" b="1" kern="0">
                <a:solidFill>
                  <a:srgbClr val="003BB0"/>
                </a:solidFill>
                <a:latin typeface="微软雅黑" panose="020B0503020204020204" pitchFamily="34" charset="-122"/>
                <a:cs typeface="Times New Roman" panose="02020603050405020304" pitchFamily="18" charset="0"/>
                <a:sym typeface="+mn-ea"/>
              </a:rPr>
              <a:t>键能</a:t>
            </a:r>
            <a:endParaRPr lang="zh-CN" altLang="en-US" sz="2400" b="1" kern="0">
              <a:solidFill>
                <a:srgbClr val="003BB0"/>
              </a:solidFill>
              <a:latin typeface="微软雅黑" panose="020B0503020204020204" pitchFamily="34" charset="-122"/>
              <a:cs typeface="Times New Roman" panose="02020603050405020304" pitchFamily="18" charset="0"/>
              <a:sym typeface="+mn-ea"/>
            </a:endParaRPr>
          </a:p>
          <a:p>
            <a:pPr algn="just">
              <a:lnSpc>
                <a:spcPct val="130000"/>
              </a:lnSpc>
              <a:tabLst>
                <a:tab pos="1350645" algn="l"/>
                <a:tab pos="2700655" algn="l"/>
                <a:tab pos="4050665" algn="l"/>
              </a:tabLst>
            </a:pPr>
            <a:endParaRPr lang="zh-CN" altLang="zh-CN" sz="2400" b="1" kern="100">
              <a:solidFill>
                <a:srgbClr val="000000"/>
              </a:solidFill>
              <a:latin typeface="微软雅黑" panose="020B0503020204020204" pitchFamily="34" charset="-122"/>
              <a:cs typeface="Times New Roman" panose="02020603050405020304" pitchFamily="18" charset="0"/>
              <a:sym typeface="+mn-ea"/>
            </a:endParaRPr>
          </a:p>
          <a:p>
            <a:pPr>
              <a:lnSpc>
                <a:spcPct val="130000"/>
              </a:lnSpc>
            </a:pPr>
            <a:endParaRPr lang="zh-CN" altLang="en-US" sz="2400" b="1" kern="0">
              <a:solidFill>
                <a:srgbClr val="003BB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6" name="文本框 15"/>
          <p:cNvSpPr txBox="1"/>
          <p:nvPr>
            <p:custDataLst>
              <p:tags r:id="rId3"/>
            </p:custDataLst>
          </p:nvPr>
        </p:nvSpPr>
        <p:spPr>
          <a:xfrm>
            <a:off x="37073" y="1576324"/>
            <a:ext cx="3526260" cy="597921"/>
          </a:xfrm>
          <a:prstGeom prst="rect">
            <a:avLst/>
          </a:prstGeom>
          <a:noFill/>
        </p:spPr>
        <p:txBody>
          <a:bodyPr wrap="square" rtlCol="0" anchor="t">
            <a:spAutoFit/>
          </a:bodyPr>
          <a:lstStyle/>
          <a:p>
            <a:pPr>
              <a:lnSpc>
                <a:spcPct val="130000"/>
              </a:lnSpc>
            </a:pPr>
            <a:r>
              <a:rPr lang="zh-CN" altLang="en-US" sz="28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①同种类型的共价键</a:t>
            </a:r>
            <a:r>
              <a:rPr lang="en-US" altLang="zh-CN" sz="2800" b="1" ker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a:t>
            </a:r>
          </a:p>
        </p:txBody>
      </p:sp>
      <p:sp>
        <p:nvSpPr>
          <p:cNvPr id="23" name="文本框 22"/>
          <p:cNvSpPr txBox="1"/>
          <p:nvPr>
            <p:custDataLst>
              <p:tags r:id="rId4"/>
            </p:custDataLst>
          </p:nvPr>
        </p:nvSpPr>
        <p:spPr>
          <a:xfrm>
            <a:off x="8175168" y="503162"/>
            <a:ext cx="3503295" cy="398780"/>
          </a:xfrm>
          <a:prstGeom prst="rect">
            <a:avLst/>
          </a:prstGeom>
          <a:noFill/>
        </p:spPr>
        <p:txBody>
          <a:bodyPr wrap="square">
            <a:spAutoFit/>
          </a:bodyPr>
          <a:lstStyle/>
          <a:p>
            <a:r>
              <a:rPr lang="zh-CN" altLang="en-US" sz="2000" b="1">
                <a:latin typeface="微软雅黑" panose="020B0503020204020204" pitchFamily="34" charset="-122"/>
                <a:sym typeface="+mn-ea"/>
              </a:rPr>
              <a:t>表</a:t>
            </a:r>
            <a:r>
              <a:rPr lang="en-US" altLang="zh-CN" sz="2000" b="1">
                <a:latin typeface="微软雅黑" panose="020B0503020204020204" pitchFamily="34" charset="-122"/>
                <a:sym typeface="+mn-ea"/>
              </a:rPr>
              <a:t>2-2   </a:t>
            </a:r>
            <a:r>
              <a:rPr lang="zh-CN" altLang="en-US" sz="2000" b="1" i="0" u="none" strike="noStrike" baseline="0">
                <a:latin typeface="FZFSJW--GB1-0"/>
              </a:rPr>
              <a:t>某些共价键的键长</a:t>
            </a:r>
          </a:p>
        </p:txBody>
      </p:sp>
      <p:sp>
        <p:nvSpPr>
          <p:cNvPr id="11" name="文本框 10"/>
          <p:cNvSpPr txBox="1"/>
          <p:nvPr>
            <p:custDataLst>
              <p:tags r:id="rId5"/>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10" name="文本框 9"/>
          <p:cNvSpPr txBox="1"/>
          <p:nvPr>
            <p:custDataLst>
              <p:tags r:id="rId6"/>
            </p:custDataLst>
          </p:nvPr>
        </p:nvSpPr>
        <p:spPr>
          <a:xfrm>
            <a:off x="349885" y="660400"/>
            <a:ext cx="1755775"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2.</a:t>
            </a:r>
            <a:r>
              <a:rPr lang="zh-CN" altLang="en-US" sz="2800" b="1" kern="100">
                <a:solidFill>
                  <a:srgbClr val="C00000"/>
                </a:solidFill>
                <a:latin typeface="微软雅黑" panose="020B0503020204020204" pitchFamily="34" charset="-122"/>
                <a:cs typeface="微软雅黑" panose="020B0503020204020204" pitchFamily="34" charset="-122"/>
              </a:rPr>
              <a:t>键长</a:t>
            </a:r>
          </a:p>
        </p:txBody>
      </p:sp>
      <p:sp>
        <p:nvSpPr>
          <p:cNvPr id="34" name="AutoShape 117"/>
          <p:cNvSpPr/>
          <p:nvPr>
            <p:custDataLst>
              <p:tags r:id="rId7"/>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8" name="矩形 7"/>
          <p:cNvSpPr/>
          <p:nvPr>
            <p:custDataLst>
              <p:tags r:id="rId8"/>
            </p:custDataLst>
          </p:nvPr>
        </p:nvSpPr>
        <p:spPr>
          <a:xfrm>
            <a:off x="14604" y="1126490"/>
            <a:ext cx="4142617" cy="523875"/>
          </a:xfrm>
          <a:prstGeom prst="rect">
            <a:avLst/>
          </a:prstGeom>
          <a:solidFill>
            <a:schemeClr val="accent6">
              <a:lumMod val="75000"/>
            </a:schemeClr>
          </a:solidFill>
          <a:ln w="9525">
            <a:noFill/>
          </a:ln>
        </p:spPr>
        <p:txBody>
          <a:bodyPr wrap="square" lIns="120847" tIns="60424" rIns="120847" bIns="60424" rtlCol="0" anchor="t">
            <a:no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4</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)键长与键能的关系：</a:t>
            </a:r>
          </a:p>
        </p:txBody>
      </p:sp>
      <p:sp>
        <p:nvSpPr>
          <p:cNvPr id="9" name="矩形 8"/>
          <p:cNvSpPr/>
          <p:nvPr>
            <p:custDataLst>
              <p:tags r:id="rId9"/>
            </p:custDataLst>
          </p:nvPr>
        </p:nvSpPr>
        <p:spPr>
          <a:xfrm>
            <a:off x="7764775" y="3067228"/>
            <a:ext cx="2020637" cy="6649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10"/>
            </p:custDataLst>
          </p:nvPr>
        </p:nvSpPr>
        <p:spPr>
          <a:xfrm>
            <a:off x="9785413" y="1342722"/>
            <a:ext cx="1994751" cy="30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11"/>
            </p:custDataLst>
          </p:nvPr>
        </p:nvSpPr>
        <p:spPr>
          <a:xfrm>
            <a:off x="7754469" y="1342722"/>
            <a:ext cx="2030943" cy="16738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0"/>
          <p:cNvSpPr txBox="1"/>
          <p:nvPr>
            <p:custDataLst>
              <p:tags r:id="rId12"/>
            </p:custDataLst>
          </p:nvPr>
        </p:nvSpPr>
        <p:spPr>
          <a:xfrm>
            <a:off x="179043" y="4122583"/>
            <a:ext cx="7575426" cy="2308324"/>
          </a:xfrm>
          <a:prstGeom prst="rect">
            <a:avLst/>
          </a:prstGeom>
          <a:noFill/>
        </p:spPr>
        <p:txBody>
          <a:bodyPr wrap="square" rtlCol="0" anchor="t">
            <a:spAutoFit/>
          </a:bodyPr>
          <a:lstStyle/>
          <a:p>
            <a:pPr>
              <a:lnSpc>
                <a:spcPct val="150000"/>
              </a:lnSpc>
            </a:pPr>
            <a:r>
              <a:rPr lang="zh-CN" altLang="en-US" sz="2400" b="1" kern="100">
                <a:solidFill>
                  <a:srgbClr val="FF0000"/>
                </a:solidFill>
                <a:effectLst/>
                <a:latin typeface="Times New Roman" panose="02020603050405020304" pitchFamily="18" charset="0"/>
                <a:cs typeface="Times New Roman" panose="02020603050405020304" pitchFamily="18" charset="0"/>
                <a:sym typeface="+mn-ea"/>
              </a:rPr>
              <a:t>解释：</a:t>
            </a:r>
            <a:r>
              <a:rPr lang="zh-CN" altLang="zh-CN" sz="2400" b="1" kern="100">
                <a:effectLst/>
                <a:latin typeface="Times New Roman" panose="02020603050405020304" pitchFamily="18" charset="0"/>
                <a:cs typeface="Times New Roman" panose="02020603050405020304" pitchFamily="18" charset="0"/>
                <a:sym typeface="+mn-ea"/>
              </a:rPr>
              <a:t>对于相同的两原子形成的共价键而言，当两个原子间形成双键、</a:t>
            </a:r>
            <a:r>
              <a:rPr lang="zh-CN" altLang="en-US" sz="2400" b="1" kern="100">
                <a:effectLst/>
                <a:latin typeface="Times New Roman" panose="02020603050405020304" pitchFamily="18" charset="0"/>
                <a:cs typeface="Times New Roman" panose="02020603050405020304" pitchFamily="18" charset="0"/>
                <a:sym typeface="+mn-ea"/>
              </a:rPr>
              <a:t>三</a:t>
            </a:r>
            <a:r>
              <a:rPr lang="zh-CN" altLang="zh-CN" sz="2400" b="1" kern="100">
                <a:effectLst/>
                <a:latin typeface="Times New Roman" panose="02020603050405020304" pitchFamily="18" charset="0"/>
                <a:cs typeface="Times New Roman" panose="02020603050405020304" pitchFamily="18" charset="0"/>
                <a:sym typeface="+mn-ea"/>
              </a:rPr>
              <a:t>键时，由于原子轨道的重叠程度增大，原子之间的核间距减小，键长变短，故</a:t>
            </a:r>
            <a:r>
              <a:rPr lang="zh-CN" altLang="zh-CN" sz="2400" b="1" kern="100">
                <a:solidFill>
                  <a:srgbClr val="FF0000"/>
                </a:solidFill>
                <a:effectLst/>
                <a:latin typeface="Times New Roman" panose="02020603050405020304" pitchFamily="18" charset="0"/>
                <a:cs typeface="Times New Roman" panose="02020603050405020304" pitchFamily="18" charset="0"/>
                <a:sym typeface="+mn-ea"/>
              </a:rPr>
              <a:t>单键键长</a:t>
            </a:r>
            <a:r>
              <a:rPr lang="en-US" altLang="zh-CN" sz="2400" b="1" kern="100">
                <a:solidFill>
                  <a:srgbClr val="FF0000"/>
                </a:solidFill>
                <a:effectLst/>
                <a:latin typeface="Times New Roman" panose="02020603050405020304" pitchFamily="18" charset="0"/>
                <a:cs typeface="Times New Roman" panose="02020603050405020304" pitchFamily="18" charset="0"/>
                <a:sym typeface="+mn-ea"/>
              </a:rPr>
              <a:t>&gt;</a:t>
            </a:r>
            <a:r>
              <a:rPr lang="zh-CN" altLang="zh-CN" sz="2400" b="1" kern="100">
                <a:solidFill>
                  <a:srgbClr val="FF0000"/>
                </a:solidFill>
                <a:effectLst/>
                <a:latin typeface="Times New Roman" panose="02020603050405020304" pitchFamily="18" charset="0"/>
                <a:cs typeface="Times New Roman" panose="02020603050405020304" pitchFamily="18" charset="0"/>
                <a:sym typeface="+mn-ea"/>
              </a:rPr>
              <a:t>双键键长</a:t>
            </a:r>
            <a:r>
              <a:rPr lang="en-US" altLang="zh-CN" sz="2400" b="1" kern="100">
                <a:solidFill>
                  <a:srgbClr val="FF0000"/>
                </a:solidFill>
                <a:effectLst/>
                <a:latin typeface="Times New Roman" panose="02020603050405020304" pitchFamily="18" charset="0"/>
                <a:cs typeface="Times New Roman" panose="02020603050405020304" pitchFamily="18" charset="0"/>
                <a:sym typeface="+mn-ea"/>
              </a:rPr>
              <a:t>&gt;</a:t>
            </a:r>
            <a:r>
              <a:rPr lang="zh-CN" altLang="zh-CN" sz="2400" b="1" kern="100">
                <a:solidFill>
                  <a:srgbClr val="FF0000"/>
                </a:solidFill>
                <a:effectLst/>
                <a:latin typeface="Times New Roman" panose="02020603050405020304" pitchFamily="18" charset="0"/>
                <a:cs typeface="Times New Roman" panose="02020603050405020304" pitchFamily="18" charset="0"/>
                <a:sym typeface="+mn-ea"/>
              </a:rPr>
              <a:t>三键键长</a:t>
            </a:r>
            <a:r>
              <a:rPr lang="zh-CN" altLang="zh-CN" sz="2400" b="1" kern="100">
                <a:effectLst/>
                <a:latin typeface="Times New Roman" panose="02020603050405020304" pitchFamily="18" charset="0"/>
                <a:cs typeface="Times New Roman" panose="02020603050405020304" pitchFamily="18" charset="0"/>
                <a:sym typeface="+mn-ea"/>
              </a:rPr>
              <a:t>。</a:t>
            </a:r>
            <a:r>
              <a:rPr lang="zh-CN" altLang="zh-CN" sz="2400" b="1" kern="100">
                <a:solidFill>
                  <a:srgbClr val="FF0000"/>
                </a:solidFill>
                <a:effectLst/>
                <a:latin typeface="Times New Roman" panose="02020603050405020304" pitchFamily="18" charset="0"/>
                <a:cs typeface="Times New Roman" panose="02020603050405020304" pitchFamily="18" charset="0"/>
                <a:sym typeface="+mn-ea"/>
              </a:rPr>
              <a:t>如键长：</a:t>
            </a:r>
            <a:r>
              <a:rPr lang="en-US" altLang="zh-CN" sz="2400" b="1" kern="100">
                <a:solidFill>
                  <a:srgbClr val="FF0000"/>
                </a:solidFill>
                <a:effectLst/>
                <a:latin typeface="Times New Roman" panose="02020603050405020304" pitchFamily="18" charset="0"/>
                <a:cs typeface="Times New Roman" panose="02020603050405020304" pitchFamily="18" charset="0"/>
                <a:sym typeface="+mn-ea"/>
              </a:rPr>
              <a:t>C</a:t>
            </a:r>
            <a:r>
              <a:rPr lang="zh-CN" altLang="zh-CN" sz="2400" b="1" kern="100">
                <a:solidFill>
                  <a:srgbClr val="FF0000"/>
                </a:solidFill>
                <a:effectLst/>
                <a:latin typeface="Times New Roman" panose="02020603050405020304" pitchFamily="18" charset="0"/>
                <a:cs typeface="Times New Roman" panose="02020603050405020304" pitchFamily="18" charset="0"/>
                <a:sym typeface="+mn-ea"/>
              </a:rPr>
              <a:t>－</a:t>
            </a:r>
            <a:r>
              <a:rPr lang="en-US" altLang="zh-CN" sz="2400" b="1" kern="100">
                <a:solidFill>
                  <a:srgbClr val="FF0000"/>
                </a:solidFill>
                <a:effectLst/>
                <a:latin typeface="Times New Roman" panose="02020603050405020304" pitchFamily="18" charset="0"/>
                <a:cs typeface="Times New Roman" panose="02020603050405020304" pitchFamily="18" charset="0"/>
                <a:sym typeface="+mn-ea"/>
              </a:rPr>
              <a:t>C &gt; C=C &gt; C≡C</a:t>
            </a:r>
            <a:r>
              <a:rPr lang="zh-CN" altLang="zh-CN" sz="2400" b="1" kern="100">
                <a:solidFill>
                  <a:srgbClr val="FF0000"/>
                </a:solidFill>
                <a:effectLst/>
                <a:latin typeface="Times New Roman" panose="02020603050405020304" pitchFamily="18" charset="0"/>
                <a:cs typeface="Times New Roman" panose="02020603050405020304" pitchFamily="18" charset="0"/>
                <a:sym typeface="+mn-ea"/>
              </a:rPr>
              <a:t>。</a:t>
            </a:r>
          </a:p>
        </p:txBody>
      </p:sp>
      <p:pic>
        <p:nvPicPr>
          <p:cNvPr id="17" name="图片 16"/>
          <p:cNvPicPr>
            <a:picLocks noChangeAspect="1"/>
          </p:cNvPicPr>
          <p:nvPr>
            <p:custDataLst>
              <p:tags r:id="rId13"/>
            </p:custDataLst>
          </p:nvPr>
        </p:nvPicPr>
        <p:blipFill>
          <a:blip r:embed="rId17"/>
          <a:stretch>
            <a:fillRect/>
          </a:stretch>
        </p:blipFill>
        <p:spPr>
          <a:xfrm>
            <a:off x="7754470" y="3732226"/>
            <a:ext cx="4344693" cy="2703719"/>
          </a:xfrm>
          <a:prstGeom prst="rect">
            <a:avLst/>
          </a:prstGeom>
        </p:spPr>
      </p:pic>
      <p:sp>
        <p:nvSpPr>
          <p:cNvPr id="2" name="矩形 1"/>
          <p:cNvSpPr/>
          <p:nvPr>
            <p:custDataLst>
              <p:tags r:id="rId14"/>
            </p:custDataLst>
          </p:nvPr>
        </p:nvSpPr>
        <p:spPr>
          <a:xfrm>
            <a:off x="14606" y="2095387"/>
            <a:ext cx="6951802" cy="461665"/>
          </a:xfrm>
          <a:prstGeom prst="rect">
            <a:avLst/>
          </a:prstGeom>
        </p:spPr>
        <p:txBody>
          <a:bodyPr wrap="square">
            <a:spAutoFit/>
          </a:bodyPr>
          <a:lstStyle/>
          <a:p>
            <a:r>
              <a:rPr lang="zh-CN" altLang="en-US" sz="2400" b="1" kern="0">
                <a:solidFill>
                  <a:srgbClr val="003BB0"/>
                </a:solidFill>
                <a:latin typeface="微软雅黑" panose="020B0503020204020204" pitchFamily="34" charset="-122"/>
                <a:cs typeface="Times New Roman" panose="02020603050405020304" pitchFamily="18" charset="0"/>
                <a:sym typeface="+mn-ea"/>
              </a:rPr>
              <a:t>键长</a:t>
            </a:r>
            <a:r>
              <a:rPr lang="zh-CN" altLang="en-US" sz="2400" b="1" kern="0">
                <a:solidFill>
                  <a:srgbClr val="FF0000"/>
                </a:solidFill>
                <a:latin typeface="微软雅黑" panose="020B0503020204020204" pitchFamily="34" charset="-122"/>
                <a:cs typeface="Times New Roman" panose="02020603050405020304" pitchFamily="18" charset="0"/>
                <a:sym typeface="+mn-ea"/>
              </a:rPr>
              <a:t>越短</a:t>
            </a:r>
            <a:r>
              <a:rPr lang="zh-CN" altLang="en-US" sz="2400" b="1" kern="0">
                <a:solidFill>
                  <a:srgbClr val="003BB0"/>
                </a:solidFill>
                <a:latin typeface="微软雅黑" panose="020B0503020204020204" pitchFamily="34" charset="-122"/>
                <a:cs typeface="Times New Roman" panose="02020603050405020304" pitchFamily="18" charset="0"/>
                <a:sym typeface="+mn-ea"/>
              </a:rPr>
              <a:t>，键能</a:t>
            </a:r>
            <a:r>
              <a:rPr lang="zh-CN" altLang="en-US" sz="2400" b="1" kern="0">
                <a:solidFill>
                  <a:srgbClr val="FF0000"/>
                </a:solidFill>
                <a:latin typeface="微软雅黑" panose="020B0503020204020204" pitchFamily="34" charset="-122"/>
                <a:cs typeface="Times New Roman" panose="02020603050405020304" pitchFamily="18" charset="0"/>
                <a:sym typeface="+mn-ea"/>
              </a:rPr>
              <a:t>越大</a:t>
            </a:r>
            <a:r>
              <a:rPr lang="zh-CN" altLang="en-US" sz="2400" b="1" kern="0">
                <a:solidFill>
                  <a:srgbClr val="003BB0"/>
                </a:solidFill>
                <a:latin typeface="微软雅黑" panose="020B0503020204020204" pitchFamily="34" charset="-122"/>
                <a:cs typeface="Times New Roman" panose="02020603050405020304" pitchFamily="18" charset="0"/>
                <a:sym typeface="+mn-ea"/>
              </a:rPr>
              <a:t>，由该键形成的分子</a:t>
            </a:r>
            <a:r>
              <a:rPr lang="zh-CN" altLang="en-US" sz="2400" b="1" kern="0">
                <a:solidFill>
                  <a:srgbClr val="FF0000"/>
                </a:solidFill>
                <a:latin typeface="微软雅黑" panose="020B0503020204020204" pitchFamily="34" charset="-122"/>
                <a:cs typeface="Times New Roman" panose="02020603050405020304" pitchFamily="18" charset="0"/>
                <a:sym typeface="+mn-ea"/>
              </a:rPr>
              <a:t>越稳定</a:t>
            </a:r>
            <a:r>
              <a:rPr lang="zh-CN" altLang="en-US" sz="2400" b="1" kern="0">
                <a:solidFill>
                  <a:srgbClr val="003BB0"/>
                </a:solidFill>
                <a:latin typeface="微软雅黑" panose="020B0503020204020204" pitchFamily="34" charset="-122"/>
                <a:cs typeface="Times New Roman" panose="02020603050405020304" pitchFamily="18" charset="0"/>
                <a:sym typeface="+mn-ea"/>
              </a:rPr>
              <a:t>。</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2"/>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p:nvPr>
            <p:custDataLst>
              <p:tags r:id="rId2"/>
            </p:custDataLst>
          </p:nvPr>
        </p:nvPicPr>
        <p:blipFill>
          <a:blip r:embed="rId21"/>
          <a:srcRect l="5076" t="9972" r="5610" b="88075"/>
          <a:stretch>
            <a:fillRect/>
          </a:stretch>
        </p:blipFill>
        <p:spPr>
          <a:xfrm>
            <a:off x="0" y="705485"/>
            <a:ext cx="12192635" cy="121920"/>
          </a:xfrm>
          <a:prstGeom prst="rect">
            <a:avLst/>
          </a:prstGeom>
          <a:noFill/>
          <a:ln w="9525">
            <a:noFill/>
          </a:ln>
        </p:spPr>
      </p:pic>
      <p:sp>
        <p:nvSpPr>
          <p:cNvPr id="19" name="矩形 18"/>
          <p:cNvSpPr/>
          <p:nvPr>
            <p:custDataLst>
              <p:tags r:id="rId3"/>
            </p:custDataLst>
          </p:nvPr>
        </p:nvSpPr>
        <p:spPr>
          <a:xfrm>
            <a:off x="682197" y="1484313"/>
            <a:ext cx="4991100" cy="3169414"/>
          </a:xfrm>
          <a:prstGeom prst="rect">
            <a:avLst/>
          </a:prstGeom>
          <a:no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4"/>
            </p:custDataLst>
          </p:nvPr>
        </p:nvSpPr>
        <p:spPr>
          <a:xfrm>
            <a:off x="6518704" y="1484313"/>
            <a:ext cx="4991100" cy="3169414"/>
          </a:xfrm>
          <a:prstGeom prst="rect">
            <a:avLst/>
          </a:prstGeom>
          <a:noFill/>
          <a:ln w="19050">
            <a:solidFill>
              <a:srgbClr val="00A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custDataLst>
              <p:tags r:id="rId5"/>
            </p:custDataLst>
          </p:nvPr>
        </p:nvSpPr>
        <p:spPr>
          <a:xfrm>
            <a:off x="1685874" y="5311346"/>
            <a:ext cx="9955263" cy="977265"/>
          </a:xfrm>
          <a:prstGeom prst="rect">
            <a:avLst/>
          </a:prstGeom>
          <a:noFill/>
        </p:spPr>
        <p:txBody>
          <a:bodyPr wrap="square">
            <a:spAutoFit/>
          </a:bodyPr>
          <a:lstStyle/>
          <a:p>
            <a:pPr indent="457200" algn="just">
              <a:lnSpc>
                <a:spcPct val="120000"/>
              </a:lnSpc>
            </a:pPr>
            <a:r>
              <a:rPr lang="zh-CN" altLang="en-US" sz="2400" b="1"/>
              <a:t>观察上述分子构型并思考：为什么</a:t>
            </a:r>
            <a:r>
              <a:rPr lang="en-US" altLang="zh-CN" sz="2400" b="1"/>
              <a:t>CO</a:t>
            </a:r>
            <a:r>
              <a:rPr lang="en-US" altLang="zh-CN" sz="2400" b="1" baseline="-25000"/>
              <a:t>2</a:t>
            </a:r>
            <a:r>
              <a:rPr lang="zh-CN" altLang="en-US" sz="2400" b="1"/>
              <a:t>的空间结构是直线形，而</a:t>
            </a:r>
            <a:r>
              <a:rPr lang="en-US" altLang="zh-CN" sz="2400" b="1"/>
              <a:t>H</a:t>
            </a:r>
            <a:r>
              <a:rPr lang="en-US" altLang="zh-CN" sz="2400" b="1" baseline="-25000"/>
              <a:t>2</a:t>
            </a:r>
            <a:r>
              <a:rPr lang="en-US" altLang="zh-CN" sz="2400" b="1"/>
              <a:t>O</a:t>
            </a:r>
            <a:r>
              <a:rPr lang="zh-CN" altLang="en-US" sz="2400" b="1"/>
              <a:t>的空间结构是</a:t>
            </a:r>
            <a:r>
              <a:rPr lang="en-US" altLang="zh-CN" sz="2400" b="1"/>
              <a:t>V</a:t>
            </a:r>
            <a:r>
              <a:rPr lang="zh-CN" altLang="en-US" sz="2400" b="1"/>
              <a:t>形</a:t>
            </a:r>
            <a:r>
              <a:rPr lang="en-US" altLang="zh-CN" sz="2400" b="1"/>
              <a:t>(</a:t>
            </a:r>
            <a:r>
              <a:rPr lang="zh-CN" altLang="en-US" sz="2400" b="1"/>
              <a:t>角形</a:t>
            </a:r>
            <a:r>
              <a:rPr lang="en-US" altLang="zh-CN" sz="2400" b="1"/>
              <a:t>)</a:t>
            </a:r>
            <a:r>
              <a:rPr lang="zh-CN" altLang="en-US" sz="2400" b="1"/>
              <a:t>？</a:t>
            </a:r>
          </a:p>
        </p:txBody>
      </p:sp>
      <p:sp>
        <p:nvSpPr>
          <p:cNvPr id="22" name="矩形: 圆顶角 21"/>
          <p:cNvSpPr/>
          <p:nvPr>
            <p:custDataLst>
              <p:tags r:id="rId6"/>
            </p:custDataLst>
          </p:nvPr>
        </p:nvSpPr>
        <p:spPr>
          <a:xfrm>
            <a:off x="1685874" y="1219200"/>
            <a:ext cx="2983746" cy="495945"/>
          </a:xfrm>
          <a:prstGeom prst="round2SameRect">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顶角 22"/>
          <p:cNvSpPr/>
          <p:nvPr>
            <p:custDataLst>
              <p:tags r:id="rId7"/>
            </p:custDataLst>
          </p:nvPr>
        </p:nvSpPr>
        <p:spPr>
          <a:xfrm>
            <a:off x="7522381" y="1219200"/>
            <a:ext cx="2983746" cy="495945"/>
          </a:xfrm>
          <a:prstGeom prst="round2SameRect">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4"/>
          <p:cNvSpPr txBox="1"/>
          <p:nvPr>
            <p:custDataLst>
              <p:tags r:id="rId8"/>
            </p:custDataLst>
          </p:nvPr>
        </p:nvSpPr>
        <p:spPr>
          <a:xfrm>
            <a:off x="2745532" y="1251729"/>
            <a:ext cx="864430" cy="430887"/>
          </a:xfrm>
          <a:prstGeom prst="rect">
            <a:avLst/>
          </a:prstGeom>
          <a:noFill/>
          <a:ln w="9525">
            <a:noFill/>
          </a:ln>
        </p:spPr>
        <p:txBody>
          <a:bodyPr wrap="square" anchor="t">
            <a:spAutoFit/>
          </a:bodyPr>
          <a:lstStyle/>
          <a:p>
            <a:pPr algn="ctr"/>
            <a:r>
              <a:rPr lang="en-US" altLang="zh-CN" sz="2200" b="1">
                <a:solidFill>
                  <a:schemeClr val="bg1"/>
                </a:solidFill>
                <a:ea typeface="微软雅黑" panose="020B0503020204020204" pitchFamily="34" charset="-122"/>
              </a:rPr>
              <a:t>CO</a:t>
            </a:r>
            <a:r>
              <a:rPr lang="en-US" altLang="zh-CN" sz="2200" b="1" baseline="-25000">
                <a:solidFill>
                  <a:schemeClr val="bg1"/>
                </a:solidFill>
                <a:ea typeface="微软雅黑" panose="020B0503020204020204" pitchFamily="34" charset="-122"/>
              </a:rPr>
              <a:t>2   </a:t>
            </a:r>
            <a:endParaRPr lang="en-US" altLang="zh-CN" sz="2200" b="1">
              <a:solidFill>
                <a:schemeClr val="bg1"/>
              </a:solidFill>
              <a:ea typeface="微软雅黑" panose="020B0503020204020204" pitchFamily="34" charset="-122"/>
            </a:endParaRPr>
          </a:p>
        </p:txBody>
      </p:sp>
      <p:sp>
        <p:nvSpPr>
          <p:cNvPr id="8" name="Text Box 13"/>
          <p:cNvSpPr txBox="1"/>
          <p:nvPr>
            <p:custDataLst>
              <p:tags r:id="rId9"/>
            </p:custDataLst>
          </p:nvPr>
        </p:nvSpPr>
        <p:spPr>
          <a:xfrm>
            <a:off x="8507112" y="1251729"/>
            <a:ext cx="1014285" cy="430887"/>
          </a:xfrm>
          <a:prstGeom prst="rect">
            <a:avLst/>
          </a:prstGeom>
          <a:noFill/>
          <a:ln w="9525">
            <a:noFill/>
          </a:ln>
        </p:spPr>
        <p:txBody>
          <a:bodyPr wrap="square" anchor="t">
            <a:spAutoFit/>
          </a:bodyPr>
          <a:lstStyle/>
          <a:p>
            <a:pPr algn="ctr"/>
            <a:r>
              <a:rPr lang="en-US" altLang="zh-CN" sz="2200" b="1">
                <a:solidFill>
                  <a:schemeClr val="bg1"/>
                </a:solidFill>
                <a:ea typeface="微软雅黑" panose="020B0503020204020204" pitchFamily="34" charset="-122"/>
              </a:rPr>
              <a:t>H</a:t>
            </a:r>
            <a:r>
              <a:rPr lang="en-US" altLang="zh-CN" sz="2200" b="1" baseline="-25000">
                <a:solidFill>
                  <a:schemeClr val="bg1"/>
                </a:solidFill>
                <a:ea typeface="微软雅黑" panose="020B0503020204020204" pitchFamily="34" charset="-122"/>
              </a:rPr>
              <a:t>2</a:t>
            </a:r>
            <a:r>
              <a:rPr lang="en-US" altLang="zh-CN" sz="2200" b="1">
                <a:solidFill>
                  <a:schemeClr val="bg1"/>
                </a:solidFill>
                <a:ea typeface="微软雅黑" panose="020B0503020204020204" pitchFamily="34" charset="-122"/>
              </a:rPr>
              <a:t>O </a:t>
            </a:r>
          </a:p>
        </p:txBody>
      </p:sp>
      <p:sp>
        <p:nvSpPr>
          <p:cNvPr id="24" name="矩形 23"/>
          <p:cNvSpPr/>
          <p:nvPr>
            <p:custDataLst>
              <p:tags r:id="rId10"/>
            </p:custDataLst>
          </p:nvPr>
        </p:nvSpPr>
        <p:spPr>
          <a:xfrm>
            <a:off x="682196" y="4114422"/>
            <a:ext cx="4991100" cy="461665"/>
          </a:xfrm>
          <a:prstGeom prst="rect">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rgbClr val="FFC000"/>
              </a:solidFill>
            </a:endParaRPr>
          </a:p>
        </p:txBody>
      </p:sp>
      <p:sp>
        <p:nvSpPr>
          <p:cNvPr id="9" name="文本框 8"/>
          <p:cNvSpPr txBox="1"/>
          <p:nvPr>
            <p:custDataLst>
              <p:tags r:id="rId11"/>
            </p:custDataLst>
          </p:nvPr>
        </p:nvSpPr>
        <p:spPr>
          <a:xfrm>
            <a:off x="2662221" y="4113268"/>
            <a:ext cx="1031051" cy="463973"/>
          </a:xfrm>
          <a:prstGeom prst="rect">
            <a:avLst/>
          </a:prstGeom>
          <a:noFill/>
        </p:spPr>
        <p:txBody>
          <a:bodyPr wrap="none" rtlCol="0" anchor="t">
            <a:spAutoFit/>
          </a:bodyPr>
          <a:lstStyle/>
          <a:p>
            <a:pPr algn="ctr">
              <a:lnSpc>
                <a:spcPct val="120000"/>
              </a:lnSpc>
            </a:pPr>
            <a:r>
              <a:rPr lang="zh-CN" altLang="en-US" sz="2200" b="1">
                <a:solidFill>
                  <a:srgbClr val="FFC000"/>
                </a:solidFill>
                <a:ea typeface="微软雅黑" panose="020B0503020204020204" pitchFamily="34" charset="-122"/>
                <a:cs typeface="微软雅黑" panose="020B0503020204020204" pitchFamily="34" charset="-122"/>
                <a:sym typeface="+mn-ea"/>
              </a:rPr>
              <a:t>直线形</a:t>
            </a:r>
            <a:endParaRPr lang="en-US" altLang="zh-CN" sz="2200" b="1">
              <a:solidFill>
                <a:srgbClr val="FFC000"/>
              </a:solidFill>
              <a:ea typeface="微软雅黑" panose="020B0503020204020204" pitchFamily="34" charset="-122"/>
              <a:cs typeface="微软雅黑" panose="020B0503020204020204" pitchFamily="34" charset="-122"/>
              <a:sym typeface="+mn-ea"/>
            </a:endParaRPr>
          </a:p>
        </p:txBody>
      </p:sp>
      <p:sp>
        <p:nvSpPr>
          <p:cNvPr id="25" name="矩形 24"/>
          <p:cNvSpPr/>
          <p:nvPr>
            <p:custDataLst>
              <p:tags r:id="rId12"/>
            </p:custDataLst>
          </p:nvPr>
        </p:nvSpPr>
        <p:spPr>
          <a:xfrm>
            <a:off x="6518703" y="4114422"/>
            <a:ext cx="4991100" cy="461665"/>
          </a:xfrm>
          <a:prstGeom prst="rect">
            <a:avLst/>
          </a:prstGeom>
          <a:solidFill>
            <a:srgbClr val="00A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rgbClr val="FFC000"/>
              </a:solidFill>
            </a:endParaRPr>
          </a:p>
        </p:txBody>
      </p:sp>
      <p:sp>
        <p:nvSpPr>
          <p:cNvPr id="26" name="文本框 25"/>
          <p:cNvSpPr txBox="1"/>
          <p:nvPr>
            <p:custDataLst>
              <p:tags r:id="rId13"/>
            </p:custDataLst>
          </p:nvPr>
        </p:nvSpPr>
        <p:spPr>
          <a:xfrm>
            <a:off x="8302360" y="4113268"/>
            <a:ext cx="1423788" cy="463973"/>
          </a:xfrm>
          <a:prstGeom prst="rect">
            <a:avLst/>
          </a:prstGeom>
          <a:noFill/>
        </p:spPr>
        <p:txBody>
          <a:bodyPr wrap="none" rtlCol="0" anchor="t">
            <a:spAutoFit/>
          </a:bodyPr>
          <a:lstStyle/>
          <a:p>
            <a:pPr algn="ctr">
              <a:lnSpc>
                <a:spcPct val="120000"/>
              </a:lnSpc>
            </a:pPr>
            <a:r>
              <a:rPr lang="en-US" altLang="zh-CN" sz="2200" b="1">
                <a:solidFill>
                  <a:srgbClr val="FFC000"/>
                </a:solidFill>
                <a:ea typeface="微软雅黑" panose="020B0503020204020204" pitchFamily="34" charset="-122"/>
                <a:cs typeface="微软雅黑" panose="020B0503020204020204" pitchFamily="34" charset="-122"/>
                <a:sym typeface="+mn-ea"/>
              </a:rPr>
              <a:t>V</a:t>
            </a:r>
            <a:r>
              <a:rPr lang="zh-CN" altLang="en-US" sz="2200" b="1">
                <a:solidFill>
                  <a:srgbClr val="FFC000"/>
                </a:solidFill>
                <a:ea typeface="微软雅黑" panose="020B0503020204020204" pitchFamily="34" charset="-122"/>
                <a:cs typeface="微软雅黑" panose="020B0503020204020204" pitchFamily="34" charset="-122"/>
                <a:sym typeface="+mn-ea"/>
              </a:rPr>
              <a:t>形</a:t>
            </a:r>
            <a:r>
              <a:rPr lang="en-US" altLang="zh-CN" sz="2200" b="1">
                <a:solidFill>
                  <a:srgbClr val="FFC000"/>
                </a:solidFill>
                <a:ea typeface="微软雅黑" panose="020B0503020204020204" pitchFamily="34" charset="-122"/>
                <a:cs typeface="微软雅黑" panose="020B0503020204020204" pitchFamily="34" charset="-122"/>
                <a:sym typeface="+mn-ea"/>
              </a:rPr>
              <a:t>(</a:t>
            </a:r>
            <a:r>
              <a:rPr lang="zh-CN" altLang="en-US" sz="2200" b="1">
                <a:solidFill>
                  <a:srgbClr val="FFC000"/>
                </a:solidFill>
                <a:ea typeface="微软雅黑" panose="020B0503020204020204" pitchFamily="34" charset="-122"/>
                <a:cs typeface="微软雅黑" panose="020B0503020204020204" pitchFamily="34" charset="-122"/>
                <a:sym typeface="+mn-ea"/>
              </a:rPr>
              <a:t>角形</a:t>
            </a:r>
            <a:r>
              <a:rPr lang="en-US" altLang="zh-CN" sz="2200" b="1">
                <a:solidFill>
                  <a:srgbClr val="FFC000"/>
                </a:solidFill>
                <a:ea typeface="微软雅黑" panose="020B0503020204020204" pitchFamily="34" charset="-122"/>
                <a:cs typeface="微软雅黑" panose="020B0503020204020204" pitchFamily="34" charset="-122"/>
                <a:sym typeface="+mn-ea"/>
              </a:rPr>
              <a:t>)</a:t>
            </a:r>
          </a:p>
        </p:txBody>
      </p:sp>
      <p:pic>
        <p:nvPicPr>
          <p:cNvPr id="30" name="图片 29"/>
          <p:cNvPicPr>
            <a:picLocks noChangeAspect="1"/>
          </p:cNvPicPr>
          <p:nvPr>
            <p:custDataLst>
              <p:tags r:id="rId14"/>
            </p:custDataLst>
          </p:nvPr>
        </p:nvPicPr>
        <p:blipFill>
          <a:blip r:embed="rId22" cstate="print">
            <a:extLst>
              <a:ext uri="{28A0092B-C50C-407E-A947-70E740481C1C}">
                <a14:useLocalDpi xmlns:a14="http://schemas.microsoft.com/office/drawing/2010/main" val="0"/>
              </a:ext>
            </a:extLst>
          </a:blip>
          <a:stretch>
            <a:fillRect/>
          </a:stretch>
        </p:blipFill>
        <p:spPr>
          <a:xfrm>
            <a:off x="550863" y="5373687"/>
            <a:ext cx="972886" cy="972886"/>
          </a:xfrm>
          <a:prstGeom prst="rect">
            <a:avLst/>
          </a:prstGeom>
        </p:spPr>
      </p:pic>
      <p:pic>
        <p:nvPicPr>
          <p:cNvPr id="39" name="图片 38"/>
          <p:cNvPicPr>
            <a:picLocks noChangeAspect="1"/>
          </p:cNvPicPr>
          <p:nvPr>
            <p:custDataLst>
              <p:tags r:id="rId15"/>
            </p:custDataLst>
          </p:nvPr>
        </p:nvPicPr>
        <p:blipFill>
          <a:blip r:embed="rId23"/>
          <a:stretch>
            <a:fillRect/>
          </a:stretch>
        </p:blipFill>
        <p:spPr>
          <a:xfrm rot="20678764">
            <a:off x="771533" y="2303907"/>
            <a:ext cx="4694606" cy="1145205"/>
          </a:xfrm>
          <a:prstGeom prst="rect">
            <a:avLst/>
          </a:prstGeom>
        </p:spPr>
      </p:pic>
      <p:pic>
        <p:nvPicPr>
          <p:cNvPr id="46" name="图片 45"/>
          <p:cNvPicPr>
            <a:picLocks noChangeAspect="1"/>
          </p:cNvPicPr>
          <p:nvPr>
            <p:custDataLst>
              <p:tags r:id="rId16"/>
            </p:custDataLst>
          </p:nvPr>
        </p:nvPicPr>
        <p:blipFill>
          <a:blip r:embed="rId24"/>
          <a:stretch>
            <a:fillRect/>
          </a:stretch>
        </p:blipFill>
        <p:spPr>
          <a:xfrm>
            <a:off x="7067550" y="1854986"/>
            <a:ext cx="4061273" cy="2135443"/>
          </a:xfrm>
          <a:prstGeom prst="rect">
            <a:avLst/>
          </a:prstGeom>
        </p:spPr>
      </p:pic>
      <p:sp>
        <p:nvSpPr>
          <p:cNvPr id="11" name="文本框 10"/>
          <p:cNvSpPr txBox="1"/>
          <p:nvPr>
            <p:custDataLst>
              <p:tags r:id="rId17"/>
            </p:custDataLst>
          </p:nvPr>
        </p:nvSpPr>
        <p:spPr>
          <a:xfrm>
            <a:off x="5178"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10" name="文本框 9"/>
          <p:cNvSpPr txBox="1"/>
          <p:nvPr>
            <p:custDataLst>
              <p:tags r:id="rId18"/>
            </p:custDataLst>
          </p:nvPr>
        </p:nvSpPr>
        <p:spPr>
          <a:xfrm>
            <a:off x="349885" y="660400"/>
            <a:ext cx="1755775"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3.</a:t>
            </a:r>
            <a:r>
              <a:rPr lang="zh-CN" altLang="en-US" sz="2800" b="1" kern="100">
                <a:solidFill>
                  <a:srgbClr val="C00000"/>
                </a:solidFill>
                <a:latin typeface="微软雅黑" panose="020B0503020204020204" pitchFamily="34" charset="-122"/>
                <a:cs typeface="微软雅黑" panose="020B0503020204020204" pitchFamily="34" charset="-122"/>
              </a:rPr>
              <a:t>键角</a:t>
            </a:r>
          </a:p>
        </p:txBody>
      </p:sp>
      <p:sp>
        <p:nvSpPr>
          <p:cNvPr id="34" name="AutoShape 117"/>
          <p:cNvSpPr/>
          <p:nvPr>
            <p:custDataLst>
              <p:tags r:id="rId19"/>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53" presetClass="entr" presetSubtype="16"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53" presetClass="entr" presetSubtype="16"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fltVal val="0"/>
                                          </p:val>
                                        </p:tav>
                                        <p:tav tm="100000">
                                          <p:val>
                                            <p:strVal val="#ppt_w"/>
                                          </p:val>
                                        </p:tav>
                                      </p:tavLst>
                                    </p:anim>
                                    <p:anim calcmode="lin" valueType="num">
                                      <p:cBhvr>
                                        <p:cTn id="73" dur="500" fill="hold"/>
                                        <p:tgtEl>
                                          <p:spTgt spid="46"/>
                                        </p:tgtEl>
                                        <p:attrNameLst>
                                          <p:attrName>ppt_h</p:attrName>
                                        </p:attrNameLst>
                                      </p:cBhvr>
                                      <p:tavLst>
                                        <p:tav tm="0">
                                          <p:val>
                                            <p:fltVal val="0"/>
                                          </p:val>
                                        </p:tav>
                                        <p:tav tm="100000">
                                          <p:val>
                                            <p:strVal val="#ppt_h"/>
                                          </p:val>
                                        </p:tav>
                                      </p:tavLst>
                                    </p:anim>
                                    <p:animEffect transition="in" filter="fade">
                                      <p:cBhvr>
                                        <p:cTn id="7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5" grpId="0"/>
      <p:bldP spid="22" grpId="0" animBg="1"/>
      <p:bldP spid="23" grpId="0" animBg="1"/>
      <p:bldP spid="7" grpId="0"/>
      <p:bldP spid="8" grpId="0"/>
      <p:bldP spid="24" grpId="0" animBg="1"/>
      <p:bldP spid="9"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12"/>
          <a:stretch>
            <a:fillRect/>
          </a:stretch>
        </p:blipFill>
        <p:spPr>
          <a:xfrm>
            <a:off x="590670" y="2240507"/>
            <a:ext cx="10729980" cy="2143140"/>
          </a:xfrm>
          <a:prstGeom prst="rect">
            <a:avLst/>
          </a:prstGeom>
        </p:spPr>
      </p:pic>
      <p:sp>
        <p:nvSpPr>
          <p:cNvPr id="16" name="矩形 15"/>
          <p:cNvSpPr/>
          <p:nvPr>
            <p:custDataLst>
              <p:tags r:id="rId2"/>
            </p:custDataLst>
          </p:nvPr>
        </p:nvSpPr>
        <p:spPr>
          <a:xfrm>
            <a:off x="1847215" y="1476375"/>
            <a:ext cx="8032115" cy="521970"/>
          </a:xfrm>
          <a:prstGeom prst="rect">
            <a:avLst/>
          </a:prstGeom>
          <a:solidFill>
            <a:srgbClr val="E1F659"/>
          </a:solidFill>
        </p:spPr>
        <p:txBody>
          <a:bodyPr wrap="square">
            <a:spAutoFit/>
          </a:bodyPr>
          <a:lstStyle/>
          <a:p>
            <a:pPr fontAlgn="auto">
              <a:lnSpc>
                <a:spcPct val="100000"/>
              </a:lnSpc>
            </a:pP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在多原子分子中，两个相邻化学键之间的</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夹角</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11" name="文本框 10"/>
          <p:cNvSpPr txBox="1"/>
          <p:nvPr>
            <p:custDataLst>
              <p:tags r:id="rId3"/>
            </p:custDataLst>
          </p:nvPr>
        </p:nvSpPr>
        <p:spPr>
          <a:xfrm>
            <a:off x="14605" y="-16510"/>
            <a:ext cx="2553970" cy="645160"/>
          </a:xfrm>
          <a:prstGeom prst="rect">
            <a:avLst/>
          </a:prstGeom>
          <a:solidFill>
            <a:srgbClr val="92D050"/>
          </a:solidFill>
          <a:ln w="9525">
            <a:noFill/>
          </a:ln>
        </p:spPr>
        <p:txBody>
          <a:bodyPr wrap="square" anchor="ctr" anchorCtr="0">
            <a:spAutoFit/>
          </a:bodyPr>
          <a:lstStyle>
            <a:defPPr>
              <a:defRPr lang="zh-CN"/>
            </a:defPPr>
            <a:lvl1pPr>
              <a:defRPr sz="3200" b="1">
                <a:solidFill>
                  <a:srgbClr val="1703DB"/>
                </a:solidFill>
                <a:latin typeface="微软雅黑" panose="020B0503020204020204" pitchFamily="34" charset="-122"/>
              </a:defRPr>
            </a:lvl1pPr>
          </a:lstStyle>
          <a:p>
            <a:pPr algn="ctr">
              <a:spcBef>
                <a:spcPct val="50000"/>
              </a:spcBef>
            </a:pPr>
            <a:r>
              <a:rPr lang="zh-CN" altLang="en-US" sz="3600">
                <a:sym typeface="+mn-lt"/>
              </a:rPr>
              <a:t>二、</a:t>
            </a:r>
            <a:r>
              <a:rPr lang="zh-CN" altLang="en-US" sz="3600">
                <a:sym typeface="+mn-ea"/>
              </a:rPr>
              <a:t>键参数</a:t>
            </a:r>
          </a:p>
        </p:txBody>
      </p:sp>
      <p:sp>
        <p:nvSpPr>
          <p:cNvPr id="10" name="文本框 9"/>
          <p:cNvSpPr txBox="1"/>
          <p:nvPr>
            <p:custDataLst>
              <p:tags r:id="rId4"/>
            </p:custDataLst>
          </p:nvPr>
        </p:nvSpPr>
        <p:spPr>
          <a:xfrm>
            <a:off x="349885" y="660400"/>
            <a:ext cx="1755775" cy="521970"/>
          </a:xfrm>
          <a:prstGeom prst="rect">
            <a:avLst/>
          </a:prstGeom>
          <a:noFill/>
        </p:spPr>
        <p:txBody>
          <a:bodyPr wrap="square">
            <a:spAutoFit/>
          </a:bodyPr>
          <a:lstStyle/>
          <a:p>
            <a:pPr eaLnBrk="1" hangingPunct="1">
              <a:buFont typeface="Arial" panose="020B0604020202020204" pitchFamily="34" charset="0"/>
              <a:buNone/>
              <a:defRPr/>
            </a:pPr>
            <a:r>
              <a:rPr lang="en-US" sz="2800" b="1" kern="100">
                <a:solidFill>
                  <a:srgbClr val="C00000"/>
                </a:solidFill>
                <a:latin typeface="微软雅黑" panose="020B0503020204020204" pitchFamily="34" charset="-122"/>
                <a:cs typeface="微软雅黑" panose="020B0503020204020204" pitchFamily="34" charset="-122"/>
              </a:rPr>
              <a:t>3.</a:t>
            </a:r>
            <a:r>
              <a:rPr lang="zh-CN" altLang="en-US" sz="2800" b="1" kern="100">
                <a:solidFill>
                  <a:srgbClr val="C00000"/>
                </a:solidFill>
                <a:latin typeface="微软雅黑" panose="020B0503020204020204" pitchFamily="34" charset="-122"/>
                <a:cs typeface="微软雅黑" panose="020B0503020204020204" pitchFamily="34" charset="-122"/>
              </a:rPr>
              <a:t>键角</a:t>
            </a:r>
          </a:p>
        </p:txBody>
      </p:sp>
      <p:sp>
        <p:nvSpPr>
          <p:cNvPr id="34" name="AutoShape 117"/>
          <p:cNvSpPr/>
          <p:nvPr>
            <p:custDataLst>
              <p:tags r:id="rId5"/>
            </p:custDataLst>
          </p:nvPr>
        </p:nvSpPr>
        <p:spPr bwMode="auto">
          <a:xfrm>
            <a:off x="-19455" y="769951"/>
            <a:ext cx="397637" cy="29977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adFill>
            <a:gsLst>
              <a:gs pos="49000">
                <a:srgbClr val="00B0F0">
                  <a:alpha val="100000"/>
                </a:srgbClr>
              </a:gs>
              <a:gs pos="100000">
                <a:srgbClr val="00B0F0"/>
              </a:gs>
              <a:gs pos="99000">
                <a:schemeClr val="bg2"/>
              </a:gs>
            </a:gsLst>
            <a:lin ang="5400000" scaled="0"/>
          </a:gradFill>
          <a:ln>
            <a:noFill/>
          </a:ln>
          <a:effectLst/>
        </p:spPr>
        <p:txBody>
          <a:bodyPr lIns="14252" tIns="14252" rIns="14252" bIns="14252" anchor="ctr"/>
          <a:lstStyle/>
          <a:p>
            <a:pPr algn="ctr" defTabSz="228600">
              <a:defRPr/>
            </a:pPr>
            <a:r>
              <a:rPr lang="en-US" sz="2800" kern="0">
                <a:solidFill>
                  <a:srgbClr val="C00000"/>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Times New Roman" panose="02020603050405020304" pitchFamily="18" charset="0"/>
                <a:sym typeface="Gill Sans" panose="020B0502020104020203" charset="0"/>
              </a:rPr>
              <a:t>	</a:t>
            </a:r>
          </a:p>
        </p:txBody>
      </p:sp>
      <p:sp>
        <p:nvSpPr>
          <p:cNvPr id="22" name="文本框 2"/>
          <p:cNvSpPr/>
          <p:nvPr>
            <p:custDataLst>
              <p:tags r:id="rId6"/>
            </p:custDataLst>
          </p:nvPr>
        </p:nvSpPr>
        <p:spPr>
          <a:xfrm>
            <a:off x="-19685" y="1477010"/>
            <a:ext cx="186690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a:t>
            </a:r>
            <a:r>
              <a:rPr lang="en-US" altLang="zh-CN" sz="2800" b="1">
                <a:solidFill>
                  <a:srgbClr val="FFFFFF"/>
                </a:solidFill>
                <a:effectLst>
                  <a:outerShdw blurRad="38100" dist="38100" dir="2700000">
                    <a:srgbClr val="000000"/>
                  </a:outerShdw>
                </a:effectLst>
                <a:latin typeface="微软雅黑" panose="020B0503020204020204" pitchFamily="34" charset="-122"/>
                <a:cs typeface="+mn-ea"/>
                <a:sym typeface="+mn-ea"/>
              </a:rPr>
              <a:t>1</a:t>
            </a: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)概念：</a:t>
            </a:r>
          </a:p>
        </p:txBody>
      </p:sp>
      <p:sp>
        <p:nvSpPr>
          <p:cNvPr id="18" name="文本框 17"/>
          <p:cNvSpPr txBox="1"/>
          <p:nvPr>
            <p:custDataLst>
              <p:tags r:id="rId7"/>
            </p:custDataLst>
          </p:nvPr>
        </p:nvSpPr>
        <p:spPr>
          <a:xfrm>
            <a:off x="1579880" y="5651500"/>
            <a:ext cx="8895715" cy="737235"/>
          </a:xfrm>
          <a:prstGeom prst="rect">
            <a:avLst/>
          </a:prstGeom>
          <a:noFill/>
        </p:spPr>
        <p:txBody>
          <a:bodyPr wrap="square" rtlCol="0">
            <a:spAutoFit/>
          </a:bodyPr>
          <a:lstStyle/>
          <a:p>
            <a:pPr>
              <a:lnSpc>
                <a:spcPct val="150000"/>
              </a:lnSpc>
              <a:buFont typeface="Wingdings" panose="05000000000000000000" pitchFamily="2" charset="2"/>
            </a:pPr>
            <a:r>
              <a:rPr lang="zh-CN" altLang="en-US" sz="2800" b="1">
                <a:latin typeface="微软雅黑" panose="020B0503020204020204" pitchFamily="34" charset="-122"/>
                <a:ea typeface="微软雅黑" panose="020B0503020204020204" pitchFamily="34" charset="-122"/>
                <a:cs typeface="华文新魏" panose="02010800040101010101" pitchFamily="2" charset="-122"/>
              </a:rPr>
              <a:t>键长和键角的数值可通过晶体的</a:t>
            </a:r>
            <a:r>
              <a:rPr lang="en-US" altLang="zh-CN"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rPr>
              <a:t>X</a:t>
            </a:r>
            <a:r>
              <a:rPr lang="zh-CN" altLang="en-US"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rPr>
              <a:t>射线衍射实验</a:t>
            </a:r>
            <a:r>
              <a:rPr lang="zh-CN" altLang="en-US" sz="2800" b="1">
                <a:latin typeface="微软雅黑" panose="020B0503020204020204" pitchFamily="34" charset="-122"/>
                <a:ea typeface="微软雅黑" panose="020B0503020204020204" pitchFamily="34" charset="-122"/>
                <a:cs typeface="华文新魏" panose="02010800040101010101" pitchFamily="2" charset="-122"/>
              </a:rPr>
              <a:t>获得。</a:t>
            </a:r>
          </a:p>
        </p:txBody>
      </p:sp>
      <p:sp>
        <p:nvSpPr>
          <p:cNvPr id="23" name="文本框 7"/>
          <p:cNvSpPr txBox="1">
            <a:spLocks noChangeArrowheads="1"/>
          </p:cNvSpPr>
          <p:nvPr>
            <p:custDataLst>
              <p:tags r:id="rId8"/>
            </p:custDataLst>
          </p:nvPr>
        </p:nvSpPr>
        <p:spPr bwMode="auto">
          <a:xfrm>
            <a:off x="1367155" y="4267835"/>
            <a:ext cx="1100201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lnSpc>
                <a:spcPct val="150000"/>
              </a:lnSpc>
              <a:buClr>
                <a:srgbClr val="FF0000"/>
              </a:buClr>
            </a:pPr>
            <a:r>
              <a:rPr lang="zh-CN" altLang="en-US" sz="2800" b="1">
                <a:solidFill>
                  <a:srgbClr val="003BB0"/>
                </a:solidFill>
                <a:latin typeface="微软雅黑" panose="020B0503020204020204" pitchFamily="34" charset="-122"/>
                <a:ea typeface="微软雅黑" panose="020B0503020204020204" pitchFamily="34" charset="-122"/>
                <a:cs typeface="Times New Roman" panose="02020603050405020304" pitchFamily="18" charset="0"/>
              </a:rPr>
              <a:t>         </a:t>
            </a:r>
            <a:r>
              <a:rPr 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多原子分子的键角一定，表明共价键具有</a:t>
            </a:r>
            <a:r>
              <a:rPr lang="zh-CN"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sym typeface="+mn-ea"/>
              </a:rPr>
              <a:t>方向性</a:t>
            </a:r>
            <a:r>
              <a:rPr 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a:t>
            </a:r>
            <a:r>
              <a:rPr lang="zh-CN"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sym typeface="+mn-ea"/>
              </a:rPr>
              <a:t>键角</a:t>
            </a:r>
            <a:r>
              <a:rPr 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是描述</a:t>
            </a:r>
            <a:r>
              <a:rPr lang="zh-CN"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sym typeface="+mn-ea"/>
              </a:rPr>
              <a:t>分子结构</a:t>
            </a:r>
            <a:r>
              <a:rPr 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的</a:t>
            </a:r>
            <a:r>
              <a:rPr lang="zh-CN"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sym typeface="+mn-ea"/>
              </a:rPr>
              <a:t>重要参数</a:t>
            </a:r>
            <a:r>
              <a:rPr 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a:t>
            </a:r>
            <a:r>
              <a:rPr lang="zh-CN" altLang="en-US"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分子的许多性质都与</a:t>
            </a:r>
            <a:r>
              <a:rPr lang="zh-CN" sz="2800" b="1">
                <a:solidFill>
                  <a:srgbClr val="FF0000"/>
                </a:solidFill>
                <a:latin typeface="微软雅黑" panose="020B0503020204020204" pitchFamily="34" charset="-122"/>
                <a:ea typeface="微软雅黑" panose="020B0503020204020204" pitchFamily="34" charset="-122"/>
                <a:cs typeface="华文新魏" panose="02010800040101010101" pitchFamily="2" charset="-122"/>
                <a:sym typeface="+mn-ea"/>
              </a:rPr>
              <a:t>键角</a:t>
            </a:r>
            <a:r>
              <a:rPr lang="zh-CN" altLang="en-US"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rPr>
              <a:t>有关</a:t>
            </a:r>
            <a:r>
              <a:rPr lang="en-US" alt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rPr>
              <a:t> </a:t>
            </a:r>
            <a:r>
              <a:rPr lang="zh-CN" altLang="en-US"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rPr>
              <a:t>。        </a:t>
            </a:r>
            <a:r>
              <a:rPr lang="en-US" alt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rPr>
              <a:t>         </a:t>
            </a:r>
            <a:r>
              <a:rPr lang="zh-CN" altLang="en-US"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rPr>
              <a:t>        </a:t>
            </a:r>
            <a:r>
              <a:rPr lang="en-US" alt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rPr>
              <a:t>      </a:t>
            </a:r>
            <a:endParaRPr lang="en-US" altLang="zh-CN" sz="2800" b="1">
              <a:solidFill>
                <a:srgbClr val="003BB0"/>
              </a:solidFill>
              <a:latin typeface="微软雅黑" panose="020B0503020204020204" pitchFamily="34" charset="-122"/>
              <a:ea typeface="微软雅黑" panose="020B0503020204020204" pitchFamily="34" charset="-122"/>
              <a:cs typeface="华文新魏" panose="02010800040101010101" pitchFamily="2" charset="-122"/>
              <a:sym typeface="+mn-ea"/>
            </a:endParaRPr>
          </a:p>
        </p:txBody>
      </p:sp>
      <p:sp>
        <p:nvSpPr>
          <p:cNvPr id="24" name="矩形 23"/>
          <p:cNvSpPr/>
          <p:nvPr>
            <p:custDataLst>
              <p:tags r:id="rId9"/>
            </p:custDataLst>
          </p:nvPr>
        </p:nvSpPr>
        <p:spPr>
          <a:xfrm>
            <a:off x="14605" y="4425950"/>
            <a:ext cx="2302510" cy="551180"/>
          </a:xfrm>
          <a:prstGeom prst="rect">
            <a:avLst/>
          </a:prstGeom>
          <a:solidFill>
            <a:schemeClr val="accent6">
              <a:lumMod val="75000"/>
            </a:schemeClr>
          </a:solidFill>
          <a:ln w="9525">
            <a:noFill/>
          </a:ln>
        </p:spPr>
        <p:txBody>
          <a:bodyPr wrap="square" lIns="120847" tIns="60424" rIns="120847" bIns="60424" rtlCol="0" anchor="t">
            <a:spAutoFit/>
          </a:bodyPr>
          <a:lstStyle/>
          <a:p>
            <a:pPr lvl="0" algn="ctr">
              <a:buClrTx/>
              <a:buSzTx/>
              <a:buFontTx/>
            </a:pPr>
            <a:r>
              <a:rPr lang="zh-CN" altLang="en-US" sz="2800" b="1">
                <a:solidFill>
                  <a:srgbClr val="FFFFFF"/>
                </a:solidFill>
                <a:effectLst>
                  <a:outerShdw blurRad="38100" dist="38100" dir="2700000">
                    <a:srgbClr val="000000"/>
                  </a:outerShdw>
                </a:effectLst>
                <a:latin typeface="微软雅黑" panose="020B0503020204020204" pitchFamily="34" charset="-122"/>
                <a:cs typeface="+mn-ea"/>
                <a:sym typeface="+mn-ea"/>
              </a:rPr>
              <a:t>（2）意义： </a:t>
            </a:r>
          </a:p>
        </p:txBody>
      </p:sp>
      <p:sp>
        <p:nvSpPr>
          <p:cNvPr id="62" name="Text Box 5"/>
          <p:cNvSpPr txBox="1">
            <a:spLocks noChangeArrowheads="1"/>
          </p:cNvSpPr>
          <p:nvPr>
            <p:custDataLst>
              <p:tags r:id="rId10"/>
            </p:custDataLst>
          </p:nvPr>
        </p:nvSpPr>
        <p:spPr bwMode="auto">
          <a:xfrm>
            <a:off x="1455107" y="682205"/>
            <a:ext cx="484556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fontAlgn="auto" hangingPunct="1">
              <a:spcBef>
                <a:spcPct val="50000"/>
              </a:spcBef>
              <a:spcAft>
                <a:spcPct val="0"/>
              </a:spcAft>
              <a:defRPr/>
            </a:pPr>
            <a:r>
              <a:rPr lang="en-US" altLang="zh-CN" sz="2800" b="1"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键角决定分子的空间构型</a:t>
            </a:r>
            <a:endParaRPr lang="zh-CN" altLang="en-US" sz="2800" b="1" ker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18" grpId="0"/>
      <p:bldP spid="23" grpId="0"/>
      <p:bldP spid="24" grpId="0" animBg="1"/>
      <p:bldP spid="6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GRhNzVlMjEzNWNmMGE0OWU3MzY0Y2RjMzY4OGEzZjkifQ=="/>
  <p:tag name="KSO_WPP_MARK_KEY" val="7b164622-114d-458e-84b2-141c419a4f8a"/>
</p:tagLst>
</file>

<file path=ppt/tags/tag10.xml><?xml version="1.0" encoding="utf-8"?>
<p:tagLst xmlns:a="http://schemas.openxmlformats.org/drawingml/2006/main" xmlns:r="http://schemas.openxmlformats.org/officeDocument/2006/relationships" xmlns:p="http://schemas.openxmlformats.org/presentationml/2006/main">
  <p:tag name="AS_UNIQUEID" val="4174"/>
</p:tagLst>
</file>

<file path=ppt/tags/tag100.xml><?xml version="1.0" encoding="utf-8"?>
<p:tagLst xmlns:a="http://schemas.openxmlformats.org/drawingml/2006/main" xmlns:r="http://schemas.openxmlformats.org/officeDocument/2006/relationships" xmlns:p="http://schemas.openxmlformats.org/presentationml/2006/main">
  <p:tag name="AS_UNIQUEID" val="1647"/>
</p:tagLst>
</file>

<file path=ppt/tags/tag101.xml><?xml version="1.0" encoding="utf-8"?>
<p:tagLst xmlns:a="http://schemas.openxmlformats.org/drawingml/2006/main" xmlns:r="http://schemas.openxmlformats.org/officeDocument/2006/relationships" xmlns:p="http://schemas.openxmlformats.org/presentationml/2006/main">
  <p:tag name="AS_UNIQUEID" val="1648"/>
</p:tagLst>
</file>

<file path=ppt/tags/tag102.xml><?xml version="1.0" encoding="utf-8"?>
<p:tagLst xmlns:a="http://schemas.openxmlformats.org/drawingml/2006/main" xmlns:r="http://schemas.openxmlformats.org/officeDocument/2006/relationships" xmlns:p="http://schemas.openxmlformats.org/presentationml/2006/main">
  <p:tag name="AS_UNIQUEID" val="1899"/>
</p:tagLst>
</file>

<file path=ppt/tags/tag103.xml><?xml version="1.0" encoding="utf-8"?>
<p:tagLst xmlns:a="http://schemas.openxmlformats.org/drawingml/2006/main" xmlns:r="http://schemas.openxmlformats.org/officeDocument/2006/relationships" xmlns:p="http://schemas.openxmlformats.org/presentationml/2006/main">
  <p:tag name="AS_UNIQUEID" val="2054"/>
</p:tagLst>
</file>

<file path=ppt/tags/tag104.xml><?xml version="1.0" encoding="utf-8"?>
<p:tagLst xmlns:a="http://schemas.openxmlformats.org/drawingml/2006/main" xmlns:r="http://schemas.openxmlformats.org/officeDocument/2006/relationships" xmlns:p="http://schemas.openxmlformats.org/presentationml/2006/main">
  <p:tag name="AS_UNIQUEID" val="4297"/>
</p:tagLst>
</file>

<file path=ppt/tags/tag105.xml><?xml version="1.0" encoding="utf-8"?>
<p:tagLst xmlns:a="http://schemas.openxmlformats.org/drawingml/2006/main" xmlns:r="http://schemas.openxmlformats.org/officeDocument/2006/relationships" xmlns:p="http://schemas.openxmlformats.org/presentationml/2006/main">
  <p:tag name="AS_UNIQUEID" val="1818"/>
</p:tagLst>
</file>

<file path=ppt/tags/tag106.xml><?xml version="1.0" encoding="utf-8"?>
<p:tagLst xmlns:a="http://schemas.openxmlformats.org/drawingml/2006/main" xmlns:r="http://schemas.openxmlformats.org/officeDocument/2006/relationships" xmlns:p="http://schemas.openxmlformats.org/presentationml/2006/main">
  <p:tag name="AS_UNIQUEID" val="1820"/>
</p:tagLst>
</file>

<file path=ppt/tags/tag107.xml><?xml version="1.0" encoding="utf-8"?>
<p:tagLst xmlns:a="http://schemas.openxmlformats.org/drawingml/2006/main" xmlns:r="http://schemas.openxmlformats.org/officeDocument/2006/relationships" xmlns:p="http://schemas.openxmlformats.org/presentationml/2006/main">
  <p:tag name="AS_UNIQUEID" val="1821"/>
</p:tagLst>
</file>

<file path=ppt/tags/tag108.xml><?xml version="1.0" encoding="utf-8"?>
<p:tagLst xmlns:a="http://schemas.openxmlformats.org/drawingml/2006/main" xmlns:r="http://schemas.openxmlformats.org/officeDocument/2006/relationships" xmlns:p="http://schemas.openxmlformats.org/presentationml/2006/main">
  <p:tag name="AS_UNIQUEID" val="1823"/>
</p:tagLst>
</file>

<file path=ppt/tags/tag109.xml><?xml version="1.0" encoding="utf-8"?>
<p:tagLst xmlns:a="http://schemas.openxmlformats.org/drawingml/2006/main" xmlns:r="http://schemas.openxmlformats.org/officeDocument/2006/relationships" xmlns:p="http://schemas.openxmlformats.org/presentationml/2006/main">
  <p:tag name="AS_UNIQUEID" val="1824"/>
</p:tagLst>
</file>

<file path=ppt/tags/tag11.xml><?xml version="1.0" encoding="utf-8"?>
<p:tagLst xmlns:a="http://schemas.openxmlformats.org/drawingml/2006/main" xmlns:r="http://schemas.openxmlformats.org/officeDocument/2006/relationships" xmlns:p="http://schemas.openxmlformats.org/presentationml/2006/main">
  <p:tag name="AS_UNIQUEID" val="4175"/>
</p:tagLst>
</file>

<file path=ppt/tags/tag110.xml><?xml version="1.0" encoding="utf-8"?>
<p:tagLst xmlns:a="http://schemas.openxmlformats.org/drawingml/2006/main" xmlns:r="http://schemas.openxmlformats.org/officeDocument/2006/relationships" xmlns:p="http://schemas.openxmlformats.org/presentationml/2006/main">
  <p:tag name="AS_UNIQUEID" val="1826"/>
</p:tagLst>
</file>

<file path=ppt/tags/tag111.xml><?xml version="1.0" encoding="utf-8"?>
<p:tagLst xmlns:a="http://schemas.openxmlformats.org/drawingml/2006/main" xmlns:r="http://schemas.openxmlformats.org/officeDocument/2006/relationships" xmlns:p="http://schemas.openxmlformats.org/presentationml/2006/main">
  <p:tag name="AS_UNIQUEID" val="1827"/>
</p:tagLst>
</file>

<file path=ppt/tags/tag112.xml><?xml version="1.0" encoding="utf-8"?>
<p:tagLst xmlns:a="http://schemas.openxmlformats.org/drawingml/2006/main" xmlns:r="http://schemas.openxmlformats.org/officeDocument/2006/relationships" xmlns:p="http://schemas.openxmlformats.org/presentationml/2006/main">
  <p:tag name="AS_UNIQUEID" val="1829"/>
</p:tagLst>
</file>

<file path=ppt/tags/tag113.xml><?xml version="1.0" encoding="utf-8"?>
<p:tagLst xmlns:a="http://schemas.openxmlformats.org/drawingml/2006/main" xmlns:r="http://schemas.openxmlformats.org/officeDocument/2006/relationships" xmlns:p="http://schemas.openxmlformats.org/presentationml/2006/main">
  <p:tag name="AS_UNIQUEID" val="1830"/>
</p:tagLst>
</file>

<file path=ppt/tags/tag114.xml><?xml version="1.0" encoding="utf-8"?>
<p:tagLst xmlns:a="http://schemas.openxmlformats.org/drawingml/2006/main" xmlns:r="http://schemas.openxmlformats.org/officeDocument/2006/relationships" xmlns:p="http://schemas.openxmlformats.org/presentationml/2006/main">
  <p:tag name="AS_UNIQUEID" val="1832"/>
</p:tagLst>
</file>

<file path=ppt/tags/tag115.xml><?xml version="1.0" encoding="utf-8"?>
<p:tagLst xmlns:a="http://schemas.openxmlformats.org/drawingml/2006/main" xmlns:r="http://schemas.openxmlformats.org/officeDocument/2006/relationships" xmlns:p="http://schemas.openxmlformats.org/presentationml/2006/main">
  <p:tag name="AS_UNIQUEID" val="1833"/>
</p:tagLst>
</file>

<file path=ppt/tags/tag116.xml><?xml version="1.0" encoding="utf-8"?>
<p:tagLst xmlns:a="http://schemas.openxmlformats.org/drawingml/2006/main" xmlns:r="http://schemas.openxmlformats.org/officeDocument/2006/relationships" xmlns:p="http://schemas.openxmlformats.org/presentationml/2006/main">
  <p:tag name="AS_UNIQUEID" val="1835"/>
</p:tagLst>
</file>

<file path=ppt/tags/tag117.xml><?xml version="1.0" encoding="utf-8"?>
<p:tagLst xmlns:a="http://schemas.openxmlformats.org/drawingml/2006/main" xmlns:r="http://schemas.openxmlformats.org/officeDocument/2006/relationships" xmlns:p="http://schemas.openxmlformats.org/presentationml/2006/main">
  <p:tag name="AS_UNIQUEID" val="1836"/>
</p:tagLst>
</file>

<file path=ppt/tags/tag118.xml><?xml version="1.0" encoding="utf-8"?>
<p:tagLst xmlns:a="http://schemas.openxmlformats.org/drawingml/2006/main" xmlns:r="http://schemas.openxmlformats.org/officeDocument/2006/relationships" xmlns:p="http://schemas.openxmlformats.org/presentationml/2006/main">
  <p:tag name="AS_UNIQUEID" val="1838"/>
</p:tagLst>
</file>

<file path=ppt/tags/tag119.xml><?xml version="1.0" encoding="utf-8"?>
<p:tagLst xmlns:a="http://schemas.openxmlformats.org/drawingml/2006/main" xmlns:r="http://schemas.openxmlformats.org/officeDocument/2006/relationships" xmlns:p="http://schemas.openxmlformats.org/presentationml/2006/main">
  <p:tag name="AS_UNIQUEID" val="1839"/>
</p:tagLst>
</file>

<file path=ppt/tags/tag12.xml><?xml version="1.0" encoding="utf-8"?>
<p:tagLst xmlns:a="http://schemas.openxmlformats.org/drawingml/2006/main" xmlns:r="http://schemas.openxmlformats.org/officeDocument/2006/relationships" xmlns:p="http://schemas.openxmlformats.org/presentationml/2006/main">
  <p:tag name="AS_UNIQUEID" val="4176"/>
</p:tagLst>
</file>

<file path=ppt/tags/tag120.xml><?xml version="1.0" encoding="utf-8"?>
<p:tagLst xmlns:a="http://schemas.openxmlformats.org/drawingml/2006/main" xmlns:r="http://schemas.openxmlformats.org/officeDocument/2006/relationships" xmlns:p="http://schemas.openxmlformats.org/presentationml/2006/main">
  <p:tag name="AS_UNIQUEID" val="1841"/>
</p:tagLst>
</file>

<file path=ppt/tags/tag121.xml><?xml version="1.0" encoding="utf-8"?>
<p:tagLst xmlns:a="http://schemas.openxmlformats.org/drawingml/2006/main" xmlns:r="http://schemas.openxmlformats.org/officeDocument/2006/relationships" xmlns:p="http://schemas.openxmlformats.org/presentationml/2006/main">
  <p:tag name="AS_UNIQUEID" val="1842"/>
</p:tagLst>
</file>

<file path=ppt/tags/tag122.xml><?xml version="1.0" encoding="utf-8"?>
<p:tagLst xmlns:a="http://schemas.openxmlformats.org/drawingml/2006/main" xmlns:r="http://schemas.openxmlformats.org/officeDocument/2006/relationships" xmlns:p="http://schemas.openxmlformats.org/presentationml/2006/main">
  <p:tag name="AS_UNIQUEID" val="1844"/>
</p:tagLst>
</file>

<file path=ppt/tags/tag123.xml><?xml version="1.0" encoding="utf-8"?>
<p:tagLst xmlns:a="http://schemas.openxmlformats.org/drawingml/2006/main" xmlns:r="http://schemas.openxmlformats.org/officeDocument/2006/relationships" xmlns:p="http://schemas.openxmlformats.org/presentationml/2006/main">
  <p:tag name="AS_UNIQUEID" val="1845"/>
</p:tagLst>
</file>

<file path=ppt/tags/tag124.xml><?xml version="1.0" encoding="utf-8"?>
<p:tagLst xmlns:a="http://schemas.openxmlformats.org/drawingml/2006/main" xmlns:r="http://schemas.openxmlformats.org/officeDocument/2006/relationships" xmlns:p="http://schemas.openxmlformats.org/presentationml/2006/main">
  <p:tag name="AS_UNIQUEID" val="1847"/>
</p:tagLst>
</file>

<file path=ppt/tags/tag125.xml><?xml version="1.0" encoding="utf-8"?>
<p:tagLst xmlns:a="http://schemas.openxmlformats.org/drawingml/2006/main" xmlns:r="http://schemas.openxmlformats.org/officeDocument/2006/relationships" xmlns:p="http://schemas.openxmlformats.org/presentationml/2006/main">
  <p:tag name="AS_UNIQUEID" val="1848"/>
</p:tagLst>
</file>

<file path=ppt/tags/tag126.xml><?xml version="1.0" encoding="utf-8"?>
<p:tagLst xmlns:a="http://schemas.openxmlformats.org/drawingml/2006/main" xmlns:r="http://schemas.openxmlformats.org/officeDocument/2006/relationships" xmlns:p="http://schemas.openxmlformats.org/presentationml/2006/main">
  <p:tag name="AS_UNIQUEID" val="1850"/>
</p:tagLst>
</file>

<file path=ppt/tags/tag127.xml><?xml version="1.0" encoding="utf-8"?>
<p:tagLst xmlns:a="http://schemas.openxmlformats.org/drawingml/2006/main" xmlns:r="http://schemas.openxmlformats.org/officeDocument/2006/relationships" xmlns:p="http://schemas.openxmlformats.org/presentationml/2006/main">
  <p:tag name="AS_UNIQUEID" val="1851"/>
</p:tagLst>
</file>

<file path=ppt/tags/tag128.xml><?xml version="1.0" encoding="utf-8"?>
<p:tagLst xmlns:a="http://schemas.openxmlformats.org/drawingml/2006/main" xmlns:r="http://schemas.openxmlformats.org/officeDocument/2006/relationships" xmlns:p="http://schemas.openxmlformats.org/presentationml/2006/main">
  <p:tag name="AS_UNIQUEID" val="1853"/>
</p:tagLst>
</file>

<file path=ppt/tags/tag129.xml><?xml version="1.0" encoding="utf-8"?>
<p:tagLst xmlns:a="http://schemas.openxmlformats.org/drawingml/2006/main" xmlns:r="http://schemas.openxmlformats.org/officeDocument/2006/relationships" xmlns:p="http://schemas.openxmlformats.org/presentationml/2006/main">
  <p:tag name="AS_UNIQUEID" val="1854"/>
</p:tagLst>
</file>

<file path=ppt/tags/tag13.xml><?xml version="1.0" encoding="utf-8"?>
<p:tagLst xmlns:a="http://schemas.openxmlformats.org/drawingml/2006/main" xmlns:r="http://schemas.openxmlformats.org/officeDocument/2006/relationships" xmlns:p="http://schemas.openxmlformats.org/presentationml/2006/main">
  <p:tag name="AS_UNIQUEID" val="4177"/>
</p:tagLst>
</file>

<file path=ppt/tags/tag130.xml><?xml version="1.0" encoding="utf-8"?>
<p:tagLst xmlns:a="http://schemas.openxmlformats.org/drawingml/2006/main" xmlns:r="http://schemas.openxmlformats.org/officeDocument/2006/relationships" xmlns:p="http://schemas.openxmlformats.org/presentationml/2006/main">
  <p:tag name="AS_UNIQUEID" val="1856"/>
</p:tagLst>
</file>

<file path=ppt/tags/tag131.xml><?xml version="1.0" encoding="utf-8"?>
<p:tagLst xmlns:a="http://schemas.openxmlformats.org/drawingml/2006/main" xmlns:r="http://schemas.openxmlformats.org/officeDocument/2006/relationships" xmlns:p="http://schemas.openxmlformats.org/presentationml/2006/main">
  <p:tag name="AS_UNIQUEID" val="1857"/>
</p:tagLst>
</file>

<file path=ppt/tags/tag132.xml><?xml version="1.0" encoding="utf-8"?>
<p:tagLst xmlns:a="http://schemas.openxmlformats.org/drawingml/2006/main" xmlns:r="http://schemas.openxmlformats.org/officeDocument/2006/relationships" xmlns:p="http://schemas.openxmlformats.org/presentationml/2006/main">
  <p:tag name="AS_UNIQUEID" val="1859"/>
</p:tagLst>
</file>

<file path=ppt/tags/tag133.xml><?xml version="1.0" encoding="utf-8"?>
<p:tagLst xmlns:a="http://schemas.openxmlformats.org/drawingml/2006/main" xmlns:r="http://schemas.openxmlformats.org/officeDocument/2006/relationships" xmlns:p="http://schemas.openxmlformats.org/presentationml/2006/main">
  <p:tag name="AS_UNIQUEID" val="1860"/>
</p:tagLst>
</file>

<file path=ppt/tags/tag134.xml><?xml version="1.0" encoding="utf-8"?>
<p:tagLst xmlns:a="http://schemas.openxmlformats.org/drawingml/2006/main" xmlns:r="http://schemas.openxmlformats.org/officeDocument/2006/relationships" xmlns:p="http://schemas.openxmlformats.org/presentationml/2006/main">
  <p:tag name="AS_UNIQUEID" val="1862"/>
</p:tagLst>
</file>

<file path=ppt/tags/tag135.xml><?xml version="1.0" encoding="utf-8"?>
<p:tagLst xmlns:a="http://schemas.openxmlformats.org/drawingml/2006/main" xmlns:r="http://schemas.openxmlformats.org/officeDocument/2006/relationships" xmlns:p="http://schemas.openxmlformats.org/presentationml/2006/main">
  <p:tag name="AS_UNIQUEID" val="1863"/>
</p:tagLst>
</file>

<file path=ppt/tags/tag136.xml><?xml version="1.0" encoding="utf-8"?>
<p:tagLst xmlns:a="http://schemas.openxmlformats.org/drawingml/2006/main" xmlns:r="http://schemas.openxmlformats.org/officeDocument/2006/relationships" xmlns:p="http://schemas.openxmlformats.org/presentationml/2006/main">
  <p:tag name="AS_UNIQUEID" val="1865"/>
</p:tagLst>
</file>

<file path=ppt/tags/tag137.xml><?xml version="1.0" encoding="utf-8"?>
<p:tagLst xmlns:a="http://schemas.openxmlformats.org/drawingml/2006/main" xmlns:r="http://schemas.openxmlformats.org/officeDocument/2006/relationships" xmlns:p="http://schemas.openxmlformats.org/presentationml/2006/main">
  <p:tag name="AS_UNIQUEID" val="1866"/>
</p:tagLst>
</file>

<file path=ppt/tags/tag138.xml><?xml version="1.0" encoding="utf-8"?>
<p:tagLst xmlns:a="http://schemas.openxmlformats.org/drawingml/2006/main" xmlns:r="http://schemas.openxmlformats.org/officeDocument/2006/relationships" xmlns:p="http://schemas.openxmlformats.org/presentationml/2006/main">
  <p:tag name="AS_UNIQUEID" val="1868"/>
</p:tagLst>
</file>

<file path=ppt/tags/tag139.xml><?xml version="1.0" encoding="utf-8"?>
<p:tagLst xmlns:a="http://schemas.openxmlformats.org/drawingml/2006/main" xmlns:r="http://schemas.openxmlformats.org/officeDocument/2006/relationships" xmlns:p="http://schemas.openxmlformats.org/presentationml/2006/main">
  <p:tag name="AS_UNIQUEID" val="1869"/>
</p:tagLst>
</file>

<file path=ppt/tags/tag14.xml><?xml version="1.0" encoding="utf-8"?>
<p:tagLst xmlns:a="http://schemas.openxmlformats.org/drawingml/2006/main" xmlns:r="http://schemas.openxmlformats.org/officeDocument/2006/relationships" xmlns:p="http://schemas.openxmlformats.org/presentationml/2006/main">
  <p:tag name="AS_UNIQUEID" val="4179"/>
</p:tagLst>
</file>

<file path=ppt/tags/tag140.xml><?xml version="1.0" encoding="utf-8"?>
<p:tagLst xmlns:a="http://schemas.openxmlformats.org/drawingml/2006/main" xmlns:r="http://schemas.openxmlformats.org/officeDocument/2006/relationships" xmlns:p="http://schemas.openxmlformats.org/presentationml/2006/main">
  <p:tag name="AS_UNIQUEID" val="1871"/>
</p:tagLst>
</file>

<file path=ppt/tags/tag141.xml><?xml version="1.0" encoding="utf-8"?>
<p:tagLst xmlns:a="http://schemas.openxmlformats.org/drawingml/2006/main" xmlns:r="http://schemas.openxmlformats.org/officeDocument/2006/relationships" xmlns:p="http://schemas.openxmlformats.org/presentationml/2006/main">
  <p:tag name="AS_UNIQUEID" val="1872"/>
</p:tagLst>
</file>

<file path=ppt/tags/tag142.xml><?xml version="1.0" encoding="utf-8"?>
<p:tagLst xmlns:a="http://schemas.openxmlformats.org/drawingml/2006/main" xmlns:r="http://schemas.openxmlformats.org/officeDocument/2006/relationships" xmlns:p="http://schemas.openxmlformats.org/presentationml/2006/main">
  <p:tag name="AS_UNIQUEID" val="1874"/>
</p:tagLst>
</file>

<file path=ppt/tags/tag143.xml><?xml version="1.0" encoding="utf-8"?>
<p:tagLst xmlns:a="http://schemas.openxmlformats.org/drawingml/2006/main" xmlns:r="http://schemas.openxmlformats.org/officeDocument/2006/relationships" xmlns:p="http://schemas.openxmlformats.org/presentationml/2006/main">
  <p:tag name="AS_UNIQUEID" val="1875"/>
</p:tagLst>
</file>

<file path=ppt/tags/tag144.xml><?xml version="1.0" encoding="utf-8"?>
<p:tagLst xmlns:a="http://schemas.openxmlformats.org/drawingml/2006/main" xmlns:r="http://schemas.openxmlformats.org/officeDocument/2006/relationships" xmlns:p="http://schemas.openxmlformats.org/presentationml/2006/main">
  <p:tag name="AS_UNIQUEID" val="1877"/>
</p:tagLst>
</file>

<file path=ppt/tags/tag145.xml><?xml version="1.0" encoding="utf-8"?>
<p:tagLst xmlns:a="http://schemas.openxmlformats.org/drawingml/2006/main" xmlns:r="http://schemas.openxmlformats.org/officeDocument/2006/relationships" xmlns:p="http://schemas.openxmlformats.org/presentationml/2006/main">
  <p:tag name="AS_UNIQUEID" val="1878"/>
</p:tagLst>
</file>

<file path=ppt/tags/tag146.xml><?xml version="1.0" encoding="utf-8"?>
<p:tagLst xmlns:a="http://schemas.openxmlformats.org/drawingml/2006/main" xmlns:r="http://schemas.openxmlformats.org/officeDocument/2006/relationships" xmlns:p="http://schemas.openxmlformats.org/presentationml/2006/main">
  <p:tag name="AS_UNIQUEID" val="1880"/>
</p:tagLst>
</file>

<file path=ppt/tags/tag147.xml><?xml version="1.0" encoding="utf-8"?>
<p:tagLst xmlns:a="http://schemas.openxmlformats.org/drawingml/2006/main" xmlns:r="http://schemas.openxmlformats.org/officeDocument/2006/relationships" xmlns:p="http://schemas.openxmlformats.org/presentationml/2006/main">
  <p:tag name="AS_UNIQUEID" val="1881"/>
</p:tagLst>
</file>

<file path=ppt/tags/tag148.xml><?xml version="1.0" encoding="utf-8"?>
<p:tagLst xmlns:a="http://schemas.openxmlformats.org/drawingml/2006/main" xmlns:r="http://schemas.openxmlformats.org/officeDocument/2006/relationships" xmlns:p="http://schemas.openxmlformats.org/presentationml/2006/main">
  <p:tag name="AS_UNIQUEID" val="1883"/>
</p:tagLst>
</file>

<file path=ppt/tags/tag149.xml><?xml version="1.0" encoding="utf-8"?>
<p:tagLst xmlns:a="http://schemas.openxmlformats.org/drawingml/2006/main" xmlns:r="http://schemas.openxmlformats.org/officeDocument/2006/relationships" xmlns:p="http://schemas.openxmlformats.org/presentationml/2006/main">
  <p:tag name="AS_UNIQUEID" val="1884"/>
</p:tagLst>
</file>

<file path=ppt/tags/tag15.xml><?xml version="1.0" encoding="utf-8"?>
<p:tagLst xmlns:a="http://schemas.openxmlformats.org/drawingml/2006/main" xmlns:r="http://schemas.openxmlformats.org/officeDocument/2006/relationships" xmlns:p="http://schemas.openxmlformats.org/presentationml/2006/main">
  <p:tag name="AS_UNIQUEID" val="4180"/>
</p:tagLst>
</file>

<file path=ppt/tags/tag150.xml><?xml version="1.0" encoding="utf-8"?>
<p:tagLst xmlns:a="http://schemas.openxmlformats.org/drawingml/2006/main" xmlns:r="http://schemas.openxmlformats.org/officeDocument/2006/relationships" xmlns:p="http://schemas.openxmlformats.org/presentationml/2006/main">
  <p:tag name="AS_UNIQUEID" val="1886"/>
</p:tagLst>
</file>

<file path=ppt/tags/tag151.xml><?xml version="1.0" encoding="utf-8"?>
<p:tagLst xmlns:a="http://schemas.openxmlformats.org/drawingml/2006/main" xmlns:r="http://schemas.openxmlformats.org/officeDocument/2006/relationships" xmlns:p="http://schemas.openxmlformats.org/presentationml/2006/main">
  <p:tag name="AS_UNIQUEID" val="1887"/>
</p:tagLst>
</file>

<file path=ppt/tags/tag152.xml><?xml version="1.0" encoding="utf-8"?>
<p:tagLst xmlns:a="http://schemas.openxmlformats.org/drawingml/2006/main" xmlns:r="http://schemas.openxmlformats.org/officeDocument/2006/relationships" xmlns:p="http://schemas.openxmlformats.org/presentationml/2006/main">
  <p:tag name="AS_UNIQUEID" val="1889"/>
</p:tagLst>
</file>

<file path=ppt/tags/tag153.xml><?xml version="1.0" encoding="utf-8"?>
<p:tagLst xmlns:a="http://schemas.openxmlformats.org/drawingml/2006/main" xmlns:r="http://schemas.openxmlformats.org/officeDocument/2006/relationships" xmlns:p="http://schemas.openxmlformats.org/presentationml/2006/main">
  <p:tag name="AS_UNIQUEID" val="1890"/>
</p:tagLst>
</file>

<file path=ppt/tags/tag154.xml><?xml version="1.0" encoding="utf-8"?>
<p:tagLst xmlns:a="http://schemas.openxmlformats.org/drawingml/2006/main" xmlns:r="http://schemas.openxmlformats.org/officeDocument/2006/relationships" xmlns:p="http://schemas.openxmlformats.org/presentationml/2006/main">
  <p:tag name="AS_UNIQUEID" val="1892"/>
</p:tagLst>
</file>

<file path=ppt/tags/tag155.xml><?xml version="1.0" encoding="utf-8"?>
<p:tagLst xmlns:a="http://schemas.openxmlformats.org/drawingml/2006/main" xmlns:r="http://schemas.openxmlformats.org/officeDocument/2006/relationships" xmlns:p="http://schemas.openxmlformats.org/presentationml/2006/main">
  <p:tag name="AS_UNIQUEID" val="1893"/>
</p:tagLst>
</file>

<file path=ppt/tags/tag156.xml><?xml version="1.0" encoding="utf-8"?>
<p:tagLst xmlns:a="http://schemas.openxmlformats.org/drawingml/2006/main" xmlns:r="http://schemas.openxmlformats.org/officeDocument/2006/relationships" xmlns:p="http://schemas.openxmlformats.org/presentationml/2006/main">
  <p:tag name="AS_UNIQUEID" val="1895"/>
</p:tagLst>
</file>

<file path=ppt/tags/tag157.xml><?xml version="1.0" encoding="utf-8"?>
<p:tagLst xmlns:a="http://schemas.openxmlformats.org/drawingml/2006/main" xmlns:r="http://schemas.openxmlformats.org/officeDocument/2006/relationships" xmlns:p="http://schemas.openxmlformats.org/presentationml/2006/main">
  <p:tag name="AS_UNIQUEID" val="1896"/>
</p:tagLst>
</file>

<file path=ppt/tags/tag158.xml><?xml version="1.0" encoding="utf-8"?>
<p:tagLst xmlns:a="http://schemas.openxmlformats.org/drawingml/2006/main" xmlns:r="http://schemas.openxmlformats.org/officeDocument/2006/relationships" xmlns:p="http://schemas.openxmlformats.org/presentationml/2006/main">
  <p:tag name="AS_UNIQUEID" val="244"/>
</p:tagLst>
</file>

<file path=ppt/tags/tag159.xml><?xml version="1.0" encoding="utf-8"?>
<p:tagLst xmlns:a="http://schemas.openxmlformats.org/drawingml/2006/main" xmlns:r="http://schemas.openxmlformats.org/officeDocument/2006/relationships" xmlns:p="http://schemas.openxmlformats.org/presentationml/2006/main">
  <p:tag name="AS_UNIQUEID" val="245"/>
</p:tagLst>
</file>

<file path=ppt/tags/tag16.xml><?xml version="1.0" encoding="utf-8"?>
<p:tagLst xmlns:a="http://schemas.openxmlformats.org/drawingml/2006/main" xmlns:r="http://schemas.openxmlformats.org/officeDocument/2006/relationships" xmlns:p="http://schemas.openxmlformats.org/presentationml/2006/main">
  <p:tag name="AS_UNIQUEID" val="4181"/>
</p:tagLst>
</file>

<file path=ppt/tags/tag160.xml><?xml version="1.0" encoding="utf-8"?>
<p:tagLst xmlns:a="http://schemas.openxmlformats.org/drawingml/2006/main" xmlns:r="http://schemas.openxmlformats.org/officeDocument/2006/relationships" xmlns:p="http://schemas.openxmlformats.org/presentationml/2006/main">
  <p:tag name="AS_UNIQUEID" val="246"/>
</p:tagLst>
</file>

<file path=ppt/tags/tag161.xml><?xml version="1.0" encoding="utf-8"?>
<p:tagLst xmlns:a="http://schemas.openxmlformats.org/drawingml/2006/main" xmlns:r="http://schemas.openxmlformats.org/officeDocument/2006/relationships" xmlns:p="http://schemas.openxmlformats.org/presentationml/2006/main">
  <p:tag name="AS_UNIQUEID" val="247"/>
</p:tagLst>
</file>

<file path=ppt/tags/tag162.xml><?xml version="1.0" encoding="utf-8"?>
<p:tagLst xmlns:a="http://schemas.openxmlformats.org/drawingml/2006/main" xmlns:r="http://schemas.openxmlformats.org/officeDocument/2006/relationships" xmlns:p="http://schemas.openxmlformats.org/presentationml/2006/main">
  <p:tag name="AS_UNIQUEID" val="248"/>
</p:tagLst>
</file>

<file path=ppt/tags/tag163.xml><?xml version="1.0" encoding="utf-8"?>
<p:tagLst xmlns:a="http://schemas.openxmlformats.org/drawingml/2006/main" xmlns:r="http://schemas.openxmlformats.org/officeDocument/2006/relationships" xmlns:p="http://schemas.openxmlformats.org/presentationml/2006/main">
  <p:tag name="AS_UNIQUEID" val="4299"/>
</p:tagLst>
</file>

<file path=ppt/tags/tag164.xml><?xml version="1.0" encoding="utf-8"?>
<p:tagLst xmlns:a="http://schemas.openxmlformats.org/drawingml/2006/main" xmlns:r="http://schemas.openxmlformats.org/officeDocument/2006/relationships" xmlns:p="http://schemas.openxmlformats.org/presentationml/2006/main">
  <p:tag name="AS_UNIQUEID" val="4300"/>
</p:tagLst>
</file>

<file path=ppt/tags/tag165.xml><?xml version="1.0" encoding="utf-8"?>
<p:tagLst xmlns:a="http://schemas.openxmlformats.org/drawingml/2006/main" xmlns:r="http://schemas.openxmlformats.org/officeDocument/2006/relationships" xmlns:p="http://schemas.openxmlformats.org/presentationml/2006/main">
  <p:tag name="AS_UNIQUEID" val="4301"/>
</p:tagLst>
</file>

<file path=ppt/tags/tag166.xml><?xml version="1.0" encoding="utf-8"?>
<p:tagLst xmlns:a="http://schemas.openxmlformats.org/drawingml/2006/main" xmlns:r="http://schemas.openxmlformats.org/officeDocument/2006/relationships" xmlns:p="http://schemas.openxmlformats.org/presentationml/2006/main">
  <p:tag name="AS_UNIQUEID" val="4302"/>
</p:tagLst>
</file>

<file path=ppt/tags/tag167.xml><?xml version="1.0" encoding="utf-8"?>
<p:tagLst xmlns:a="http://schemas.openxmlformats.org/drawingml/2006/main" xmlns:r="http://schemas.openxmlformats.org/officeDocument/2006/relationships" xmlns:p="http://schemas.openxmlformats.org/presentationml/2006/main">
  <p:tag name="AS_UNIQUEID" val="4303"/>
</p:tagLst>
</file>

<file path=ppt/tags/tag168.xml><?xml version="1.0" encoding="utf-8"?>
<p:tagLst xmlns:a="http://schemas.openxmlformats.org/drawingml/2006/main" xmlns:r="http://schemas.openxmlformats.org/officeDocument/2006/relationships" xmlns:p="http://schemas.openxmlformats.org/presentationml/2006/main">
  <p:tag name="AS_UNIQUEID" val="4304"/>
</p:tagLst>
</file>

<file path=ppt/tags/tag1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00,&quot;width&quot;:9600}"/>
</p:tagLst>
</file>

<file path=ppt/tags/tag17.xml><?xml version="1.0" encoding="utf-8"?>
<p:tagLst xmlns:a="http://schemas.openxmlformats.org/drawingml/2006/main" xmlns:r="http://schemas.openxmlformats.org/officeDocument/2006/relationships" xmlns:p="http://schemas.openxmlformats.org/presentationml/2006/main">
  <p:tag name="AS_UNIQUEID" val="4182"/>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AS_UNIQUEID" val="2168"/>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AS_UNIQUEID" val="2488"/>
</p:tagLst>
</file>

<file path=ppt/tags/tag173.xml><?xml version="1.0" encoding="utf-8"?>
<p:tagLst xmlns:a="http://schemas.openxmlformats.org/drawingml/2006/main" xmlns:r="http://schemas.openxmlformats.org/officeDocument/2006/relationships" xmlns:p="http://schemas.openxmlformats.org/presentationml/2006/main">
  <p:tag name="AS_UNIQUEID" val="2489"/>
</p:tagLst>
</file>

<file path=ppt/tags/tag174.xml><?xml version="1.0" encoding="utf-8"?>
<p:tagLst xmlns:a="http://schemas.openxmlformats.org/drawingml/2006/main" xmlns:r="http://schemas.openxmlformats.org/officeDocument/2006/relationships" xmlns:p="http://schemas.openxmlformats.org/presentationml/2006/main">
  <p:tag name="AS_UNIQUEID" val="2490"/>
</p:tagLst>
</file>

<file path=ppt/tags/tag175.xml><?xml version="1.0" encoding="utf-8"?>
<p:tagLst xmlns:a="http://schemas.openxmlformats.org/drawingml/2006/main" xmlns:r="http://schemas.openxmlformats.org/officeDocument/2006/relationships" xmlns:p="http://schemas.openxmlformats.org/presentationml/2006/main">
  <p:tag name="AS_UNIQUEID" val="2491"/>
</p:tagLst>
</file>

<file path=ppt/tags/tag176.xml><?xml version="1.0" encoding="utf-8"?>
<p:tagLst xmlns:a="http://schemas.openxmlformats.org/drawingml/2006/main" xmlns:r="http://schemas.openxmlformats.org/officeDocument/2006/relationships" xmlns:p="http://schemas.openxmlformats.org/presentationml/2006/main">
  <p:tag name="AS_UNIQUEID" val="2492"/>
</p:tagLst>
</file>

<file path=ppt/tags/tag177.xml><?xml version="1.0" encoding="utf-8"?>
<p:tagLst xmlns:a="http://schemas.openxmlformats.org/drawingml/2006/main" xmlns:r="http://schemas.openxmlformats.org/officeDocument/2006/relationships" xmlns:p="http://schemas.openxmlformats.org/presentationml/2006/main">
  <p:tag name="AS_UNIQUEID" val="2497"/>
</p:tagLst>
</file>

<file path=ppt/tags/tag178.xml><?xml version="1.0" encoding="utf-8"?>
<p:tagLst xmlns:a="http://schemas.openxmlformats.org/drawingml/2006/main" xmlns:r="http://schemas.openxmlformats.org/officeDocument/2006/relationships" xmlns:p="http://schemas.openxmlformats.org/presentationml/2006/main">
  <p:tag name="AS_UNIQUEID" val="2502"/>
</p:tagLst>
</file>

<file path=ppt/tags/tag179.xml><?xml version="1.0" encoding="utf-8"?>
<p:tagLst xmlns:a="http://schemas.openxmlformats.org/drawingml/2006/main" xmlns:r="http://schemas.openxmlformats.org/officeDocument/2006/relationships" xmlns:p="http://schemas.openxmlformats.org/presentationml/2006/main">
  <p:tag name="AS_UNIQUEID" val="2507"/>
</p:tagLst>
</file>

<file path=ppt/tags/tag18.xml><?xml version="1.0" encoding="utf-8"?>
<p:tagLst xmlns:a="http://schemas.openxmlformats.org/drawingml/2006/main" xmlns:r="http://schemas.openxmlformats.org/officeDocument/2006/relationships" xmlns:p="http://schemas.openxmlformats.org/presentationml/2006/main">
  <p:tag name="AS_UNIQUEID" val="4183"/>
</p:tagLst>
</file>

<file path=ppt/tags/tag180.xml><?xml version="1.0" encoding="utf-8"?>
<p:tagLst xmlns:a="http://schemas.openxmlformats.org/drawingml/2006/main" xmlns:r="http://schemas.openxmlformats.org/officeDocument/2006/relationships" xmlns:p="http://schemas.openxmlformats.org/presentationml/2006/main">
  <p:tag name="AS_UNIQUEID" val="2508"/>
</p:tagLst>
</file>

<file path=ppt/tags/tag181.xml><?xml version="1.0" encoding="utf-8"?>
<p:tagLst xmlns:a="http://schemas.openxmlformats.org/drawingml/2006/main" xmlns:r="http://schemas.openxmlformats.org/officeDocument/2006/relationships" xmlns:p="http://schemas.openxmlformats.org/presentationml/2006/main">
  <p:tag name="AS_UNIQUEID" val="2509"/>
</p:tagLst>
</file>

<file path=ppt/tags/tag182.xml><?xml version="1.0" encoding="utf-8"?>
<p:tagLst xmlns:a="http://schemas.openxmlformats.org/drawingml/2006/main" xmlns:r="http://schemas.openxmlformats.org/officeDocument/2006/relationships" xmlns:p="http://schemas.openxmlformats.org/presentationml/2006/main">
  <p:tag name="AS_UNIQUEID" val="2503"/>
</p:tagLst>
</file>

<file path=ppt/tags/tag183.xml><?xml version="1.0" encoding="utf-8"?>
<p:tagLst xmlns:a="http://schemas.openxmlformats.org/drawingml/2006/main" xmlns:r="http://schemas.openxmlformats.org/officeDocument/2006/relationships" xmlns:p="http://schemas.openxmlformats.org/presentationml/2006/main">
  <p:tag name="AS_UNIQUEID" val="2506"/>
</p:tagLst>
</file>

<file path=ppt/tags/tag184.xml><?xml version="1.0" encoding="utf-8"?>
<p:tagLst xmlns:a="http://schemas.openxmlformats.org/drawingml/2006/main" xmlns:r="http://schemas.openxmlformats.org/officeDocument/2006/relationships" xmlns:p="http://schemas.openxmlformats.org/presentationml/2006/main">
  <p:tag name="AS_UNIQUEID" val="2504"/>
</p:tagLst>
</file>

<file path=ppt/tags/tag185.xml><?xml version="1.0" encoding="utf-8"?>
<p:tagLst xmlns:a="http://schemas.openxmlformats.org/drawingml/2006/main" xmlns:r="http://schemas.openxmlformats.org/officeDocument/2006/relationships" xmlns:p="http://schemas.openxmlformats.org/presentationml/2006/main">
  <p:tag name="AS_UNIQUEID" val="2505"/>
</p:tagLst>
</file>

<file path=ppt/tags/tag186.xml><?xml version="1.0" encoding="utf-8"?>
<p:tagLst xmlns:a="http://schemas.openxmlformats.org/drawingml/2006/main" xmlns:r="http://schemas.openxmlformats.org/officeDocument/2006/relationships" xmlns:p="http://schemas.openxmlformats.org/presentationml/2006/main">
  <p:tag name="AS_UNIQUEID" val="2498"/>
</p:tagLst>
</file>

<file path=ppt/tags/tag187.xml><?xml version="1.0" encoding="utf-8"?>
<p:tagLst xmlns:a="http://schemas.openxmlformats.org/drawingml/2006/main" xmlns:r="http://schemas.openxmlformats.org/officeDocument/2006/relationships" xmlns:p="http://schemas.openxmlformats.org/presentationml/2006/main">
  <p:tag name="AS_UNIQUEID" val="2501"/>
</p:tagLst>
</file>

<file path=ppt/tags/tag188.xml><?xml version="1.0" encoding="utf-8"?>
<p:tagLst xmlns:a="http://schemas.openxmlformats.org/drawingml/2006/main" xmlns:r="http://schemas.openxmlformats.org/officeDocument/2006/relationships" xmlns:p="http://schemas.openxmlformats.org/presentationml/2006/main">
  <p:tag name="AS_UNIQUEID" val="2499"/>
</p:tagLst>
</file>

<file path=ppt/tags/tag189.xml><?xml version="1.0" encoding="utf-8"?>
<p:tagLst xmlns:a="http://schemas.openxmlformats.org/drawingml/2006/main" xmlns:r="http://schemas.openxmlformats.org/officeDocument/2006/relationships" xmlns:p="http://schemas.openxmlformats.org/presentationml/2006/main">
  <p:tag name="AS_UNIQUEID" val="2500"/>
</p:tagLst>
</file>

<file path=ppt/tags/tag19.xml><?xml version="1.0" encoding="utf-8"?>
<p:tagLst xmlns:a="http://schemas.openxmlformats.org/drawingml/2006/main" xmlns:r="http://schemas.openxmlformats.org/officeDocument/2006/relationships" xmlns:p="http://schemas.openxmlformats.org/presentationml/2006/main">
  <p:tag name="AS_UNIQUEID" val="4185"/>
</p:tagLst>
</file>

<file path=ppt/tags/tag190.xml><?xml version="1.0" encoding="utf-8"?>
<p:tagLst xmlns:a="http://schemas.openxmlformats.org/drawingml/2006/main" xmlns:r="http://schemas.openxmlformats.org/officeDocument/2006/relationships" xmlns:p="http://schemas.openxmlformats.org/presentationml/2006/main">
  <p:tag name="AS_UNIQUEID" val="2493"/>
</p:tagLst>
</file>

<file path=ppt/tags/tag191.xml><?xml version="1.0" encoding="utf-8"?>
<p:tagLst xmlns:a="http://schemas.openxmlformats.org/drawingml/2006/main" xmlns:r="http://schemas.openxmlformats.org/officeDocument/2006/relationships" xmlns:p="http://schemas.openxmlformats.org/presentationml/2006/main">
  <p:tag name="AS_UNIQUEID" val="2496"/>
</p:tagLst>
</file>

<file path=ppt/tags/tag192.xml><?xml version="1.0" encoding="utf-8"?>
<p:tagLst xmlns:a="http://schemas.openxmlformats.org/drawingml/2006/main" xmlns:r="http://schemas.openxmlformats.org/officeDocument/2006/relationships" xmlns:p="http://schemas.openxmlformats.org/presentationml/2006/main">
  <p:tag name="AS_UNIQUEID" val="2494"/>
</p:tagLst>
</file>

<file path=ppt/tags/tag193.xml><?xml version="1.0" encoding="utf-8"?>
<p:tagLst xmlns:a="http://schemas.openxmlformats.org/drawingml/2006/main" xmlns:r="http://schemas.openxmlformats.org/officeDocument/2006/relationships" xmlns:p="http://schemas.openxmlformats.org/presentationml/2006/main">
  <p:tag name="AS_UNIQUEID" val="2495"/>
</p:tagLst>
</file>

<file path=ppt/tags/tag194.xml><?xml version="1.0" encoding="utf-8"?>
<p:tagLst xmlns:a="http://schemas.openxmlformats.org/drawingml/2006/main" xmlns:r="http://schemas.openxmlformats.org/officeDocument/2006/relationships" xmlns:p="http://schemas.openxmlformats.org/presentationml/2006/main">
  <p:tag name="AS_UNIQUEID" val="1007"/>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AS_UNIQUEID" val="536"/>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AS_UNIQUEID" val="539"/>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AS_UNIQUEID" val="540"/>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AS_UNIQUEID" val="538"/>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AS_UNIQUEID" val="542"/>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4258"/>
</p:tagLst>
</file>

<file path=ppt/tags/tag20.xml><?xml version="1.0" encoding="utf-8"?>
<p:tagLst xmlns:a="http://schemas.openxmlformats.org/drawingml/2006/main" xmlns:r="http://schemas.openxmlformats.org/officeDocument/2006/relationships" xmlns:p="http://schemas.openxmlformats.org/presentationml/2006/main">
  <p:tag name="AS_UNIQUEID" val="4186"/>
</p:tagLst>
</file>

<file path=ppt/tags/tag200.xml><?xml version="1.0" encoding="utf-8"?>
<p:tagLst xmlns:a="http://schemas.openxmlformats.org/drawingml/2006/main" xmlns:r="http://schemas.openxmlformats.org/officeDocument/2006/relationships" xmlns:p="http://schemas.openxmlformats.org/presentationml/2006/main">
  <p:tag name="AS_UNIQUEID" val="543"/>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AS_UNIQUEID" val="544"/>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AS_UNIQUEID" val="545"/>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AS_UNIQUEID" val="1008"/>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AS_UNIQUEID" val="3745"/>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AS_UNIQUEID" val="2051"/>
</p:tagLst>
</file>

<file path=ppt/tags/tag206.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AS_UNIQUEID" val="4309"/>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AS_UNIQUEID" val="2062"/>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AS_UNIQUEID" val="4187"/>
</p:tagLst>
</file>

<file path=ppt/tags/tag210.xml><?xml version="1.0" encoding="utf-8"?>
<p:tagLst xmlns:a="http://schemas.openxmlformats.org/drawingml/2006/main" xmlns:r="http://schemas.openxmlformats.org/officeDocument/2006/relationships" xmlns:p="http://schemas.openxmlformats.org/presentationml/2006/main">
  <p:tag name="AS_UNIQUEID" val="2064"/>
</p:tagLst>
</file>

<file path=ppt/tags/tag211.xml><?xml version="1.0" encoding="utf-8"?>
<p:tagLst xmlns:a="http://schemas.openxmlformats.org/drawingml/2006/main" xmlns:r="http://schemas.openxmlformats.org/officeDocument/2006/relationships" xmlns:p="http://schemas.openxmlformats.org/presentationml/2006/main">
  <p:tag name="AS_UNIQUEID" val="919"/>
</p:tagLst>
</file>

<file path=ppt/tags/tag212.xml><?xml version="1.0" encoding="utf-8"?>
<p:tagLst xmlns:a="http://schemas.openxmlformats.org/drawingml/2006/main" xmlns:r="http://schemas.openxmlformats.org/officeDocument/2006/relationships" xmlns:p="http://schemas.openxmlformats.org/presentationml/2006/main">
  <p:tag name="AS_UNIQUEID" val="3761"/>
</p:tagLst>
</file>

<file path=ppt/tags/tag213.xml><?xml version="1.0" encoding="utf-8"?>
<p:tagLst xmlns:a="http://schemas.openxmlformats.org/drawingml/2006/main" xmlns:r="http://schemas.openxmlformats.org/officeDocument/2006/relationships" xmlns:p="http://schemas.openxmlformats.org/presentationml/2006/main">
  <p:tag name="AS_UNIQUEID" val="3762"/>
</p:tagLst>
</file>

<file path=ppt/tags/tag214.xml><?xml version="1.0" encoding="utf-8"?>
<p:tagLst xmlns:a="http://schemas.openxmlformats.org/drawingml/2006/main" xmlns:r="http://schemas.openxmlformats.org/officeDocument/2006/relationships" xmlns:p="http://schemas.openxmlformats.org/presentationml/2006/main">
  <p:tag name="AS_UNIQUEID" val="3763"/>
</p:tagLst>
</file>

<file path=ppt/tags/tag215.xml><?xml version="1.0" encoding="utf-8"?>
<p:tagLst xmlns:a="http://schemas.openxmlformats.org/drawingml/2006/main" xmlns:r="http://schemas.openxmlformats.org/officeDocument/2006/relationships" xmlns:p="http://schemas.openxmlformats.org/presentationml/2006/main">
  <p:tag name="AS_UNIQUEID" val="3764"/>
</p:tagLst>
</file>

<file path=ppt/tags/tag216.xml><?xml version="1.0" encoding="utf-8"?>
<p:tagLst xmlns:a="http://schemas.openxmlformats.org/drawingml/2006/main" xmlns:r="http://schemas.openxmlformats.org/officeDocument/2006/relationships" xmlns:p="http://schemas.openxmlformats.org/presentationml/2006/main">
  <p:tag name="AS_UNIQUEID" val="919"/>
</p:tagLst>
</file>

<file path=ppt/tags/tag217.xml><?xml version="1.0" encoding="utf-8"?>
<p:tagLst xmlns:a="http://schemas.openxmlformats.org/drawingml/2006/main" xmlns:r="http://schemas.openxmlformats.org/officeDocument/2006/relationships" xmlns:p="http://schemas.openxmlformats.org/presentationml/2006/main">
  <p:tag name="AS_UNIQUEID" val="3858"/>
</p:tagLst>
</file>

<file path=ppt/tags/tag218.xml><?xml version="1.0" encoding="utf-8"?>
<p:tagLst xmlns:a="http://schemas.openxmlformats.org/drawingml/2006/main" xmlns:r="http://schemas.openxmlformats.org/officeDocument/2006/relationships" xmlns:p="http://schemas.openxmlformats.org/presentationml/2006/main">
  <p:tag name="AS_UNIQUEID" val="4314"/>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AS_UNIQUEID" val="4315"/>
</p:tagLst>
</file>

<file path=ppt/tags/tag22.xml><?xml version="1.0" encoding="utf-8"?>
<p:tagLst xmlns:a="http://schemas.openxmlformats.org/drawingml/2006/main" xmlns:r="http://schemas.openxmlformats.org/officeDocument/2006/relationships" xmlns:p="http://schemas.openxmlformats.org/presentationml/2006/main">
  <p:tag name="AS_UNIQUEID" val="4188"/>
</p:tagLst>
</file>

<file path=ppt/tags/tag220.xml><?xml version="1.0" encoding="utf-8"?>
<p:tagLst xmlns:a="http://schemas.openxmlformats.org/drawingml/2006/main" xmlns:r="http://schemas.openxmlformats.org/officeDocument/2006/relationships" xmlns:p="http://schemas.openxmlformats.org/presentationml/2006/main">
  <p:tag name="AS_UNIQUEID" val="4316"/>
</p:tagLst>
</file>

<file path=ppt/tags/tag221.xml><?xml version="1.0" encoding="utf-8"?>
<p:tagLst xmlns:a="http://schemas.openxmlformats.org/drawingml/2006/main" xmlns:r="http://schemas.openxmlformats.org/officeDocument/2006/relationships" xmlns:p="http://schemas.openxmlformats.org/presentationml/2006/main">
  <p:tag name="AS_UNIQUEID" val="4317"/>
</p:tagLst>
</file>

<file path=ppt/tags/tag222.xml><?xml version="1.0" encoding="utf-8"?>
<p:tagLst xmlns:a="http://schemas.openxmlformats.org/drawingml/2006/main" xmlns:r="http://schemas.openxmlformats.org/officeDocument/2006/relationships" xmlns:p="http://schemas.openxmlformats.org/presentationml/2006/main">
  <p:tag name="AS_UNIQUEID" val="910"/>
</p:tagLst>
</file>

<file path=ppt/tags/tag223.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AS_UNIQUEID" val="4319"/>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AS_UNIQUEID" val="2062"/>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AS_UNIQUEID" val="956"/>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AS_UNIQUEID" val="959"/>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AS_UNIQUEID" val="959"/>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AS_UNIQUEID" val="4189"/>
</p:tagLst>
</file>

<file path=ppt/tags/tag230.xml><?xml version="1.0" encoding="utf-8"?>
<p:tagLst xmlns:a="http://schemas.openxmlformats.org/drawingml/2006/main" xmlns:r="http://schemas.openxmlformats.org/officeDocument/2006/relationships" xmlns:p="http://schemas.openxmlformats.org/presentationml/2006/main">
  <p:tag name="AS_UNIQUEID" val="956"/>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AS_UNIQUEID" val="1263"/>
</p:tagLst>
</file>

<file path=ppt/tags/tag232.xml><?xml version="1.0" encoding="utf-8"?>
<p:tagLst xmlns:a="http://schemas.openxmlformats.org/drawingml/2006/main" xmlns:r="http://schemas.openxmlformats.org/officeDocument/2006/relationships" xmlns:p="http://schemas.openxmlformats.org/presentationml/2006/main">
  <p:tag name="AS_UNIQUEID" val="956"/>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AS_UNIQUEID" val="1026"/>
</p:tagLst>
</file>

<file path=ppt/tags/tag234.xml><?xml version="1.0" encoding="utf-8"?>
<p:tagLst xmlns:a="http://schemas.openxmlformats.org/drawingml/2006/main" xmlns:r="http://schemas.openxmlformats.org/officeDocument/2006/relationships" xmlns:p="http://schemas.openxmlformats.org/presentationml/2006/main">
  <p:tag name="AS_UNIQUEID" val="1026"/>
</p:tagLst>
</file>

<file path=ppt/tags/tag235.xml><?xml version="1.0" encoding="utf-8"?>
<p:tagLst xmlns:a="http://schemas.openxmlformats.org/drawingml/2006/main" xmlns:r="http://schemas.openxmlformats.org/officeDocument/2006/relationships" xmlns:p="http://schemas.openxmlformats.org/presentationml/2006/main">
  <p:tag name="AS_UNIQUEID" val="1029"/>
</p:tagLst>
</file>

<file path=ppt/tags/tag236.xml><?xml version="1.0" encoding="utf-8"?>
<p:tagLst xmlns:a="http://schemas.openxmlformats.org/drawingml/2006/main" xmlns:r="http://schemas.openxmlformats.org/officeDocument/2006/relationships" xmlns:p="http://schemas.openxmlformats.org/presentationml/2006/main">
  <p:tag name="AS_UNIQUEID" val="1025"/>
</p:tagLst>
</file>

<file path=ppt/tags/tag237.xml><?xml version="1.0" encoding="utf-8"?>
<p:tagLst xmlns:a="http://schemas.openxmlformats.org/drawingml/2006/main" xmlns:r="http://schemas.openxmlformats.org/officeDocument/2006/relationships" xmlns:p="http://schemas.openxmlformats.org/presentationml/2006/main">
  <p:tag name="AS_UNIQUEID" val="453"/>
</p:tagLst>
</file>

<file path=ppt/tags/tag238.xml><?xml version="1.0" encoding="utf-8"?>
<p:tagLst xmlns:a="http://schemas.openxmlformats.org/drawingml/2006/main" xmlns:r="http://schemas.openxmlformats.org/officeDocument/2006/relationships" xmlns:p="http://schemas.openxmlformats.org/presentationml/2006/main">
  <p:tag name="AS_UNIQUEID" val="4323"/>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AS_UNIQUEID" val="4191"/>
</p:tagLst>
</file>

<file path=ppt/tags/tag240.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AS_UNIQUEID" val="2062"/>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AS_UNIQUEID" val="4324"/>
</p:tagLst>
</file>

<file path=ppt/tags/tag243.xml><?xml version="1.0" encoding="utf-8"?>
<p:tagLst xmlns:a="http://schemas.openxmlformats.org/drawingml/2006/main" xmlns:r="http://schemas.openxmlformats.org/officeDocument/2006/relationships" xmlns:p="http://schemas.openxmlformats.org/presentationml/2006/main">
  <p:tag name="AS_UNIQUEID" val="1030"/>
</p:tagLst>
</file>

<file path=ppt/tags/tag244.xml><?xml version="1.0" encoding="utf-8"?>
<p:tagLst xmlns:a="http://schemas.openxmlformats.org/drawingml/2006/main" xmlns:r="http://schemas.openxmlformats.org/officeDocument/2006/relationships" xmlns:p="http://schemas.openxmlformats.org/presentationml/2006/main">
  <p:tag name="AS_UNIQUEID" val="1226"/>
</p:tagLst>
</file>

<file path=ppt/tags/tag245.xml><?xml version="1.0" encoding="utf-8"?>
<p:tagLst xmlns:a="http://schemas.openxmlformats.org/drawingml/2006/main" xmlns:r="http://schemas.openxmlformats.org/officeDocument/2006/relationships" xmlns:p="http://schemas.openxmlformats.org/presentationml/2006/main">
  <p:tag name="AS_UNIQUEID" val="4325"/>
</p:tagLst>
</file>

<file path=ppt/tags/tag246.xml><?xml version="1.0" encoding="utf-8"?>
<p:tagLst xmlns:a="http://schemas.openxmlformats.org/drawingml/2006/main" xmlns:r="http://schemas.openxmlformats.org/officeDocument/2006/relationships" xmlns:p="http://schemas.openxmlformats.org/presentationml/2006/main">
  <p:tag name="AS_UNIQUEID" val="3871"/>
</p:tagLst>
</file>

<file path=ppt/tags/tag247.xml><?xml version="1.0" encoding="utf-8"?>
<p:tagLst xmlns:a="http://schemas.openxmlformats.org/drawingml/2006/main" xmlns:r="http://schemas.openxmlformats.org/officeDocument/2006/relationships" xmlns:p="http://schemas.openxmlformats.org/presentationml/2006/main">
  <p:tag name="AS_UNIQUEID" val="3648"/>
</p:tagLst>
</file>

<file path=ppt/tags/tag248.xml><?xml version="1.0" encoding="utf-8"?>
<p:tagLst xmlns:a="http://schemas.openxmlformats.org/drawingml/2006/main" xmlns:r="http://schemas.openxmlformats.org/officeDocument/2006/relationships" xmlns:p="http://schemas.openxmlformats.org/presentationml/2006/main">
  <p:tag name="AS_UNIQUEID" val="3801"/>
</p:tagLst>
</file>

<file path=ppt/tags/tag249.xml><?xml version="1.0" encoding="utf-8"?>
<p:tagLst xmlns:a="http://schemas.openxmlformats.org/drawingml/2006/main" xmlns:r="http://schemas.openxmlformats.org/officeDocument/2006/relationships" xmlns:p="http://schemas.openxmlformats.org/presentationml/2006/main">
  <p:tag name="AS_UNIQUEID" val="3872"/>
</p:tagLst>
</file>

<file path=ppt/tags/tag25.xml><?xml version="1.0" encoding="utf-8"?>
<p:tagLst xmlns:a="http://schemas.openxmlformats.org/drawingml/2006/main" xmlns:r="http://schemas.openxmlformats.org/officeDocument/2006/relationships" xmlns:p="http://schemas.openxmlformats.org/presentationml/2006/main">
  <p:tag name="AS_UNIQUEID" val="4192"/>
</p:tagLst>
</file>

<file path=ppt/tags/tag250.xml><?xml version="1.0" encoding="utf-8"?>
<p:tagLst xmlns:a="http://schemas.openxmlformats.org/drawingml/2006/main" xmlns:r="http://schemas.openxmlformats.org/officeDocument/2006/relationships" xmlns:p="http://schemas.openxmlformats.org/presentationml/2006/main">
  <p:tag name="AS_UNIQUEID" val="4327"/>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AS_UNIQUEID" val="4328"/>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AS_UNIQUEID" val="2327"/>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AS_UNIQUEID" val="2327"/>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AS_UNIQUEID" val="2327"/>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AS_UNIQUEID" val="4329"/>
</p:tagLst>
</file>

<file path=ppt/tags/tag258.xml><?xml version="1.0" encoding="utf-8"?>
<p:tagLst xmlns:a="http://schemas.openxmlformats.org/drawingml/2006/main" xmlns:r="http://schemas.openxmlformats.org/officeDocument/2006/relationships" xmlns:p="http://schemas.openxmlformats.org/presentationml/2006/main">
  <p:tag name="AS_UNIQUEID" val="4330"/>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AS_UNIQUEID" val="4331"/>
</p:tagLst>
</file>

<file path=ppt/tags/tag26.xml><?xml version="1.0" encoding="utf-8"?>
<p:tagLst xmlns:a="http://schemas.openxmlformats.org/drawingml/2006/main" xmlns:r="http://schemas.openxmlformats.org/officeDocument/2006/relationships" xmlns:p="http://schemas.openxmlformats.org/presentationml/2006/main">
  <p:tag name="AS_UNIQUEID" val="4193"/>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61.xml><?xml version="1.0" encoding="utf-8"?>
<p:tagLst xmlns:a="http://schemas.openxmlformats.org/drawingml/2006/main" xmlns:r="http://schemas.openxmlformats.org/officeDocument/2006/relationships" xmlns:p="http://schemas.openxmlformats.org/presentationml/2006/main">
  <p:tag name="AS_UNIQUEID" val="4103"/>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AS_UNIQUEID" val="832"/>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AS_UNIQUEID" val="833"/>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AS_UNIQUEID" val="834"/>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AS_UNIQUEID" val="835"/>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AS_UNIQUEID" val="836"/>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AS_UNIQUEID" val="837"/>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AS_UNIQUEID" val="838"/>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AS_UNIQUEID" val="839"/>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AS_UNIQUEID" val="4194"/>
</p:tagLst>
</file>

<file path=ppt/tags/tag270.xml><?xml version="1.0" encoding="utf-8"?>
<p:tagLst xmlns:a="http://schemas.openxmlformats.org/drawingml/2006/main" xmlns:r="http://schemas.openxmlformats.org/officeDocument/2006/relationships" xmlns:p="http://schemas.openxmlformats.org/presentationml/2006/main">
  <p:tag name="AS_UNIQUEID" val="840"/>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AS_UNIQUEID" val="841"/>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AS_UNIQUEID" val="842"/>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AS_UNIQUEID" val="843"/>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AS_UNIQUEID" val="844"/>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AS_UNIQUEID" val="845"/>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AS_UNIQUEID" val="4354"/>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AS_UNIQUEID" val="2105"/>
</p:tagLst>
</file>

<file path=ppt/tags/tag28.xml><?xml version="1.0" encoding="utf-8"?>
<p:tagLst xmlns:a="http://schemas.openxmlformats.org/drawingml/2006/main" xmlns:r="http://schemas.openxmlformats.org/officeDocument/2006/relationships" xmlns:p="http://schemas.openxmlformats.org/presentationml/2006/main">
  <p:tag name="AS_UNIQUEID" val="4195"/>
</p:tagLst>
</file>

<file path=ppt/tags/tag280.xml><?xml version="1.0" encoding="utf-8"?>
<p:tagLst xmlns:a="http://schemas.openxmlformats.org/drawingml/2006/main" xmlns:r="http://schemas.openxmlformats.org/officeDocument/2006/relationships" xmlns:p="http://schemas.openxmlformats.org/presentationml/2006/main">
  <p:tag name="AS_UNIQUEID" val="1026"/>
</p:tagLst>
</file>

<file path=ppt/tags/tag281.xml><?xml version="1.0" encoding="utf-8"?>
<p:tagLst xmlns:a="http://schemas.openxmlformats.org/drawingml/2006/main" xmlns:r="http://schemas.openxmlformats.org/officeDocument/2006/relationships" xmlns:p="http://schemas.openxmlformats.org/presentationml/2006/main">
  <p:tag name="AS_UNIQUEID" val="4356"/>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AS_UNIQUEID" val="2062"/>
</p:tagLst>
</file>

<file path=ppt/tags/tag285.xml><?xml version="1.0" encoding="utf-8"?>
<p:tagLst xmlns:a="http://schemas.openxmlformats.org/drawingml/2006/main" xmlns:r="http://schemas.openxmlformats.org/officeDocument/2006/relationships" xmlns:p="http://schemas.openxmlformats.org/presentationml/2006/main">
  <p:tag name="AS_UNIQUEID" val="330"/>
</p:tagLst>
</file>

<file path=ppt/tags/tag286.xml><?xml version="1.0" encoding="utf-8"?>
<p:tagLst xmlns:a="http://schemas.openxmlformats.org/drawingml/2006/main" xmlns:r="http://schemas.openxmlformats.org/officeDocument/2006/relationships" xmlns:p="http://schemas.openxmlformats.org/presentationml/2006/main">
  <p:tag name="AS_UNIQUEID" val="1684"/>
</p:tagLst>
</file>

<file path=ppt/tags/tag287.xml><?xml version="1.0" encoding="utf-8"?>
<p:tagLst xmlns:a="http://schemas.openxmlformats.org/drawingml/2006/main" xmlns:r="http://schemas.openxmlformats.org/officeDocument/2006/relationships" xmlns:p="http://schemas.openxmlformats.org/presentationml/2006/main">
  <p:tag name="AS_UNIQUEID" val="3822"/>
</p:tagLst>
</file>

<file path=ppt/tags/tag288.xml><?xml version="1.0" encoding="utf-8"?>
<p:tagLst xmlns:a="http://schemas.openxmlformats.org/drawingml/2006/main" xmlns:r="http://schemas.openxmlformats.org/officeDocument/2006/relationships" xmlns:p="http://schemas.openxmlformats.org/presentationml/2006/main">
  <p:tag name="AS_UNIQUEID" val="4108"/>
</p:tagLst>
</file>

<file path=ppt/tags/tag289.xml><?xml version="1.0" encoding="utf-8"?>
<p:tagLst xmlns:a="http://schemas.openxmlformats.org/drawingml/2006/main" xmlns:r="http://schemas.openxmlformats.org/officeDocument/2006/relationships" xmlns:p="http://schemas.openxmlformats.org/presentationml/2006/main">
  <p:tag name="AS_UNIQUEID" val="3411"/>
</p:tagLst>
</file>

<file path=ppt/tags/tag29.xml><?xml version="1.0" encoding="utf-8"?>
<p:tagLst xmlns:a="http://schemas.openxmlformats.org/drawingml/2006/main" xmlns:r="http://schemas.openxmlformats.org/officeDocument/2006/relationships" xmlns:p="http://schemas.openxmlformats.org/presentationml/2006/main">
  <p:tag name="AS_UNIQUEID" val="4196"/>
</p:tagLst>
</file>

<file path=ppt/tags/tag290.xml><?xml version="1.0" encoding="utf-8"?>
<p:tagLst xmlns:a="http://schemas.openxmlformats.org/drawingml/2006/main" xmlns:r="http://schemas.openxmlformats.org/officeDocument/2006/relationships" xmlns:p="http://schemas.openxmlformats.org/presentationml/2006/main">
  <p:tag name="AS_UNIQUEID" val="3412"/>
</p:tagLst>
</file>

<file path=ppt/tags/tag291.xml><?xml version="1.0" encoding="utf-8"?>
<p:tagLst xmlns:a="http://schemas.openxmlformats.org/drawingml/2006/main" xmlns:r="http://schemas.openxmlformats.org/officeDocument/2006/relationships" xmlns:p="http://schemas.openxmlformats.org/presentationml/2006/main">
  <p:tag name="AS_UNIQUEID" val="3887"/>
  <p:tag name="KSO_WM_UNIT_TABLE_BEAUTIFY" val="smartTable{0c2c6f34-c3de-4e35-bfab-24e54e40c4ec}"/>
</p:tagLst>
</file>

<file path=ppt/tags/tag292.xml><?xml version="1.0" encoding="utf-8"?>
<p:tagLst xmlns:a="http://schemas.openxmlformats.org/drawingml/2006/main" xmlns:r="http://schemas.openxmlformats.org/officeDocument/2006/relationships" xmlns:p="http://schemas.openxmlformats.org/presentationml/2006/main">
  <p:tag name="AS_UNIQUEID" val="3888"/>
</p:tagLst>
</file>

<file path=ppt/tags/tag293.xml><?xml version="1.0" encoding="utf-8"?>
<p:tagLst xmlns:a="http://schemas.openxmlformats.org/drawingml/2006/main" xmlns:r="http://schemas.openxmlformats.org/officeDocument/2006/relationships" xmlns:p="http://schemas.openxmlformats.org/presentationml/2006/main">
  <p:tag name="AS_UNIQUEID" val="3889"/>
</p:tagLst>
</file>

<file path=ppt/tags/tag294.xml><?xml version="1.0" encoding="utf-8"?>
<p:tagLst xmlns:a="http://schemas.openxmlformats.org/drawingml/2006/main" xmlns:r="http://schemas.openxmlformats.org/officeDocument/2006/relationships" xmlns:p="http://schemas.openxmlformats.org/presentationml/2006/main">
  <p:tag name="AS_UNIQUEID" val="3890"/>
</p:tagLst>
</file>

<file path=ppt/tags/tag295.xml><?xml version="1.0" encoding="utf-8"?>
<p:tagLst xmlns:a="http://schemas.openxmlformats.org/drawingml/2006/main" xmlns:r="http://schemas.openxmlformats.org/officeDocument/2006/relationships" xmlns:p="http://schemas.openxmlformats.org/presentationml/2006/main">
  <p:tag name="AS_UNIQUEID" val="3891"/>
</p:tagLst>
</file>

<file path=ppt/tags/tag296.xml><?xml version="1.0" encoding="utf-8"?>
<p:tagLst xmlns:a="http://schemas.openxmlformats.org/drawingml/2006/main" xmlns:r="http://schemas.openxmlformats.org/officeDocument/2006/relationships" xmlns:p="http://schemas.openxmlformats.org/presentationml/2006/main">
  <p:tag name="AS_UNIQUEID" val="3892"/>
</p:tagLst>
</file>

<file path=ppt/tags/tag297.xml><?xml version="1.0" encoding="utf-8"?>
<p:tagLst xmlns:a="http://schemas.openxmlformats.org/drawingml/2006/main" xmlns:r="http://schemas.openxmlformats.org/officeDocument/2006/relationships" xmlns:p="http://schemas.openxmlformats.org/presentationml/2006/main">
  <p:tag name="AS_UNIQUEID" val="2062"/>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AS_UNIQUEID" val="4358"/>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AS_UNIQUEID" val="4259"/>
</p:tagLst>
</file>

<file path=ppt/tags/tag30.xml><?xml version="1.0" encoding="utf-8"?>
<p:tagLst xmlns:a="http://schemas.openxmlformats.org/drawingml/2006/main" xmlns:r="http://schemas.openxmlformats.org/officeDocument/2006/relationships" xmlns:p="http://schemas.openxmlformats.org/presentationml/2006/main">
  <p:tag name="AS_UNIQUEID" val="4197"/>
</p:tagLst>
</file>

<file path=ppt/tags/tag300.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02.xml><?xml version="1.0" encoding="utf-8"?>
<p:tagLst xmlns:a="http://schemas.openxmlformats.org/drawingml/2006/main" xmlns:r="http://schemas.openxmlformats.org/officeDocument/2006/relationships" xmlns:p="http://schemas.openxmlformats.org/presentationml/2006/main">
  <p:tag name="AS_UNIQUEID" val="489"/>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AS_UNIQUEID" val="490"/>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AS_UNIQUEID" val="488"/>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AS_UNIQUEID" val="2205"/>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AS_UNIQUEID" val="2212"/>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AS_UNIQUEID" val="491"/>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AS_UNIQUEID" val="494"/>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AS_UNIQUEID" val="488"/>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AS_UNIQUEID" val="4199"/>
</p:tagLst>
</file>

<file path=ppt/tags/tag310.xml><?xml version="1.0" encoding="utf-8"?>
<p:tagLst xmlns:a="http://schemas.openxmlformats.org/drawingml/2006/main" xmlns:r="http://schemas.openxmlformats.org/officeDocument/2006/relationships" xmlns:p="http://schemas.openxmlformats.org/presentationml/2006/main">
  <p:tag name="AS_UNIQUEID" val="2213"/>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AS_UNIQUEID" val="2214"/>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AS_UNIQUEID" val="488"/>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AS_UNIQUEID" val="2215"/>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AS_UNIQUEID" val="2216"/>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AS_UNIQUEID" val="488"/>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AS_UNIQUEID" val="2217"/>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AS_UNIQUEID" val="2218"/>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AS_UNIQUEID" val="4368"/>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AS_UNIQUEID" val="1904"/>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AS_UNIQUEID" val="4200"/>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21.xml><?xml version="1.0" encoding="utf-8"?>
<p:tagLst xmlns:a="http://schemas.openxmlformats.org/drawingml/2006/main" xmlns:r="http://schemas.openxmlformats.org/officeDocument/2006/relationships" xmlns:p="http://schemas.openxmlformats.org/presentationml/2006/main">
  <p:tag name="AS_UNIQUEID" val="4160"/>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AS_UNIQUEID" val="654"/>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AS_UNIQUEID" val="655"/>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AS_UNIQUEID" val="1142"/>
</p:tagLst>
</file>

<file path=ppt/tags/tag325.xml><?xml version="1.0" encoding="utf-8"?>
<p:tagLst xmlns:a="http://schemas.openxmlformats.org/drawingml/2006/main" xmlns:r="http://schemas.openxmlformats.org/officeDocument/2006/relationships" xmlns:p="http://schemas.openxmlformats.org/presentationml/2006/main">
  <p:tag name="AS_UNIQUEID" val="4370"/>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AS_UNIQUEID" val="655"/>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AS_UNIQUEID" val="656"/>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AS_UNIQUEID" val="657"/>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AS_UNIQUEID" val="658"/>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AS_UNIQUEID" val="4201"/>
</p:tagLst>
</file>

<file path=ppt/tags/tag330.xml><?xml version="1.0" encoding="utf-8"?>
<p:tagLst xmlns:a="http://schemas.openxmlformats.org/drawingml/2006/main" xmlns:r="http://schemas.openxmlformats.org/officeDocument/2006/relationships" xmlns:p="http://schemas.openxmlformats.org/presentationml/2006/main">
  <p:tag name="AS_UNIQUEID" val="659"/>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AS_UNIQUEID" val="660"/>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AS_UNIQUEID" val="661"/>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AS_UNIQUEID" val="662"/>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AS_UNIQUEID" val="663"/>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AS_UNIQUEID" val="664"/>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AS_UNIQUEID" val="665"/>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AS_UNIQUEID" val="666"/>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AS_UNIQUEID" val="667"/>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AS_UNIQUEID" val="668"/>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AS_UNIQUEID" val="4202"/>
</p:tagLst>
</file>

<file path=ppt/tags/tag340.xml><?xml version="1.0" encoding="utf-8"?>
<p:tagLst xmlns:a="http://schemas.openxmlformats.org/drawingml/2006/main" xmlns:r="http://schemas.openxmlformats.org/officeDocument/2006/relationships" xmlns:p="http://schemas.openxmlformats.org/presentationml/2006/main">
  <p:tag name="AS_UNIQUEID" val="669"/>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AS_UNIQUEID" val="670"/>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AS_UNIQUEID" val="671"/>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AS_UNIQUEID" val="672"/>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AS_UNIQUEID" val="673"/>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AS_UNIQUEID" val="674"/>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AS_UNIQUEID" val="675"/>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AS_UNIQUEID" val="676"/>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AS_UNIQUEID" val="677"/>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AS_UNIQUEID" val="678"/>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AS_UNIQUEID" val="4203"/>
</p:tagLst>
</file>

<file path=ppt/tags/tag350.xml><?xml version="1.0" encoding="utf-8"?>
<p:tagLst xmlns:a="http://schemas.openxmlformats.org/drawingml/2006/main" xmlns:r="http://schemas.openxmlformats.org/officeDocument/2006/relationships" xmlns:p="http://schemas.openxmlformats.org/presentationml/2006/main">
  <p:tag name="AS_UNIQUEID" val="679"/>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AS_UNIQUEID" val="680"/>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AS_UNIQUEID" val="681"/>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54.xml><?xml version="1.0" encoding="utf-8"?>
<p:tagLst xmlns:a="http://schemas.openxmlformats.org/drawingml/2006/main" xmlns:r="http://schemas.openxmlformats.org/officeDocument/2006/relationships" xmlns:p="http://schemas.openxmlformats.org/presentationml/2006/main">
  <p:tag name="AS_UNIQUEID" val="4162"/>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AS_UNIQUEID" val="3917"/>
</p:tagLst>
</file>

<file path=ppt/tags/tag356.xml><?xml version="1.0" encoding="utf-8"?>
<p:tagLst xmlns:a="http://schemas.openxmlformats.org/drawingml/2006/main" xmlns:r="http://schemas.openxmlformats.org/officeDocument/2006/relationships" xmlns:p="http://schemas.openxmlformats.org/presentationml/2006/main">
  <p:tag name="AS_UNIQUEID" val="3919"/>
</p:tagLst>
</file>

<file path=ppt/tags/tag357.xml><?xml version="1.0" encoding="utf-8"?>
<p:tagLst xmlns:a="http://schemas.openxmlformats.org/drawingml/2006/main" xmlns:r="http://schemas.openxmlformats.org/officeDocument/2006/relationships" xmlns:p="http://schemas.openxmlformats.org/presentationml/2006/main">
  <p:tag name="AS_UNIQUEID" val="3921"/>
</p:tagLst>
</file>

<file path=ppt/tags/tag358.xml><?xml version="1.0" encoding="utf-8"?>
<p:tagLst xmlns:a="http://schemas.openxmlformats.org/drawingml/2006/main" xmlns:r="http://schemas.openxmlformats.org/officeDocument/2006/relationships" xmlns:p="http://schemas.openxmlformats.org/presentationml/2006/main">
  <p:tag name="AS_UNIQUEID" val="3922"/>
</p:tagLst>
</file>

<file path=ppt/tags/tag359.xml><?xml version="1.0" encoding="utf-8"?>
<p:tagLst xmlns:a="http://schemas.openxmlformats.org/drawingml/2006/main" xmlns:r="http://schemas.openxmlformats.org/officeDocument/2006/relationships" xmlns:p="http://schemas.openxmlformats.org/presentationml/2006/main">
  <p:tag name="AS_UNIQUEID" val="3923"/>
</p:tagLst>
</file>

<file path=ppt/tags/tag36.xml><?xml version="1.0" encoding="utf-8"?>
<p:tagLst xmlns:a="http://schemas.openxmlformats.org/drawingml/2006/main" xmlns:r="http://schemas.openxmlformats.org/officeDocument/2006/relationships" xmlns:p="http://schemas.openxmlformats.org/presentationml/2006/main">
  <p:tag name="AS_UNIQUEID" val="4204"/>
</p:tagLst>
</file>

<file path=ppt/tags/tag360.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AS_UNIQUEID" val="4375"/>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AS_UNIQUEID" val="2062"/>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AS_UNIQUEID" val="2062"/>
</p:tagLst>
</file>

<file path=ppt/tags/tag365.xml><?xml version="1.0" encoding="utf-8"?>
<p:tagLst xmlns:a="http://schemas.openxmlformats.org/drawingml/2006/main" xmlns:r="http://schemas.openxmlformats.org/officeDocument/2006/relationships" xmlns:p="http://schemas.openxmlformats.org/presentationml/2006/main">
  <p:tag name="AS_UNIQUEID" val="4372"/>
</p:tagLst>
</file>

<file path=ppt/tags/tag366.xml><?xml version="1.0" encoding="utf-8"?>
<p:tagLst xmlns:a="http://schemas.openxmlformats.org/drawingml/2006/main" xmlns:r="http://schemas.openxmlformats.org/officeDocument/2006/relationships" xmlns:p="http://schemas.openxmlformats.org/presentationml/2006/main">
  <p:tag name="AS_UNIQUEID" val="4373"/>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68.xml><?xml version="1.0" encoding="utf-8"?>
<p:tagLst xmlns:a="http://schemas.openxmlformats.org/drawingml/2006/main" xmlns:r="http://schemas.openxmlformats.org/officeDocument/2006/relationships" xmlns:p="http://schemas.openxmlformats.org/presentationml/2006/main">
  <p:tag name="AS_UNIQUEID" val="4164"/>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AS_UNIQUEID" val="3957"/>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AS_UNIQUEID" val="4205"/>
</p:tagLst>
</file>

<file path=ppt/tags/tag370.xml><?xml version="1.0" encoding="utf-8"?>
<p:tagLst xmlns:a="http://schemas.openxmlformats.org/drawingml/2006/main" xmlns:r="http://schemas.openxmlformats.org/officeDocument/2006/relationships" xmlns:p="http://schemas.openxmlformats.org/presentationml/2006/main">
  <p:tag name="AS_UNIQUEID" val="3958"/>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AS_UNIQUEID" val="3959"/>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AS_UNIQUEID" val="4165"/>
</p:tagLst>
</file>

<file path=ppt/tags/tag373.xml><?xml version="1.0" encoding="utf-8"?>
<p:tagLst xmlns:a="http://schemas.openxmlformats.org/drawingml/2006/main" xmlns:r="http://schemas.openxmlformats.org/officeDocument/2006/relationships" xmlns:p="http://schemas.openxmlformats.org/presentationml/2006/main">
  <p:tag name="AS_UNIQUEID" val="4166"/>
</p:tagLst>
</file>

<file path=ppt/tags/tag374.xml><?xml version="1.0" encoding="utf-8"?>
<p:tagLst xmlns:a="http://schemas.openxmlformats.org/drawingml/2006/main" xmlns:r="http://schemas.openxmlformats.org/officeDocument/2006/relationships" xmlns:p="http://schemas.openxmlformats.org/presentationml/2006/main">
  <p:tag name="AS_UNIQUEID" val="4167"/>
</p:tagLst>
</file>

<file path=ppt/tags/tag375.xml><?xml version="1.0" encoding="utf-8"?>
<p:tagLst xmlns:a="http://schemas.openxmlformats.org/drawingml/2006/main" xmlns:r="http://schemas.openxmlformats.org/officeDocument/2006/relationships" xmlns:p="http://schemas.openxmlformats.org/presentationml/2006/main">
  <p:tag name="AS_UNIQUEID" val="4168"/>
</p:tagLst>
</file>

<file path=ppt/tags/tag376.xml><?xml version="1.0" encoding="utf-8"?>
<p:tagLst xmlns:a="http://schemas.openxmlformats.org/drawingml/2006/main" xmlns:r="http://schemas.openxmlformats.org/officeDocument/2006/relationships" xmlns:p="http://schemas.openxmlformats.org/presentationml/2006/main">
  <p:tag name="AS_UNIQUEID" val="2893"/>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AS_UNIQUEID" val="90"/>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AS_UNIQUEID" val="4377"/>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AS_UNIQUEID" val="2459"/>
</p:tagLst>
</file>

<file path=ppt/tags/tag38.xml><?xml version="1.0" encoding="utf-8"?>
<p:tagLst xmlns:a="http://schemas.openxmlformats.org/drawingml/2006/main" xmlns:r="http://schemas.openxmlformats.org/officeDocument/2006/relationships" xmlns:p="http://schemas.openxmlformats.org/presentationml/2006/main">
  <p:tag name="AS_UNIQUEID" val="4206"/>
</p:tagLst>
</file>

<file path=ppt/tags/tag380.xml><?xml version="1.0" encoding="utf-8"?>
<p:tagLst xmlns:a="http://schemas.openxmlformats.org/drawingml/2006/main" xmlns:r="http://schemas.openxmlformats.org/officeDocument/2006/relationships" xmlns:p="http://schemas.openxmlformats.org/presentationml/2006/main">
  <p:tag name="AS_UNIQUEID" val="2109"/>
</p:tagLst>
</file>

<file path=ppt/tags/tag381.xml><?xml version="1.0" encoding="utf-8"?>
<p:tagLst xmlns:a="http://schemas.openxmlformats.org/drawingml/2006/main" xmlns:r="http://schemas.openxmlformats.org/officeDocument/2006/relationships" xmlns:p="http://schemas.openxmlformats.org/presentationml/2006/main">
  <p:tag name="AS_UNIQUEID" val="2109"/>
</p:tagLst>
</file>

<file path=ppt/tags/tag382.xml><?xml version="1.0" encoding="utf-8"?>
<p:tagLst xmlns:a="http://schemas.openxmlformats.org/drawingml/2006/main" xmlns:r="http://schemas.openxmlformats.org/officeDocument/2006/relationships" xmlns:p="http://schemas.openxmlformats.org/presentationml/2006/main">
  <p:tag name="AS_UNIQUEID" val="1168"/>
</p:tagLst>
</file>

<file path=ppt/tags/tag383.xml><?xml version="1.0" encoding="utf-8"?>
<p:tagLst xmlns:a="http://schemas.openxmlformats.org/drawingml/2006/main" xmlns:r="http://schemas.openxmlformats.org/officeDocument/2006/relationships" xmlns:p="http://schemas.openxmlformats.org/presentationml/2006/main">
  <p:tag name="AS_UNIQUEID" val="1168"/>
</p:tagLst>
</file>

<file path=ppt/tags/tag384.xml><?xml version="1.0" encoding="utf-8"?>
<p:tagLst xmlns:a="http://schemas.openxmlformats.org/drawingml/2006/main" xmlns:r="http://schemas.openxmlformats.org/officeDocument/2006/relationships" xmlns:p="http://schemas.openxmlformats.org/presentationml/2006/main">
  <p:tag name="AS_UNIQUEID" val="4382"/>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AS_UNIQUEID" val="2113"/>
</p:tagLst>
</file>

<file path=ppt/tags/tag386.xml><?xml version="1.0" encoding="utf-8"?>
<p:tagLst xmlns:a="http://schemas.openxmlformats.org/drawingml/2006/main" xmlns:r="http://schemas.openxmlformats.org/officeDocument/2006/relationships" xmlns:p="http://schemas.openxmlformats.org/presentationml/2006/main">
  <p:tag name="AS_UNIQUEID" val="2114"/>
</p:tagLst>
</file>

<file path=ppt/tags/tag387.xml><?xml version="1.0" encoding="utf-8"?>
<p:tagLst xmlns:a="http://schemas.openxmlformats.org/drawingml/2006/main" xmlns:r="http://schemas.openxmlformats.org/officeDocument/2006/relationships" xmlns:p="http://schemas.openxmlformats.org/presentationml/2006/main">
  <p:tag name="AS_UNIQUEID" val="2115"/>
</p:tagLst>
</file>

<file path=ppt/tags/tag388.xml><?xml version="1.0" encoding="utf-8"?>
<p:tagLst xmlns:a="http://schemas.openxmlformats.org/drawingml/2006/main" xmlns:r="http://schemas.openxmlformats.org/officeDocument/2006/relationships" xmlns:p="http://schemas.openxmlformats.org/presentationml/2006/main">
  <p:tag name="AS_UNIQUEID" val="2116"/>
</p:tagLst>
</file>

<file path=ppt/tags/tag389.xml><?xml version="1.0" encoding="utf-8"?>
<p:tagLst xmlns:a="http://schemas.openxmlformats.org/drawingml/2006/main" xmlns:r="http://schemas.openxmlformats.org/officeDocument/2006/relationships" xmlns:p="http://schemas.openxmlformats.org/presentationml/2006/main">
  <p:tag name="AS_UNIQUEID" val="2117"/>
</p:tagLst>
</file>

<file path=ppt/tags/tag39.xml><?xml version="1.0" encoding="utf-8"?>
<p:tagLst xmlns:a="http://schemas.openxmlformats.org/drawingml/2006/main" xmlns:r="http://schemas.openxmlformats.org/officeDocument/2006/relationships" xmlns:p="http://schemas.openxmlformats.org/presentationml/2006/main">
  <p:tag name="AS_UNIQUEID" val="4208"/>
</p:tagLst>
</file>

<file path=ppt/tags/tag390.xml><?xml version="1.0" encoding="utf-8"?>
<p:tagLst xmlns:a="http://schemas.openxmlformats.org/drawingml/2006/main" xmlns:r="http://schemas.openxmlformats.org/officeDocument/2006/relationships" xmlns:p="http://schemas.openxmlformats.org/presentationml/2006/main">
  <p:tag name="AS_UNIQUEID" val="2118"/>
</p:tagLst>
</file>

<file path=ppt/tags/tag391.xml><?xml version="1.0" encoding="utf-8"?>
<p:tagLst xmlns:a="http://schemas.openxmlformats.org/drawingml/2006/main" xmlns:r="http://schemas.openxmlformats.org/officeDocument/2006/relationships" xmlns:p="http://schemas.openxmlformats.org/presentationml/2006/main">
  <p:tag name="AS_UNIQUEID" val="2119"/>
</p:tagLst>
</file>

<file path=ppt/tags/tag392.xml><?xml version="1.0" encoding="utf-8"?>
<p:tagLst xmlns:a="http://schemas.openxmlformats.org/drawingml/2006/main" xmlns:r="http://schemas.openxmlformats.org/officeDocument/2006/relationships" xmlns:p="http://schemas.openxmlformats.org/presentationml/2006/main">
  <p:tag name="AS_UNIQUEID" val="2120"/>
</p:tagLst>
</file>

<file path=ppt/tags/tag393.xml><?xml version="1.0" encoding="utf-8"?>
<p:tagLst xmlns:a="http://schemas.openxmlformats.org/drawingml/2006/main" xmlns:r="http://schemas.openxmlformats.org/officeDocument/2006/relationships" xmlns:p="http://schemas.openxmlformats.org/presentationml/2006/main">
  <p:tag name="AS_UNIQUEID" val="2121"/>
</p:tagLst>
</file>

<file path=ppt/tags/tag394.xml><?xml version="1.0" encoding="utf-8"?>
<p:tagLst xmlns:a="http://schemas.openxmlformats.org/drawingml/2006/main" xmlns:r="http://schemas.openxmlformats.org/officeDocument/2006/relationships" xmlns:p="http://schemas.openxmlformats.org/presentationml/2006/main">
  <p:tag name="AS_UNIQUEID" val="2460"/>
</p:tagLst>
</file>

<file path=ppt/tags/tag395.xml><?xml version="1.0" encoding="utf-8"?>
<p:tagLst xmlns:a="http://schemas.openxmlformats.org/drawingml/2006/main" xmlns:r="http://schemas.openxmlformats.org/officeDocument/2006/relationships" xmlns:p="http://schemas.openxmlformats.org/presentationml/2006/main">
  <p:tag name="AS_UNIQUEID" val="2463"/>
</p:tagLst>
</file>

<file path=ppt/tags/tag396.xml><?xml version="1.0" encoding="utf-8"?>
<p:tagLst xmlns:a="http://schemas.openxmlformats.org/drawingml/2006/main" xmlns:r="http://schemas.openxmlformats.org/officeDocument/2006/relationships" xmlns:p="http://schemas.openxmlformats.org/presentationml/2006/main">
  <p:tag name="AS_UNIQUEID" val="2461"/>
</p:tagLst>
</file>

<file path=ppt/tags/tag397.xml><?xml version="1.0" encoding="utf-8"?>
<p:tagLst xmlns:a="http://schemas.openxmlformats.org/drawingml/2006/main" xmlns:r="http://schemas.openxmlformats.org/officeDocument/2006/relationships" xmlns:p="http://schemas.openxmlformats.org/presentationml/2006/main">
  <p:tag name="AS_UNIQUEID" val="2462"/>
</p:tagLst>
</file>

<file path=ppt/tags/tag4.xml><?xml version="1.0" encoding="utf-8"?>
<p:tagLst xmlns:a="http://schemas.openxmlformats.org/drawingml/2006/main" xmlns:r="http://schemas.openxmlformats.org/officeDocument/2006/relationships" xmlns:p="http://schemas.openxmlformats.org/presentationml/2006/main">
  <p:tag name="AS_UNIQUEID" val="4260"/>
</p:tagLst>
</file>

<file path=ppt/tags/tag40.xml><?xml version="1.0" encoding="utf-8"?>
<p:tagLst xmlns:a="http://schemas.openxmlformats.org/drawingml/2006/main" xmlns:r="http://schemas.openxmlformats.org/officeDocument/2006/relationships" xmlns:p="http://schemas.openxmlformats.org/presentationml/2006/main">
  <p:tag name="AS_UNIQUEID" val="4209"/>
</p:tagLst>
</file>

<file path=ppt/tags/tag41.xml><?xml version="1.0" encoding="utf-8"?>
<p:tagLst xmlns:a="http://schemas.openxmlformats.org/drawingml/2006/main" xmlns:r="http://schemas.openxmlformats.org/officeDocument/2006/relationships" xmlns:p="http://schemas.openxmlformats.org/presentationml/2006/main">
  <p:tag name="AS_UNIQUEID" val="4210"/>
</p:tagLst>
</file>

<file path=ppt/tags/tag42.xml><?xml version="1.0" encoding="utf-8"?>
<p:tagLst xmlns:a="http://schemas.openxmlformats.org/drawingml/2006/main" xmlns:r="http://schemas.openxmlformats.org/officeDocument/2006/relationships" xmlns:p="http://schemas.openxmlformats.org/presentationml/2006/main">
  <p:tag name="AS_UNIQUEID" val="4211"/>
</p:tagLst>
</file>

<file path=ppt/tags/tag43.xml><?xml version="1.0" encoding="utf-8"?>
<p:tagLst xmlns:a="http://schemas.openxmlformats.org/drawingml/2006/main" xmlns:r="http://schemas.openxmlformats.org/officeDocument/2006/relationships" xmlns:p="http://schemas.openxmlformats.org/presentationml/2006/main">
  <p:tag name="AS_UNIQUEID" val="4213"/>
</p:tagLst>
</file>

<file path=ppt/tags/tag44.xml><?xml version="1.0" encoding="utf-8"?>
<p:tagLst xmlns:a="http://schemas.openxmlformats.org/drawingml/2006/main" xmlns:r="http://schemas.openxmlformats.org/officeDocument/2006/relationships" xmlns:p="http://schemas.openxmlformats.org/presentationml/2006/main">
  <p:tag name="AS_UNIQUEID" val="4214"/>
</p:tagLst>
</file>

<file path=ppt/tags/tag45.xml><?xml version="1.0" encoding="utf-8"?>
<p:tagLst xmlns:a="http://schemas.openxmlformats.org/drawingml/2006/main" xmlns:r="http://schemas.openxmlformats.org/officeDocument/2006/relationships" xmlns:p="http://schemas.openxmlformats.org/presentationml/2006/main">
  <p:tag name="AS_UNIQUEID" val="4215"/>
</p:tagLst>
</file>

<file path=ppt/tags/tag46.xml><?xml version="1.0" encoding="utf-8"?>
<p:tagLst xmlns:a="http://schemas.openxmlformats.org/drawingml/2006/main" xmlns:r="http://schemas.openxmlformats.org/officeDocument/2006/relationships" xmlns:p="http://schemas.openxmlformats.org/presentationml/2006/main">
  <p:tag name="AS_UNIQUEID" val="4217"/>
</p:tagLst>
</file>

<file path=ppt/tags/tag47.xml><?xml version="1.0" encoding="utf-8"?>
<p:tagLst xmlns:a="http://schemas.openxmlformats.org/drawingml/2006/main" xmlns:r="http://schemas.openxmlformats.org/officeDocument/2006/relationships" xmlns:p="http://schemas.openxmlformats.org/presentationml/2006/main">
  <p:tag name="AS_UNIQUEID" val="4218"/>
</p:tagLst>
</file>

<file path=ppt/tags/tag48.xml><?xml version="1.0" encoding="utf-8"?>
<p:tagLst xmlns:a="http://schemas.openxmlformats.org/drawingml/2006/main" xmlns:r="http://schemas.openxmlformats.org/officeDocument/2006/relationships" xmlns:p="http://schemas.openxmlformats.org/presentationml/2006/main">
  <p:tag name="AS_UNIQUEID" val="4219"/>
</p:tagLst>
</file>

<file path=ppt/tags/tag49.xml><?xml version="1.0" encoding="utf-8"?>
<p:tagLst xmlns:a="http://schemas.openxmlformats.org/drawingml/2006/main" xmlns:r="http://schemas.openxmlformats.org/officeDocument/2006/relationships" xmlns:p="http://schemas.openxmlformats.org/presentationml/2006/main">
  <p:tag name="AS_UNIQUEID" val="4220"/>
</p:tagLst>
</file>

<file path=ppt/tags/tag5.xml><?xml version="1.0" encoding="utf-8"?>
<p:tagLst xmlns:a="http://schemas.openxmlformats.org/drawingml/2006/main" xmlns:r="http://schemas.openxmlformats.org/officeDocument/2006/relationships" xmlns:p="http://schemas.openxmlformats.org/presentationml/2006/main">
  <p:tag name="AS_UNIQUEID" val="4261"/>
</p:tagLst>
</file>

<file path=ppt/tags/tag50.xml><?xml version="1.0" encoding="utf-8"?>
<p:tagLst xmlns:a="http://schemas.openxmlformats.org/drawingml/2006/main" xmlns:r="http://schemas.openxmlformats.org/officeDocument/2006/relationships" xmlns:p="http://schemas.openxmlformats.org/presentationml/2006/main">
  <p:tag name="AS_UNIQUEID" val="4221"/>
</p:tagLst>
</file>

<file path=ppt/tags/tag51.xml><?xml version="1.0" encoding="utf-8"?>
<p:tagLst xmlns:a="http://schemas.openxmlformats.org/drawingml/2006/main" xmlns:r="http://schemas.openxmlformats.org/officeDocument/2006/relationships" xmlns:p="http://schemas.openxmlformats.org/presentationml/2006/main">
  <p:tag name="AS_UNIQUEID" val="4222"/>
</p:tagLst>
</file>

<file path=ppt/tags/tag52.xml><?xml version="1.0" encoding="utf-8"?>
<p:tagLst xmlns:a="http://schemas.openxmlformats.org/drawingml/2006/main" xmlns:r="http://schemas.openxmlformats.org/officeDocument/2006/relationships" xmlns:p="http://schemas.openxmlformats.org/presentationml/2006/main">
  <p:tag name="AS_UNIQUEID" val="4224"/>
</p:tagLst>
</file>

<file path=ppt/tags/tag53.xml><?xml version="1.0" encoding="utf-8"?>
<p:tagLst xmlns:a="http://schemas.openxmlformats.org/drawingml/2006/main" xmlns:r="http://schemas.openxmlformats.org/officeDocument/2006/relationships" xmlns:p="http://schemas.openxmlformats.org/presentationml/2006/main">
  <p:tag name="AS_UNIQUEID" val="4225"/>
</p:tagLst>
</file>

<file path=ppt/tags/tag54.xml><?xml version="1.0" encoding="utf-8"?>
<p:tagLst xmlns:a="http://schemas.openxmlformats.org/drawingml/2006/main" xmlns:r="http://schemas.openxmlformats.org/officeDocument/2006/relationships" xmlns:p="http://schemas.openxmlformats.org/presentationml/2006/main">
  <p:tag name="AS_UNIQUEID" val="4226"/>
</p:tagLst>
</file>

<file path=ppt/tags/tag55.xml><?xml version="1.0" encoding="utf-8"?>
<p:tagLst xmlns:a="http://schemas.openxmlformats.org/drawingml/2006/main" xmlns:r="http://schemas.openxmlformats.org/officeDocument/2006/relationships" xmlns:p="http://schemas.openxmlformats.org/presentationml/2006/main">
  <p:tag name="AS_UNIQUEID" val="4227"/>
</p:tagLst>
</file>

<file path=ppt/tags/tag56.xml><?xml version="1.0" encoding="utf-8"?>
<p:tagLst xmlns:a="http://schemas.openxmlformats.org/drawingml/2006/main" xmlns:r="http://schemas.openxmlformats.org/officeDocument/2006/relationships" xmlns:p="http://schemas.openxmlformats.org/presentationml/2006/main">
  <p:tag name="AS_UNIQUEID" val="4228"/>
</p:tagLst>
</file>

<file path=ppt/tags/tag57.xml><?xml version="1.0" encoding="utf-8"?>
<p:tagLst xmlns:a="http://schemas.openxmlformats.org/drawingml/2006/main" xmlns:r="http://schemas.openxmlformats.org/officeDocument/2006/relationships" xmlns:p="http://schemas.openxmlformats.org/presentationml/2006/main">
  <p:tag name="AS_UNIQUEID" val="4229"/>
</p:tagLst>
</file>

<file path=ppt/tags/tag58.xml><?xml version="1.0" encoding="utf-8"?>
<p:tagLst xmlns:a="http://schemas.openxmlformats.org/drawingml/2006/main" xmlns:r="http://schemas.openxmlformats.org/officeDocument/2006/relationships" xmlns:p="http://schemas.openxmlformats.org/presentationml/2006/main">
  <p:tag name="AS_UNIQUEID" val="4231"/>
</p:tagLst>
</file>

<file path=ppt/tags/tag59.xml><?xml version="1.0" encoding="utf-8"?>
<p:tagLst xmlns:a="http://schemas.openxmlformats.org/drawingml/2006/main" xmlns:r="http://schemas.openxmlformats.org/officeDocument/2006/relationships" xmlns:p="http://schemas.openxmlformats.org/presentationml/2006/main">
  <p:tag name="AS_UNIQUEID" val="4232"/>
</p:tagLst>
</file>

<file path=ppt/tags/tag6.xml><?xml version="1.0" encoding="utf-8"?>
<p:tagLst xmlns:a="http://schemas.openxmlformats.org/drawingml/2006/main" xmlns:r="http://schemas.openxmlformats.org/officeDocument/2006/relationships" xmlns:p="http://schemas.openxmlformats.org/presentationml/2006/main">
  <p:tag name="AS_UNIQUEID" val="4262"/>
</p:tagLst>
</file>

<file path=ppt/tags/tag60.xml><?xml version="1.0" encoding="utf-8"?>
<p:tagLst xmlns:a="http://schemas.openxmlformats.org/drawingml/2006/main" xmlns:r="http://schemas.openxmlformats.org/officeDocument/2006/relationships" xmlns:p="http://schemas.openxmlformats.org/presentationml/2006/main">
  <p:tag name="AS_UNIQUEID" val="4233"/>
</p:tagLst>
</file>

<file path=ppt/tags/tag61.xml><?xml version="1.0" encoding="utf-8"?>
<p:tagLst xmlns:a="http://schemas.openxmlformats.org/drawingml/2006/main" xmlns:r="http://schemas.openxmlformats.org/officeDocument/2006/relationships" xmlns:p="http://schemas.openxmlformats.org/presentationml/2006/main">
  <p:tag name="AS_UNIQUEID" val="4234"/>
</p:tagLst>
</file>

<file path=ppt/tags/tag62.xml><?xml version="1.0" encoding="utf-8"?>
<p:tagLst xmlns:a="http://schemas.openxmlformats.org/drawingml/2006/main" xmlns:r="http://schemas.openxmlformats.org/officeDocument/2006/relationships" xmlns:p="http://schemas.openxmlformats.org/presentationml/2006/main">
  <p:tag name="AS_UNIQUEID" val="4235"/>
</p:tagLst>
</file>

<file path=ppt/tags/tag63.xml><?xml version="1.0" encoding="utf-8"?>
<p:tagLst xmlns:a="http://schemas.openxmlformats.org/drawingml/2006/main" xmlns:r="http://schemas.openxmlformats.org/officeDocument/2006/relationships" xmlns:p="http://schemas.openxmlformats.org/presentationml/2006/main">
  <p:tag name="AS_UNIQUEID" val="4237"/>
</p:tagLst>
</file>

<file path=ppt/tags/tag64.xml><?xml version="1.0" encoding="utf-8"?>
<p:tagLst xmlns:a="http://schemas.openxmlformats.org/drawingml/2006/main" xmlns:r="http://schemas.openxmlformats.org/officeDocument/2006/relationships" xmlns:p="http://schemas.openxmlformats.org/presentationml/2006/main">
  <p:tag name="AS_UNIQUEID" val="4238"/>
</p:tagLst>
</file>

<file path=ppt/tags/tag65.xml><?xml version="1.0" encoding="utf-8"?>
<p:tagLst xmlns:a="http://schemas.openxmlformats.org/drawingml/2006/main" xmlns:r="http://schemas.openxmlformats.org/officeDocument/2006/relationships" xmlns:p="http://schemas.openxmlformats.org/presentationml/2006/main">
  <p:tag name="AS_UNIQUEID" val="4239"/>
</p:tagLst>
</file>

<file path=ppt/tags/tag66.xml><?xml version="1.0" encoding="utf-8"?>
<p:tagLst xmlns:a="http://schemas.openxmlformats.org/drawingml/2006/main" xmlns:r="http://schemas.openxmlformats.org/officeDocument/2006/relationships" xmlns:p="http://schemas.openxmlformats.org/presentationml/2006/main">
  <p:tag name="AS_UNIQUEID" val="4240"/>
</p:tagLst>
</file>

<file path=ppt/tags/tag67.xml><?xml version="1.0" encoding="utf-8"?>
<p:tagLst xmlns:a="http://schemas.openxmlformats.org/drawingml/2006/main" xmlns:r="http://schemas.openxmlformats.org/officeDocument/2006/relationships" xmlns:p="http://schemas.openxmlformats.org/presentationml/2006/main">
  <p:tag name="AS_UNIQUEID" val="4241"/>
</p:tagLst>
</file>

<file path=ppt/tags/tag68.xml><?xml version="1.0" encoding="utf-8"?>
<p:tagLst xmlns:a="http://schemas.openxmlformats.org/drawingml/2006/main" xmlns:r="http://schemas.openxmlformats.org/officeDocument/2006/relationships" xmlns:p="http://schemas.openxmlformats.org/presentationml/2006/main">
  <p:tag name="AS_UNIQUEID" val="4243"/>
</p:tagLst>
</file>

<file path=ppt/tags/tag69.xml><?xml version="1.0" encoding="utf-8"?>
<p:tagLst xmlns:a="http://schemas.openxmlformats.org/drawingml/2006/main" xmlns:r="http://schemas.openxmlformats.org/officeDocument/2006/relationships" xmlns:p="http://schemas.openxmlformats.org/presentationml/2006/main">
  <p:tag name="AS_UNIQUEID" val="4244"/>
</p:tagLst>
</file>

<file path=ppt/tags/tag7.xml><?xml version="1.0" encoding="utf-8"?>
<p:tagLst xmlns:a="http://schemas.openxmlformats.org/drawingml/2006/main" xmlns:r="http://schemas.openxmlformats.org/officeDocument/2006/relationships" xmlns:p="http://schemas.openxmlformats.org/presentationml/2006/main">
  <p:tag name="AS_UNIQUEID" val="4263"/>
</p:tagLst>
</file>

<file path=ppt/tags/tag70.xml><?xml version="1.0" encoding="utf-8"?>
<p:tagLst xmlns:a="http://schemas.openxmlformats.org/drawingml/2006/main" xmlns:r="http://schemas.openxmlformats.org/officeDocument/2006/relationships" xmlns:p="http://schemas.openxmlformats.org/presentationml/2006/main">
  <p:tag name="AS_UNIQUEID" val="4245"/>
</p:tagLst>
</file>

<file path=ppt/tags/tag71.xml><?xml version="1.0" encoding="utf-8"?>
<p:tagLst xmlns:a="http://schemas.openxmlformats.org/drawingml/2006/main" xmlns:r="http://schemas.openxmlformats.org/officeDocument/2006/relationships" xmlns:p="http://schemas.openxmlformats.org/presentationml/2006/main">
  <p:tag name="AS_UNIQUEID" val="4246"/>
</p:tagLst>
</file>

<file path=ppt/tags/tag72.xml><?xml version="1.0" encoding="utf-8"?>
<p:tagLst xmlns:a="http://schemas.openxmlformats.org/drawingml/2006/main" xmlns:r="http://schemas.openxmlformats.org/officeDocument/2006/relationships" xmlns:p="http://schemas.openxmlformats.org/presentationml/2006/main">
  <p:tag name="AS_UNIQUEID" val="1774"/>
</p:tagLst>
</file>

<file path=ppt/tags/tag73.xml><?xml version="1.0" encoding="utf-8"?>
<p:tagLst xmlns:a="http://schemas.openxmlformats.org/drawingml/2006/main" xmlns:r="http://schemas.openxmlformats.org/officeDocument/2006/relationships" xmlns:p="http://schemas.openxmlformats.org/presentationml/2006/main">
  <p:tag name="AS_UNIQUEID" val="1775"/>
</p:tagLst>
</file>

<file path=ppt/tags/tag74.xml><?xml version="1.0" encoding="utf-8"?>
<p:tagLst xmlns:a="http://schemas.openxmlformats.org/drawingml/2006/main" xmlns:r="http://schemas.openxmlformats.org/officeDocument/2006/relationships" xmlns:p="http://schemas.openxmlformats.org/presentationml/2006/main">
  <p:tag name="AS_UNIQUEID" val="1776"/>
</p:tagLst>
</file>

<file path=ppt/tags/tag75.xml><?xml version="1.0" encoding="utf-8"?>
<p:tagLst xmlns:a="http://schemas.openxmlformats.org/drawingml/2006/main" xmlns:r="http://schemas.openxmlformats.org/officeDocument/2006/relationships" xmlns:p="http://schemas.openxmlformats.org/presentationml/2006/main">
  <p:tag name="AS_UNIQUEID" val="1777"/>
</p:tagLst>
</file>

<file path=ppt/tags/tag76.xml><?xml version="1.0" encoding="utf-8"?>
<p:tagLst xmlns:a="http://schemas.openxmlformats.org/drawingml/2006/main" xmlns:r="http://schemas.openxmlformats.org/officeDocument/2006/relationships" xmlns:p="http://schemas.openxmlformats.org/presentationml/2006/main">
  <p:tag name="AS_UNIQUEID" val="1790"/>
</p:tagLst>
</file>

<file path=ppt/tags/tag77.xml><?xml version="1.0" encoding="utf-8"?>
<p:tagLst xmlns:a="http://schemas.openxmlformats.org/drawingml/2006/main" xmlns:r="http://schemas.openxmlformats.org/officeDocument/2006/relationships" xmlns:p="http://schemas.openxmlformats.org/presentationml/2006/main">
  <p:tag name="AS_UNIQUEID" val="1791"/>
</p:tagLst>
</file>

<file path=ppt/tags/tag78.xml><?xml version="1.0" encoding="utf-8"?>
<p:tagLst xmlns:a="http://schemas.openxmlformats.org/drawingml/2006/main" xmlns:r="http://schemas.openxmlformats.org/officeDocument/2006/relationships" xmlns:p="http://schemas.openxmlformats.org/presentationml/2006/main">
  <p:tag name="AS_UNIQUEID" val="1792"/>
</p:tagLst>
</file>

<file path=ppt/tags/tag79.xml><?xml version="1.0" encoding="utf-8"?>
<p:tagLst xmlns:a="http://schemas.openxmlformats.org/drawingml/2006/main" xmlns:r="http://schemas.openxmlformats.org/officeDocument/2006/relationships" xmlns:p="http://schemas.openxmlformats.org/presentationml/2006/main">
  <p:tag name="AS_UNIQUEID" val="1793"/>
</p:tagLst>
</file>

<file path=ppt/tags/tag8.xml><?xml version="1.0" encoding="utf-8"?>
<p:tagLst xmlns:a="http://schemas.openxmlformats.org/drawingml/2006/main" xmlns:r="http://schemas.openxmlformats.org/officeDocument/2006/relationships" xmlns:p="http://schemas.openxmlformats.org/presentationml/2006/main">
  <p:tag name="AS_UNIQUEID" val="4264"/>
</p:tagLst>
</file>

<file path=ppt/tags/tag80.xml><?xml version="1.0" encoding="utf-8"?>
<p:tagLst xmlns:a="http://schemas.openxmlformats.org/drawingml/2006/main" xmlns:r="http://schemas.openxmlformats.org/officeDocument/2006/relationships" xmlns:p="http://schemas.openxmlformats.org/presentationml/2006/main">
  <p:tag name="AS_UNIQUEID" val="1795"/>
</p:tagLst>
</file>

<file path=ppt/tags/tag81.xml><?xml version="1.0" encoding="utf-8"?>
<p:tagLst xmlns:a="http://schemas.openxmlformats.org/drawingml/2006/main" xmlns:r="http://schemas.openxmlformats.org/officeDocument/2006/relationships" xmlns:p="http://schemas.openxmlformats.org/presentationml/2006/main">
  <p:tag name="AS_UNIQUEID" val="1796"/>
</p:tagLst>
</file>

<file path=ppt/tags/tag82.xml><?xml version="1.0" encoding="utf-8"?>
<p:tagLst xmlns:a="http://schemas.openxmlformats.org/drawingml/2006/main" xmlns:r="http://schemas.openxmlformats.org/officeDocument/2006/relationships" xmlns:p="http://schemas.openxmlformats.org/presentationml/2006/main">
  <p:tag name="AS_UNIQUEID" val="1797"/>
</p:tagLst>
</file>

<file path=ppt/tags/tag83.xml><?xml version="1.0" encoding="utf-8"?>
<p:tagLst xmlns:a="http://schemas.openxmlformats.org/drawingml/2006/main" xmlns:r="http://schemas.openxmlformats.org/officeDocument/2006/relationships" xmlns:p="http://schemas.openxmlformats.org/presentationml/2006/main">
  <p:tag name="AS_UNIQUEID" val="1798"/>
</p:tagLst>
</file>

<file path=ppt/tags/tag84.xml><?xml version="1.0" encoding="utf-8"?>
<p:tagLst xmlns:a="http://schemas.openxmlformats.org/drawingml/2006/main" xmlns:r="http://schemas.openxmlformats.org/officeDocument/2006/relationships" xmlns:p="http://schemas.openxmlformats.org/presentationml/2006/main">
  <p:tag name="AS_UNIQUEID" val="1800"/>
</p:tagLst>
</file>

<file path=ppt/tags/tag85.xml><?xml version="1.0" encoding="utf-8"?>
<p:tagLst xmlns:a="http://schemas.openxmlformats.org/drawingml/2006/main" xmlns:r="http://schemas.openxmlformats.org/officeDocument/2006/relationships" xmlns:p="http://schemas.openxmlformats.org/presentationml/2006/main">
  <p:tag name="AS_UNIQUEID" val="1801"/>
</p:tagLst>
</file>

<file path=ppt/tags/tag86.xml><?xml version="1.0" encoding="utf-8"?>
<p:tagLst xmlns:a="http://schemas.openxmlformats.org/drawingml/2006/main" xmlns:r="http://schemas.openxmlformats.org/officeDocument/2006/relationships" xmlns:p="http://schemas.openxmlformats.org/presentationml/2006/main">
  <p:tag name="AS_UNIQUEID" val="1802"/>
</p:tagLst>
</file>

<file path=ppt/tags/tag87.xml><?xml version="1.0" encoding="utf-8"?>
<p:tagLst xmlns:a="http://schemas.openxmlformats.org/drawingml/2006/main" xmlns:r="http://schemas.openxmlformats.org/officeDocument/2006/relationships" xmlns:p="http://schemas.openxmlformats.org/presentationml/2006/main">
  <p:tag name="AS_UNIQUEID" val="1803"/>
</p:tagLst>
</file>

<file path=ppt/tags/tag88.xml><?xml version="1.0" encoding="utf-8"?>
<p:tagLst xmlns:a="http://schemas.openxmlformats.org/drawingml/2006/main" xmlns:r="http://schemas.openxmlformats.org/officeDocument/2006/relationships" xmlns:p="http://schemas.openxmlformats.org/presentationml/2006/main">
  <p:tag name="AS_UNIQUEID" val="1805"/>
</p:tagLst>
</file>

<file path=ppt/tags/tag89.xml><?xml version="1.0" encoding="utf-8"?>
<p:tagLst xmlns:a="http://schemas.openxmlformats.org/drawingml/2006/main" xmlns:r="http://schemas.openxmlformats.org/officeDocument/2006/relationships" xmlns:p="http://schemas.openxmlformats.org/presentationml/2006/main">
  <p:tag name="AS_UNIQUEID" val="1806"/>
</p:tagLst>
</file>

<file path=ppt/tags/tag9.xml><?xml version="1.0" encoding="utf-8"?>
<p:tagLst xmlns:a="http://schemas.openxmlformats.org/drawingml/2006/main" xmlns:r="http://schemas.openxmlformats.org/officeDocument/2006/relationships" xmlns:p="http://schemas.openxmlformats.org/presentationml/2006/main">
  <p:tag name="AS_UNIQUEID" val="4173"/>
</p:tagLst>
</file>

<file path=ppt/tags/tag90.xml><?xml version="1.0" encoding="utf-8"?>
<p:tagLst xmlns:a="http://schemas.openxmlformats.org/drawingml/2006/main" xmlns:r="http://schemas.openxmlformats.org/officeDocument/2006/relationships" xmlns:p="http://schemas.openxmlformats.org/presentationml/2006/main">
  <p:tag name="AS_UNIQUEID" val="1807"/>
</p:tagLst>
</file>

<file path=ppt/tags/tag91.xml><?xml version="1.0" encoding="utf-8"?>
<p:tagLst xmlns:a="http://schemas.openxmlformats.org/drawingml/2006/main" xmlns:r="http://schemas.openxmlformats.org/officeDocument/2006/relationships" xmlns:p="http://schemas.openxmlformats.org/presentationml/2006/main">
  <p:tag name="AS_UNIQUEID" val="1808"/>
</p:tagLst>
</file>

<file path=ppt/tags/tag92.xml><?xml version="1.0" encoding="utf-8"?>
<p:tagLst xmlns:a="http://schemas.openxmlformats.org/drawingml/2006/main" xmlns:r="http://schemas.openxmlformats.org/officeDocument/2006/relationships" xmlns:p="http://schemas.openxmlformats.org/presentationml/2006/main">
  <p:tag name="AS_UNIQUEID" val="1810"/>
</p:tagLst>
</file>

<file path=ppt/tags/tag93.xml><?xml version="1.0" encoding="utf-8"?>
<p:tagLst xmlns:a="http://schemas.openxmlformats.org/drawingml/2006/main" xmlns:r="http://schemas.openxmlformats.org/officeDocument/2006/relationships" xmlns:p="http://schemas.openxmlformats.org/presentationml/2006/main">
  <p:tag name="AS_UNIQUEID" val="1811"/>
</p:tagLst>
</file>

<file path=ppt/tags/tag94.xml><?xml version="1.0" encoding="utf-8"?>
<p:tagLst xmlns:a="http://schemas.openxmlformats.org/drawingml/2006/main" xmlns:r="http://schemas.openxmlformats.org/officeDocument/2006/relationships" xmlns:p="http://schemas.openxmlformats.org/presentationml/2006/main">
  <p:tag name="AS_UNIQUEID" val="1812"/>
</p:tagLst>
</file>

<file path=ppt/tags/tag95.xml><?xml version="1.0" encoding="utf-8"?>
<p:tagLst xmlns:a="http://schemas.openxmlformats.org/drawingml/2006/main" xmlns:r="http://schemas.openxmlformats.org/officeDocument/2006/relationships" xmlns:p="http://schemas.openxmlformats.org/presentationml/2006/main">
  <p:tag name="AS_UNIQUEID" val="1813"/>
</p:tagLst>
</file>

<file path=ppt/tags/tag96.xml><?xml version="1.0" encoding="utf-8"?>
<p:tagLst xmlns:a="http://schemas.openxmlformats.org/drawingml/2006/main" xmlns:r="http://schemas.openxmlformats.org/officeDocument/2006/relationships" xmlns:p="http://schemas.openxmlformats.org/presentationml/2006/main">
  <p:tag name="AS_UNIQUEID" val="1731"/>
</p:tagLst>
</file>

<file path=ppt/tags/tag97.xml><?xml version="1.0" encoding="utf-8"?>
<p:tagLst xmlns:a="http://schemas.openxmlformats.org/drawingml/2006/main" xmlns:r="http://schemas.openxmlformats.org/officeDocument/2006/relationships" xmlns:p="http://schemas.openxmlformats.org/presentationml/2006/main">
  <p:tag name="AS_UNIQUEID" val="3520"/>
</p:tagLst>
</file>

<file path=ppt/tags/tag98.xml><?xml version="1.0" encoding="utf-8"?>
<p:tagLst xmlns:a="http://schemas.openxmlformats.org/drawingml/2006/main" xmlns:r="http://schemas.openxmlformats.org/officeDocument/2006/relationships" xmlns:p="http://schemas.openxmlformats.org/presentationml/2006/main">
  <p:tag name="AS_UNIQUEID" val="1645"/>
</p:tagLst>
</file>

<file path=ppt/tags/tag99.xml><?xml version="1.0" encoding="utf-8"?>
<p:tagLst xmlns:a="http://schemas.openxmlformats.org/drawingml/2006/main" xmlns:r="http://schemas.openxmlformats.org/officeDocument/2006/relationships" xmlns:p="http://schemas.openxmlformats.org/presentationml/2006/main">
  <p:tag name="AS_UNIQUEID" val="164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dh3yr2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1481</Words>
  <Application>Microsoft Office PowerPoint</Application>
  <PresentationFormat>宽屏</PresentationFormat>
  <Paragraphs>201</Paragraphs>
  <Slides>15</Slides>
  <Notes>1</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15</vt:i4>
      </vt:variant>
    </vt:vector>
  </HeadingPairs>
  <TitlesOfParts>
    <vt:vector size="30" baseType="lpstr">
      <vt:lpstr>FZFSJW--GB1-0</vt:lpstr>
      <vt:lpstr>굴림</vt:lpstr>
      <vt:lpstr>等线</vt:lpstr>
      <vt:lpstr>黑体</vt:lpstr>
      <vt:lpstr>华文中宋</vt:lpstr>
      <vt:lpstr>楷体</vt:lpstr>
      <vt:lpstr>微软雅黑</vt:lpstr>
      <vt:lpstr>Arial</vt:lpstr>
      <vt:lpstr>Calibri</vt:lpstr>
      <vt:lpstr>Impact</vt:lpstr>
      <vt:lpstr>Times New Roman</vt:lpstr>
      <vt:lpstr>Wingdings</vt:lpstr>
      <vt:lpstr>第一PPT，www.1ppt.com</vt:lpstr>
      <vt:lpstr>7_Office 主题</vt:lpstr>
      <vt:lpstr>CS ChemDraw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7</cp:revision>
  <cp:lastPrinted>2023-06-26T22:32:00Z</cp:lastPrinted>
  <dcterms:created xsi:type="dcterms:W3CDTF">2023-06-26T22:32:00Z</dcterms:created>
  <dcterms:modified xsi:type="dcterms:W3CDTF">2025-02-13T04:59:09Z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8FBA481562364E41BF3888212529C473_12</vt:lpwstr>
  </property>
  <property fmtid="{D5CDD505-2E9C-101B-9397-08002B2CF9AE}" pid="7" name="KSOProductBuildVer">
    <vt:lpwstr>2052-11.1.0.14036</vt:lpwstr>
  </property>
</Properties>
</file>