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msword"/>
  <Default Extension="png" ContentType="image/png"/>
  <Default Extension="emf" ContentType="image/x-emf"/>
  <Default Extension="gif" ContentType="image/gif"/>
  <Default Extension="mp4" ContentType="vide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67" r:id="rId3"/>
    <p:sldMasterId id="2147483669" r:id="rId4"/>
  </p:sldMasterIdLst>
  <p:notesMasterIdLst>
    <p:notesMasterId r:id="rId5"/>
  </p:notesMasterIdLst>
  <p:sldIdLst>
    <p:sldId id="270" r:id="rId6"/>
    <p:sldId id="373" r:id="rId7"/>
    <p:sldId id="1447" r:id="rId8"/>
    <p:sldId id="724" r:id="rId9"/>
    <p:sldId id="262" r:id="rId10"/>
    <p:sldId id="1340" r:id="rId11"/>
    <p:sldId id="1484" r:id="rId12"/>
    <p:sldId id="1485" r:id="rId13"/>
    <p:sldId id="1486" r:id="rId14"/>
    <p:sldId id="1488" r:id="rId15"/>
    <p:sldId id="1487" r:id="rId16"/>
    <p:sldId id="1489" r:id="rId17"/>
    <p:sldId id="1490" r:id="rId18"/>
    <p:sldId id="1491" r:id="rId19"/>
    <p:sldId id="1493" r:id="rId20"/>
    <p:sldId id="1494" r:id="rId21"/>
    <p:sldId id="1495" r:id="rId22"/>
    <p:sldId id="1408" r:id="rId23"/>
    <p:sldId id="258" r:id="rId24"/>
  </p:sldIdLst>
  <p:sldSz cx="9144000" cy="5144135"/>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SkyUN.Org" initials="S" lastIdx="0" clrIdx="0"/>
  <p:cmAuthor id="2" name="作者" initials="A" lastIdx="0" clrIdx="1"/>
  <p:cmAuthor id="0" name="全品文教" initials="" lastIdx="0" clrIdx="0"/>
  <p:cmAuthor id="3" name="fafa" initials="f" lastIdx="0" clrIdx="1"/>
  <p:cmAuthor id="4" name="王习习" initials="王" lastIdx="0" clrIdx="0"/>
  <p:cmAuthor id="6" name="jwzx" initials="j" lastIdx="0" clrIdx="5"/>
  <p:cmAuthor id="7" name="GXSG-01" initials="G" lastIdx="0" clrIdx="6"/>
  <p:cmAuthor id="5" name="Administrator" initials="A" lastIdx="0" clrIdx="4"/>
  <p:cmAuthor id="8" name="kingsoft" initials="k" lastIdx="0" clrIdx="0"/>
  <p:cmAuthor id="9" name="姜伟光" initials="姜" lastIdx="0" clrIdx="0"/>
  <p:cmAuthor id="10" name="AutoBVT" initials="A" lastIdx="0" clrIdx="0"/>
  <p:cmAuthor id="12" name="黄岩" initials="黄" lastIdx="0" clrIdx="1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tags" Target="tags/tag452.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6.emf" /><Relationship Id="rId2" Type="http://schemas.openxmlformats.org/officeDocument/2006/relationships/image" Target="../media/image17.emf" /><Relationship Id="rId3" Type="http://schemas.openxmlformats.org/officeDocument/2006/relationships/image" Target="../media/image18.emf"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204.xml" /><Relationship Id="rId2" Type="http://schemas.openxmlformats.org/officeDocument/2006/relationships/tags" Target="../tags/tag205.xml" /><Relationship Id="rId3" Type="http://schemas.openxmlformats.org/officeDocument/2006/relationships/tags" Target="../tags/tag206.xml" /><Relationship Id="rId4" Type="http://schemas.openxmlformats.org/officeDocument/2006/relationships/tags" Target="../tags/tag207.xml" /><Relationship Id="rId5" Type="http://schemas.openxmlformats.org/officeDocument/2006/relationships/tags" Target="../tags/tag208.xml" /><Relationship Id="rId6" Type="http://schemas.openxmlformats.org/officeDocument/2006/relationships/tags" Target="../tags/tag209.xml" /><Relationship Id="rId7" Type="http://schemas.openxmlformats.org/officeDocument/2006/relationships/tags" Target="../tags/tag210.xml" /><Relationship Id="rId8"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6280" y="1143000"/>
            <a:ext cx="548544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217.xml" /><Relationship Id="rId4" Type="http://schemas.openxmlformats.org/officeDocument/2006/relationships/tags" Target="../tags/tag218.xml" /><Relationship Id="rId5" Type="http://schemas.openxmlformats.org/officeDocument/2006/relationships/tags" Target="../tags/tag219.xml" /><Relationship Id="rId6" Type="http://schemas.openxmlformats.org/officeDocument/2006/relationships/tags" Target="../tags/tag220.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tags" Target="../tags/tag253.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419.xml" /><Relationship Id="rId4" Type="http://schemas.openxmlformats.org/officeDocument/2006/relationships/tags" Target="../tags/tag420.xml" /><Relationship Id="rId5" Type="http://schemas.openxmlformats.org/officeDocument/2006/relationships/tags" Target="../tags/tag421.xml" /><Relationship Id="rId6" Type="http://schemas.openxmlformats.org/officeDocument/2006/relationships/tags" Target="../tags/tag422.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a:xfrm>
            <a:off x="382588" y="685800"/>
            <a:ext cx="6092825" cy="3429000"/>
          </a:xfrm>
        </p:spPr>
      </p:sp>
      <p:sp>
        <p:nvSpPr>
          <p:cNvPr id="3" name="备注占位符 2"/>
          <p:cNvSpPr txBox="1">
            <a:spLocks noGrp="1"/>
          </p:cNvSpPr>
          <p:nvPr>
            <p:ph type="body" idx="1"/>
            <p:custDataLst>
              <p:tags r:id="rId5"/>
            </p:custDataLst>
          </p:nvPr>
        </p:nvSpPr>
        <p:spPr/>
        <p:txBody>
          <a:bodyPr/>
          <a:lstStyle/>
          <a:p>
            <a:r>
              <a:rPr lang="zh-CN" altLang="en-US" smtClean="0"/>
              <a:t>更多模版：亮亮图文旗舰店https://liangliangtuwen.tmall.com</a:t>
            </a:r>
          </a:p>
        </p:txBody>
      </p:sp>
      <p:sp>
        <p:nvSpPr>
          <p:cNvPr id="4" name="灯片编号占位符 3"/>
          <p:cNvSpPr>
            <a:spLocks noGrp="1"/>
          </p:cNvSpPr>
          <p:nvPr>
            <p:ph type="sldNum" sz="quarter" idx="10"/>
            <p:custDataLst>
              <p:tags r:id="rId6"/>
            </p:custDataLst>
          </p:nvPr>
        </p:nvSpPr>
        <p:spPr/>
        <p:txBody>
          <a:bodyPr/>
          <a:lstStyle/>
          <a:p>
            <a:fld id="{A11FC198-2D83-4DFC-8CDD-7D23AF44D411}"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a:xfrm>
            <a:off x="382588" y="685800"/>
            <a:ext cx="6092825" cy="3429000"/>
          </a:xfrm>
        </p:spPr>
      </p:sp>
      <p:sp>
        <p:nvSpPr>
          <p:cNvPr id="3" name="备注占位符 2"/>
          <p:cNvSpPr txBox="1">
            <a:spLocks noGrp="1"/>
          </p:cNvSpPr>
          <p:nvPr>
            <p:ph type="body" idx="1"/>
            <p:custDataLst>
              <p:tags r:id="rId5"/>
            </p:custDataLst>
          </p:nvPr>
        </p:nvSpPr>
        <p:spPr/>
        <p:txBody>
          <a:bodyPr/>
          <a:lstStyle/>
          <a:p>
            <a:r>
              <a:rPr lang="zh-CN" altLang="en-US" smtClean="0"/>
              <a:t>更多模版：亮亮图文旗舰店https://liangliangtuwen.tmall.com</a:t>
            </a:r>
          </a:p>
        </p:txBody>
      </p:sp>
      <p:sp>
        <p:nvSpPr>
          <p:cNvPr id="4" name="灯片编号占位符 3"/>
          <p:cNvSpPr>
            <a:spLocks noGrp="1"/>
          </p:cNvSpPr>
          <p:nvPr>
            <p:ph type="sldNum" sz="quarter" idx="10"/>
            <p:custDataLst>
              <p:tags r:id="rId6"/>
            </p:custDataLst>
          </p:nvPr>
        </p:nvSpPr>
        <p:spPr/>
        <p:txBody>
          <a:bodyPr/>
          <a:lstStyle/>
          <a:p>
            <a:fld id="{A11FC198-2D83-4DFC-8CDD-7D23AF44D411}" type="slidenum">
              <a:rPr lang="zh-CN" altLang="en-US" smtClean="0"/>
              <a:t>18</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7.xml" /><Relationship Id="rId2" Type="http://schemas.openxmlformats.org/officeDocument/2006/relationships/tags" Target="../tags/tag68.xml" /><Relationship Id="rId3" Type="http://schemas.openxmlformats.org/officeDocument/2006/relationships/tags" Target="../tags/tag69.xml" /><Relationship Id="rId4" Type="http://schemas.openxmlformats.org/officeDocument/2006/relationships/tags" Target="../tags/tag70.xml" /><Relationship Id="rId5" Type="http://schemas.openxmlformats.org/officeDocument/2006/relationships/tags" Target="../tags/tag71.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2.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tags" Target="../tags/tag77.xml" /><Relationship Id="rId7"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78.xml"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79.xml"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80.xml" /><Relationship Id="rId2" Type="http://schemas.openxmlformats.org/officeDocument/2006/relationships/tags" Target="../tags/tag81.xml"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82.xml"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83.xml" /><Relationship Id="rId10" Type="http://schemas.openxmlformats.org/officeDocument/2006/relationships/tags" Target="../tags/tag92.xml" /><Relationship Id="rId11" Type="http://schemas.openxmlformats.org/officeDocument/2006/relationships/tags" Target="../tags/tag93.xml" /><Relationship Id="rId12" Type="http://schemas.openxmlformats.org/officeDocument/2006/relationships/tags" Target="../tags/tag94.xml" /><Relationship Id="rId13" Type="http://schemas.openxmlformats.org/officeDocument/2006/relationships/tags" Target="../tags/tag95.xml" /><Relationship Id="rId14" Type="http://schemas.openxmlformats.org/officeDocument/2006/relationships/tags" Target="../tags/tag96.xml" /><Relationship Id="rId15" Type="http://schemas.openxmlformats.org/officeDocument/2006/relationships/tags" Target="../tags/tag97.xml" /><Relationship Id="rId16" Type="http://schemas.openxmlformats.org/officeDocument/2006/relationships/tags" Target="../tags/tag98.xml" /><Relationship Id="rId17" Type="http://schemas.openxmlformats.org/officeDocument/2006/relationships/tags" Target="../tags/tag99.xml" /><Relationship Id="rId18" Type="http://schemas.openxmlformats.org/officeDocument/2006/relationships/tags" Target="../tags/tag100.xml" /><Relationship Id="rId19" Type="http://schemas.openxmlformats.org/officeDocument/2006/relationships/tags" Target="../tags/tag101.xml" /><Relationship Id="rId2" Type="http://schemas.openxmlformats.org/officeDocument/2006/relationships/tags" Target="../tags/tag84.xml" /><Relationship Id="rId20" Type="http://schemas.openxmlformats.org/officeDocument/2006/relationships/tags" Target="../tags/tag102.xml" /><Relationship Id="rId21" Type="http://schemas.openxmlformats.org/officeDocument/2006/relationships/tags" Target="../tags/tag103.xml" /><Relationship Id="rId22" Type="http://schemas.openxmlformats.org/officeDocument/2006/relationships/tags" Target="../tags/tag104.xml" /><Relationship Id="rId23" Type="http://schemas.openxmlformats.org/officeDocument/2006/relationships/tags" Target="../tags/tag105.xml" /><Relationship Id="rId24" Type="http://schemas.openxmlformats.org/officeDocument/2006/relationships/tags" Target="../tags/tag106.xml" /><Relationship Id="rId25" Type="http://schemas.openxmlformats.org/officeDocument/2006/relationships/tags" Target="../tags/tag107.xml" /><Relationship Id="rId26" Type="http://schemas.openxmlformats.org/officeDocument/2006/relationships/tags" Target="../tags/tag108.xml" /><Relationship Id="rId27" Type="http://schemas.openxmlformats.org/officeDocument/2006/relationships/tags" Target="../tags/tag109.xml" /><Relationship Id="rId28" Type="http://schemas.openxmlformats.org/officeDocument/2006/relationships/tags" Target="../tags/tag110.xml" /><Relationship Id="rId29" Type="http://schemas.openxmlformats.org/officeDocument/2006/relationships/tags" Target="../tags/tag111.xml" /><Relationship Id="rId3" Type="http://schemas.openxmlformats.org/officeDocument/2006/relationships/tags" Target="../tags/tag85.xml" /><Relationship Id="rId30" Type="http://schemas.openxmlformats.org/officeDocument/2006/relationships/tags" Target="../tags/tag112.xml" /><Relationship Id="rId31" Type="http://schemas.openxmlformats.org/officeDocument/2006/relationships/tags" Target="../tags/tag113.xml" /><Relationship Id="rId32" Type="http://schemas.openxmlformats.org/officeDocument/2006/relationships/tags" Target="../tags/tag114.xml" /><Relationship Id="rId33" Type="http://schemas.openxmlformats.org/officeDocument/2006/relationships/tags" Target="../tags/tag115.xml" /><Relationship Id="rId34" Type="http://schemas.openxmlformats.org/officeDocument/2006/relationships/tags" Target="../tags/tag116.xml" /><Relationship Id="rId35" Type="http://schemas.openxmlformats.org/officeDocument/2006/relationships/tags" Target="../tags/tag117.xml" /><Relationship Id="rId36" Type="http://schemas.openxmlformats.org/officeDocument/2006/relationships/tags" Target="../tags/tag118.xml" /><Relationship Id="rId37" Type="http://schemas.openxmlformats.org/officeDocument/2006/relationships/image" Target="../media/image5.png" /><Relationship Id="rId38" Type="http://schemas.openxmlformats.org/officeDocument/2006/relationships/slideMaster" Target="../slideMasters/slideMaster1.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 Id="rId9" Type="http://schemas.openxmlformats.org/officeDocument/2006/relationships/tags" Target="../tags/tag9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9.xml" /><Relationship Id="rId10" Type="http://schemas.openxmlformats.org/officeDocument/2006/relationships/tags" Target="../tags/tag128.xml" /><Relationship Id="rId11" Type="http://schemas.openxmlformats.org/officeDocument/2006/relationships/tags" Target="../tags/tag129.xml" /><Relationship Id="rId12" Type="http://schemas.openxmlformats.org/officeDocument/2006/relationships/tags" Target="../tags/tag130.xml" /><Relationship Id="rId13" Type="http://schemas.openxmlformats.org/officeDocument/2006/relationships/tags" Target="../tags/tag131.xml" /><Relationship Id="rId14" Type="http://schemas.openxmlformats.org/officeDocument/2006/relationships/tags" Target="../tags/tag132.xml" /><Relationship Id="rId15" Type="http://schemas.openxmlformats.org/officeDocument/2006/relationships/tags" Target="../tags/tag133.xml" /><Relationship Id="rId16" Type="http://schemas.openxmlformats.org/officeDocument/2006/relationships/tags" Target="../tags/tag134.xml" /><Relationship Id="rId17" Type="http://schemas.openxmlformats.org/officeDocument/2006/relationships/tags" Target="../tags/tag135.xml" /><Relationship Id="rId18" Type="http://schemas.openxmlformats.org/officeDocument/2006/relationships/tags" Target="../tags/tag136.xml" /><Relationship Id="rId19" Type="http://schemas.openxmlformats.org/officeDocument/2006/relationships/tags" Target="../tags/tag137.xml" /><Relationship Id="rId2" Type="http://schemas.openxmlformats.org/officeDocument/2006/relationships/tags" Target="../tags/tag120.xml" /><Relationship Id="rId20" Type="http://schemas.openxmlformats.org/officeDocument/2006/relationships/tags" Target="../tags/tag138.xml" /><Relationship Id="rId21" Type="http://schemas.openxmlformats.org/officeDocument/2006/relationships/tags" Target="../tags/tag139.xml" /><Relationship Id="rId22" Type="http://schemas.openxmlformats.org/officeDocument/2006/relationships/tags" Target="../tags/tag140.xml" /><Relationship Id="rId23" Type="http://schemas.openxmlformats.org/officeDocument/2006/relationships/tags" Target="../tags/tag141.xml" /><Relationship Id="rId24" Type="http://schemas.openxmlformats.org/officeDocument/2006/relationships/image" Target="../media/image5.png" /><Relationship Id="rId25" Type="http://schemas.openxmlformats.org/officeDocument/2006/relationships/slideMaster" Target="../slideMasters/slideMaster1.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tags" Target="../tags/tag126.xml" /><Relationship Id="rId9" Type="http://schemas.openxmlformats.org/officeDocument/2006/relationships/tags" Target="../tags/tag127.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58.xml" /><Relationship Id="rId2" Type="http://schemas.openxmlformats.org/officeDocument/2006/relationships/tags" Target="../tags/tag159.xml" /><Relationship Id="rId3" Type="http://schemas.openxmlformats.org/officeDocument/2006/relationships/tags" Target="../tags/tag160.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3.xml" /><Relationship Id="rId2" Type="http://schemas.openxmlformats.org/officeDocument/2006/relationships/tags" Target="../tags/tag4.xml" /><Relationship Id="rId3" Type="http://schemas.openxmlformats.org/officeDocument/2006/relationships/tags" Target="../tags/tag5.xml" /><Relationship Id="rId4" Type="http://schemas.openxmlformats.org/officeDocument/2006/relationships/tags" Target="../tags/tag6.xml" /><Relationship Id="rId5" Type="http://schemas.openxmlformats.org/officeDocument/2006/relationships/tags" Target="../tags/tag7.xml" /><Relationship Id="rId6" Type="http://schemas.openxmlformats.org/officeDocument/2006/relationships/tags" Target="../tags/tag8.xml" /><Relationship Id="rId7" Type="http://schemas.openxmlformats.org/officeDocument/2006/relationships/tags" Target="../tags/tag9.xml" /><Relationship Id="rId8" Type="http://schemas.openxmlformats.org/officeDocument/2006/relationships/tags" Target="../tags/tag10.xml" /><Relationship Id="rId9"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82.xml" /><Relationship Id="rId2" Type="http://schemas.openxmlformats.org/officeDocument/2006/relationships/tags" Target="../tags/tag183.xml" /><Relationship Id="rId3"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tags" Target="../tags/tag16.xml" /><Relationship Id="rId7" Type="http://schemas.openxmlformats.org/officeDocument/2006/relationships/tags" Target="../tags/tag17.xml" /><Relationship Id="rId8"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8.xml" /><Relationship Id="rId10" Type="http://schemas.openxmlformats.org/officeDocument/2006/relationships/image" Target="../media/image1.png" /><Relationship Id="rId11" Type="http://schemas.openxmlformats.org/officeDocument/2006/relationships/tags" Target="../tags/tag27.xml" /><Relationship Id="rId12" Type="http://schemas.openxmlformats.org/officeDocument/2006/relationships/tags" Target="../tags/tag28.xml" /><Relationship Id="rId13" Type="http://schemas.openxmlformats.org/officeDocument/2006/relationships/tags" Target="../tags/tag29.xml" /><Relationship Id="rId14" Type="http://schemas.openxmlformats.org/officeDocument/2006/relationships/tags" Target="../tags/tag30.xml" /><Relationship Id="rId15" Type="http://schemas.openxmlformats.org/officeDocument/2006/relationships/tags" Target="../tags/tag31.xml" /><Relationship Id="rId16" Type="http://schemas.openxmlformats.org/officeDocument/2006/relationships/tags" Target="../tags/tag32.xml" /><Relationship Id="rId17" Type="http://schemas.openxmlformats.org/officeDocument/2006/relationships/tags" Target="../tags/tag33.xml" /><Relationship Id="rId18" Type="http://schemas.openxmlformats.org/officeDocument/2006/relationships/image" Target="../media/image2.png" /><Relationship Id="rId19" Type="http://schemas.openxmlformats.org/officeDocument/2006/relationships/tags" Target="../tags/tag34.xml" /><Relationship Id="rId2" Type="http://schemas.openxmlformats.org/officeDocument/2006/relationships/tags" Target="../tags/tag19.xml" /><Relationship Id="rId20" Type="http://schemas.openxmlformats.org/officeDocument/2006/relationships/image" Target="../media/image3.png" /><Relationship Id="rId21" Type="http://schemas.openxmlformats.org/officeDocument/2006/relationships/tags" Target="../tags/tag35.xml" /><Relationship Id="rId22" Type="http://schemas.openxmlformats.org/officeDocument/2006/relationships/image" Target="../media/image4.png" /><Relationship Id="rId23" Type="http://schemas.openxmlformats.org/officeDocument/2006/relationships/tags" Target="../tags/tag36.xml" /><Relationship Id="rId24" Type="http://schemas.openxmlformats.org/officeDocument/2006/relationships/tags" Target="../tags/tag37.xml" /><Relationship Id="rId25" Type="http://schemas.openxmlformats.org/officeDocument/2006/relationships/tags" Target="../tags/tag38.xml" /><Relationship Id="rId26" Type="http://schemas.openxmlformats.org/officeDocument/2006/relationships/tags" Target="../tags/tag39.xml" /><Relationship Id="rId27" Type="http://schemas.openxmlformats.org/officeDocument/2006/relationships/tags" Target="../tags/tag40.xml" /><Relationship Id="rId28" Type="http://schemas.openxmlformats.org/officeDocument/2006/relationships/tags" Target="../tags/tag41.xml" /><Relationship Id="rId29" Type="http://schemas.openxmlformats.org/officeDocument/2006/relationships/slideMaster" Target="../slideMasters/slideMaster1.xml" /><Relationship Id="rId3" Type="http://schemas.openxmlformats.org/officeDocument/2006/relationships/tags" Target="../tags/tag20.xml" /><Relationship Id="rId4" Type="http://schemas.openxmlformats.org/officeDocument/2006/relationships/tags" Target="../tags/tag21.xml" /><Relationship Id="rId5" Type="http://schemas.openxmlformats.org/officeDocument/2006/relationships/tags" Target="../tags/tag22.xml" /><Relationship Id="rId6" Type="http://schemas.openxmlformats.org/officeDocument/2006/relationships/tags" Target="../tags/tag23.xml" /><Relationship Id="rId7" Type="http://schemas.openxmlformats.org/officeDocument/2006/relationships/tags" Target="../tags/tag24.xml" /><Relationship Id="rId8" Type="http://schemas.openxmlformats.org/officeDocument/2006/relationships/tags" Target="../tags/tag25.xml" /><Relationship Id="rId9" Type="http://schemas.openxmlformats.org/officeDocument/2006/relationships/tags" Target="../tags/tag26.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42.xml" /><Relationship Id="rId2" Type="http://schemas.openxmlformats.org/officeDocument/2006/relationships/tags" Target="../tags/tag43.xml"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7.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 Id="rId6" Type="http://schemas.openxmlformats.org/officeDocument/2006/relationships/tags" Target="../tags/tag52.xml" /><Relationship Id="rId7"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53.xml"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4.xml" /><Relationship Id="rId2" Type="http://schemas.openxmlformats.org/officeDocument/2006/relationships/tags" Target="../tags/tag55.xml" /><Relationship Id="rId3" Type="http://schemas.openxmlformats.org/officeDocument/2006/relationships/tags" Target="../tags/tag56.xml" /><Relationship Id="rId4" Type="http://schemas.openxmlformats.org/officeDocument/2006/relationships/tags" Target="../tags/tag57.xml" /><Relationship Id="rId5" Type="http://schemas.openxmlformats.org/officeDocument/2006/relationships/tags" Target="../tags/tag58.xml" /><Relationship Id="rId6" Type="http://schemas.openxmlformats.org/officeDocument/2006/relationships/tags" Target="../tags/tag59.xml" /><Relationship Id="rId7" Type="http://schemas.openxmlformats.org/officeDocument/2006/relationships/tags" Target="../tags/tag60.xml" /><Relationship Id="rId8" Type="http://schemas.openxmlformats.org/officeDocument/2006/relationships/tags" Target="../tags/tag61.xml" /><Relationship Id="rId9"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7" name="文本框 6"/>
          <p:cNvSpPr txBox="1"/>
          <p:nvPr userDrawn="1">
            <p:custDataLst>
              <p:tags r:id="rId2"/>
            </p:custDataLst>
          </p:nvPr>
        </p:nvSpPr>
        <p:spPr>
          <a:xfrm flipV="1">
            <a:off x="6027420" y="2802890"/>
            <a:ext cx="2805430" cy="76200"/>
          </a:xfrm>
          <a:prstGeom prst="rect">
            <a:avLst/>
          </a:prstGeom>
          <a:noFill/>
        </p:spPr>
        <p:txBody>
          <a:bodyPr wrap="square" rtlCol="0">
            <a:noAutofit/>
          </a:bodyPr>
          <a:lstStyle/>
          <a:p>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457200" y="206003"/>
            <a:ext cx="8229600" cy="857356"/>
          </a:xfr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457200" y="4767853"/>
            <a:ext cx="2133600" cy="273878"/>
          </a:xfrm>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a:xfrm>
            <a:off x="3124200" y="4767853"/>
            <a:ext cx="2895600" cy="273878"/>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6553200" y="4767853"/>
            <a:ext cx="2133600" cy="273878"/>
          </a:xfr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grpSp>
        <p:nvGrpSpPr>
          <p:cNvPr id="28" name="Group 15"/>
          <p:cNvGrpSpPr/>
          <p:nvPr userDrawn="1">
            <p:custDataLst>
              <p:tags r:id="rId2"/>
            </p:custDataLst>
          </p:nvPr>
        </p:nvGrpSpPr>
        <p:grpSpPr>
          <a:xfrm>
            <a:off x="161428" y="-33155"/>
            <a:ext cx="710619" cy="751659"/>
            <a:chOff x="155" y="-278"/>
            <a:chExt cx="443" cy="951"/>
          </a:xfrm>
        </p:grpSpPr>
        <p:sp>
          <p:nvSpPr>
            <p:cNvPr id="29" name="AutoShape 10"/>
            <p:cNvSpPr>
              <a:spLocks noChangeArrowheads="1"/>
            </p:cNvSpPr>
            <p:nvPr userDrawn="1">
              <p:custDataLst>
                <p:tags r:id="rId3"/>
              </p:custDataLst>
            </p:nvPr>
          </p:nvSpPr>
          <p:spPr bwMode="auto">
            <a:xfrm>
              <a:off x="169" y="7"/>
              <a:ext cx="429" cy="666"/>
            </a:xfrm>
            <a:prstGeom prst="flowChartOffpageConnector">
              <a:avLst/>
            </a:prstGeom>
            <a:solidFill>
              <a:srgbClr val="3F83BC"/>
            </a:solidFill>
            <a:ln w="9525">
              <a:noFill/>
              <a:miter lim="800000"/>
            </a:ln>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30" name="Text Box 24"/>
            <p:cNvSpPr txBox="1">
              <a:spLocks noChangeArrowheads="1"/>
            </p:cNvSpPr>
            <p:nvPr userDrawn="1">
              <p:custDataLst>
                <p:tags r:id="rId4"/>
              </p:custDataLst>
            </p:nvPr>
          </p:nvSpPr>
          <p:spPr bwMode="auto">
            <a:xfrm rot="16200000">
              <a:off x="-19" y="-104"/>
              <a:ext cx="776" cy="429"/>
            </a:xfrm>
            <a:prstGeom prst="rect">
              <a:avLst/>
            </a:prstGeom>
            <a:solidFill>
              <a:srgbClr val="3F83BC"/>
            </a:solidFill>
            <a:ln w="9525">
              <a:noFill/>
              <a:miter lim="800000"/>
            </a:ln>
          </p:spPr>
          <p:txBody>
            <a:bodyPr vert="eaVert"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rPr>
                <a:t>01</a:t>
              </a:r>
              <a:endParaRPr kumimoji="0" lang="en-US" altLang="zh-CN" sz="28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endParaRPr>
            </a:p>
          </p:txBody>
        </p:sp>
      </p:grpSp>
      <p:sp>
        <p:nvSpPr>
          <p:cNvPr id="31" name="矩形 25"/>
          <p:cNvSpPr>
            <a:spLocks noChangeArrowheads="1"/>
          </p:cNvSpPr>
          <p:nvPr userDrawn="1">
            <p:custDataLst>
              <p:tags r:id="rId5"/>
            </p:custDataLst>
          </p:nvPr>
        </p:nvSpPr>
        <p:spPr bwMode="auto">
          <a:xfrm flipV="1">
            <a:off x="1013054" y="632300"/>
            <a:ext cx="8130946" cy="45725"/>
          </a:xfrm>
          <a:prstGeom prst="rect">
            <a:avLst/>
          </a:prstGeom>
          <a:solidFill>
            <a:srgbClr val="3F83BC"/>
          </a:solidFill>
          <a:ln w="9525" algn="ctr">
            <a:noFill/>
            <a:miter lim="800000"/>
          </a:ln>
        </p:spPr>
        <p:txBody>
          <a:bodyPr lIns="68577" tIns="34288" rIns="68577" bIns="34288"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x">
  <p:cSld name="">
    <p:spTree>
      <p:nvGrpSpPr>
        <p:cNvPr id="1" name=""/>
        <p:cNvGrpSpPr/>
        <p:nvPr>
          <p:custDataLst>
            <p:tags r:id="rId1"/>
          </p:custDataLst>
        </p:nvPr>
      </p:nvGrpSpPr>
      <p:grpSpPr>
        <a:xfrm>
          <a:off x="0" y="0"/>
          <a:ext cx="0" cy="0"/>
        </a:xfrm>
      </p:grpSpPr>
      <p:sp>
        <p:nvSpPr>
          <p:cNvPr id="2" name="Header 1"/>
          <p:cNvSpPr>
            <a:spLocks noGrp="1"/>
          </p:cNvSpPr>
          <p:nvPr>
            <p:ph type="title" hasCustomPrompt="1"/>
            <p:custDataLst>
              <p:tags r:id="rId2"/>
            </p:custDataLst>
          </p:nvPr>
        </p:nvSpPr>
        <p:spPr>
          <a:xfrm>
            <a:off x="457200" y="206003"/>
            <a:ext cx="8229600" cy="857356"/>
          </a:xfrm>
        </p:spPr>
        <p:txBody>
          <a:bodyPr/>
          <a:lstStyle/>
          <a:p>
            <a:r>
              <a:rPr lang="en-US"/>
              <a:t>Title</a:t>
            </a:r>
            <a:endParaRPr lang="en-US"/>
          </a:p>
        </p:txBody>
      </p:sp>
      <p:sp>
        <p:nvSpPr>
          <p:cNvPr id="3" name="Text 2"/>
          <p:cNvSpPr>
            <a:spLocks noGrp="1"/>
          </p:cNvSpPr>
          <p:nvPr>
            <p:ph type="body" idx="1" hasCustomPrompt="1"/>
            <p:custDataLst>
              <p:tags r:id="rId3"/>
            </p:custDataLst>
          </p:nvPr>
        </p:nvSpPr>
        <p:spPr>
          <a:xfrm>
            <a:off x="457200" y="1200299"/>
            <a:ext cx="8229600" cy="3394891"/>
          </a:xfrm>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custDataLst>
              <p:tags r:id="rId4"/>
            </p:custDataLst>
          </p:nvPr>
        </p:nvSpPr>
        <p:spPr>
          <a:xfrm>
            <a:off x="457200" y="4767853"/>
            <a:ext cx="2133600" cy="273878"/>
          </a:xfrm>
        </p:spPr>
        <p:txBody>
          <a:bodyPr/>
          <a:lstStyle/>
          <a:p>
            <a:fld id="{C16525B2-4347-4F72-BAF7-76B19438D329}" type="datetimeFigureOut">
              <a:rPr lang="en-US" smtClean="0"/>
              <a:t/>
            </a:fld>
            <a:endParaRPr lang="en-US"/>
          </a:p>
        </p:txBody>
      </p:sp>
      <p:sp>
        <p:nvSpPr>
          <p:cNvPr id="5" name="Footer 4"/>
          <p:cNvSpPr>
            <a:spLocks noGrp="1"/>
          </p:cNvSpPr>
          <p:nvPr>
            <p:ph type="ftr" sz="quarter" idx="11"/>
            <p:custDataLst>
              <p:tags r:id="rId5"/>
            </p:custDataLst>
          </p:nvPr>
        </p:nvSpPr>
        <p:spPr>
          <a:xfrm>
            <a:off x="3124200" y="4767853"/>
            <a:ext cx="2895600" cy="273878"/>
          </a:xfrm>
        </p:spPr>
        <p:txBody>
          <a:bodyPr/>
          <a:lstStyle/>
          <a:p>
            <a:endParaRPr lang="en-US"/>
          </a:p>
        </p:txBody>
      </p:sp>
      <p:sp>
        <p:nvSpPr>
          <p:cNvPr id="6" name="Slide number 5"/>
          <p:cNvSpPr>
            <a:spLocks noGrp="1"/>
          </p:cNvSpPr>
          <p:nvPr>
            <p:ph type="sldNum" sz="quarter" idx="12"/>
            <p:custDataLst>
              <p:tags r:id="rId6"/>
            </p:custDataLst>
          </p:nvPr>
        </p:nvSpPr>
        <p:spPr>
          <a:xfrm>
            <a:off x="6553200" y="4767853"/>
            <a:ext cx="2133600" cy="273878"/>
          </a:xfrm>
        </p:spPr>
        <p:txBody>
          <a:bodyPr/>
          <a:lstStyle/>
          <a:p>
            <a:fld id="{80F073CC-40D5-4B23-8DF0-9BD0A0C12F2C}" type="slidenum">
              <a:rPr lang="en-US" smtClean="0"/>
              <a:t/>
            </a:fld>
            <a:endParaRPr 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1_自定义版式">
    <p:spTree>
      <p:nvGrpSpPr>
        <p:cNvPr id="1" name=""/>
        <p:cNvGrpSpPr/>
        <p:nvPr>
          <p:custDataLst>
            <p:tags r:id="rId1"/>
          </p:custDataLst>
        </p:nvPr>
      </p:nvGrpSpPr>
      <p:grpSpPr>
        <a:xfrm>
          <a:off x="0" y="0"/>
          <a:ext cx="0" cy="0"/>
        </a:xfrm>
      </p:grpSpPr>
      <p:sp>
        <p:nvSpPr>
          <p:cNvPr id="2" name="矩形 1"/>
          <p:cNvSpPr/>
          <p:nvPr userDrawn="1">
            <p:custDataLst>
              <p:tags r:id="rId2"/>
            </p:custDataLst>
          </p:nvPr>
        </p:nvSpPr>
        <p:spPr>
          <a:xfrm>
            <a:off x="1" y="1896386"/>
            <a:ext cx="9144000" cy="324774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bg>
      <p:bgPr>
        <a:blipFill>
          <a:blip r:embed="rId37"/>
          <a:stretch>
            <a:fillRect/>
          </a:stretch>
        </a:blipFill>
        <a:effectLst/>
      </p:bgPr>
    </p:bg>
    <p:spTree>
      <p:nvGrpSpPr>
        <p:cNvPr id="1" name=""/>
        <p:cNvGrpSpPr/>
        <p:nvPr>
          <p:custDataLst>
            <p:tags r:id="rId1"/>
          </p:custDataLst>
        </p:nvPr>
      </p:nvGrpSpPr>
      <p:grpSpPr>
        <a:xfrm>
          <a:off x="0" y="0"/>
          <a:ext cx="0" cy="0"/>
        </a:xfrm>
      </p:grpSpPr>
      <p:sp>
        <p:nvSpPr>
          <p:cNvPr id="2" name="矩形: 圆角 1"/>
          <p:cNvSpPr/>
          <p:nvPr userDrawn="1">
            <p:custDataLst>
              <p:tags r:id="rId2"/>
            </p:custDataLst>
          </p:nvPr>
        </p:nvSpPr>
        <p:spPr>
          <a:xfrm>
            <a:off x="3151925" y="661057"/>
            <a:ext cx="2840151" cy="34293"/>
          </a:xfrm>
          <a:prstGeom prst="roundRect">
            <a:avLst>
              <a:gd name="adj" fmla="val 50000"/>
            </a:avLst>
          </a:prstGeom>
          <a:solidFill>
            <a:srgbClr val="00A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p>
        </p:txBody>
      </p:sp>
      <p:grpSp>
        <p:nvGrpSpPr>
          <p:cNvPr id="3" name="组合 2"/>
          <p:cNvGrpSpPr/>
          <p:nvPr userDrawn="1">
            <p:custDataLst>
              <p:tags r:id="rId3"/>
            </p:custDataLst>
          </p:nvPr>
        </p:nvGrpSpPr>
        <p:grpSpPr>
          <a:xfrm>
            <a:off x="3646388" y="141156"/>
            <a:ext cx="1851224" cy="482671"/>
            <a:chOff x="4927165" y="188185"/>
            <a:chExt cx="2468299" cy="643482"/>
          </a:xfrm>
        </p:grpSpPr>
        <p:sp>
          <p:nvSpPr>
            <p:cNvPr id="4" name="文本框 3"/>
            <p:cNvSpPr txBox="1"/>
            <p:nvPr>
              <p:custDataLst>
                <p:tags r:id="rId4"/>
              </p:custDataLst>
            </p:nvPr>
          </p:nvSpPr>
          <p:spPr>
            <a:xfrm>
              <a:off x="5648724" y="194206"/>
              <a:ext cx="1746740" cy="637461"/>
            </a:xfrm>
            <a:prstGeom prst="rect">
              <a:avLst/>
            </a:prstGeom>
            <a:noFill/>
          </p:spPr>
          <p:txBody>
            <a:bodyPr wrap="square" rtlCol="0">
              <a:spAutoFit/>
            </a:bodyPr>
            <a:lstStyle>
              <a:defPPr>
                <a:defRPr lang="zh-CN"/>
              </a:defPPr>
              <a:lvl1pPr algn="ctr">
                <a:lnSpc>
                  <a:spcPct val="120000"/>
                </a:lnSpc>
                <a:defRPr sz="3600" b="1">
                  <a:cs typeface="+mn-ea"/>
                </a:defRPr>
              </a:lvl1pPr>
            </a:lstStyle>
            <a:p>
              <a:pPr algn="l"/>
              <a:r>
                <a:rPr lang="zh-CN" altLang="en-US" sz="2100">
                  <a:solidFill>
                    <a:srgbClr val="30A07D"/>
                  </a:solidFill>
                  <a:sym typeface="+mn-lt"/>
                </a:rPr>
                <a:t>新课导入</a:t>
              </a:r>
              <a:endParaRPr lang="zh-CN" altLang="en-US" sz="2100">
                <a:solidFill>
                  <a:srgbClr val="30A07D"/>
                </a:solidFill>
                <a:sym typeface="+mn-lt"/>
              </a:endParaRPr>
            </a:p>
          </p:txBody>
        </p:sp>
        <p:grpSp>
          <p:nvGrpSpPr>
            <p:cNvPr id="5" name="组合 4"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title="iSlide™ 版权声明  COPYRIGHT NOTICE"/>
            <p:cNvGrpSpPr/>
            <p:nvPr>
              <p:custDataLst>
                <p:tags r:id="rId5"/>
              </p:custDataLst>
            </p:nvPr>
          </p:nvGrpSpPr>
          <p:grpSpPr>
            <a:xfrm>
              <a:off x="4927165" y="188185"/>
              <a:ext cx="586295" cy="577391"/>
              <a:chOff x="3896662" y="1657699"/>
              <a:chExt cx="4398676" cy="4331872"/>
            </a:xfrm>
          </p:grpSpPr>
          <p:sp>
            <p:nvSpPr>
              <p:cNvPr id="7" name="íšļiḑe"/>
              <p:cNvSpPr/>
              <p:nvPr>
                <p:custDataLst>
                  <p:tags r:id="rId6"/>
                </p:custDataLst>
              </p:nvPr>
            </p:nvSpPr>
            <p:spPr bwMode="auto">
              <a:xfrm>
                <a:off x="3896662" y="3836482"/>
                <a:ext cx="4398676"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8" name="îṩ1îḋê"/>
              <p:cNvSpPr/>
              <p:nvPr>
                <p:custDataLst>
                  <p:tags r:id="rId7"/>
                </p:custDataLst>
              </p:nvPr>
            </p:nvSpPr>
            <p:spPr bwMode="auto">
              <a:xfrm>
                <a:off x="4852449" y="2001986"/>
                <a:ext cx="2492242" cy="3740930"/>
              </a:xfrm>
              <a:custGeom>
                <a:gdLst>
                  <a:gd name="T0" fmla="*/ 12 w 485"/>
                  <a:gd name="T1" fmla="*/ 728 h 728"/>
                  <a:gd name="T2" fmla="*/ 0 w 485"/>
                  <a:gd name="T3" fmla="*/ 720 h 728"/>
                  <a:gd name="T4" fmla="*/ 473 w 485"/>
                  <a:gd name="T5" fmla="*/ 0 h 728"/>
                  <a:gd name="T6" fmla="*/ 485 w 485"/>
                  <a:gd name="T7" fmla="*/ 8 h 728"/>
                  <a:gd name="T8" fmla="*/ 12 w 485"/>
                  <a:gd name="T9" fmla="*/ 728 h 728"/>
                </a:gdLst>
                <a:cxnLst>
                  <a:cxn ang="0">
                    <a:pos x="T0" y="T1"/>
                  </a:cxn>
                  <a:cxn ang="0">
                    <a:pos x="T2" y="T3"/>
                  </a:cxn>
                  <a:cxn ang="0">
                    <a:pos x="T4" y="T5"/>
                  </a:cxn>
                  <a:cxn ang="0">
                    <a:pos x="T6" y="T7"/>
                  </a:cxn>
                  <a:cxn ang="0">
                    <a:pos x="T8" y="T9"/>
                  </a:cxn>
                </a:cxnLst>
                <a:rect l="0" t="0" r="r" b="b"/>
                <a:pathLst>
                  <a:path w="485" h="728">
                    <a:moveTo>
                      <a:pt x="12" y="728"/>
                    </a:moveTo>
                    <a:lnTo>
                      <a:pt x="0" y="720"/>
                    </a:lnTo>
                    <a:lnTo>
                      <a:pt x="473" y="0"/>
                    </a:lnTo>
                    <a:lnTo>
                      <a:pt x="485" y="8"/>
                    </a:lnTo>
                    <a:lnTo>
                      <a:pt x="12" y="7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9" name="íṧļîďé"/>
              <p:cNvSpPr/>
              <p:nvPr>
                <p:custDataLst>
                  <p:tags r:id="rId8"/>
                </p:custDataLst>
              </p:nvPr>
            </p:nvSpPr>
            <p:spPr bwMode="auto">
              <a:xfrm>
                <a:off x="4852449" y="2001986"/>
                <a:ext cx="2492242" cy="3740930"/>
              </a:xfrm>
              <a:custGeom>
                <a:gdLst>
                  <a:gd name="T0" fmla="*/ 473 w 485"/>
                  <a:gd name="T1" fmla="*/ 728 h 728"/>
                  <a:gd name="T2" fmla="*/ 0 w 485"/>
                  <a:gd name="T3" fmla="*/ 8 h 728"/>
                  <a:gd name="T4" fmla="*/ 12 w 485"/>
                  <a:gd name="T5" fmla="*/ 0 h 728"/>
                  <a:gd name="T6" fmla="*/ 485 w 485"/>
                  <a:gd name="T7" fmla="*/ 720 h 728"/>
                  <a:gd name="T8" fmla="*/ 473 w 485"/>
                  <a:gd name="T9" fmla="*/ 728 h 728"/>
                </a:gdLst>
                <a:cxnLst>
                  <a:cxn ang="0">
                    <a:pos x="T0" y="T1"/>
                  </a:cxn>
                  <a:cxn ang="0">
                    <a:pos x="T2" y="T3"/>
                  </a:cxn>
                  <a:cxn ang="0">
                    <a:pos x="T4" y="T5"/>
                  </a:cxn>
                  <a:cxn ang="0">
                    <a:pos x="T6" y="T7"/>
                  </a:cxn>
                  <a:cxn ang="0">
                    <a:pos x="T8" y="T9"/>
                  </a:cxn>
                </a:cxnLst>
                <a:rect l="0" t="0" r="r" b="b"/>
                <a:pathLst>
                  <a:path w="485" h="728">
                    <a:moveTo>
                      <a:pt x="473" y="728"/>
                    </a:moveTo>
                    <a:lnTo>
                      <a:pt x="0" y="8"/>
                    </a:lnTo>
                    <a:lnTo>
                      <a:pt x="12" y="0"/>
                    </a:lnTo>
                    <a:lnTo>
                      <a:pt x="485" y="720"/>
                    </a:lnTo>
                    <a:lnTo>
                      <a:pt x="473" y="7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10" name="ïṥḷïḍe"/>
              <p:cNvSpPr/>
              <p:nvPr>
                <p:custDataLst>
                  <p:tags r:id="rId9"/>
                </p:custDataLst>
              </p:nvPr>
            </p:nvSpPr>
            <p:spPr bwMode="auto">
              <a:xfrm>
                <a:off x="4364280" y="1919768"/>
                <a:ext cx="3473721" cy="3905366"/>
              </a:xfrm>
              <a:custGeom>
                <a:gdLst>
                  <a:gd name="T0" fmla="*/ 0 w 676"/>
                  <a:gd name="T1" fmla="*/ 190 h 760"/>
                  <a:gd name="T2" fmla="*/ 338 w 676"/>
                  <a:gd name="T3" fmla="*/ 0 h 760"/>
                  <a:gd name="T4" fmla="*/ 676 w 676"/>
                  <a:gd name="T5" fmla="*/ 190 h 760"/>
                  <a:gd name="T6" fmla="*/ 676 w 676"/>
                  <a:gd name="T7" fmla="*/ 570 h 760"/>
                  <a:gd name="T8" fmla="*/ 338 w 676"/>
                  <a:gd name="T9" fmla="*/ 760 h 760"/>
                  <a:gd name="T10" fmla="*/ 0 w 676"/>
                  <a:gd name="T11" fmla="*/ 570 h 760"/>
                  <a:gd name="T12" fmla="*/ 0 w 676"/>
                  <a:gd name="T13" fmla="*/ 190 h 760"/>
                </a:gdLst>
                <a:cxnLst>
                  <a:cxn ang="0">
                    <a:pos x="T0" y="T1"/>
                  </a:cxn>
                  <a:cxn ang="0">
                    <a:pos x="T2" y="T3"/>
                  </a:cxn>
                  <a:cxn ang="0">
                    <a:pos x="T4" y="T5"/>
                  </a:cxn>
                  <a:cxn ang="0">
                    <a:pos x="T6" y="T7"/>
                  </a:cxn>
                  <a:cxn ang="0">
                    <a:pos x="T8" y="T9"/>
                  </a:cxn>
                  <a:cxn ang="0">
                    <a:pos x="T10" y="T11"/>
                  </a:cxn>
                  <a:cxn ang="0">
                    <a:pos x="T12" y="T13"/>
                  </a:cxn>
                </a:cxnLst>
                <a:rect l="0" t="0" r="r" b="b"/>
                <a:pathLst>
                  <a:path w="676" h="760">
                    <a:moveTo>
                      <a:pt x="0" y="190"/>
                    </a:moveTo>
                    <a:lnTo>
                      <a:pt x="338" y="0"/>
                    </a:lnTo>
                    <a:lnTo>
                      <a:pt x="676" y="190"/>
                    </a:lnTo>
                    <a:lnTo>
                      <a:pt x="676" y="570"/>
                    </a:lnTo>
                    <a:lnTo>
                      <a:pt x="338" y="760"/>
                    </a:lnTo>
                    <a:lnTo>
                      <a:pt x="0" y="570"/>
                    </a:lnTo>
                    <a:lnTo>
                      <a:pt x="0" y="1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11" name="îślïḍé"/>
              <p:cNvSpPr/>
              <p:nvPr>
                <p:custDataLst>
                  <p:tags r:id="rId10"/>
                </p:custDataLst>
              </p:nvPr>
            </p:nvSpPr>
            <p:spPr bwMode="auto">
              <a:xfrm>
                <a:off x="4595517" y="2181840"/>
                <a:ext cx="3011243" cy="3381225"/>
              </a:xfrm>
              <a:custGeom>
                <a:gdLst>
                  <a:gd name="T0" fmla="*/ 0 w 586"/>
                  <a:gd name="T1" fmla="*/ 164 h 658"/>
                  <a:gd name="T2" fmla="*/ 293 w 586"/>
                  <a:gd name="T3" fmla="*/ 0 h 658"/>
                  <a:gd name="T4" fmla="*/ 586 w 586"/>
                  <a:gd name="T5" fmla="*/ 164 h 658"/>
                  <a:gd name="T6" fmla="*/ 586 w 586"/>
                  <a:gd name="T7" fmla="*/ 494 h 658"/>
                  <a:gd name="T8" fmla="*/ 293 w 586"/>
                  <a:gd name="T9" fmla="*/ 658 h 658"/>
                  <a:gd name="T10" fmla="*/ 0 w 586"/>
                  <a:gd name="T11" fmla="*/ 494 h 658"/>
                  <a:gd name="T12" fmla="*/ 0 w 586"/>
                  <a:gd name="T13" fmla="*/ 164 h 658"/>
                </a:gdLst>
                <a:cxnLst>
                  <a:cxn ang="0">
                    <a:pos x="T0" y="T1"/>
                  </a:cxn>
                  <a:cxn ang="0">
                    <a:pos x="T2" y="T3"/>
                  </a:cxn>
                  <a:cxn ang="0">
                    <a:pos x="T4" y="T5"/>
                  </a:cxn>
                  <a:cxn ang="0">
                    <a:pos x="T6" y="T7"/>
                  </a:cxn>
                  <a:cxn ang="0">
                    <a:pos x="T8" y="T9"/>
                  </a:cxn>
                  <a:cxn ang="0">
                    <a:pos x="T10" y="T11"/>
                  </a:cxn>
                  <a:cxn ang="0">
                    <a:pos x="T12" y="T13"/>
                  </a:cxn>
                </a:cxnLst>
                <a:rect l="0" t="0" r="r" b="b"/>
                <a:pathLst>
                  <a:path w="586" h="658">
                    <a:moveTo>
                      <a:pt x="0" y="164"/>
                    </a:moveTo>
                    <a:lnTo>
                      <a:pt x="293" y="0"/>
                    </a:lnTo>
                    <a:lnTo>
                      <a:pt x="586" y="164"/>
                    </a:lnTo>
                    <a:lnTo>
                      <a:pt x="586" y="494"/>
                    </a:lnTo>
                    <a:lnTo>
                      <a:pt x="293" y="658"/>
                    </a:lnTo>
                    <a:lnTo>
                      <a:pt x="0" y="494"/>
                    </a:lnTo>
                    <a:lnTo>
                      <a:pt x="0" y="164"/>
                    </a:lnTo>
                    <a:close/>
                  </a:path>
                </a:pathLst>
              </a:custGeom>
              <a:solidFill>
                <a:srgbClr val="FBD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12" name="ïṩ1ïdê"/>
              <p:cNvSpPr/>
              <p:nvPr>
                <p:custDataLst>
                  <p:tags r:id="rId11"/>
                </p:custDataLst>
              </p:nvPr>
            </p:nvSpPr>
            <p:spPr bwMode="auto">
              <a:xfrm>
                <a:off x="5638663" y="3178736"/>
                <a:ext cx="924955" cy="2774866"/>
              </a:xfrm>
              <a:custGeom>
                <a:gdLst>
                  <a:gd name="T0" fmla="*/ 0 w 256"/>
                  <a:gd name="T1" fmla="*/ 0 h 768"/>
                  <a:gd name="T2" fmla="*/ 0 w 256"/>
                  <a:gd name="T3" fmla="*/ 640 h 768"/>
                  <a:gd name="T4" fmla="*/ 128 w 256"/>
                  <a:gd name="T5" fmla="*/ 768 h 768"/>
                  <a:gd name="T6" fmla="*/ 256 w 256"/>
                  <a:gd name="T7" fmla="*/ 640 h 768"/>
                  <a:gd name="T8" fmla="*/ 256 w 256"/>
                  <a:gd name="T9" fmla="*/ 0 h 768"/>
                  <a:gd name="T10" fmla="*/ 0 w 256"/>
                  <a:gd name="T11" fmla="*/ 0 h 768"/>
                </a:gdLst>
                <a:cxnLst>
                  <a:cxn ang="0">
                    <a:pos x="T0" y="T1"/>
                  </a:cxn>
                  <a:cxn ang="0">
                    <a:pos x="T2" y="T3"/>
                  </a:cxn>
                  <a:cxn ang="0">
                    <a:pos x="T4" y="T5"/>
                  </a:cxn>
                  <a:cxn ang="0">
                    <a:pos x="T6" y="T7"/>
                  </a:cxn>
                  <a:cxn ang="0">
                    <a:pos x="T8" y="T9"/>
                  </a:cxn>
                  <a:cxn ang="0">
                    <a:pos x="T10" y="T11"/>
                  </a:cxn>
                </a:cxnLst>
                <a:rect l="0" t="0" r="r" b="b"/>
                <a:pathLst>
                  <a:path w="256" h="768">
                    <a:moveTo>
                      <a:pt x="0" y="0"/>
                    </a:moveTo>
                    <a:cubicBezTo>
                      <a:pt x="0" y="640"/>
                      <a:pt x="0" y="640"/>
                      <a:pt x="0" y="640"/>
                    </a:cubicBezTo>
                    <a:cubicBezTo>
                      <a:pt x="0" y="710"/>
                      <a:pt x="57" y="768"/>
                      <a:pt x="128" y="768"/>
                    </a:cubicBezTo>
                    <a:cubicBezTo>
                      <a:pt x="198" y="768"/>
                      <a:pt x="256" y="710"/>
                      <a:pt x="256" y="640"/>
                    </a:cubicBezTo>
                    <a:cubicBezTo>
                      <a:pt x="256" y="0"/>
                      <a:pt x="256" y="0"/>
                      <a:pt x="256" y="0"/>
                    </a:cubicBezTo>
                    <a:lnTo>
                      <a:pt x="0" y="0"/>
                    </a:lnTo>
                    <a:close/>
                  </a:path>
                </a:pathLst>
              </a:custGeom>
              <a:solidFill>
                <a:srgbClr val="30A0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13" name="îṣľîďé"/>
              <p:cNvSpPr/>
              <p:nvPr>
                <p:custDataLst>
                  <p:tags r:id="rId12"/>
                </p:custDataLst>
              </p:nvPr>
            </p:nvSpPr>
            <p:spPr bwMode="auto">
              <a:xfrm>
                <a:off x="5602691" y="3142764"/>
                <a:ext cx="996896" cy="2846807"/>
              </a:xfrm>
              <a:custGeom>
                <a:gdLst>
                  <a:gd name="T0" fmla="*/ 138 w 276"/>
                  <a:gd name="T1" fmla="*/ 788 h 788"/>
                  <a:gd name="T2" fmla="*/ 0 w 276"/>
                  <a:gd name="T3" fmla="*/ 650 h 788"/>
                  <a:gd name="T4" fmla="*/ 0 w 276"/>
                  <a:gd name="T5" fmla="*/ 0 h 788"/>
                  <a:gd name="T6" fmla="*/ 276 w 276"/>
                  <a:gd name="T7" fmla="*/ 0 h 788"/>
                  <a:gd name="T8" fmla="*/ 276 w 276"/>
                  <a:gd name="T9" fmla="*/ 650 h 788"/>
                  <a:gd name="T10" fmla="*/ 138 w 276"/>
                  <a:gd name="T11" fmla="*/ 788 h 788"/>
                  <a:gd name="T12" fmla="*/ 20 w 276"/>
                  <a:gd name="T13" fmla="*/ 20 h 788"/>
                  <a:gd name="T14" fmla="*/ 20 w 276"/>
                  <a:gd name="T15" fmla="*/ 650 h 788"/>
                  <a:gd name="T16" fmla="*/ 138 w 276"/>
                  <a:gd name="T17" fmla="*/ 768 h 788"/>
                  <a:gd name="T18" fmla="*/ 256 w 276"/>
                  <a:gd name="T19" fmla="*/ 650 h 788"/>
                  <a:gd name="T20" fmla="*/ 256 w 276"/>
                  <a:gd name="T21" fmla="*/ 20 h 788"/>
                  <a:gd name="T22" fmla="*/ 20 w 276"/>
                  <a:gd name="T23" fmla="*/ 20 h 7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788">
                    <a:moveTo>
                      <a:pt x="138" y="788"/>
                    </a:moveTo>
                    <a:cubicBezTo>
                      <a:pt x="62" y="788"/>
                      <a:pt x="0" y="726"/>
                      <a:pt x="0" y="650"/>
                    </a:cubicBezTo>
                    <a:cubicBezTo>
                      <a:pt x="0" y="0"/>
                      <a:pt x="0" y="0"/>
                      <a:pt x="0" y="0"/>
                    </a:cubicBezTo>
                    <a:cubicBezTo>
                      <a:pt x="276" y="0"/>
                      <a:pt x="276" y="0"/>
                      <a:pt x="276" y="0"/>
                    </a:cubicBezTo>
                    <a:cubicBezTo>
                      <a:pt x="276" y="650"/>
                      <a:pt x="276" y="650"/>
                      <a:pt x="276" y="650"/>
                    </a:cubicBezTo>
                    <a:cubicBezTo>
                      <a:pt x="276" y="726"/>
                      <a:pt x="214" y="788"/>
                      <a:pt x="138" y="788"/>
                    </a:cubicBezTo>
                    <a:close/>
                    <a:moveTo>
                      <a:pt x="20" y="20"/>
                    </a:moveTo>
                    <a:cubicBezTo>
                      <a:pt x="20" y="650"/>
                      <a:pt x="20" y="650"/>
                      <a:pt x="20" y="650"/>
                    </a:cubicBezTo>
                    <a:cubicBezTo>
                      <a:pt x="20" y="715"/>
                      <a:pt x="73" y="768"/>
                      <a:pt x="138" y="768"/>
                    </a:cubicBezTo>
                    <a:cubicBezTo>
                      <a:pt x="203" y="768"/>
                      <a:pt x="256" y="715"/>
                      <a:pt x="256" y="650"/>
                    </a:cubicBezTo>
                    <a:cubicBezTo>
                      <a:pt x="256" y="20"/>
                      <a:pt x="256" y="20"/>
                      <a:pt x="256" y="20"/>
                    </a:cubicBez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14" name="íŝḷïde"/>
              <p:cNvSpPr/>
              <p:nvPr>
                <p:custDataLst>
                  <p:tags r:id="rId13"/>
                </p:custDataLst>
              </p:nvPr>
            </p:nvSpPr>
            <p:spPr bwMode="auto">
              <a:xfrm>
                <a:off x="5602691" y="3142764"/>
                <a:ext cx="996896" cy="2846807"/>
              </a:xfrm>
              <a:custGeom>
                <a:gdLst>
                  <a:gd name="T0" fmla="*/ 138 w 276"/>
                  <a:gd name="T1" fmla="*/ 788 h 788"/>
                  <a:gd name="T2" fmla="*/ 0 w 276"/>
                  <a:gd name="T3" fmla="*/ 650 h 788"/>
                  <a:gd name="T4" fmla="*/ 0 w 276"/>
                  <a:gd name="T5" fmla="*/ 0 h 788"/>
                  <a:gd name="T6" fmla="*/ 276 w 276"/>
                  <a:gd name="T7" fmla="*/ 0 h 788"/>
                  <a:gd name="T8" fmla="*/ 276 w 276"/>
                  <a:gd name="T9" fmla="*/ 650 h 788"/>
                  <a:gd name="T10" fmla="*/ 138 w 276"/>
                  <a:gd name="T11" fmla="*/ 788 h 788"/>
                  <a:gd name="T12" fmla="*/ 20 w 276"/>
                  <a:gd name="T13" fmla="*/ 20 h 788"/>
                  <a:gd name="T14" fmla="*/ 20 w 276"/>
                  <a:gd name="T15" fmla="*/ 650 h 788"/>
                  <a:gd name="T16" fmla="*/ 138 w 276"/>
                  <a:gd name="T17" fmla="*/ 768 h 788"/>
                  <a:gd name="T18" fmla="*/ 256 w 276"/>
                  <a:gd name="T19" fmla="*/ 650 h 788"/>
                  <a:gd name="T20" fmla="*/ 256 w 276"/>
                  <a:gd name="T21" fmla="*/ 20 h 788"/>
                  <a:gd name="T22" fmla="*/ 20 w 276"/>
                  <a:gd name="T23" fmla="*/ 20 h 7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788">
                    <a:moveTo>
                      <a:pt x="138" y="788"/>
                    </a:moveTo>
                    <a:cubicBezTo>
                      <a:pt x="62" y="788"/>
                      <a:pt x="0" y="726"/>
                      <a:pt x="0" y="650"/>
                    </a:cubicBezTo>
                    <a:cubicBezTo>
                      <a:pt x="0" y="0"/>
                      <a:pt x="0" y="0"/>
                      <a:pt x="0" y="0"/>
                    </a:cubicBezTo>
                    <a:cubicBezTo>
                      <a:pt x="276" y="0"/>
                      <a:pt x="276" y="0"/>
                      <a:pt x="276" y="0"/>
                    </a:cubicBezTo>
                    <a:cubicBezTo>
                      <a:pt x="276" y="650"/>
                      <a:pt x="276" y="650"/>
                      <a:pt x="276" y="650"/>
                    </a:cubicBezTo>
                    <a:cubicBezTo>
                      <a:pt x="276" y="726"/>
                      <a:pt x="214" y="788"/>
                      <a:pt x="138" y="788"/>
                    </a:cubicBezTo>
                    <a:close/>
                    <a:moveTo>
                      <a:pt x="20" y="20"/>
                    </a:moveTo>
                    <a:cubicBezTo>
                      <a:pt x="20" y="650"/>
                      <a:pt x="20" y="650"/>
                      <a:pt x="20" y="650"/>
                    </a:cubicBezTo>
                    <a:cubicBezTo>
                      <a:pt x="20" y="715"/>
                      <a:pt x="73" y="768"/>
                      <a:pt x="138" y="768"/>
                    </a:cubicBezTo>
                    <a:cubicBezTo>
                      <a:pt x="203" y="768"/>
                      <a:pt x="256" y="715"/>
                      <a:pt x="256" y="650"/>
                    </a:cubicBezTo>
                    <a:cubicBezTo>
                      <a:pt x="256" y="20"/>
                      <a:pt x="256" y="20"/>
                      <a:pt x="256" y="20"/>
                    </a:cubicBez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15" name="iṧḻiďè"/>
              <p:cNvSpPr/>
              <p:nvPr>
                <p:custDataLst>
                  <p:tags r:id="rId14"/>
                </p:custDataLst>
              </p:nvPr>
            </p:nvSpPr>
            <p:spPr bwMode="auto">
              <a:xfrm>
                <a:off x="5407422" y="2947496"/>
                <a:ext cx="1387433" cy="231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16" name="ïṥļíḑè"/>
              <p:cNvSpPr/>
              <p:nvPr>
                <p:custDataLst>
                  <p:tags r:id="rId15"/>
                </p:custDataLst>
              </p:nvPr>
            </p:nvSpPr>
            <p:spPr bwMode="auto">
              <a:xfrm>
                <a:off x="5366313" y="2911527"/>
                <a:ext cx="1464514" cy="303181"/>
              </a:xfrm>
              <a:custGeom>
                <a:gdLst>
                  <a:gd name="T0" fmla="*/ 285 w 285"/>
                  <a:gd name="T1" fmla="*/ 59 h 59"/>
                  <a:gd name="T2" fmla="*/ 0 w 285"/>
                  <a:gd name="T3" fmla="*/ 59 h 59"/>
                  <a:gd name="T4" fmla="*/ 0 w 285"/>
                  <a:gd name="T5" fmla="*/ 0 h 59"/>
                  <a:gd name="T6" fmla="*/ 285 w 285"/>
                  <a:gd name="T7" fmla="*/ 0 h 59"/>
                  <a:gd name="T8" fmla="*/ 285 w 285"/>
                  <a:gd name="T9" fmla="*/ 59 h 59"/>
                  <a:gd name="T10" fmla="*/ 15 w 285"/>
                  <a:gd name="T11" fmla="*/ 45 h 59"/>
                  <a:gd name="T12" fmla="*/ 271 w 285"/>
                  <a:gd name="T13" fmla="*/ 45 h 59"/>
                  <a:gd name="T14" fmla="*/ 271 w 285"/>
                  <a:gd name="T15" fmla="*/ 14 h 59"/>
                  <a:gd name="T16" fmla="*/ 15 w 285"/>
                  <a:gd name="T17" fmla="*/ 14 h 59"/>
                  <a:gd name="T18" fmla="*/ 15 w 285"/>
                  <a:gd name="T19" fmla="*/ 45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59">
                    <a:moveTo>
                      <a:pt x="285" y="59"/>
                    </a:moveTo>
                    <a:lnTo>
                      <a:pt x="0" y="59"/>
                    </a:lnTo>
                    <a:lnTo>
                      <a:pt x="0" y="0"/>
                    </a:lnTo>
                    <a:lnTo>
                      <a:pt x="285" y="0"/>
                    </a:lnTo>
                    <a:lnTo>
                      <a:pt x="285" y="59"/>
                    </a:lnTo>
                    <a:close/>
                    <a:moveTo>
                      <a:pt x="15" y="45"/>
                    </a:moveTo>
                    <a:lnTo>
                      <a:pt x="271" y="45"/>
                    </a:lnTo>
                    <a:lnTo>
                      <a:pt x="271" y="14"/>
                    </a:lnTo>
                    <a:lnTo>
                      <a:pt x="15" y="14"/>
                    </a:lnTo>
                    <a:lnTo>
                      <a:pt x="15"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17" name="ïṥ1íḓê"/>
              <p:cNvSpPr/>
              <p:nvPr>
                <p:custDataLst>
                  <p:tags r:id="rId16"/>
                </p:custDataLst>
              </p:nvPr>
            </p:nvSpPr>
            <p:spPr bwMode="auto">
              <a:xfrm>
                <a:off x="5638663" y="5223915"/>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18" name="ïśļïde"/>
              <p:cNvSpPr/>
              <p:nvPr>
                <p:custDataLst>
                  <p:tags r:id="rId17"/>
                </p:custDataLst>
              </p:nvPr>
            </p:nvSpPr>
            <p:spPr bwMode="auto">
              <a:xfrm>
                <a:off x="5638663" y="4992675"/>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19" name="í$ḷïḍé"/>
              <p:cNvSpPr/>
              <p:nvPr>
                <p:custDataLst>
                  <p:tags r:id="rId18"/>
                </p:custDataLst>
              </p:nvPr>
            </p:nvSpPr>
            <p:spPr bwMode="auto">
              <a:xfrm>
                <a:off x="5638663" y="4761438"/>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20" name="íṧ1iḓé"/>
              <p:cNvSpPr/>
              <p:nvPr>
                <p:custDataLst>
                  <p:tags r:id="rId19"/>
                </p:custDataLst>
              </p:nvPr>
            </p:nvSpPr>
            <p:spPr bwMode="auto">
              <a:xfrm>
                <a:off x="5638663" y="4530197"/>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21" name="îṥľïdé"/>
              <p:cNvSpPr/>
              <p:nvPr>
                <p:custDataLst>
                  <p:tags r:id="rId20"/>
                </p:custDataLst>
              </p:nvPr>
            </p:nvSpPr>
            <p:spPr bwMode="auto">
              <a:xfrm>
                <a:off x="5638663" y="4298960"/>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22" name="íS1iďè"/>
              <p:cNvSpPr/>
              <p:nvPr>
                <p:custDataLst>
                  <p:tags r:id="rId21"/>
                </p:custDataLst>
              </p:nvPr>
            </p:nvSpPr>
            <p:spPr bwMode="auto">
              <a:xfrm>
                <a:off x="5638663" y="4067720"/>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23" name="îšḻïdê"/>
              <p:cNvSpPr/>
              <p:nvPr>
                <p:custDataLst>
                  <p:tags r:id="rId22"/>
                </p:custDataLst>
              </p:nvPr>
            </p:nvSpPr>
            <p:spPr bwMode="auto">
              <a:xfrm>
                <a:off x="5638663" y="3836482"/>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24" name="íṡļîďê"/>
              <p:cNvSpPr/>
              <p:nvPr>
                <p:custDataLst>
                  <p:tags r:id="rId23"/>
                </p:custDataLst>
              </p:nvPr>
            </p:nvSpPr>
            <p:spPr bwMode="auto">
              <a:xfrm>
                <a:off x="5638659" y="3605242"/>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25" name="îṧ1ïdê"/>
              <p:cNvSpPr/>
              <p:nvPr>
                <p:custDataLst>
                  <p:tags r:id="rId24"/>
                </p:custDataLst>
              </p:nvPr>
            </p:nvSpPr>
            <p:spPr bwMode="auto">
              <a:xfrm>
                <a:off x="5638659" y="3374005"/>
                <a:ext cx="231240" cy="719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0000"/>
                  </a:lnSpc>
                </a:pPr>
                <a:endParaRPr sz="1350"/>
              </a:p>
            </p:txBody>
          </p:sp>
          <p:sp>
            <p:nvSpPr>
              <p:cNvPr id="26" name="iṣḷíḓe"/>
              <p:cNvSpPr/>
              <p:nvPr>
                <p:custDataLst>
                  <p:tags r:id="rId25"/>
                </p:custDataLst>
              </p:nvPr>
            </p:nvSpPr>
            <p:spPr bwMode="auto">
              <a:xfrm>
                <a:off x="5499918" y="1894076"/>
                <a:ext cx="287764" cy="287764"/>
              </a:xfrm>
              <a:custGeom>
                <a:gdLst>
                  <a:gd name="T0" fmla="*/ 0 w 56"/>
                  <a:gd name="T1" fmla="*/ 56 h 56"/>
                  <a:gd name="T2" fmla="*/ 56 w 56"/>
                  <a:gd name="T3" fmla="*/ 0 h 56"/>
                  <a:gd name="T4" fmla="*/ 0 w 56"/>
                  <a:gd name="T5" fmla="*/ 56 h 56"/>
                </a:gdLst>
                <a:cxnLst>
                  <a:cxn ang="0">
                    <a:pos x="T0" y="T1"/>
                  </a:cxn>
                  <a:cxn ang="0">
                    <a:pos x="T2" y="T3"/>
                  </a:cxn>
                  <a:cxn ang="0">
                    <a:pos x="T4" y="T5"/>
                  </a:cxn>
                </a:cxnLst>
                <a:rect l="0" t="0" r="r" b="b"/>
                <a:pathLst>
                  <a:path w="56" h="56">
                    <a:moveTo>
                      <a:pt x="0" y="56"/>
                    </a:moveTo>
                    <a:lnTo>
                      <a:pt x="56" y="0"/>
                    </a:lnTo>
                    <a:lnTo>
                      <a:pt x="0" y="56"/>
                    </a:lnTo>
                    <a:close/>
                  </a:path>
                </a:pathLst>
              </a:cu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sp>
            <p:nvSpPr>
              <p:cNvPr id="27" name="íS1iḍe"/>
              <p:cNvSpPr/>
              <p:nvPr>
                <p:custDataLst>
                  <p:tags r:id="rId26"/>
                </p:custDataLst>
              </p:nvPr>
            </p:nvSpPr>
            <p:spPr bwMode="auto">
              <a:xfrm>
                <a:off x="5499918" y="1894076"/>
                <a:ext cx="287764" cy="287764"/>
              </a:xfrm>
              <a:custGeom>
                <a:gdLst>
                  <a:gd name="T0" fmla="*/ 0 w 56"/>
                  <a:gd name="T1" fmla="*/ 0 h 56"/>
                  <a:gd name="T2" fmla="*/ 56 w 56"/>
                  <a:gd name="T3" fmla="*/ 56 h 56"/>
                  <a:gd name="T4" fmla="*/ 0 w 56"/>
                  <a:gd name="T5" fmla="*/ 0 h 56"/>
                </a:gdLst>
                <a:cxnLst>
                  <a:cxn ang="0">
                    <a:pos x="T0" y="T1"/>
                  </a:cxn>
                  <a:cxn ang="0">
                    <a:pos x="T2" y="T3"/>
                  </a:cxn>
                  <a:cxn ang="0">
                    <a:pos x="T4" y="T5"/>
                  </a:cxn>
                </a:cxnLst>
                <a:rect l="0" t="0" r="r" b="b"/>
                <a:pathLst>
                  <a:path w="56" h="56">
                    <a:moveTo>
                      <a:pt x="0" y="0"/>
                    </a:moveTo>
                    <a:lnTo>
                      <a:pt x="56" y="56"/>
                    </a:lnTo>
                    <a:lnTo>
                      <a:pt x="0" y="0"/>
                    </a:lnTo>
                    <a:close/>
                  </a:path>
                </a:pathLst>
              </a:cu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sp>
            <p:nvSpPr>
              <p:cNvPr id="28" name="i$líḋé"/>
              <p:cNvSpPr/>
              <p:nvPr>
                <p:custDataLst>
                  <p:tags r:id="rId27"/>
                </p:custDataLst>
              </p:nvPr>
            </p:nvSpPr>
            <p:spPr bwMode="auto">
              <a:xfrm>
                <a:off x="5541027" y="1935186"/>
                <a:ext cx="205546" cy="205546"/>
              </a:xfrm>
              <a:custGeom>
                <a:gdLst>
                  <a:gd name="T0" fmla="*/ 40 w 40"/>
                  <a:gd name="T1" fmla="*/ 20 h 40"/>
                  <a:gd name="T2" fmla="*/ 20 w 40"/>
                  <a:gd name="T3" fmla="*/ 40 h 40"/>
                  <a:gd name="T4" fmla="*/ 0 w 40"/>
                  <a:gd name="T5" fmla="*/ 20 h 40"/>
                  <a:gd name="T6" fmla="*/ 20 w 40"/>
                  <a:gd name="T7" fmla="*/ 0 h 40"/>
                  <a:gd name="T8" fmla="*/ 40 w 40"/>
                  <a:gd name="T9" fmla="*/ 20 h 40"/>
                </a:gdLst>
                <a:cxnLst>
                  <a:cxn ang="0">
                    <a:pos x="T0" y="T1"/>
                  </a:cxn>
                  <a:cxn ang="0">
                    <a:pos x="T2" y="T3"/>
                  </a:cxn>
                  <a:cxn ang="0">
                    <a:pos x="T4" y="T5"/>
                  </a:cxn>
                  <a:cxn ang="0">
                    <a:pos x="T6" y="T7"/>
                  </a:cxn>
                  <a:cxn ang="0">
                    <a:pos x="T8" y="T9"/>
                  </a:cxn>
                </a:cxnLst>
                <a:rect l="0" t="0" r="r" b="b"/>
                <a:pathLst>
                  <a:path w="40" h="40">
                    <a:moveTo>
                      <a:pt x="40" y="20"/>
                    </a:moveTo>
                    <a:lnTo>
                      <a:pt x="20" y="40"/>
                    </a:lnTo>
                    <a:lnTo>
                      <a:pt x="0" y="20"/>
                    </a:lnTo>
                    <a:lnTo>
                      <a:pt x="20" y="0"/>
                    </a:lnTo>
                    <a:lnTo>
                      <a:pt x="4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29" name="îṥḷíḓè"/>
              <p:cNvSpPr/>
              <p:nvPr>
                <p:custDataLst>
                  <p:tags r:id="rId28"/>
                </p:custDataLst>
              </p:nvPr>
            </p:nvSpPr>
            <p:spPr bwMode="auto">
              <a:xfrm>
                <a:off x="6414596" y="1657699"/>
                <a:ext cx="380259" cy="380259"/>
              </a:xfrm>
              <a:custGeom>
                <a:gdLst>
                  <a:gd name="T0" fmla="*/ 0 w 74"/>
                  <a:gd name="T1" fmla="*/ 74 h 74"/>
                  <a:gd name="T2" fmla="*/ 74 w 74"/>
                  <a:gd name="T3" fmla="*/ 0 h 74"/>
                  <a:gd name="T4" fmla="*/ 0 w 74"/>
                  <a:gd name="T5" fmla="*/ 74 h 74"/>
                </a:gdLst>
                <a:cxnLst>
                  <a:cxn ang="0">
                    <a:pos x="T0" y="T1"/>
                  </a:cxn>
                  <a:cxn ang="0">
                    <a:pos x="T2" y="T3"/>
                  </a:cxn>
                  <a:cxn ang="0">
                    <a:pos x="T4" y="T5"/>
                  </a:cxn>
                </a:cxnLst>
                <a:rect l="0" t="0" r="r" b="b"/>
                <a:pathLst>
                  <a:path w="74" h="74">
                    <a:moveTo>
                      <a:pt x="0" y="74"/>
                    </a:moveTo>
                    <a:lnTo>
                      <a:pt x="74" y="0"/>
                    </a:lnTo>
                    <a:lnTo>
                      <a:pt x="0" y="74"/>
                    </a:lnTo>
                    <a:close/>
                  </a:path>
                </a:pathLst>
              </a:cu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sp>
            <p:nvSpPr>
              <p:cNvPr id="30" name="iSļîḋè"/>
              <p:cNvSpPr/>
              <p:nvPr>
                <p:custDataLst>
                  <p:tags r:id="rId29"/>
                </p:custDataLst>
              </p:nvPr>
            </p:nvSpPr>
            <p:spPr bwMode="auto">
              <a:xfrm>
                <a:off x="6414596" y="1657699"/>
                <a:ext cx="380259" cy="380259"/>
              </a:xfrm>
              <a:custGeom>
                <a:gdLst>
                  <a:gd name="T0" fmla="*/ 0 w 74"/>
                  <a:gd name="T1" fmla="*/ 0 h 74"/>
                  <a:gd name="T2" fmla="*/ 74 w 74"/>
                  <a:gd name="T3" fmla="*/ 74 h 74"/>
                  <a:gd name="T4" fmla="*/ 0 w 74"/>
                  <a:gd name="T5" fmla="*/ 0 h 74"/>
                </a:gdLst>
                <a:cxnLst>
                  <a:cxn ang="0">
                    <a:pos x="T0" y="T1"/>
                  </a:cxn>
                  <a:cxn ang="0">
                    <a:pos x="T2" y="T3"/>
                  </a:cxn>
                  <a:cxn ang="0">
                    <a:pos x="T4" y="T5"/>
                  </a:cxn>
                </a:cxnLst>
                <a:rect l="0" t="0" r="r" b="b"/>
                <a:pathLst>
                  <a:path w="74" h="74">
                    <a:moveTo>
                      <a:pt x="0" y="0"/>
                    </a:moveTo>
                    <a:lnTo>
                      <a:pt x="74" y="74"/>
                    </a:lnTo>
                    <a:lnTo>
                      <a:pt x="0" y="0"/>
                    </a:lnTo>
                    <a:close/>
                  </a:path>
                </a:pathLst>
              </a:cu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sp>
            <p:nvSpPr>
              <p:cNvPr id="31" name="íṥḻíḓè"/>
              <p:cNvSpPr/>
              <p:nvPr>
                <p:custDataLst>
                  <p:tags r:id="rId30"/>
                </p:custDataLst>
              </p:nvPr>
            </p:nvSpPr>
            <p:spPr bwMode="auto">
              <a:xfrm>
                <a:off x="6471119" y="1714222"/>
                <a:ext cx="267209" cy="267209"/>
              </a:xfrm>
              <a:custGeom>
                <a:gdLst>
                  <a:gd name="T0" fmla="*/ 52 w 52"/>
                  <a:gd name="T1" fmla="*/ 26 h 52"/>
                  <a:gd name="T2" fmla="*/ 26 w 52"/>
                  <a:gd name="T3" fmla="*/ 52 h 52"/>
                  <a:gd name="T4" fmla="*/ 0 w 52"/>
                  <a:gd name="T5" fmla="*/ 26 h 52"/>
                  <a:gd name="T6" fmla="*/ 26 w 52"/>
                  <a:gd name="T7" fmla="*/ 0 h 52"/>
                  <a:gd name="T8" fmla="*/ 52 w 52"/>
                  <a:gd name="T9" fmla="*/ 26 h 52"/>
                </a:gdLst>
                <a:cxnLst>
                  <a:cxn ang="0">
                    <a:pos x="T0" y="T1"/>
                  </a:cxn>
                  <a:cxn ang="0">
                    <a:pos x="T2" y="T3"/>
                  </a:cxn>
                  <a:cxn ang="0">
                    <a:pos x="T4" y="T5"/>
                  </a:cxn>
                  <a:cxn ang="0">
                    <a:pos x="T6" y="T7"/>
                  </a:cxn>
                  <a:cxn ang="0">
                    <a:pos x="T8" y="T9"/>
                  </a:cxn>
                </a:cxnLst>
                <a:rect l="0" t="0" r="r" b="b"/>
                <a:pathLst>
                  <a:path w="52" h="52">
                    <a:moveTo>
                      <a:pt x="52" y="26"/>
                    </a:moveTo>
                    <a:lnTo>
                      <a:pt x="26" y="52"/>
                    </a:lnTo>
                    <a:lnTo>
                      <a:pt x="0" y="26"/>
                    </a:lnTo>
                    <a:lnTo>
                      <a:pt x="26" y="0"/>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32" name="îṡ1ïḍe"/>
              <p:cNvSpPr/>
              <p:nvPr>
                <p:custDataLst>
                  <p:tags r:id="rId31"/>
                </p:custDataLst>
              </p:nvPr>
            </p:nvSpPr>
            <p:spPr bwMode="auto">
              <a:xfrm>
                <a:off x="6173078" y="2371968"/>
                <a:ext cx="143882" cy="143882"/>
              </a:xfrm>
              <a:custGeom>
                <a:gdLst>
                  <a:gd name="T0" fmla="*/ 0 w 28"/>
                  <a:gd name="T1" fmla="*/ 28 h 28"/>
                  <a:gd name="T2" fmla="*/ 28 w 28"/>
                  <a:gd name="T3" fmla="*/ 0 h 28"/>
                  <a:gd name="T4" fmla="*/ 0 w 28"/>
                  <a:gd name="T5" fmla="*/ 28 h 28"/>
                </a:gdLst>
                <a:cxnLst>
                  <a:cxn ang="0">
                    <a:pos x="T0" y="T1"/>
                  </a:cxn>
                  <a:cxn ang="0">
                    <a:pos x="T2" y="T3"/>
                  </a:cxn>
                  <a:cxn ang="0">
                    <a:pos x="T4" y="T5"/>
                  </a:cxn>
                </a:cxnLst>
                <a:rect l="0" t="0" r="r" b="b"/>
                <a:pathLst>
                  <a:path w="28" h="28">
                    <a:moveTo>
                      <a:pt x="0" y="28"/>
                    </a:moveTo>
                    <a:lnTo>
                      <a:pt x="28" y="0"/>
                    </a:lnTo>
                    <a:lnTo>
                      <a:pt x="0" y="28"/>
                    </a:lnTo>
                    <a:close/>
                  </a:path>
                </a:pathLst>
              </a:cu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sp>
            <p:nvSpPr>
              <p:cNvPr id="33" name="îṡḻîḑê"/>
              <p:cNvSpPr/>
              <p:nvPr>
                <p:custDataLst>
                  <p:tags r:id="rId32"/>
                </p:custDataLst>
              </p:nvPr>
            </p:nvSpPr>
            <p:spPr bwMode="auto">
              <a:xfrm>
                <a:off x="6173078" y="2371968"/>
                <a:ext cx="143882" cy="143882"/>
              </a:xfrm>
              <a:custGeom>
                <a:gdLst>
                  <a:gd name="T0" fmla="*/ 0 w 28"/>
                  <a:gd name="T1" fmla="*/ 0 h 28"/>
                  <a:gd name="T2" fmla="*/ 28 w 28"/>
                  <a:gd name="T3" fmla="*/ 28 h 28"/>
                  <a:gd name="T4" fmla="*/ 0 w 28"/>
                  <a:gd name="T5" fmla="*/ 0 h 28"/>
                </a:gdLst>
                <a:cxnLst>
                  <a:cxn ang="0">
                    <a:pos x="T0" y="T1"/>
                  </a:cxn>
                  <a:cxn ang="0">
                    <a:pos x="T2" y="T3"/>
                  </a:cxn>
                  <a:cxn ang="0">
                    <a:pos x="T4" y="T5"/>
                  </a:cxn>
                </a:cxnLst>
                <a:rect l="0" t="0" r="r" b="b"/>
                <a:pathLst>
                  <a:path w="28" h="28">
                    <a:moveTo>
                      <a:pt x="0" y="0"/>
                    </a:moveTo>
                    <a:lnTo>
                      <a:pt x="28" y="28"/>
                    </a:lnTo>
                    <a:lnTo>
                      <a:pt x="0" y="0"/>
                    </a:lnTo>
                    <a:close/>
                  </a:path>
                </a:pathLst>
              </a:cu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sp>
            <p:nvSpPr>
              <p:cNvPr id="34" name="îsļîdé"/>
              <p:cNvSpPr/>
              <p:nvPr>
                <p:custDataLst>
                  <p:tags r:id="rId33"/>
                </p:custDataLst>
              </p:nvPr>
            </p:nvSpPr>
            <p:spPr bwMode="auto">
              <a:xfrm>
                <a:off x="6193633" y="2392523"/>
                <a:ext cx="102773" cy="102773"/>
              </a:xfrm>
              <a:custGeom>
                <a:gdLst>
                  <a:gd name="T0" fmla="*/ 20 w 20"/>
                  <a:gd name="T1" fmla="*/ 10 h 20"/>
                  <a:gd name="T2" fmla="*/ 10 w 20"/>
                  <a:gd name="T3" fmla="*/ 20 h 20"/>
                  <a:gd name="T4" fmla="*/ 0 w 20"/>
                  <a:gd name="T5" fmla="*/ 10 h 20"/>
                  <a:gd name="T6" fmla="*/ 10 w 20"/>
                  <a:gd name="T7" fmla="*/ 0 h 20"/>
                  <a:gd name="T8" fmla="*/ 20 w 20"/>
                  <a:gd name="T9" fmla="*/ 10 h 20"/>
                </a:gdLst>
                <a:cxnLst>
                  <a:cxn ang="0">
                    <a:pos x="T0" y="T1"/>
                  </a:cxn>
                  <a:cxn ang="0">
                    <a:pos x="T2" y="T3"/>
                  </a:cxn>
                  <a:cxn ang="0">
                    <a:pos x="T4" y="T5"/>
                  </a:cxn>
                  <a:cxn ang="0">
                    <a:pos x="T6" y="T7"/>
                  </a:cxn>
                  <a:cxn ang="0">
                    <a:pos x="T8" y="T9"/>
                  </a:cxn>
                </a:cxnLst>
                <a:rect l="0" t="0" r="r" b="b"/>
                <a:pathLst>
                  <a:path w="20" h="20">
                    <a:moveTo>
                      <a:pt x="20" y="10"/>
                    </a:moveTo>
                    <a:lnTo>
                      <a:pt x="10" y="20"/>
                    </a:lnTo>
                    <a:lnTo>
                      <a:pt x="0" y="10"/>
                    </a:lnTo>
                    <a:lnTo>
                      <a:pt x="10" y="0"/>
                    </a:lnTo>
                    <a:lnTo>
                      <a:pt x="2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20000"/>
                  </a:lnSpc>
                </a:pPr>
                <a:endParaRPr sz="1350"/>
              </a:p>
            </p:txBody>
          </p:sp>
          <p:sp>
            <p:nvSpPr>
              <p:cNvPr id="35" name="işḻíḋé"/>
              <p:cNvSpPr/>
              <p:nvPr>
                <p:custDataLst>
                  <p:tags r:id="rId34"/>
                </p:custDataLst>
              </p:nvPr>
            </p:nvSpPr>
            <p:spPr bwMode="auto">
              <a:xfrm>
                <a:off x="5921286" y="2567237"/>
                <a:ext cx="107913" cy="107913"/>
              </a:xfrm>
              <a:prstGeom prst="ellipse">
                <a:avLst/>
              </a:pr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sp>
            <p:nvSpPr>
              <p:cNvPr id="36" name="îṣḷïḑê"/>
              <p:cNvSpPr/>
              <p:nvPr>
                <p:custDataLst>
                  <p:tags r:id="rId35"/>
                </p:custDataLst>
              </p:nvPr>
            </p:nvSpPr>
            <p:spPr bwMode="auto">
              <a:xfrm>
                <a:off x="6049751" y="2053373"/>
                <a:ext cx="143882" cy="143882"/>
              </a:xfrm>
              <a:prstGeom prst="ellipse">
                <a:avLst/>
              </a:prstGeom>
              <a:noFill/>
              <a:ln w="2222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sz="1350"/>
              </a:p>
            </p:txBody>
          </p:sp>
        </p:grpSp>
        <p:cxnSp>
          <p:nvCxnSpPr>
            <p:cNvPr id="6" name="直接连接符 5"/>
            <p:cNvCxnSpPr/>
            <p:nvPr>
              <p:custDataLst>
                <p:tags r:id="rId36"/>
              </p:custDataLst>
            </p:nvPr>
          </p:nvCxnSpPr>
          <p:spPr>
            <a:xfrm flipH="1">
              <a:off x="5643214" y="259265"/>
              <a:ext cx="0" cy="435231"/>
            </a:xfrm>
            <a:prstGeom prst="line">
              <a:avLst/>
            </a:prstGeom>
            <a:ln w="28575">
              <a:solidFill>
                <a:srgbClr val="30A07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bg>
      <p:bgPr>
        <a:blipFill>
          <a:blip r:embed="rId24"/>
          <a:stretch>
            <a:fillRect/>
          </a:stretch>
        </a:blipFill>
        <a:effectLst/>
      </p:bgPr>
    </p:bg>
    <p:spTree>
      <p:nvGrpSpPr>
        <p:cNvPr id="1" name=""/>
        <p:cNvGrpSpPr/>
        <p:nvPr>
          <p:custDataLst>
            <p:tags r:id="rId1"/>
          </p:custDataLst>
        </p:nvPr>
      </p:nvGrpSpPr>
      <p:grpSpPr>
        <a:xfrm>
          <a:off x="0" y="0"/>
          <a:ext cx="0" cy="0"/>
        </a:xfrm>
      </p:grpSpPr>
      <p:sp>
        <p:nvSpPr>
          <p:cNvPr id="7" name="矩形: 圆角 6"/>
          <p:cNvSpPr/>
          <p:nvPr userDrawn="1">
            <p:custDataLst>
              <p:tags r:id="rId2"/>
            </p:custDataLst>
          </p:nvPr>
        </p:nvSpPr>
        <p:spPr>
          <a:xfrm>
            <a:off x="3151925" y="649024"/>
            <a:ext cx="2840151" cy="34293"/>
          </a:xfrm>
          <a:prstGeom prst="roundRect">
            <a:avLst>
              <a:gd name="adj" fmla="val 50000"/>
            </a:avLst>
          </a:prstGeom>
          <a:solidFill>
            <a:srgbClr val="00A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p>
        </p:txBody>
      </p:sp>
      <p:grpSp>
        <p:nvGrpSpPr>
          <p:cNvPr id="8" name="组合 7"/>
          <p:cNvGrpSpPr/>
          <p:nvPr userDrawn="1">
            <p:custDataLst>
              <p:tags r:id="rId3"/>
            </p:custDataLst>
          </p:nvPr>
        </p:nvGrpSpPr>
        <p:grpSpPr>
          <a:xfrm>
            <a:off x="3732620" y="230839"/>
            <a:ext cx="1678760" cy="478155"/>
            <a:chOff x="4921404" y="1807328"/>
            <a:chExt cx="2238347" cy="637461"/>
          </a:xfrm>
        </p:grpSpPr>
        <p:grpSp>
          <p:nvGrpSpPr>
            <p:cNvPr id="9" name="组合 8"/>
            <p:cNvGrpSpPr/>
            <p:nvPr>
              <p:custDataLst>
                <p:tags r:id="rId4"/>
              </p:custDataLst>
            </p:nvPr>
          </p:nvGrpSpPr>
          <p:grpSpPr>
            <a:xfrm>
              <a:off x="4921404" y="1858301"/>
              <a:ext cx="421274" cy="421274"/>
              <a:chOff x="5578186" y="3034798"/>
              <a:chExt cx="1030070" cy="1030070"/>
            </a:xfrm>
          </p:grpSpPr>
          <p:sp>
            <p:nvSpPr>
              <p:cNvPr id="12" name="椭圆 11"/>
              <p:cNvSpPr/>
              <p:nvPr>
                <p:custDataLst>
                  <p:tags r:id="rId5"/>
                </p:custDataLst>
              </p:nvPr>
            </p:nvSpPr>
            <p:spPr>
              <a:xfrm>
                <a:off x="5578186" y="3034798"/>
                <a:ext cx="1030070" cy="1030070"/>
              </a:xfrm>
              <a:prstGeom prst="ellipse">
                <a:avLst/>
              </a:prstGeom>
              <a:solidFill>
                <a:srgbClr val="377D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p>
            </p:txBody>
          </p:sp>
          <p:grpSp>
            <p:nvGrpSpPr>
              <p:cNvPr id="13" name="PA-testtube-56785"/>
              <p:cNvGrpSpPr>
                <a:grpSpLocks noChangeAspect="1"/>
              </p:cNvGrpSpPr>
              <p:nvPr>
                <p:custDataLst>
                  <p:tags r:id="rId6"/>
                </p:custDataLst>
              </p:nvPr>
            </p:nvGrpSpPr>
            <p:grpSpPr>
              <a:xfrm>
                <a:off x="5757830" y="3127674"/>
                <a:ext cx="673563" cy="767006"/>
                <a:chOff x="3252" y="1469"/>
                <a:chExt cx="1211" cy="1379"/>
              </a:xfrm>
            </p:grpSpPr>
            <p:sp>
              <p:nvSpPr>
                <p:cNvPr id="14" name="PA_任意多边形 1241"/>
                <p:cNvSpPr>
                  <a:spLocks noEditPoints="1"/>
                </p:cNvSpPr>
                <p:nvPr>
                  <p:custDataLst>
                    <p:tags r:id="rId7"/>
                  </p:custDataLst>
                </p:nvPr>
              </p:nvSpPr>
              <p:spPr bwMode="auto">
                <a:xfrm>
                  <a:off x="3375" y="1796"/>
                  <a:ext cx="1088" cy="1052"/>
                </a:xfrm>
                <a:custGeom>
                  <a:gdLst>
                    <a:gd name="T0" fmla="*/ 2509 w 2882"/>
                    <a:gd name="T1" fmla="*/ 1154 h 2788"/>
                    <a:gd name="T2" fmla="*/ 1359 w 2882"/>
                    <a:gd name="T3" fmla="*/ 997 h 2788"/>
                    <a:gd name="T4" fmla="*/ 657 w 2882"/>
                    <a:gd name="T5" fmla="*/ 296 h 2788"/>
                    <a:gd name="T6" fmla="*/ 657 w 2882"/>
                    <a:gd name="T7" fmla="*/ 296 h 2788"/>
                    <a:gd name="T8" fmla="*/ 386 w 2882"/>
                    <a:gd name="T9" fmla="*/ 25 h 2788"/>
                    <a:gd name="T10" fmla="*/ 296 w 2882"/>
                    <a:gd name="T11" fmla="*/ 25 h 2788"/>
                    <a:gd name="T12" fmla="*/ 296 w 2882"/>
                    <a:gd name="T13" fmla="*/ 115 h 2788"/>
                    <a:gd name="T14" fmla="*/ 489 w 2882"/>
                    <a:gd name="T15" fmla="*/ 308 h 2788"/>
                    <a:gd name="T16" fmla="*/ 205 w 2882"/>
                    <a:gd name="T17" fmla="*/ 385 h 2788"/>
                    <a:gd name="T18" fmla="*/ 115 w 2882"/>
                    <a:gd name="T19" fmla="*/ 296 h 2788"/>
                    <a:gd name="T20" fmla="*/ 25 w 2882"/>
                    <a:gd name="T21" fmla="*/ 296 h 2788"/>
                    <a:gd name="T22" fmla="*/ 25 w 2882"/>
                    <a:gd name="T23" fmla="*/ 386 h 2788"/>
                    <a:gd name="T24" fmla="*/ 139 w 2882"/>
                    <a:gd name="T25" fmla="*/ 500 h 2788"/>
                    <a:gd name="T26" fmla="*/ 140 w 2882"/>
                    <a:gd name="T27" fmla="*/ 502 h 2788"/>
                    <a:gd name="T28" fmla="*/ 998 w 2882"/>
                    <a:gd name="T29" fmla="*/ 1359 h 2788"/>
                    <a:gd name="T30" fmla="*/ 1154 w 2882"/>
                    <a:gd name="T31" fmla="*/ 2508 h 2788"/>
                    <a:gd name="T32" fmla="*/ 1831 w 2882"/>
                    <a:gd name="T33" fmla="*/ 2788 h 2788"/>
                    <a:gd name="T34" fmla="*/ 2509 w 2882"/>
                    <a:gd name="T35" fmla="*/ 2508 h 2788"/>
                    <a:gd name="T36" fmla="*/ 2509 w 2882"/>
                    <a:gd name="T37" fmla="*/ 1154 h 2788"/>
                    <a:gd name="T38" fmla="*/ 2418 w 2882"/>
                    <a:gd name="T39" fmla="*/ 2418 h 2788"/>
                    <a:gd name="T40" fmla="*/ 1244 w 2882"/>
                    <a:gd name="T41" fmla="*/ 2418 h 2788"/>
                    <a:gd name="T42" fmla="*/ 1132 w 2882"/>
                    <a:gd name="T43" fmla="*/ 1383 h 2788"/>
                    <a:gd name="T44" fmla="*/ 1123 w 2882"/>
                    <a:gd name="T45" fmla="*/ 1304 h 2788"/>
                    <a:gd name="T46" fmla="*/ 454 w 2882"/>
                    <a:gd name="T47" fmla="*/ 635 h 2788"/>
                    <a:gd name="T48" fmla="*/ 454 w 2882"/>
                    <a:gd name="T49" fmla="*/ 634 h 2788"/>
                    <a:gd name="T50" fmla="*/ 309 w 2882"/>
                    <a:gd name="T51" fmla="*/ 489 h 2788"/>
                    <a:gd name="T52" fmla="*/ 593 w 2882"/>
                    <a:gd name="T53" fmla="*/ 412 h 2788"/>
                    <a:gd name="T54" fmla="*/ 635 w 2882"/>
                    <a:gd name="T55" fmla="*/ 454 h 2788"/>
                    <a:gd name="T56" fmla="*/ 635 w 2882"/>
                    <a:gd name="T57" fmla="*/ 454 h 2788"/>
                    <a:gd name="T58" fmla="*/ 1304 w 2882"/>
                    <a:gd name="T59" fmla="*/ 1123 h 2788"/>
                    <a:gd name="T60" fmla="*/ 1384 w 2882"/>
                    <a:gd name="T61" fmla="*/ 1132 h 2788"/>
                    <a:gd name="T62" fmla="*/ 2418 w 2882"/>
                    <a:gd name="T63" fmla="*/ 1244 h 2788"/>
                    <a:gd name="T64" fmla="*/ 2418 w 2882"/>
                    <a:gd name="T65" fmla="*/ 2418 h 27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2" h="2788">
                      <a:moveTo>
                        <a:pt x="2509" y="1154"/>
                      </a:moveTo>
                      <a:cubicBezTo>
                        <a:pt x="2205" y="850"/>
                        <a:pt x="1729" y="788"/>
                        <a:pt x="1359" y="997"/>
                      </a:cubicBezTo>
                      <a:lnTo>
                        <a:pt x="657" y="296"/>
                      </a:lnTo>
                      <a:cubicBezTo>
                        <a:pt x="657" y="296"/>
                        <a:pt x="657" y="296"/>
                        <a:pt x="657" y="296"/>
                      </a:cubicBezTo>
                      <a:lnTo>
                        <a:pt x="386" y="25"/>
                      </a:lnTo>
                      <a:cubicBezTo>
                        <a:pt x="361" y="0"/>
                        <a:pt x="321" y="0"/>
                        <a:pt x="296" y="25"/>
                      </a:cubicBezTo>
                      <a:cubicBezTo>
                        <a:pt x="271" y="50"/>
                        <a:pt x="271" y="90"/>
                        <a:pt x="296" y="115"/>
                      </a:cubicBezTo>
                      <a:lnTo>
                        <a:pt x="489" y="308"/>
                      </a:lnTo>
                      <a:lnTo>
                        <a:pt x="205" y="385"/>
                      </a:lnTo>
                      <a:lnTo>
                        <a:pt x="115" y="296"/>
                      </a:lnTo>
                      <a:cubicBezTo>
                        <a:pt x="90" y="271"/>
                        <a:pt x="50" y="271"/>
                        <a:pt x="25" y="296"/>
                      </a:cubicBezTo>
                      <a:cubicBezTo>
                        <a:pt x="0" y="321"/>
                        <a:pt x="0" y="361"/>
                        <a:pt x="25" y="386"/>
                      </a:cubicBezTo>
                      <a:lnTo>
                        <a:pt x="139" y="500"/>
                      </a:lnTo>
                      <a:cubicBezTo>
                        <a:pt x="140" y="501"/>
                        <a:pt x="140" y="501"/>
                        <a:pt x="140" y="502"/>
                      </a:cubicBezTo>
                      <a:lnTo>
                        <a:pt x="998" y="1359"/>
                      </a:lnTo>
                      <a:cubicBezTo>
                        <a:pt x="788" y="1729"/>
                        <a:pt x="850" y="2205"/>
                        <a:pt x="1154" y="2508"/>
                      </a:cubicBezTo>
                      <a:cubicBezTo>
                        <a:pt x="1341" y="2695"/>
                        <a:pt x="1586" y="2788"/>
                        <a:pt x="1831" y="2788"/>
                      </a:cubicBezTo>
                      <a:cubicBezTo>
                        <a:pt x="2077" y="2788"/>
                        <a:pt x="2322" y="2695"/>
                        <a:pt x="2509" y="2508"/>
                      </a:cubicBezTo>
                      <a:cubicBezTo>
                        <a:pt x="2882" y="2135"/>
                        <a:pt x="2882" y="1527"/>
                        <a:pt x="2509" y="1154"/>
                      </a:cubicBezTo>
                      <a:close/>
                      <a:moveTo>
                        <a:pt x="2418" y="2418"/>
                      </a:moveTo>
                      <a:cubicBezTo>
                        <a:pt x="2095" y="2742"/>
                        <a:pt x="1568" y="2742"/>
                        <a:pt x="1244" y="2418"/>
                      </a:cubicBezTo>
                      <a:cubicBezTo>
                        <a:pt x="970" y="2144"/>
                        <a:pt x="923" y="1709"/>
                        <a:pt x="1132" y="1383"/>
                      </a:cubicBezTo>
                      <a:cubicBezTo>
                        <a:pt x="1148" y="1358"/>
                        <a:pt x="1145" y="1325"/>
                        <a:pt x="1123" y="1304"/>
                      </a:cubicBezTo>
                      <a:lnTo>
                        <a:pt x="454" y="635"/>
                      </a:lnTo>
                      <a:cubicBezTo>
                        <a:pt x="454" y="635"/>
                        <a:pt x="454" y="635"/>
                        <a:pt x="454" y="634"/>
                      </a:cubicBezTo>
                      <a:lnTo>
                        <a:pt x="309" y="489"/>
                      </a:lnTo>
                      <a:lnTo>
                        <a:pt x="593" y="412"/>
                      </a:lnTo>
                      <a:lnTo>
                        <a:pt x="635" y="454"/>
                      </a:lnTo>
                      <a:lnTo>
                        <a:pt x="635" y="454"/>
                      </a:lnTo>
                      <a:lnTo>
                        <a:pt x="1304" y="1123"/>
                      </a:lnTo>
                      <a:cubicBezTo>
                        <a:pt x="1325" y="1144"/>
                        <a:pt x="1358" y="1148"/>
                        <a:pt x="1384" y="1132"/>
                      </a:cubicBezTo>
                      <a:cubicBezTo>
                        <a:pt x="1709" y="923"/>
                        <a:pt x="2144" y="970"/>
                        <a:pt x="2418" y="1244"/>
                      </a:cubicBezTo>
                      <a:cubicBezTo>
                        <a:pt x="2742" y="1568"/>
                        <a:pt x="2742" y="2094"/>
                        <a:pt x="2418" y="2418"/>
                      </a:cubicBezTo>
                      <a:close/>
                    </a:path>
                  </a:pathLst>
                </a:custGeom>
                <a:solidFill>
                  <a:srgbClr val="DBEEF7"/>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15" name="PA_椭圆 1242"/>
                <p:cNvSpPr>
                  <a:spLocks noChangeArrowheads="1"/>
                </p:cNvSpPr>
                <p:nvPr>
                  <p:custDataLst>
                    <p:tags r:id="rId8"/>
                  </p:custDataLst>
                </p:nvPr>
              </p:nvSpPr>
              <p:spPr bwMode="auto">
                <a:xfrm>
                  <a:off x="4048" y="2275"/>
                  <a:ext cx="48" cy="49"/>
                </a:xfrm>
                <a:prstGeom prst="ellipse">
                  <a:avLst/>
                </a:pr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16" name="PA_椭圆 1243"/>
                <p:cNvSpPr>
                  <a:spLocks noChangeArrowheads="1"/>
                </p:cNvSpPr>
                <p:nvPr>
                  <p:custDataLst>
                    <p:tags r:id="rId9"/>
                  </p:custDataLst>
                </p:nvPr>
              </p:nvSpPr>
              <p:spPr bwMode="auto">
                <a:xfrm>
                  <a:off x="3903" y="2372"/>
                  <a:ext cx="48" cy="48"/>
                </a:xfrm>
                <a:prstGeom prst="ellipse">
                  <a:avLst/>
                </a:pr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17" name="PA_任意多边形 1244"/>
                <p:cNvSpPr>
                  <a:spLocks noEditPoints="1"/>
                </p:cNvSpPr>
                <p:nvPr>
                  <p:custDataLst>
                    <p:tags r:id="rId10"/>
                  </p:custDataLst>
                </p:nvPr>
              </p:nvSpPr>
              <p:spPr bwMode="auto">
                <a:xfrm>
                  <a:off x="3492" y="1952"/>
                  <a:ext cx="919" cy="879"/>
                </a:xfrm>
                <a:custGeom>
                  <a:gdLst>
                    <a:gd name="T0" fmla="*/ 2109 w 2433"/>
                    <a:gd name="T1" fmla="*/ 832 h 2330"/>
                    <a:gd name="T2" fmla="*/ 1075 w 2433"/>
                    <a:gd name="T3" fmla="*/ 720 h 2330"/>
                    <a:gd name="T4" fmla="*/ 995 w 2433"/>
                    <a:gd name="T5" fmla="*/ 711 h 2330"/>
                    <a:gd name="T6" fmla="*/ 326 w 2433"/>
                    <a:gd name="T7" fmla="*/ 42 h 2330"/>
                    <a:gd name="T8" fmla="*/ 326 w 2433"/>
                    <a:gd name="T9" fmla="*/ 42 h 2330"/>
                    <a:gd name="T10" fmla="*/ 284 w 2433"/>
                    <a:gd name="T11" fmla="*/ 0 h 2330"/>
                    <a:gd name="T12" fmla="*/ 0 w 2433"/>
                    <a:gd name="T13" fmla="*/ 77 h 2330"/>
                    <a:gd name="T14" fmla="*/ 145 w 2433"/>
                    <a:gd name="T15" fmla="*/ 222 h 2330"/>
                    <a:gd name="T16" fmla="*/ 145 w 2433"/>
                    <a:gd name="T17" fmla="*/ 223 h 2330"/>
                    <a:gd name="T18" fmla="*/ 814 w 2433"/>
                    <a:gd name="T19" fmla="*/ 892 h 2330"/>
                    <a:gd name="T20" fmla="*/ 823 w 2433"/>
                    <a:gd name="T21" fmla="*/ 971 h 2330"/>
                    <a:gd name="T22" fmla="*/ 935 w 2433"/>
                    <a:gd name="T23" fmla="*/ 2006 h 2330"/>
                    <a:gd name="T24" fmla="*/ 2109 w 2433"/>
                    <a:gd name="T25" fmla="*/ 2006 h 2330"/>
                    <a:gd name="T26" fmla="*/ 2109 w 2433"/>
                    <a:gd name="T27" fmla="*/ 832 h 2330"/>
                    <a:gd name="T28" fmla="*/ 962 w 2433"/>
                    <a:gd name="T29" fmla="*/ 1178 h 2330"/>
                    <a:gd name="T30" fmla="*/ 1153 w 2433"/>
                    <a:gd name="T31" fmla="*/ 986 h 2330"/>
                    <a:gd name="T32" fmla="*/ 1345 w 2433"/>
                    <a:gd name="T33" fmla="*/ 1178 h 2330"/>
                    <a:gd name="T34" fmla="*/ 1153 w 2433"/>
                    <a:gd name="T35" fmla="*/ 1369 h 2330"/>
                    <a:gd name="T36" fmla="*/ 962 w 2433"/>
                    <a:gd name="T37" fmla="*/ 1178 h 2330"/>
                    <a:gd name="T38" fmla="*/ 1409 w 2433"/>
                    <a:gd name="T39" fmla="*/ 2136 h 2330"/>
                    <a:gd name="T40" fmla="*/ 1217 w 2433"/>
                    <a:gd name="T41" fmla="*/ 1944 h 2330"/>
                    <a:gd name="T42" fmla="*/ 1409 w 2433"/>
                    <a:gd name="T43" fmla="*/ 1752 h 2330"/>
                    <a:gd name="T44" fmla="*/ 1600 w 2433"/>
                    <a:gd name="T45" fmla="*/ 1944 h 2330"/>
                    <a:gd name="T46" fmla="*/ 1409 w 2433"/>
                    <a:gd name="T47" fmla="*/ 2136 h 2330"/>
                    <a:gd name="T48" fmla="*/ 1536 w 2433"/>
                    <a:gd name="T49" fmla="*/ 1114 h 2330"/>
                    <a:gd name="T50" fmla="*/ 1345 w 2433"/>
                    <a:gd name="T51" fmla="*/ 922 h 2330"/>
                    <a:gd name="T52" fmla="*/ 1536 w 2433"/>
                    <a:gd name="T53" fmla="*/ 731 h 2330"/>
                    <a:gd name="T54" fmla="*/ 1728 w 2433"/>
                    <a:gd name="T55" fmla="*/ 922 h 2330"/>
                    <a:gd name="T56" fmla="*/ 1536 w 2433"/>
                    <a:gd name="T57" fmla="*/ 1114 h 2330"/>
                    <a:gd name="T58" fmla="*/ 2015 w 2433"/>
                    <a:gd name="T59" fmla="*/ 1497 h 2330"/>
                    <a:gd name="T60" fmla="*/ 1792 w 2433"/>
                    <a:gd name="T61" fmla="*/ 1274 h 2330"/>
                    <a:gd name="T62" fmla="*/ 2015 w 2433"/>
                    <a:gd name="T63" fmla="*/ 1050 h 2330"/>
                    <a:gd name="T64" fmla="*/ 2239 w 2433"/>
                    <a:gd name="T65" fmla="*/ 1274 h 2330"/>
                    <a:gd name="T66" fmla="*/ 2015 w 2433"/>
                    <a:gd name="T67" fmla="*/ 1497 h 2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3" h="2330">
                      <a:moveTo>
                        <a:pt x="2109" y="832"/>
                      </a:moveTo>
                      <a:cubicBezTo>
                        <a:pt x="1835" y="558"/>
                        <a:pt x="1400" y="511"/>
                        <a:pt x="1075" y="720"/>
                      </a:cubicBezTo>
                      <a:cubicBezTo>
                        <a:pt x="1049" y="736"/>
                        <a:pt x="1016" y="732"/>
                        <a:pt x="995" y="711"/>
                      </a:cubicBezTo>
                      <a:lnTo>
                        <a:pt x="326" y="42"/>
                      </a:lnTo>
                      <a:lnTo>
                        <a:pt x="326" y="42"/>
                      </a:lnTo>
                      <a:lnTo>
                        <a:pt x="284" y="0"/>
                      </a:lnTo>
                      <a:lnTo>
                        <a:pt x="0" y="77"/>
                      </a:lnTo>
                      <a:lnTo>
                        <a:pt x="145" y="222"/>
                      </a:lnTo>
                      <a:cubicBezTo>
                        <a:pt x="145" y="223"/>
                        <a:pt x="145" y="223"/>
                        <a:pt x="145" y="223"/>
                      </a:cubicBezTo>
                      <a:lnTo>
                        <a:pt x="814" y="892"/>
                      </a:lnTo>
                      <a:cubicBezTo>
                        <a:pt x="836" y="913"/>
                        <a:pt x="839" y="946"/>
                        <a:pt x="823" y="971"/>
                      </a:cubicBezTo>
                      <a:cubicBezTo>
                        <a:pt x="614" y="1297"/>
                        <a:pt x="661" y="1732"/>
                        <a:pt x="935" y="2006"/>
                      </a:cubicBezTo>
                      <a:cubicBezTo>
                        <a:pt x="1259" y="2330"/>
                        <a:pt x="1786" y="2330"/>
                        <a:pt x="2109" y="2006"/>
                      </a:cubicBezTo>
                      <a:cubicBezTo>
                        <a:pt x="2433" y="1682"/>
                        <a:pt x="2433" y="1156"/>
                        <a:pt x="2109" y="832"/>
                      </a:cubicBezTo>
                      <a:close/>
                      <a:moveTo>
                        <a:pt x="962" y="1178"/>
                      </a:moveTo>
                      <a:cubicBezTo>
                        <a:pt x="962" y="1072"/>
                        <a:pt x="1048" y="986"/>
                        <a:pt x="1153" y="986"/>
                      </a:cubicBezTo>
                      <a:cubicBezTo>
                        <a:pt x="1259" y="986"/>
                        <a:pt x="1345" y="1072"/>
                        <a:pt x="1345" y="1178"/>
                      </a:cubicBezTo>
                      <a:cubicBezTo>
                        <a:pt x="1345" y="1283"/>
                        <a:pt x="1259" y="1369"/>
                        <a:pt x="1153" y="1369"/>
                      </a:cubicBezTo>
                      <a:cubicBezTo>
                        <a:pt x="1048" y="1369"/>
                        <a:pt x="962" y="1283"/>
                        <a:pt x="962" y="1178"/>
                      </a:cubicBezTo>
                      <a:close/>
                      <a:moveTo>
                        <a:pt x="1409" y="2136"/>
                      </a:moveTo>
                      <a:cubicBezTo>
                        <a:pt x="1303" y="2136"/>
                        <a:pt x="1217" y="2050"/>
                        <a:pt x="1217" y="1944"/>
                      </a:cubicBezTo>
                      <a:cubicBezTo>
                        <a:pt x="1217" y="1838"/>
                        <a:pt x="1303" y="1752"/>
                        <a:pt x="1409" y="1752"/>
                      </a:cubicBezTo>
                      <a:cubicBezTo>
                        <a:pt x="1514" y="1752"/>
                        <a:pt x="1600" y="1838"/>
                        <a:pt x="1600" y="1944"/>
                      </a:cubicBezTo>
                      <a:cubicBezTo>
                        <a:pt x="1600" y="2050"/>
                        <a:pt x="1514" y="2136"/>
                        <a:pt x="1409" y="2136"/>
                      </a:cubicBezTo>
                      <a:close/>
                      <a:moveTo>
                        <a:pt x="1536" y="1114"/>
                      </a:moveTo>
                      <a:cubicBezTo>
                        <a:pt x="1431" y="1114"/>
                        <a:pt x="1345" y="1028"/>
                        <a:pt x="1345" y="922"/>
                      </a:cubicBezTo>
                      <a:cubicBezTo>
                        <a:pt x="1345" y="817"/>
                        <a:pt x="1431" y="731"/>
                        <a:pt x="1536" y="731"/>
                      </a:cubicBezTo>
                      <a:cubicBezTo>
                        <a:pt x="1642" y="731"/>
                        <a:pt x="1728" y="817"/>
                        <a:pt x="1728" y="922"/>
                      </a:cubicBezTo>
                      <a:cubicBezTo>
                        <a:pt x="1728" y="1028"/>
                        <a:pt x="1642" y="1114"/>
                        <a:pt x="1536" y="1114"/>
                      </a:cubicBezTo>
                      <a:close/>
                      <a:moveTo>
                        <a:pt x="2015" y="1497"/>
                      </a:moveTo>
                      <a:cubicBezTo>
                        <a:pt x="1892" y="1497"/>
                        <a:pt x="1792" y="1397"/>
                        <a:pt x="1792" y="1274"/>
                      </a:cubicBezTo>
                      <a:cubicBezTo>
                        <a:pt x="1792" y="1150"/>
                        <a:pt x="1892" y="1050"/>
                        <a:pt x="2015" y="1050"/>
                      </a:cubicBezTo>
                      <a:cubicBezTo>
                        <a:pt x="2139" y="1050"/>
                        <a:pt x="2239" y="1150"/>
                        <a:pt x="2239" y="1274"/>
                      </a:cubicBezTo>
                      <a:cubicBezTo>
                        <a:pt x="2239" y="1397"/>
                        <a:pt x="2139" y="1497"/>
                        <a:pt x="2015" y="1497"/>
                      </a:cubicBezTo>
                      <a:close/>
                    </a:path>
                  </a:pathLst>
                </a:cu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18" name="PA_椭圆 1245"/>
                <p:cNvSpPr>
                  <a:spLocks noChangeArrowheads="1"/>
                </p:cNvSpPr>
                <p:nvPr>
                  <p:custDataLst>
                    <p:tags r:id="rId11"/>
                  </p:custDataLst>
                </p:nvPr>
              </p:nvSpPr>
              <p:spPr bwMode="auto">
                <a:xfrm>
                  <a:off x="4217" y="2396"/>
                  <a:ext cx="72" cy="72"/>
                </a:xfrm>
                <a:prstGeom prst="ellipse">
                  <a:avLst/>
                </a:pr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19" name="PA_椭圆 1246"/>
                <p:cNvSpPr>
                  <a:spLocks noChangeArrowheads="1"/>
                </p:cNvSpPr>
                <p:nvPr>
                  <p:custDataLst>
                    <p:tags r:id="rId12"/>
                  </p:custDataLst>
                </p:nvPr>
              </p:nvSpPr>
              <p:spPr bwMode="auto">
                <a:xfrm>
                  <a:off x="4000" y="2661"/>
                  <a:ext cx="48" cy="48"/>
                </a:xfrm>
                <a:prstGeom prst="ellipse">
                  <a:avLst/>
                </a:pr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0" name="PA_任意多边形 1247"/>
                <p:cNvSpPr>
                  <a:spLocks noEditPoints="1"/>
                </p:cNvSpPr>
                <p:nvPr>
                  <p:custDataLst>
                    <p:tags r:id="rId13"/>
                  </p:custDataLst>
                </p:nvPr>
              </p:nvSpPr>
              <p:spPr bwMode="auto">
                <a:xfrm>
                  <a:off x="4169" y="2348"/>
                  <a:ext cx="168" cy="169"/>
                </a:xfrm>
                <a:custGeom>
                  <a:gdLst>
                    <a:gd name="T0" fmla="*/ 223 w 447"/>
                    <a:gd name="T1" fmla="*/ 0 h 447"/>
                    <a:gd name="T2" fmla="*/ 0 w 447"/>
                    <a:gd name="T3" fmla="*/ 224 h 447"/>
                    <a:gd name="T4" fmla="*/ 223 w 447"/>
                    <a:gd name="T5" fmla="*/ 447 h 447"/>
                    <a:gd name="T6" fmla="*/ 447 w 447"/>
                    <a:gd name="T7" fmla="*/ 224 h 447"/>
                    <a:gd name="T8" fmla="*/ 223 w 447"/>
                    <a:gd name="T9" fmla="*/ 0 h 447"/>
                    <a:gd name="T10" fmla="*/ 223 w 447"/>
                    <a:gd name="T11" fmla="*/ 319 h 447"/>
                    <a:gd name="T12" fmla="*/ 128 w 447"/>
                    <a:gd name="T13" fmla="*/ 224 h 447"/>
                    <a:gd name="T14" fmla="*/ 223 w 447"/>
                    <a:gd name="T15" fmla="*/ 128 h 447"/>
                    <a:gd name="T16" fmla="*/ 319 w 447"/>
                    <a:gd name="T17" fmla="*/ 224 h 447"/>
                    <a:gd name="T18" fmla="*/ 223 w 447"/>
                    <a:gd name="T19" fmla="*/ 319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447">
                      <a:moveTo>
                        <a:pt x="223" y="0"/>
                      </a:moveTo>
                      <a:cubicBezTo>
                        <a:pt x="100" y="0"/>
                        <a:pt x="0" y="100"/>
                        <a:pt x="0" y="224"/>
                      </a:cubicBezTo>
                      <a:cubicBezTo>
                        <a:pt x="0" y="347"/>
                        <a:pt x="100" y="447"/>
                        <a:pt x="223" y="447"/>
                      </a:cubicBezTo>
                      <a:cubicBezTo>
                        <a:pt x="347" y="447"/>
                        <a:pt x="447" y="347"/>
                        <a:pt x="447" y="224"/>
                      </a:cubicBezTo>
                      <a:cubicBezTo>
                        <a:pt x="447" y="100"/>
                        <a:pt x="347" y="0"/>
                        <a:pt x="223" y="0"/>
                      </a:cubicBezTo>
                      <a:close/>
                      <a:moveTo>
                        <a:pt x="223" y="319"/>
                      </a:moveTo>
                      <a:cubicBezTo>
                        <a:pt x="171" y="319"/>
                        <a:pt x="128" y="276"/>
                        <a:pt x="128" y="224"/>
                      </a:cubicBezTo>
                      <a:cubicBezTo>
                        <a:pt x="128" y="171"/>
                        <a:pt x="171" y="128"/>
                        <a:pt x="223" y="128"/>
                      </a:cubicBezTo>
                      <a:cubicBezTo>
                        <a:pt x="276" y="128"/>
                        <a:pt x="319" y="171"/>
                        <a:pt x="319" y="224"/>
                      </a:cubicBezTo>
                      <a:cubicBezTo>
                        <a:pt x="319" y="276"/>
                        <a:pt x="276" y="319"/>
                        <a:pt x="223" y="319"/>
                      </a:cubicBezTo>
                      <a:close/>
                    </a:path>
                  </a:pathLst>
                </a:custGeom>
                <a:solidFill>
                  <a:srgbClr val="DBEEF7"/>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1" name="PA_任意多边形 1248"/>
                <p:cNvSpPr>
                  <a:spLocks noEditPoints="1"/>
                </p:cNvSpPr>
                <p:nvPr>
                  <p:custDataLst>
                    <p:tags r:id="rId14"/>
                  </p:custDataLst>
                </p:nvPr>
              </p:nvSpPr>
              <p:spPr bwMode="auto">
                <a:xfrm>
                  <a:off x="3951" y="2613"/>
                  <a:ext cx="145" cy="145"/>
                </a:xfrm>
                <a:custGeom>
                  <a:gdLst>
                    <a:gd name="T0" fmla="*/ 192 w 383"/>
                    <a:gd name="T1" fmla="*/ 0 h 384"/>
                    <a:gd name="T2" fmla="*/ 0 w 383"/>
                    <a:gd name="T3" fmla="*/ 192 h 384"/>
                    <a:gd name="T4" fmla="*/ 192 w 383"/>
                    <a:gd name="T5" fmla="*/ 384 h 384"/>
                    <a:gd name="T6" fmla="*/ 383 w 383"/>
                    <a:gd name="T7" fmla="*/ 192 h 384"/>
                    <a:gd name="T8" fmla="*/ 192 w 383"/>
                    <a:gd name="T9" fmla="*/ 0 h 384"/>
                    <a:gd name="T10" fmla="*/ 192 w 383"/>
                    <a:gd name="T11" fmla="*/ 256 h 384"/>
                    <a:gd name="T12" fmla="*/ 128 w 383"/>
                    <a:gd name="T13" fmla="*/ 192 h 384"/>
                    <a:gd name="T14" fmla="*/ 192 w 383"/>
                    <a:gd name="T15" fmla="*/ 128 h 384"/>
                    <a:gd name="T16" fmla="*/ 256 w 383"/>
                    <a:gd name="T17" fmla="*/ 192 h 384"/>
                    <a:gd name="T18" fmla="*/ 192 w 383"/>
                    <a:gd name="T19" fmla="*/ 256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92" y="0"/>
                      </a:moveTo>
                      <a:cubicBezTo>
                        <a:pt x="86" y="0"/>
                        <a:pt x="0" y="86"/>
                        <a:pt x="0" y="192"/>
                      </a:cubicBezTo>
                      <a:cubicBezTo>
                        <a:pt x="0" y="298"/>
                        <a:pt x="86" y="384"/>
                        <a:pt x="192" y="384"/>
                      </a:cubicBezTo>
                      <a:cubicBezTo>
                        <a:pt x="297" y="384"/>
                        <a:pt x="383" y="298"/>
                        <a:pt x="383" y="192"/>
                      </a:cubicBezTo>
                      <a:cubicBezTo>
                        <a:pt x="383" y="86"/>
                        <a:pt x="297" y="0"/>
                        <a:pt x="192" y="0"/>
                      </a:cubicBezTo>
                      <a:close/>
                      <a:moveTo>
                        <a:pt x="192" y="256"/>
                      </a:moveTo>
                      <a:cubicBezTo>
                        <a:pt x="157" y="256"/>
                        <a:pt x="128" y="227"/>
                        <a:pt x="128" y="192"/>
                      </a:cubicBezTo>
                      <a:cubicBezTo>
                        <a:pt x="128" y="157"/>
                        <a:pt x="157" y="128"/>
                        <a:pt x="192" y="128"/>
                      </a:cubicBezTo>
                      <a:cubicBezTo>
                        <a:pt x="227" y="128"/>
                        <a:pt x="256" y="157"/>
                        <a:pt x="256" y="192"/>
                      </a:cubicBezTo>
                      <a:cubicBezTo>
                        <a:pt x="256" y="227"/>
                        <a:pt x="227" y="256"/>
                        <a:pt x="192" y="256"/>
                      </a:cubicBezTo>
                      <a:close/>
                    </a:path>
                  </a:pathLst>
                </a:custGeom>
                <a:solidFill>
                  <a:srgbClr val="DBEEF7"/>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2" name="PA_任意多边形 1249"/>
                <p:cNvSpPr>
                  <a:spLocks noEditPoints="1"/>
                </p:cNvSpPr>
                <p:nvPr>
                  <p:custDataLst>
                    <p:tags r:id="rId15"/>
                  </p:custDataLst>
                </p:nvPr>
              </p:nvSpPr>
              <p:spPr bwMode="auto">
                <a:xfrm>
                  <a:off x="3855" y="2324"/>
                  <a:ext cx="145" cy="144"/>
                </a:xfrm>
                <a:custGeom>
                  <a:gdLst>
                    <a:gd name="T0" fmla="*/ 383 w 383"/>
                    <a:gd name="T1" fmla="*/ 192 h 383"/>
                    <a:gd name="T2" fmla="*/ 191 w 383"/>
                    <a:gd name="T3" fmla="*/ 0 h 383"/>
                    <a:gd name="T4" fmla="*/ 0 w 383"/>
                    <a:gd name="T5" fmla="*/ 192 h 383"/>
                    <a:gd name="T6" fmla="*/ 191 w 383"/>
                    <a:gd name="T7" fmla="*/ 383 h 383"/>
                    <a:gd name="T8" fmla="*/ 383 w 383"/>
                    <a:gd name="T9" fmla="*/ 192 h 383"/>
                    <a:gd name="T10" fmla="*/ 191 w 383"/>
                    <a:gd name="T11" fmla="*/ 256 h 383"/>
                    <a:gd name="T12" fmla="*/ 127 w 383"/>
                    <a:gd name="T13" fmla="*/ 192 h 383"/>
                    <a:gd name="T14" fmla="*/ 191 w 383"/>
                    <a:gd name="T15" fmla="*/ 128 h 383"/>
                    <a:gd name="T16" fmla="*/ 255 w 383"/>
                    <a:gd name="T17" fmla="*/ 192 h 383"/>
                    <a:gd name="T18" fmla="*/ 191 w 383"/>
                    <a:gd name="T19" fmla="*/ 256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3">
                      <a:moveTo>
                        <a:pt x="383" y="192"/>
                      </a:moveTo>
                      <a:cubicBezTo>
                        <a:pt x="383" y="86"/>
                        <a:pt x="297" y="0"/>
                        <a:pt x="191" y="0"/>
                      </a:cubicBezTo>
                      <a:cubicBezTo>
                        <a:pt x="86" y="0"/>
                        <a:pt x="0" y="86"/>
                        <a:pt x="0" y="192"/>
                      </a:cubicBezTo>
                      <a:cubicBezTo>
                        <a:pt x="0" y="297"/>
                        <a:pt x="86" y="383"/>
                        <a:pt x="191" y="383"/>
                      </a:cubicBezTo>
                      <a:cubicBezTo>
                        <a:pt x="297" y="383"/>
                        <a:pt x="383" y="297"/>
                        <a:pt x="383" y="192"/>
                      </a:cubicBezTo>
                      <a:close/>
                      <a:moveTo>
                        <a:pt x="191" y="256"/>
                      </a:moveTo>
                      <a:cubicBezTo>
                        <a:pt x="156" y="256"/>
                        <a:pt x="127" y="227"/>
                        <a:pt x="127" y="192"/>
                      </a:cubicBezTo>
                      <a:cubicBezTo>
                        <a:pt x="127" y="157"/>
                        <a:pt x="156" y="128"/>
                        <a:pt x="191" y="128"/>
                      </a:cubicBezTo>
                      <a:cubicBezTo>
                        <a:pt x="226" y="128"/>
                        <a:pt x="255" y="157"/>
                        <a:pt x="255" y="192"/>
                      </a:cubicBezTo>
                      <a:cubicBezTo>
                        <a:pt x="255" y="227"/>
                        <a:pt x="226" y="256"/>
                        <a:pt x="191" y="256"/>
                      </a:cubicBezTo>
                      <a:close/>
                    </a:path>
                  </a:pathLst>
                </a:custGeom>
                <a:solidFill>
                  <a:srgbClr val="DBEEF7"/>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3" name="PA_任意多边形 1250"/>
                <p:cNvSpPr>
                  <a:spLocks noEditPoints="1"/>
                </p:cNvSpPr>
                <p:nvPr>
                  <p:custDataLst>
                    <p:tags r:id="rId16"/>
                  </p:custDataLst>
                </p:nvPr>
              </p:nvSpPr>
              <p:spPr bwMode="auto">
                <a:xfrm>
                  <a:off x="4000" y="2228"/>
                  <a:ext cx="144" cy="144"/>
                </a:xfrm>
                <a:custGeom>
                  <a:gdLst>
                    <a:gd name="T0" fmla="*/ 191 w 383"/>
                    <a:gd name="T1" fmla="*/ 0 h 383"/>
                    <a:gd name="T2" fmla="*/ 0 w 383"/>
                    <a:gd name="T3" fmla="*/ 191 h 383"/>
                    <a:gd name="T4" fmla="*/ 191 w 383"/>
                    <a:gd name="T5" fmla="*/ 383 h 383"/>
                    <a:gd name="T6" fmla="*/ 383 w 383"/>
                    <a:gd name="T7" fmla="*/ 191 h 383"/>
                    <a:gd name="T8" fmla="*/ 191 w 383"/>
                    <a:gd name="T9" fmla="*/ 0 h 383"/>
                    <a:gd name="T10" fmla="*/ 191 w 383"/>
                    <a:gd name="T11" fmla="*/ 255 h 383"/>
                    <a:gd name="T12" fmla="*/ 128 w 383"/>
                    <a:gd name="T13" fmla="*/ 191 h 383"/>
                    <a:gd name="T14" fmla="*/ 191 w 383"/>
                    <a:gd name="T15" fmla="*/ 127 h 383"/>
                    <a:gd name="T16" fmla="*/ 255 w 383"/>
                    <a:gd name="T17" fmla="*/ 191 h 383"/>
                    <a:gd name="T18" fmla="*/ 191 w 383"/>
                    <a:gd name="T19" fmla="*/ 255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3">
                      <a:moveTo>
                        <a:pt x="191" y="0"/>
                      </a:moveTo>
                      <a:cubicBezTo>
                        <a:pt x="86" y="0"/>
                        <a:pt x="0" y="86"/>
                        <a:pt x="0" y="191"/>
                      </a:cubicBezTo>
                      <a:cubicBezTo>
                        <a:pt x="0" y="297"/>
                        <a:pt x="86" y="383"/>
                        <a:pt x="191" y="383"/>
                      </a:cubicBezTo>
                      <a:cubicBezTo>
                        <a:pt x="297" y="383"/>
                        <a:pt x="383" y="297"/>
                        <a:pt x="383" y="191"/>
                      </a:cubicBezTo>
                      <a:cubicBezTo>
                        <a:pt x="383" y="86"/>
                        <a:pt x="297" y="0"/>
                        <a:pt x="191" y="0"/>
                      </a:cubicBezTo>
                      <a:close/>
                      <a:moveTo>
                        <a:pt x="191" y="255"/>
                      </a:moveTo>
                      <a:cubicBezTo>
                        <a:pt x="156" y="255"/>
                        <a:pt x="128" y="227"/>
                        <a:pt x="128" y="191"/>
                      </a:cubicBezTo>
                      <a:cubicBezTo>
                        <a:pt x="128" y="156"/>
                        <a:pt x="156" y="127"/>
                        <a:pt x="191" y="127"/>
                      </a:cubicBezTo>
                      <a:cubicBezTo>
                        <a:pt x="227" y="127"/>
                        <a:pt x="255" y="156"/>
                        <a:pt x="255" y="191"/>
                      </a:cubicBezTo>
                      <a:cubicBezTo>
                        <a:pt x="255" y="227"/>
                        <a:pt x="227" y="255"/>
                        <a:pt x="191" y="255"/>
                      </a:cubicBezTo>
                      <a:close/>
                    </a:path>
                  </a:pathLst>
                </a:custGeom>
                <a:solidFill>
                  <a:srgbClr val="DBEEF7"/>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4" name="PA_任意多边形 1251"/>
                <p:cNvSpPr>
                  <a:spLocks noEditPoints="1"/>
                </p:cNvSpPr>
                <p:nvPr>
                  <p:custDataLst>
                    <p:tags r:id="rId17"/>
                  </p:custDataLst>
                </p:nvPr>
              </p:nvSpPr>
              <p:spPr bwMode="auto">
                <a:xfrm>
                  <a:off x="3252" y="2035"/>
                  <a:ext cx="145" cy="144"/>
                </a:xfrm>
                <a:custGeom>
                  <a:gdLst>
                    <a:gd name="T0" fmla="*/ 192 w 383"/>
                    <a:gd name="T1" fmla="*/ 0 h 383"/>
                    <a:gd name="T2" fmla="*/ 0 w 383"/>
                    <a:gd name="T3" fmla="*/ 191 h 383"/>
                    <a:gd name="T4" fmla="*/ 192 w 383"/>
                    <a:gd name="T5" fmla="*/ 383 h 383"/>
                    <a:gd name="T6" fmla="*/ 383 w 383"/>
                    <a:gd name="T7" fmla="*/ 191 h 383"/>
                    <a:gd name="T8" fmla="*/ 192 w 383"/>
                    <a:gd name="T9" fmla="*/ 0 h 383"/>
                    <a:gd name="T10" fmla="*/ 192 w 383"/>
                    <a:gd name="T11" fmla="*/ 255 h 383"/>
                    <a:gd name="T12" fmla="*/ 128 w 383"/>
                    <a:gd name="T13" fmla="*/ 191 h 383"/>
                    <a:gd name="T14" fmla="*/ 192 w 383"/>
                    <a:gd name="T15" fmla="*/ 128 h 383"/>
                    <a:gd name="T16" fmla="*/ 256 w 383"/>
                    <a:gd name="T17" fmla="*/ 191 h 383"/>
                    <a:gd name="T18" fmla="*/ 192 w 383"/>
                    <a:gd name="T19" fmla="*/ 255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3">
                      <a:moveTo>
                        <a:pt x="192" y="0"/>
                      </a:moveTo>
                      <a:cubicBezTo>
                        <a:pt x="86" y="0"/>
                        <a:pt x="0" y="86"/>
                        <a:pt x="0" y="191"/>
                      </a:cubicBezTo>
                      <a:cubicBezTo>
                        <a:pt x="0" y="297"/>
                        <a:pt x="86" y="383"/>
                        <a:pt x="192" y="383"/>
                      </a:cubicBezTo>
                      <a:cubicBezTo>
                        <a:pt x="297" y="383"/>
                        <a:pt x="383" y="297"/>
                        <a:pt x="383" y="191"/>
                      </a:cubicBezTo>
                      <a:cubicBezTo>
                        <a:pt x="383" y="86"/>
                        <a:pt x="297" y="0"/>
                        <a:pt x="192" y="0"/>
                      </a:cubicBezTo>
                      <a:close/>
                      <a:moveTo>
                        <a:pt x="192" y="255"/>
                      </a:moveTo>
                      <a:cubicBezTo>
                        <a:pt x="157" y="255"/>
                        <a:pt x="128" y="227"/>
                        <a:pt x="128" y="191"/>
                      </a:cubicBezTo>
                      <a:cubicBezTo>
                        <a:pt x="128" y="156"/>
                        <a:pt x="157" y="128"/>
                        <a:pt x="192" y="128"/>
                      </a:cubicBezTo>
                      <a:cubicBezTo>
                        <a:pt x="227" y="128"/>
                        <a:pt x="256" y="156"/>
                        <a:pt x="256" y="191"/>
                      </a:cubicBezTo>
                      <a:cubicBezTo>
                        <a:pt x="256" y="227"/>
                        <a:pt x="227" y="255"/>
                        <a:pt x="192" y="255"/>
                      </a:cubicBezTo>
                      <a:close/>
                    </a:path>
                  </a:pathLst>
                </a:custGeom>
                <a:solidFill>
                  <a:srgbClr val="DBEEF7"/>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5" name="PA_任意多边形 1252"/>
                <p:cNvSpPr>
                  <a:spLocks noEditPoints="1"/>
                </p:cNvSpPr>
                <p:nvPr>
                  <p:custDataLst>
                    <p:tags r:id="rId18"/>
                  </p:custDataLst>
                </p:nvPr>
              </p:nvSpPr>
              <p:spPr bwMode="auto">
                <a:xfrm>
                  <a:off x="3252" y="2275"/>
                  <a:ext cx="145" cy="145"/>
                </a:xfrm>
                <a:custGeom>
                  <a:gdLst>
                    <a:gd name="T0" fmla="*/ 192 w 383"/>
                    <a:gd name="T1" fmla="*/ 0 h 384"/>
                    <a:gd name="T2" fmla="*/ 0 w 383"/>
                    <a:gd name="T3" fmla="*/ 192 h 384"/>
                    <a:gd name="T4" fmla="*/ 192 w 383"/>
                    <a:gd name="T5" fmla="*/ 384 h 384"/>
                    <a:gd name="T6" fmla="*/ 383 w 383"/>
                    <a:gd name="T7" fmla="*/ 192 h 384"/>
                    <a:gd name="T8" fmla="*/ 192 w 383"/>
                    <a:gd name="T9" fmla="*/ 0 h 384"/>
                    <a:gd name="T10" fmla="*/ 192 w 383"/>
                    <a:gd name="T11" fmla="*/ 256 h 384"/>
                    <a:gd name="T12" fmla="*/ 128 w 383"/>
                    <a:gd name="T13" fmla="*/ 192 h 384"/>
                    <a:gd name="T14" fmla="*/ 192 w 383"/>
                    <a:gd name="T15" fmla="*/ 128 h 384"/>
                    <a:gd name="T16" fmla="*/ 256 w 383"/>
                    <a:gd name="T17" fmla="*/ 192 h 384"/>
                    <a:gd name="T18" fmla="*/ 192 w 383"/>
                    <a:gd name="T19" fmla="*/ 256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92" y="0"/>
                      </a:moveTo>
                      <a:cubicBezTo>
                        <a:pt x="86" y="0"/>
                        <a:pt x="0" y="86"/>
                        <a:pt x="0" y="192"/>
                      </a:cubicBezTo>
                      <a:cubicBezTo>
                        <a:pt x="0" y="298"/>
                        <a:pt x="86" y="384"/>
                        <a:pt x="192" y="384"/>
                      </a:cubicBezTo>
                      <a:cubicBezTo>
                        <a:pt x="297" y="384"/>
                        <a:pt x="383" y="298"/>
                        <a:pt x="383" y="192"/>
                      </a:cubicBezTo>
                      <a:cubicBezTo>
                        <a:pt x="383" y="86"/>
                        <a:pt x="297" y="0"/>
                        <a:pt x="192" y="0"/>
                      </a:cubicBezTo>
                      <a:close/>
                      <a:moveTo>
                        <a:pt x="192" y="256"/>
                      </a:moveTo>
                      <a:cubicBezTo>
                        <a:pt x="157" y="256"/>
                        <a:pt x="128" y="227"/>
                        <a:pt x="128" y="192"/>
                      </a:cubicBezTo>
                      <a:cubicBezTo>
                        <a:pt x="128" y="157"/>
                        <a:pt x="157" y="128"/>
                        <a:pt x="192" y="128"/>
                      </a:cubicBezTo>
                      <a:cubicBezTo>
                        <a:pt x="227" y="128"/>
                        <a:pt x="256" y="157"/>
                        <a:pt x="256" y="192"/>
                      </a:cubicBezTo>
                      <a:cubicBezTo>
                        <a:pt x="256" y="227"/>
                        <a:pt x="227" y="256"/>
                        <a:pt x="192" y="256"/>
                      </a:cubicBezTo>
                      <a:close/>
                    </a:path>
                  </a:pathLst>
                </a:custGeom>
                <a:solidFill>
                  <a:srgbClr val="DBEEF7"/>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6" name="PA_任意多边形 1253"/>
                <p:cNvSpPr/>
                <p:nvPr>
                  <p:custDataLst>
                    <p:tags r:id="rId19"/>
                  </p:custDataLst>
                </p:nvPr>
              </p:nvSpPr>
              <p:spPr bwMode="auto">
                <a:xfrm>
                  <a:off x="3328" y="1469"/>
                  <a:ext cx="146" cy="329"/>
                </a:xfrm>
                <a:custGeom>
                  <a:gdLst>
                    <a:gd name="T0" fmla="*/ 158 w 387"/>
                    <a:gd name="T1" fmla="*/ 842 h 871"/>
                    <a:gd name="T2" fmla="*/ 211 w 387"/>
                    <a:gd name="T3" fmla="*/ 871 h 871"/>
                    <a:gd name="T4" fmla="*/ 246 w 387"/>
                    <a:gd name="T5" fmla="*/ 861 h 871"/>
                    <a:gd name="T6" fmla="*/ 265 w 387"/>
                    <a:gd name="T7" fmla="*/ 772 h 871"/>
                    <a:gd name="T8" fmla="*/ 244 w 387"/>
                    <a:gd name="T9" fmla="*/ 472 h 871"/>
                    <a:gd name="T10" fmla="*/ 236 w 387"/>
                    <a:gd name="T11" fmla="*/ 37 h 871"/>
                    <a:gd name="T12" fmla="*/ 148 w 387"/>
                    <a:gd name="T13" fmla="*/ 19 h 871"/>
                    <a:gd name="T14" fmla="*/ 129 w 387"/>
                    <a:gd name="T15" fmla="*/ 107 h 871"/>
                    <a:gd name="T16" fmla="*/ 146 w 387"/>
                    <a:gd name="T17" fmla="*/ 390 h 871"/>
                    <a:gd name="T18" fmla="*/ 158 w 387"/>
                    <a:gd name="T19" fmla="*/ 842 h 8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871">
                      <a:moveTo>
                        <a:pt x="158" y="842"/>
                      </a:moveTo>
                      <a:cubicBezTo>
                        <a:pt x="170" y="861"/>
                        <a:pt x="191" y="871"/>
                        <a:pt x="211" y="871"/>
                      </a:cubicBezTo>
                      <a:cubicBezTo>
                        <a:pt x="223" y="871"/>
                        <a:pt x="236" y="868"/>
                        <a:pt x="246" y="861"/>
                      </a:cubicBezTo>
                      <a:cubicBezTo>
                        <a:pt x="276" y="841"/>
                        <a:pt x="284" y="802"/>
                        <a:pt x="265" y="772"/>
                      </a:cubicBezTo>
                      <a:cubicBezTo>
                        <a:pt x="145" y="590"/>
                        <a:pt x="187" y="541"/>
                        <a:pt x="244" y="472"/>
                      </a:cubicBezTo>
                      <a:cubicBezTo>
                        <a:pt x="326" y="374"/>
                        <a:pt x="387" y="267"/>
                        <a:pt x="236" y="37"/>
                      </a:cubicBezTo>
                      <a:cubicBezTo>
                        <a:pt x="217" y="8"/>
                        <a:pt x="177" y="0"/>
                        <a:pt x="148" y="19"/>
                      </a:cubicBezTo>
                      <a:cubicBezTo>
                        <a:pt x="118" y="38"/>
                        <a:pt x="110" y="78"/>
                        <a:pt x="129" y="107"/>
                      </a:cubicBezTo>
                      <a:cubicBezTo>
                        <a:pt x="240" y="277"/>
                        <a:pt x="203" y="322"/>
                        <a:pt x="146" y="390"/>
                      </a:cubicBezTo>
                      <a:cubicBezTo>
                        <a:pt x="62" y="491"/>
                        <a:pt x="0" y="601"/>
                        <a:pt x="158" y="842"/>
                      </a:cubicBezTo>
                    </a:path>
                  </a:pathLst>
                </a:cu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7" name="PA_椭圆 1254"/>
                <p:cNvSpPr>
                  <a:spLocks noChangeArrowheads="1"/>
                </p:cNvSpPr>
                <p:nvPr>
                  <p:custDataLst>
                    <p:tags r:id="rId20"/>
                  </p:custDataLst>
                </p:nvPr>
              </p:nvSpPr>
              <p:spPr bwMode="auto">
                <a:xfrm>
                  <a:off x="3300" y="2083"/>
                  <a:ext cx="49" cy="48"/>
                </a:xfrm>
                <a:prstGeom prst="ellipse">
                  <a:avLst/>
                </a:pr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sp>
              <p:nvSpPr>
                <p:cNvPr id="28" name="PA_椭圆 1255"/>
                <p:cNvSpPr>
                  <a:spLocks noChangeArrowheads="1"/>
                </p:cNvSpPr>
                <p:nvPr>
                  <p:custDataLst>
                    <p:tags r:id="rId21"/>
                  </p:custDataLst>
                </p:nvPr>
              </p:nvSpPr>
              <p:spPr bwMode="auto">
                <a:xfrm>
                  <a:off x="3300" y="2324"/>
                  <a:ext cx="49" cy="48"/>
                </a:xfrm>
                <a:prstGeom prst="ellipse">
                  <a:avLst/>
                </a:prstGeom>
                <a:solidFill>
                  <a:srgbClr val="8F89F5"/>
                </a:solid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350"/>
                </a:p>
              </p:txBody>
            </p:sp>
          </p:grpSp>
        </p:grpSp>
        <p:sp>
          <p:nvSpPr>
            <p:cNvPr id="10" name="文本框 9"/>
            <p:cNvSpPr txBox="1"/>
            <p:nvPr>
              <p:custDataLst>
                <p:tags r:id="rId22"/>
              </p:custDataLst>
            </p:nvPr>
          </p:nvSpPr>
          <p:spPr>
            <a:xfrm>
              <a:off x="5404952" y="1807328"/>
              <a:ext cx="1754799" cy="637461"/>
            </a:xfrm>
            <a:prstGeom prst="rect">
              <a:avLst/>
            </a:prstGeom>
            <a:noFill/>
          </p:spPr>
          <p:txBody>
            <a:bodyPr wrap="square" rtlCol="0">
              <a:spAutoFit/>
            </a:bodyPr>
            <a:lstStyle/>
            <a:p>
              <a:pPr algn="dist">
                <a:lnSpc>
                  <a:spcPct val="120000"/>
                </a:lnSpc>
              </a:pPr>
              <a:r>
                <a:rPr lang="zh-CN" altLang="en-US" sz="2100" b="1">
                  <a:solidFill>
                    <a:srgbClr val="377D8D"/>
                  </a:solidFill>
                  <a:effectLst>
                    <a:innerShdw blurRad="63500" dist="50800">
                      <a:prstClr val="black">
                        <a:alpha val="50000"/>
                      </a:prstClr>
                    </a:innerShdw>
                  </a:effectLst>
                  <a:latin typeface="微软雅黑" panose="020b0503020204020204" charset="-122"/>
                  <a:ea typeface="微软雅黑" panose="020b0503020204020204" charset="-122"/>
                </a:rPr>
                <a:t>课堂小结</a:t>
              </a:r>
              <a:endParaRPr lang="zh-CN" altLang="en-US" sz="2100" b="1">
                <a:solidFill>
                  <a:srgbClr val="377D8D"/>
                </a:solidFill>
                <a:effectLst>
                  <a:innerShdw blurRad="63500" dist="50800">
                    <a:prstClr val="black">
                      <a:alpha val="50000"/>
                    </a:prstClr>
                  </a:innerShdw>
                </a:effectLst>
                <a:latin typeface="微软雅黑" panose="020b0503020204020204" charset="-122"/>
                <a:ea typeface="微软雅黑" panose="020b0503020204020204" charset="-122"/>
              </a:endParaRPr>
            </a:p>
          </p:txBody>
        </p:sp>
        <p:cxnSp>
          <p:nvCxnSpPr>
            <p:cNvPr id="11" name="直接连接符 10"/>
            <p:cNvCxnSpPr/>
            <p:nvPr>
              <p:custDataLst>
                <p:tags r:id="rId23"/>
              </p:custDataLst>
            </p:nvPr>
          </p:nvCxnSpPr>
          <p:spPr>
            <a:xfrm flipH="1">
              <a:off x="5409827" y="1851323"/>
              <a:ext cx="0" cy="435231"/>
            </a:xfrm>
            <a:prstGeom prst="line">
              <a:avLst/>
            </a:prstGeom>
            <a:ln w="28575">
              <a:solidFill>
                <a:srgbClr val="377D8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7" name="文本框 6"/>
          <p:cNvSpPr txBox="1"/>
          <p:nvPr userDrawn="1">
            <p:custDataLst>
              <p:tags r:id="rId2"/>
            </p:custDataLst>
          </p:nvPr>
        </p:nvSpPr>
        <p:spPr>
          <a:xfrm flipV="1">
            <a:off x="6027420" y="2802890"/>
            <a:ext cx="2805430" cy="76200"/>
          </a:xfrm>
          <a:prstGeom prst="rect">
            <a:avLst/>
          </a:prstGeom>
          <a:noFill/>
        </p:spPr>
        <p:txBody>
          <a:bodyPr wrap="square" rtlCol="0">
            <a:noAutofit/>
          </a:bodyPr>
          <a:lstStyle/>
          <a:p>
            <a:endParaRPr lang="zh-CN" altLang="en-US"/>
          </a:p>
        </p:txBody>
      </p:sp>
      <p:sp>
        <p:nvSpPr>
          <p:cNvPr id="2" name="文本框 1"/>
          <p:cNvSpPr txBox="1"/>
          <p:nvPr userDrawn="1">
            <p:custDataLst>
              <p:tags r:id="rId3"/>
            </p:custDataLst>
          </p:nvPr>
        </p:nvSpPr>
        <p:spPr>
          <a:xfrm>
            <a:off x="2493645" y="5059680"/>
            <a:ext cx="3048000" cy="368300"/>
          </a:xfrm>
          <a:prstGeom prst="rect">
            <a:avLst/>
          </a:prstGeom>
          <a:noFill/>
        </p:spPr>
        <p:txBody>
          <a:bodyPr wrap="square" rtlCol="0">
            <a:spAutoFit/>
          </a:bodyPr>
          <a:lstStyle/>
          <a:p>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custDataLst>
            <p:tags r:id="rId1"/>
          </p:custDataLst>
        </p:nvPr>
      </p:nvGrpSpPr>
      <p:grpSpPr>
        <a:xfrm>
          <a:off x="0" y="0"/>
          <a:ext cx="0" cy="0"/>
        </a:xfrm>
      </p:grpSpPr>
      <p:sp>
        <p:nvSpPr>
          <p:cNvPr id="7" name="文本框 6"/>
          <p:cNvSpPr txBox="1"/>
          <p:nvPr userDrawn="1">
            <p:custDataLst>
              <p:tags r:id="rId2"/>
            </p:custDataLst>
          </p:nvPr>
        </p:nvSpPr>
        <p:spPr>
          <a:xfrm flipV="1">
            <a:off x="6027420" y="2802890"/>
            <a:ext cx="2805430" cy="76200"/>
          </a:xfrm>
          <a:prstGeom prst="rect">
            <a:avLst/>
          </a:prstGeom>
          <a:noFill/>
        </p:spPr>
        <p:txBody>
          <a:bodyPr wrap="square" rtlCol="0">
            <a:noAutofit/>
          </a:bodyPr>
          <a:lstStyle/>
          <a:p>
            <a:endParaRPr lang="zh-CN" altLang="en-US"/>
          </a:p>
        </p:txBody>
      </p:sp>
      <p:sp>
        <p:nvSpPr>
          <p:cNvPr id="2" name="矩形 1"/>
          <p:cNvSpPr/>
          <p:nvPr userDrawn="1">
            <p:custDataLst>
              <p:tags r:id="rId3"/>
            </p:custDataLst>
          </p:nvPr>
        </p:nvSpPr>
        <p:spPr>
          <a:xfrm>
            <a:off x="232410" y="397510"/>
            <a:ext cx="1115060" cy="43992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custDataLst>
              <p:tags r:id="rId4"/>
            </p:custDataLst>
          </p:nvPr>
        </p:nvCxnSpPr>
        <p:spPr>
          <a:xfrm flipV="1">
            <a:off x="1362710" y="1097280"/>
            <a:ext cx="1132205" cy="88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custDataLst>
              <p:tags r:id="rId5"/>
            </p:custDataLst>
          </p:nvPr>
        </p:nvCxnSpPr>
        <p:spPr>
          <a:xfrm flipV="1">
            <a:off x="1347470" y="4023995"/>
            <a:ext cx="1132205" cy="88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custDataLst>
              <p:tags r:id="rId6"/>
            </p:custDataLst>
          </p:nvPr>
        </p:nvCxnSpPr>
        <p:spPr>
          <a:xfrm flipH="1">
            <a:off x="2471420" y="1089025"/>
            <a:ext cx="8255" cy="5099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custDataLst>
              <p:tags r:id="rId7"/>
            </p:custDataLst>
          </p:nvPr>
        </p:nvCxnSpPr>
        <p:spPr>
          <a:xfrm flipH="1">
            <a:off x="2462530" y="2152015"/>
            <a:ext cx="0" cy="188404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custDataLst>
              <p:tags r:id="rId8"/>
            </p:custDataLst>
          </p:nvPr>
        </p:nvSpPr>
        <p:spPr>
          <a:xfrm>
            <a:off x="1866265" y="1674495"/>
            <a:ext cx="869950" cy="368300"/>
          </a:xfrm>
          <a:prstGeom prst="rect">
            <a:avLst/>
          </a:prstGeom>
          <a:noFill/>
        </p:spPr>
        <p:txBody>
          <a:bodyPr wrap="square" rtlCol="0">
            <a:spAutoFit/>
          </a:bodyPr>
          <a:lstStyle/>
          <a:p>
            <a:r>
              <a:rPr lang="en-US" altLang="zh-CN" b="1" i="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a:t>
            </a:r>
            <a:endParaRPr lang="en-US" altLang="zh-CN" b="1" i="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7" name="文本框 6"/>
          <p:cNvSpPr txBox="1"/>
          <p:nvPr userDrawn="1">
            <p:custDataLst>
              <p:tags r:id="rId2"/>
            </p:custDataLst>
          </p:nvPr>
        </p:nvSpPr>
        <p:spPr>
          <a:xfrm flipV="1">
            <a:off x="6027420" y="2802890"/>
            <a:ext cx="2805430" cy="76200"/>
          </a:xfrm>
          <a:prstGeom prst="rect">
            <a:avLst/>
          </a:prstGeom>
          <a:noFill/>
        </p:spPr>
        <p:txBody>
          <a:bodyPr wrap="square" rtlCol="0">
            <a:noAutofit/>
          </a:bodyPr>
          <a:lstStyle/>
          <a:p>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grpSp>
        <p:nvGrpSpPr>
          <p:cNvPr id="2" name="组合 1"/>
          <p:cNvGrpSpPr/>
          <p:nvPr userDrawn="1">
            <p:custDataLst>
              <p:tags r:id="rId2"/>
            </p:custDataLst>
          </p:nvPr>
        </p:nvGrpSpPr>
        <p:grpSpPr>
          <a:xfrm>
            <a:off x="1381125" y="1010285"/>
            <a:ext cx="6236335" cy="3769995"/>
            <a:chOff x="5758763" y="583144"/>
            <a:chExt cx="2701699" cy="1977578"/>
          </a:xfrm>
        </p:grpSpPr>
        <p:sp>
          <p:nvSpPr>
            <p:cNvPr id="3" name="矩形 2"/>
            <p:cNvSpPr/>
            <p:nvPr>
              <p:custDataLst>
                <p:tags r:id="rId3"/>
              </p:custDataLst>
            </p:nvPr>
          </p:nvSpPr>
          <p:spPr bwMode="auto">
            <a:xfrm>
              <a:off x="6901655" y="2342974"/>
              <a:ext cx="415046" cy="168531"/>
            </a:xfrm>
            <a:prstGeom prst="rect">
              <a:avLst/>
            </a:prstGeom>
            <a:solidFill>
              <a:srgbClr val="B1DA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193" tIns="24096" rIns="48193" bIns="24096" numCol="1" anchor="t" anchorCtr="0" compatLnSpc="1"/>
            <a:lstStyle/>
            <a:p>
              <a:endParaRPr lang="zh-CN" altLang="en-US" sz="1265"/>
            </a:p>
          </p:txBody>
        </p:sp>
        <p:sp>
          <p:nvSpPr>
            <p:cNvPr id="4" name="任意多边形 6"/>
            <p:cNvSpPr/>
            <p:nvPr>
              <p:custDataLst>
                <p:tags r:id="rId4"/>
              </p:custDataLst>
            </p:nvPr>
          </p:nvSpPr>
          <p:spPr bwMode="auto">
            <a:xfrm>
              <a:off x="6901655" y="2342974"/>
              <a:ext cx="415046" cy="131705"/>
            </a:xfrm>
            <a:custGeom>
              <a:gdLst>
                <a:gd name="T0" fmla="*/ 479 w 479"/>
                <a:gd name="T1" fmla="*/ 152 h 152"/>
                <a:gd name="T2" fmla="*/ 0 w 479"/>
                <a:gd name="T3" fmla="*/ 104 h 152"/>
                <a:gd name="T4" fmla="*/ 0 w 479"/>
                <a:gd name="T5" fmla="*/ 0 h 152"/>
                <a:gd name="T6" fmla="*/ 479 w 479"/>
                <a:gd name="T7" fmla="*/ 0 h 152"/>
                <a:gd name="T8" fmla="*/ 479 w 479"/>
                <a:gd name="T9" fmla="*/ 152 h 152"/>
              </a:gdLst>
              <a:cxnLst>
                <a:cxn ang="0">
                  <a:pos x="T0" y="T1"/>
                </a:cxn>
                <a:cxn ang="0">
                  <a:pos x="T2" y="T3"/>
                </a:cxn>
                <a:cxn ang="0">
                  <a:pos x="T4" y="T5"/>
                </a:cxn>
                <a:cxn ang="0">
                  <a:pos x="T6" y="T7"/>
                </a:cxn>
                <a:cxn ang="0">
                  <a:pos x="T8" y="T9"/>
                </a:cxn>
              </a:cxnLst>
              <a:rect l="0" t="0" r="r" b="b"/>
              <a:pathLst>
                <a:path w="479" h="152">
                  <a:moveTo>
                    <a:pt x="479" y="152"/>
                  </a:moveTo>
                  <a:lnTo>
                    <a:pt x="0" y="104"/>
                  </a:lnTo>
                  <a:lnTo>
                    <a:pt x="0" y="0"/>
                  </a:lnTo>
                  <a:lnTo>
                    <a:pt x="479" y="0"/>
                  </a:lnTo>
                  <a:lnTo>
                    <a:pt x="479" y="152"/>
                  </a:lnTo>
                  <a:close/>
                </a:path>
              </a:pathLst>
            </a:custGeom>
            <a:solidFill>
              <a:srgbClr val="8FCAF2"/>
            </a:solidFill>
            <a:ln>
              <a:noFill/>
            </a:ln>
            <a:extLst>
              <a:ext uri="{91240B29-F687-4F45-9708-019B960494DF}">
                <a14:hiddenLine xmlns:a14="http://schemas.microsoft.com/office/drawing/2010/main" w="9525">
                  <a:solidFill>
                    <a:srgbClr val="000000"/>
                  </a:solidFill>
                  <a:round/>
                </a14:hiddenLine>
              </a:ext>
            </a:extLst>
          </p:spPr>
          <p:txBody>
            <a:bodyPr vert="horz" wrap="square" lIns="48193" tIns="24096" rIns="48193" bIns="24096" numCol="1" anchor="t" anchorCtr="0" compatLnSpc="1"/>
            <a:lstStyle/>
            <a:p>
              <a:endParaRPr lang="zh-CN" altLang="en-US" sz="1265"/>
            </a:p>
          </p:txBody>
        </p:sp>
        <p:sp>
          <p:nvSpPr>
            <p:cNvPr id="5" name="任意多边形 7"/>
            <p:cNvSpPr/>
            <p:nvPr>
              <p:custDataLst>
                <p:tags r:id="rId5"/>
              </p:custDataLst>
            </p:nvPr>
          </p:nvSpPr>
          <p:spPr bwMode="auto">
            <a:xfrm>
              <a:off x="6638244" y="2499114"/>
              <a:ext cx="941868" cy="61608"/>
            </a:xfrm>
            <a:custGeom>
              <a:gdLst>
                <a:gd name="T0" fmla="*/ 434 w 458"/>
                <a:gd name="T1" fmla="*/ 0 h 47"/>
                <a:gd name="T2" fmla="*/ 24 w 458"/>
                <a:gd name="T3" fmla="*/ 0 h 47"/>
                <a:gd name="T4" fmla="*/ 0 w 458"/>
                <a:gd name="T5" fmla="*/ 23 h 47"/>
                <a:gd name="T6" fmla="*/ 0 w 458"/>
                <a:gd name="T7" fmla="*/ 47 h 47"/>
                <a:gd name="T8" fmla="*/ 458 w 458"/>
                <a:gd name="T9" fmla="*/ 47 h 47"/>
                <a:gd name="T10" fmla="*/ 458 w 458"/>
                <a:gd name="T11" fmla="*/ 23 h 47"/>
                <a:gd name="T12" fmla="*/ 434 w 458"/>
                <a:gd name="T13" fmla="*/ 0 h 47"/>
              </a:gdLst>
              <a:cxnLst>
                <a:cxn ang="0">
                  <a:pos x="T0" y="T1"/>
                </a:cxn>
                <a:cxn ang="0">
                  <a:pos x="T2" y="T3"/>
                </a:cxn>
                <a:cxn ang="0">
                  <a:pos x="T4" y="T5"/>
                </a:cxn>
                <a:cxn ang="0">
                  <a:pos x="T6" y="T7"/>
                </a:cxn>
                <a:cxn ang="0">
                  <a:pos x="T8" y="T9"/>
                </a:cxn>
                <a:cxn ang="0">
                  <a:pos x="T10" y="T11"/>
                </a:cxn>
                <a:cxn ang="0">
                  <a:pos x="T12" y="T13"/>
                </a:cxn>
              </a:cxnLst>
              <a:rect l="0" t="0" r="r" b="b"/>
              <a:pathLst>
                <a:path w="458" h="47">
                  <a:moveTo>
                    <a:pt x="434" y="0"/>
                  </a:moveTo>
                  <a:cubicBezTo>
                    <a:pt x="24" y="0"/>
                    <a:pt x="24" y="0"/>
                    <a:pt x="24" y="0"/>
                  </a:cubicBezTo>
                  <a:cubicBezTo>
                    <a:pt x="11" y="0"/>
                    <a:pt x="0" y="10"/>
                    <a:pt x="0" y="23"/>
                  </a:cubicBezTo>
                  <a:cubicBezTo>
                    <a:pt x="0" y="47"/>
                    <a:pt x="0" y="47"/>
                    <a:pt x="0" y="47"/>
                  </a:cubicBezTo>
                  <a:cubicBezTo>
                    <a:pt x="458" y="47"/>
                    <a:pt x="458" y="47"/>
                    <a:pt x="458" y="47"/>
                  </a:cubicBezTo>
                  <a:cubicBezTo>
                    <a:pt x="458" y="23"/>
                    <a:pt x="458" y="23"/>
                    <a:pt x="458" y="23"/>
                  </a:cubicBezTo>
                  <a:cubicBezTo>
                    <a:pt x="458" y="10"/>
                    <a:pt x="447" y="0"/>
                    <a:pt x="434" y="0"/>
                  </a:cubicBezTo>
                  <a:close/>
                </a:path>
              </a:pathLst>
            </a:custGeom>
            <a:solidFill>
              <a:srgbClr val="759BD5"/>
            </a:solidFill>
            <a:ln>
              <a:noFill/>
            </a:ln>
            <a:extLst>
              <a:ext uri="{91240B29-F687-4F45-9708-019B960494DF}">
                <a14:hiddenLine xmlns:a14="http://schemas.microsoft.com/office/drawing/2010/main" w="9525">
                  <a:solidFill>
                    <a:srgbClr val="000000"/>
                  </a:solidFill>
                  <a:round/>
                </a14:hiddenLine>
              </a:ext>
            </a:extLst>
          </p:spPr>
          <p:txBody>
            <a:bodyPr vert="horz" wrap="square" lIns="48193" tIns="24096" rIns="48193" bIns="24096" numCol="1" anchor="t" anchorCtr="0" compatLnSpc="1"/>
            <a:lstStyle/>
            <a:p>
              <a:endParaRPr lang="zh-CN" altLang="en-US" sz="1265"/>
            </a:p>
          </p:txBody>
        </p:sp>
        <p:sp>
          <p:nvSpPr>
            <p:cNvPr id="6" name="任意多边形 8"/>
            <p:cNvSpPr/>
            <p:nvPr>
              <p:custDataLst>
                <p:tags r:id="rId6"/>
              </p:custDataLst>
            </p:nvPr>
          </p:nvSpPr>
          <p:spPr bwMode="auto">
            <a:xfrm>
              <a:off x="5758763" y="583144"/>
              <a:ext cx="2701699" cy="1821350"/>
            </a:xfrm>
            <a:custGeom>
              <a:gdLst>
                <a:gd name="T0" fmla="*/ 1290 w 1314"/>
                <a:gd name="T1" fmla="*/ 0 h 885"/>
                <a:gd name="T2" fmla="*/ 24 w 1314"/>
                <a:gd name="T3" fmla="*/ 0 h 885"/>
                <a:gd name="T4" fmla="*/ 0 w 1314"/>
                <a:gd name="T5" fmla="*/ 25 h 885"/>
                <a:gd name="T6" fmla="*/ 0 w 1314"/>
                <a:gd name="T7" fmla="*/ 860 h 885"/>
                <a:gd name="T8" fmla="*/ 24 w 1314"/>
                <a:gd name="T9" fmla="*/ 885 h 885"/>
                <a:gd name="T10" fmla="*/ 1290 w 1314"/>
                <a:gd name="T11" fmla="*/ 885 h 885"/>
                <a:gd name="T12" fmla="*/ 1314 w 1314"/>
                <a:gd name="T13" fmla="*/ 860 h 885"/>
                <a:gd name="T14" fmla="*/ 1314 w 1314"/>
                <a:gd name="T15" fmla="*/ 25 h 885"/>
                <a:gd name="T16" fmla="*/ 1290 w 1314"/>
                <a:gd name="T17" fmla="*/ 0 h 8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4" h="885">
                  <a:moveTo>
                    <a:pt x="1290" y="0"/>
                  </a:moveTo>
                  <a:cubicBezTo>
                    <a:pt x="24" y="0"/>
                    <a:pt x="24" y="0"/>
                    <a:pt x="24" y="0"/>
                  </a:cubicBezTo>
                  <a:cubicBezTo>
                    <a:pt x="11" y="0"/>
                    <a:pt x="0" y="11"/>
                    <a:pt x="0" y="25"/>
                  </a:cubicBezTo>
                  <a:cubicBezTo>
                    <a:pt x="0" y="860"/>
                    <a:pt x="0" y="860"/>
                    <a:pt x="0" y="860"/>
                  </a:cubicBezTo>
                  <a:cubicBezTo>
                    <a:pt x="0" y="874"/>
                    <a:pt x="11" y="885"/>
                    <a:pt x="24" y="885"/>
                  </a:cubicBezTo>
                  <a:cubicBezTo>
                    <a:pt x="1290" y="885"/>
                    <a:pt x="1290" y="885"/>
                    <a:pt x="1290" y="885"/>
                  </a:cubicBezTo>
                  <a:cubicBezTo>
                    <a:pt x="1303" y="885"/>
                    <a:pt x="1314" y="874"/>
                    <a:pt x="1314" y="860"/>
                  </a:cubicBezTo>
                  <a:cubicBezTo>
                    <a:pt x="1314" y="25"/>
                    <a:pt x="1314" y="25"/>
                    <a:pt x="1314" y="25"/>
                  </a:cubicBezTo>
                  <a:cubicBezTo>
                    <a:pt x="1314" y="11"/>
                    <a:pt x="1303" y="0"/>
                    <a:pt x="1290" y="0"/>
                  </a:cubicBezTo>
                </a:path>
              </a:pathLst>
            </a:custGeom>
            <a:solidFill>
              <a:srgbClr val="759BD5"/>
            </a:solidFill>
            <a:ln>
              <a:noFill/>
            </a:ln>
            <a:extLst>
              <a:ext uri="{91240B29-F687-4F45-9708-019B960494DF}">
                <a14:hiddenLine xmlns:a14="http://schemas.microsoft.com/office/drawing/2010/main" w="9525">
                  <a:solidFill>
                    <a:srgbClr val="000000"/>
                  </a:solidFill>
                  <a:round/>
                </a14:hiddenLine>
              </a:ext>
            </a:extLst>
          </p:spPr>
          <p:txBody>
            <a:bodyPr vert="horz" wrap="square" lIns="48193" tIns="24096" rIns="48193" bIns="24096" numCol="1" anchor="t" anchorCtr="0" compatLnSpc="1"/>
            <a:lstStyle/>
            <a:p>
              <a:endParaRPr lang="zh-CN" altLang="en-US" sz="1265"/>
            </a:p>
          </p:txBody>
        </p:sp>
        <p:sp>
          <p:nvSpPr>
            <p:cNvPr id="7" name="任意多边形 9"/>
            <p:cNvSpPr/>
            <p:nvPr>
              <p:custDataLst>
                <p:tags r:id="rId7"/>
              </p:custDataLst>
            </p:nvPr>
          </p:nvSpPr>
          <p:spPr bwMode="auto">
            <a:xfrm>
              <a:off x="5799488" y="634267"/>
              <a:ext cx="2619382" cy="1708707"/>
            </a:xfrm>
            <a:custGeom>
              <a:gdLst>
                <a:gd name="T0" fmla="*/ 1264 w 1274"/>
                <a:gd name="T1" fmla="*/ 760 h 760"/>
                <a:gd name="T2" fmla="*/ 10 w 1274"/>
                <a:gd name="T3" fmla="*/ 760 h 760"/>
                <a:gd name="T4" fmla="*/ 0 w 1274"/>
                <a:gd name="T5" fmla="*/ 750 h 760"/>
                <a:gd name="T6" fmla="*/ 0 w 1274"/>
                <a:gd name="T7" fmla="*/ 10 h 760"/>
                <a:gd name="T8" fmla="*/ 10 w 1274"/>
                <a:gd name="T9" fmla="*/ 0 h 760"/>
                <a:gd name="T10" fmla="*/ 1264 w 1274"/>
                <a:gd name="T11" fmla="*/ 0 h 760"/>
                <a:gd name="T12" fmla="*/ 1274 w 1274"/>
                <a:gd name="T13" fmla="*/ 10 h 760"/>
                <a:gd name="T14" fmla="*/ 1274 w 1274"/>
                <a:gd name="T15" fmla="*/ 750 h 760"/>
                <a:gd name="T16" fmla="*/ 1264 w 1274"/>
                <a:gd name="T17" fmla="*/ 760 h 7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760">
                  <a:moveTo>
                    <a:pt x="1264" y="760"/>
                  </a:moveTo>
                  <a:cubicBezTo>
                    <a:pt x="10" y="760"/>
                    <a:pt x="10" y="760"/>
                    <a:pt x="10" y="760"/>
                  </a:cubicBezTo>
                  <a:cubicBezTo>
                    <a:pt x="5" y="760"/>
                    <a:pt x="0" y="756"/>
                    <a:pt x="0" y="750"/>
                  </a:cubicBezTo>
                  <a:cubicBezTo>
                    <a:pt x="0" y="10"/>
                    <a:pt x="0" y="10"/>
                    <a:pt x="0" y="10"/>
                  </a:cubicBezTo>
                  <a:cubicBezTo>
                    <a:pt x="0" y="4"/>
                    <a:pt x="5" y="0"/>
                    <a:pt x="10" y="0"/>
                  </a:cubicBezTo>
                  <a:cubicBezTo>
                    <a:pt x="1264" y="0"/>
                    <a:pt x="1264" y="0"/>
                    <a:pt x="1264" y="0"/>
                  </a:cubicBezTo>
                  <a:cubicBezTo>
                    <a:pt x="1270" y="0"/>
                    <a:pt x="1274" y="4"/>
                    <a:pt x="1274" y="10"/>
                  </a:cubicBezTo>
                  <a:cubicBezTo>
                    <a:pt x="1274" y="750"/>
                    <a:pt x="1274" y="750"/>
                    <a:pt x="1274" y="750"/>
                  </a:cubicBezTo>
                  <a:cubicBezTo>
                    <a:pt x="1274" y="756"/>
                    <a:pt x="1270" y="760"/>
                    <a:pt x="1264" y="760"/>
                  </a:cubicBezTo>
                </a:path>
              </a:pathLst>
            </a:custGeom>
            <a:solidFill>
              <a:srgbClr val="E1EDF9"/>
            </a:solidFill>
            <a:ln>
              <a:noFill/>
            </a:ln>
            <a:extLst>
              <a:ext uri="{91240B29-F687-4F45-9708-019B960494DF}">
                <a14:hiddenLine xmlns:a14="http://schemas.microsoft.com/office/drawing/2010/main" w="9525">
                  <a:solidFill>
                    <a:srgbClr val="000000"/>
                  </a:solidFill>
                  <a:round/>
                </a14:hiddenLine>
              </a:ext>
            </a:extLst>
          </p:spPr>
          <p:txBody>
            <a:bodyPr vert="horz" wrap="square" lIns="48193" tIns="24096" rIns="48193" bIns="24096" numCol="1" anchor="t" anchorCtr="0" compatLnSpc="1"/>
            <a:lstStyle/>
            <a:p>
              <a:endParaRPr lang="zh-CN" altLang="en-US" sz="1265"/>
            </a:p>
          </p:txBody>
        </p:sp>
      </p:gr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知识">
    <p:spTree>
      <p:nvGrpSpPr>
        <p:cNvPr id="1" name=""/>
        <p:cNvGrpSpPr/>
        <p:nvPr>
          <p:custDataLst>
            <p:tags r:id="rId1"/>
          </p:custDataLst>
        </p:nvPr>
      </p:nvGrpSpPr>
      <p:grpSpPr>
        <a:xfrm>
          <a:off x="0" y="0"/>
          <a:ext cx="0" cy="0"/>
        </a:xfrm>
      </p:grpSpPr>
      <p:grpSp>
        <p:nvGrpSpPr>
          <p:cNvPr id="4" name="组合 3"/>
          <p:cNvGrpSpPr/>
          <p:nvPr userDrawn="1">
            <p:custDataLst>
              <p:tags r:id="rId2"/>
            </p:custDataLst>
          </p:nvPr>
        </p:nvGrpSpPr>
        <p:grpSpPr>
          <a:xfrm>
            <a:off x="208391" y="116853"/>
            <a:ext cx="409325" cy="372124"/>
            <a:chOff x="871717" y="11189609"/>
            <a:chExt cx="380406" cy="345792"/>
          </a:xfrm>
        </p:grpSpPr>
        <p:grpSp>
          <p:nvGrpSpPr>
            <p:cNvPr id="10" name="图形 54"/>
            <p:cNvGrpSpPr/>
            <p:nvPr>
              <p:custDataLst>
                <p:tags r:id="rId3"/>
              </p:custDataLst>
            </p:nvPr>
          </p:nvGrpSpPr>
          <p:grpSpPr>
            <a:xfrm>
              <a:off x="901463" y="11189609"/>
              <a:ext cx="304843" cy="345792"/>
              <a:chOff x="901463" y="11189609"/>
              <a:chExt cx="304843" cy="345792"/>
            </a:xfrm>
          </p:grpSpPr>
          <p:sp>
            <p:nvSpPr>
              <p:cNvPr id="14" name="任意多边形: 形状 13"/>
              <p:cNvSpPr/>
              <p:nvPr>
                <p:custDataLst>
                  <p:tags r:id="rId4"/>
                </p:custDataLst>
              </p:nvPr>
            </p:nvSpPr>
            <p:spPr>
              <a:xfrm>
                <a:off x="995858" y="11189610"/>
                <a:ext cx="102407" cy="147237"/>
              </a:xfrm>
              <a:custGeom>
                <a:gdLst>
                  <a:gd name="connsiteX0" fmla="*/ 62597 w 90429"/>
                  <a:gd name="connsiteY0" fmla="*/ 104220 h 147237"/>
                  <a:gd name="connsiteX1" fmla="*/ 48305 w 90429"/>
                  <a:gd name="connsiteY1" fmla="*/ 104220 h 147237"/>
                  <a:gd name="connsiteX2" fmla="*/ 48305 w 90429"/>
                  <a:gd name="connsiteY2" fmla="*/ 93502 h 147237"/>
                  <a:gd name="connsiteX3" fmla="*/ 90429 w 90429"/>
                  <a:gd name="connsiteY3" fmla="*/ 51521 h 147237"/>
                  <a:gd name="connsiteX4" fmla="*/ 90429 w 90429"/>
                  <a:gd name="connsiteY4" fmla="*/ 65812 h 147237"/>
                  <a:gd name="connsiteX5" fmla="*/ 62597 w 90429"/>
                  <a:gd name="connsiteY5" fmla="*/ 93573 h 147237"/>
                  <a:gd name="connsiteX6" fmla="*/ 39837 w 90429"/>
                  <a:gd name="connsiteY6" fmla="*/ 147237 h 147237"/>
                  <a:gd name="connsiteX7" fmla="*/ 25546 w 90429"/>
                  <a:gd name="connsiteY7" fmla="*/ 147237 h 147237"/>
                  <a:gd name="connsiteX8" fmla="*/ 25546 w 90429"/>
                  <a:gd name="connsiteY8" fmla="*/ 39837 h 147237"/>
                  <a:gd name="connsiteX9" fmla="*/ 0 w 90429"/>
                  <a:gd name="connsiteY9" fmla="*/ 14291 h 147237"/>
                  <a:gd name="connsiteX10" fmla="*/ 0 w 90429"/>
                  <a:gd name="connsiteY10" fmla="*/ 0 h 147237"/>
                  <a:gd name="connsiteX11" fmla="*/ 39837 w 90429"/>
                  <a:gd name="connsiteY11" fmla="*/ 39837 h 1472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29" h="147237">
                    <a:moveTo>
                      <a:pt x="62597" y="104220"/>
                    </a:moveTo>
                    <a:lnTo>
                      <a:pt x="48305" y="104220"/>
                    </a:lnTo>
                    <a:lnTo>
                      <a:pt x="48305" y="93502"/>
                    </a:lnTo>
                    <a:cubicBezTo>
                      <a:pt x="48364" y="70285"/>
                      <a:pt x="67212" y="51501"/>
                      <a:pt x="90429" y="51521"/>
                    </a:cubicBezTo>
                    <a:lnTo>
                      <a:pt x="90429" y="65812"/>
                    </a:lnTo>
                    <a:cubicBezTo>
                      <a:pt x="75077" y="65792"/>
                      <a:pt x="62616" y="78221"/>
                      <a:pt x="62597" y="93573"/>
                    </a:cubicBezTo>
                    <a:close/>
                    <a:moveTo>
                      <a:pt x="39837" y="147237"/>
                    </a:moveTo>
                    <a:lnTo>
                      <a:pt x="25546" y="147237"/>
                    </a:lnTo>
                    <a:lnTo>
                      <a:pt x="25546" y="39837"/>
                    </a:lnTo>
                    <a:cubicBezTo>
                      <a:pt x="25546" y="25729"/>
                      <a:pt x="14109" y="14291"/>
                      <a:pt x="0" y="14291"/>
                    </a:cubicBezTo>
                    <a:lnTo>
                      <a:pt x="0" y="0"/>
                    </a:lnTo>
                    <a:cubicBezTo>
                      <a:pt x="21993" y="20"/>
                      <a:pt x="39818" y="17844"/>
                      <a:pt x="39837" y="39837"/>
                    </a:cubicBezTo>
                    <a:close/>
                  </a:path>
                </a:pathLst>
              </a:custGeom>
              <a:solidFill>
                <a:srgbClr val="282D33"/>
              </a:solidFill>
              <a:ln w="335" cap="flat">
                <a:noFill/>
                <a:prstDash val="solid"/>
                <a:miter/>
              </a:ln>
            </p:spPr>
            <p:txBody>
              <a:bodyPr rtlCol="0" anchor="ctr"/>
              <a:lstStyle/>
              <a:p>
                <a:endParaRPr lang="zh-CN" altLang="en-US" sz="935"/>
              </a:p>
            </p:txBody>
          </p:sp>
          <p:sp>
            <p:nvSpPr>
              <p:cNvPr id="15" name="任意多边形: 形状 14"/>
              <p:cNvSpPr/>
              <p:nvPr>
                <p:custDataLst>
                  <p:tags r:id="rId5"/>
                </p:custDataLst>
              </p:nvPr>
            </p:nvSpPr>
            <p:spPr>
              <a:xfrm>
                <a:off x="956700" y="11189609"/>
                <a:ext cx="186300" cy="174212"/>
              </a:xfrm>
              <a:custGeom>
                <a:gdLst>
                  <a:gd name="connsiteX0" fmla="*/ 83283 w 170889"/>
                  <a:gd name="connsiteY0" fmla="*/ 174212 h 174212"/>
                  <a:gd name="connsiteX1" fmla="*/ 64704 w 170889"/>
                  <a:gd name="connsiteY1" fmla="*/ 155634 h 174212"/>
                  <a:gd name="connsiteX2" fmla="*/ 64704 w 170889"/>
                  <a:gd name="connsiteY2" fmla="*/ 125372 h 174212"/>
                  <a:gd name="connsiteX3" fmla="*/ 78996 w 170889"/>
                  <a:gd name="connsiteY3" fmla="*/ 125372 h 174212"/>
                  <a:gd name="connsiteX4" fmla="*/ 78996 w 170889"/>
                  <a:gd name="connsiteY4" fmla="*/ 155634 h 174212"/>
                  <a:gd name="connsiteX5" fmla="*/ 83284 w 170889"/>
                  <a:gd name="connsiteY5" fmla="*/ 159920 h 174212"/>
                  <a:gd name="connsiteX6" fmla="*/ 87571 w 170889"/>
                  <a:gd name="connsiteY6" fmla="*/ 155634 h 174212"/>
                  <a:gd name="connsiteX7" fmla="*/ 87571 w 170889"/>
                  <a:gd name="connsiteY7" fmla="*/ 102434 h 174212"/>
                  <a:gd name="connsiteX8" fmla="*/ 101862 w 170889"/>
                  <a:gd name="connsiteY8" fmla="*/ 102434 h 174212"/>
                  <a:gd name="connsiteX9" fmla="*/ 101862 w 170889"/>
                  <a:gd name="connsiteY9" fmla="*/ 155634 h 174212"/>
                  <a:gd name="connsiteX10" fmla="*/ 83283 w 170889"/>
                  <a:gd name="connsiteY10" fmla="*/ 174212 h 174212"/>
                  <a:gd name="connsiteX11" fmla="*/ 14291 w 170889"/>
                  <a:gd name="connsiteY11" fmla="*/ 74708 h 174212"/>
                  <a:gd name="connsiteX12" fmla="*/ 0 w 170889"/>
                  <a:gd name="connsiteY12" fmla="*/ 74708 h 174212"/>
                  <a:gd name="connsiteX13" fmla="*/ 0 w 170889"/>
                  <a:gd name="connsiteY13" fmla="*/ 39837 h 174212"/>
                  <a:gd name="connsiteX14" fmla="*/ 39873 w 170889"/>
                  <a:gd name="connsiteY14" fmla="*/ 0 h 174212"/>
                  <a:gd name="connsiteX15" fmla="*/ 39873 w 170889"/>
                  <a:gd name="connsiteY15" fmla="*/ 14291 h 174212"/>
                  <a:gd name="connsiteX16" fmla="*/ 14291 w 170889"/>
                  <a:gd name="connsiteY16" fmla="*/ 39837 h 174212"/>
                  <a:gd name="connsiteX17" fmla="*/ 170890 w 170889"/>
                  <a:gd name="connsiteY17" fmla="*/ 130124 h 174212"/>
                  <a:gd name="connsiteX18" fmla="*/ 156598 w 170889"/>
                  <a:gd name="connsiteY18" fmla="*/ 130124 h 174212"/>
                  <a:gd name="connsiteX19" fmla="*/ 156598 w 170889"/>
                  <a:gd name="connsiteY19" fmla="*/ 93573 h 174212"/>
                  <a:gd name="connsiteX20" fmla="*/ 128837 w 170889"/>
                  <a:gd name="connsiteY20" fmla="*/ 65812 h 174212"/>
                  <a:gd name="connsiteX21" fmla="*/ 128837 w 170889"/>
                  <a:gd name="connsiteY21" fmla="*/ 51521 h 174212"/>
                  <a:gd name="connsiteX22" fmla="*/ 170890 w 170889"/>
                  <a:gd name="connsiteY22" fmla="*/ 93573 h 1742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889" h="174212">
                    <a:moveTo>
                      <a:pt x="83283" y="174212"/>
                    </a:moveTo>
                    <a:cubicBezTo>
                      <a:pt x="73031" y="174193"/>
                      <a:pt x="64724" y="165886"/>
                      <a:pt x="64704" y="155634"/>
                    </a:cubicBezTo>
                    <a:lnTo>
                      <a:pt x="64704" y="125372"/>
                    </a:lnTo>
                    <a:lnTo>
                      <a:pt x="78996" y="125372"/>
                    </a:lnTo>
                    <a:lnTo>
                      <a:pt x="78996" y="155634"/>
                    </a:lnTo>
                    <a:cubicBezTo>
                      <a:pt x="78996" y="158002"/>
                      <a:pt x="80916" y="159921"/>
                      <a:pt x="83284" y="159920"/>
                    </a:cubicBezTo>
                    <a:cubicBezTo>
                      <a:pt x="85651" y="159919"/>
                      <a:pt x="87570" y="158001"/>
                      <a:pt x="87571" y="155634"/>
                    </a:cubicBezTo>
                    <a:lnTo>
                      <a:pt x="87571" y="102434"/>
                    </a:lnTo>
                    <a:lnTo>
                      <a:pt x="101862" y="102434"/>
                    </a:lnTo>
                    <a:lnTo>
                      <a:pt x="101862" y="155634"/>
                    </a:lnTo>
                    <a:cubicBezTo>
                      <a:pt x="101843" y="165886"/>
                      <a:pt x="93536" y="174193"/>
                      <a:pt x="83283" y="174212"/>
                    </a:cubicBezTo>
                    <a:close/>
                    <a:moveTo>
                      <a:pt x="14291" y="74708"/>
                    </a:moveTo>
                    <a:lnTo>
                      <a:pt x="0" y="74708"/>
                    </a:lnTo>
                    <a:lnTo>
                      <a:pt x="0" y="39837"/>
                    </a:lnTo>
                    <a:cubicBezTo>
                      <a:pt x="39" y="17838"/>
                      <a:pt x="17874" y="20"/>
                      <a:pt x="39873" y="0"/>
                    </a:cubicBezTo>
                    <a:lnTo>
                      <a:pt x="39873" y="14291"/>
                    </a:lnTo>
                    <a:cubicBezTo>
                      <a:pt x="25758" y="14291"/>
                      <a:pt x="14311" y="25723"/>
                      <a:pt x="14291" y="39837"/>
                    </a:cubicBezTo>
                    <a:close/>
                    <a:moveTo>
                      <a:pt x="170890" y="130124"/>
                    </a:moveTo>
                    <a:lnTo>
                      <a:pt x="156598" y="130124"/>
                    </a:lnTo>
                    <a:lnTo>
                      <a:pt x="156598" y="93573"/>
                    </a:lnTo>
                    <a:cubicBezTo>
                      <a:pt x="156579" y="78249"/>
                      <a:pt x="144161" y="65832"/>
                      <a:pt x="128837" y="65812"/>
                    </a:cubicBezTo>
                    <a:lnTo>
                      <a:pt x="128837" y="51521"/>
                    </a:lnTo>
                    <a:cubicBezTo>
                      <a:pt x="152054" y="51540"/>
                      <a:pt x="170870" y="70356"/>
                      <a:pt x="170890" y="93573"/>
                    </a:cubicBezTo>
                    <a:close/>
                  </a:path>
                </a:pathLst>
              </a:custGeom>
              <a:solidFill>
                <a:srgbClr val="282D33"/>
              </a:solidFill>
              <a:ln w="335" cap="flat">
                <a:noFill/>
                <a:prstDash val="solid"/>
                <a:miter/>
              </a:ln>
            </p:spPr>
            <p:txBody>
              <a:bodyPr rtlCol="0" anchor="ctr"/>
              <a:lstStyle/>
              <a:p>
                <a:endParaRPr lang="zh-CN" altLang="en-US" sz="935"/>
              </a:p>
            </p:txBody>
          </p:sp>
          <p:sp>
            <p:nvSpPr>
              <p:cNvPr id="16" name="任意多边形: 形状 15"/>
              <p:cNvSpPr/>
              <p:nvPr>
                <p:custDataLst>
                  <p:tags r:id="rId6"/>
                </p:custDataLst>
              </p:nvPr>
            </p:nvSpPr>
            <p:spPr>
              <a:xfrm>
                <a:off x="901463" y="11447641"/>
                <a:ext cx="121477" cy="55593"/>
              </a:xfrm>
              <a:custGeom>
                <a:gdLst>
                  <a:gd name="connsiteX0" fmla="*/ 60739 w 121477"/>
                  <a:gd name="connsiteY0" fmla="*/ 55594 h 55593"/>
                  <a:gd name="connsiteX1" fmla="*/ 0 w 121477"/>
                  <a:gd name="connsiteY1" fmla="*/ 0 h 55593"/>
                  <a:gd name="connsiteX2" fmla="*/ 121477 w 121477"/>
                  <a:gd name="connsiteY2" fmla="*/ 0 h 55593"/>
                  <a:gd name="connsiteX3" fmla="*/ 60739 w 121477"/>
                  <a:gd name="connsiteY3" fmla="*/ 55594 h 55593"/>
                </a:gdLst>
                <a:cxnLst>
                  <a:cxn ang="0">
                    <a:pos x="connsiteX0" y="connsiteY0"/>
                  </a:cxn>
                  <a:cxn ang="0">
                    <a:pos x="connsiteX1" y="connsiteY1"/>
                  </a:cxn>
                  <a:cxn ang="0">
                    <a:pos x="connsiteX2" y="connsiteY2"/>
                  </a:cxn>
                  <a:cxn ang="0">
                    <a:pos x="connsiteX3" y="connsiteY3"/>
                  </a:cxn>
                </a:cxnLst>
                <a:rect l="l" t="t" r="r" b="b"/>
                <a:pathLst>
                  <a:path w="121477" h="55593">
                    <a:moveTo>
                      <a:pt x="60739" y="55594"/>
                    </a:moveTo>
                    <a:cubicBezTo>
                      <a:pt x="29157" y="55571"/>
                      <a:pt x="2811" y="31456"/>
                      <a:pt x="0" y="0"/>
                    </a:cubicBezTo>
                    <a:lnTo>
                      <a:pt x="121477" y="0"/>
                    </a:lnTo>
                    <a:cubicBezTo>
                      <a:pt x="118650" y="31448"/>
                      <a:pt x="92314" y="55554"/>
                      <a:pt x="60739" y="55594"/>
                    </a:cubicBezTo>
                    <a:close/>
                  </a:path>
                </a:pathLst>
              </a:custGeom>
              <a:solidFill>
                <a:srgbClr val="F8C44F"/>
              </a:solidFill>
              <a:ln w="335" cap="flat">
                <a:noFill/>
                <a:prstDash val="solid"/>
                <a:miter/>
              </a:ln>
            </p:spPr>
            <p:txBody>
              <a:bodyPr rtlCol="0" anchor="ctr"/>
              <a:lstStyle/>
              <a:p>
                <a:endParaRPr lang="zh-CN" altLang="en-US" sz="935"/>
              </a:p>
            </p:txBody>
          </p:sp>
          <p:sp>
            <p:nvSpPr>
              <p:cNvPr id="17" name="任意多边形: 形状 16"/>
              <p:cNvSpPr/>
              <p:nvPr>
                <p:custDataLst>
                  <p:tags r:id="rId7"/>
                </p:custDataLst>
              </p:nvPr>
            </p:nvSpPr>
            <p:spPr>
              <a:xfrm>
                <a:off x="1061929" y="11328201"/>
                <a:ext cx="144377" cy="207200"/>
              </a:xfrm>
              <a:custGeom>
                <a:gdLst>
                  <a:gd name="connsiteX0" fmla="*/ 128551 w 144377"/>
                  <a:gd name="connsiteY0" fmla="*/ 207190 h 207200"/>
                  <a:gd name="connsiteX1" fmla="*/ 15899 w 144377"/>
                  <a:gd name="connsiteY1" fmla="*/ 207190 h 207200"/>
                  <a:gd name="connsiteX2" fmla="*/ 2322 w 144377"/>
                  <a:gd name="connsiteY2" fmla="*/ 200044 h 207200"/>
                  <a:gd name="connsiteX3" fmla="*/ 2322 w 144377"/>
                  <a:gd name="connsiteY3" fmla="*/ 182430 h 207200"/>
                  <a:gd name="connsiteX4" fmla="*/ 45196 w 144377"/>
                  <a:gd name="connsiteY4" fmla="*/ 95431 h 207200"/>
                  <a:gd name="connsiteX5" fmla="*/ 45196 w 144377"/>
                  <a:gd name="connsiteY5" fmla="*/ 44339 h 207200"/>
                  <a:gd name="connsiteX6" fmla="*/ 41373 w 144377"/>
                  <a:gd name="connsiteY6" fmla="*/ 44339 h 207200"/>
                  <a:gd name="connsiteX7" fmla="*/ 41373 w 144377"/>
                  <a:gd name="connsiteY7" fmla="*/ 0 h 207200"/>
                  <a:gd name="connsiteX8" fmla="*/ 103112 w 144377"/>
                  <a:gd name="connsiteY8" fmla="*/ 0 h 207200"/>
                  <a:gd name="connsiteX9" fmla="*/ 103112 w 144377"/>
                  <a:gd name="connsiteY9" fmla="*/ 44339 h 207200"/>
                  <a:gd name="connsiteX10" fmla="*/ 99182 w 144377"/>
                  <a:gd name="connsiteY10" fmla="*/ 44339 h 207200"/>
                  <a:gd name="connsiteX11" fmla="*/ 99182 w 144377"/>
                  <a:gd name="connsiteY11" fmla="*/ 95645 h 207200"/>
                  <a:gd name="connsiteX12" fmla="*/ 142056 w 144377"/>
                  <a:gd name="connsiteY12" fmla="*/ 182609 h 207200"/>
                  <a:gd name="connsiteX13" fmla="*/ 142056 w 144377"/>
                  <a:gd name="connsiteY13" fmla="*/ 200223 h 207200"/>
                  <a:gd name="connsiteX14" fmla="*/ 128551 w 144377"/>
                  <a:gd name="connsiteY14" fmla="*/ 207190 h 207200"/>
                  <a:gd name="connsiteX15" fmla="*/ 55665 w 144377"/>
                  <a:gd name="connsiteY15" fmla="*/ 30048 h 207200"/>
                  <a:gd name="connsiteX16" fmla="*/ 59666 w 144377"/>
                  <a:gd name="connsiteY16" fmla="*/ 30048 h 207200"/>
                  <a:gd name="connsiteX17" fmla="*/ 59666 w 144377"/>
                  <a:gd name="connsiteY17" fmla="*/ 98968 h 207200"/>
                  <a:gd name="connsiteX18" fmla="*/ 15291 w 144377"/>
                  <a:gd name="connsiteY18" fmla="*/ 188933 h 207200"/>
                  <a:gd name="connsiteX19" fmla="*/ 14434 w 144377"/>
                  <a:gd name="connsiteY19" fmla="*/ 192506 h 207200"/>
                  <a:gd name="connsiteX20" fmla="*/ 15899 w 144377"/>
                  <a:gd name="connsiteY20" fmla="*/ 192720 h 207200"/>
                  <a:gd name="connsiteX21" fmla="*/ 128551 w 144377"/>
                  <a:gd name="connsiteY21" fmla="*/ 192720 h 207200"/>
                  <a:gd name="connsiteX22" fmla="*/ 130051 w 144377"/>
                  <a:gd name="connsiteY22" fmla="*/ 192434 h 207200"/>
                  <a:gd name="connsiteX23" fmla="*/ 129194 w 144377"/>
                  <a:gd name="connsiteY23" fmla="*/ 188861 h 207200"/>
                  <a:gd name="connsiteX24" fmla="*/ 84890 w 144377"/>
                  <a:gd name="connsiteY24" fmla="*/ 98968 h 207200"/>
                  <a:gd name="connsiteX25" fmla="*/ 84890 w 144377"/>
                  <a:gd name="connsiteY25" fmla="*/ 30048 h 207200"/>
                  <a:gd name="connsiteX26" fmla="*/ 88821 w 144377"/>
                  <a:gd name="connsiteY26" fmla="*/ 30048 h 207200"/>
                  <a:gd name="connsiteX27" fmla="*/ 88821 w 144377"/>
                  <a:gd name="connsiteY27" fmla="*/ 14291 h 207200"/>
                  <a:gd name="connsiteX28" fmla="*/ 55665 w 144377"/>
                  <a:gd name="connsiteY28" fmla="*/ 14291 h 207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377" h="207200">
                    <a:moveTo>
                      <a:pt x="128551" y="207190"/>
                    </a:moveTo>
                    <a:lnTo>
                      <a:pt x="15899" y="207190"/>
                    </a:lnTo>
                    <a:cubicBezTo>
                      <a:pt x="10426" y="207386"/>
                      <a:pt x="5259" y="204666"/>
                      <a:pt x="2322" y="200044"/>
                    </a:cubicBezTo>
                    <a:cubicBezTo>
                      <a:pt x="-774" y="194581"/>
                      <a:pt x="-774" y="187894"/>
                      <a:pt x="2322" y="182430"/>
                    </a:cubicBezTo>
                    <a:lnTo>
                      <a:pt x="45196" y="95431"/>
                    </a:lnTo>
                    <a:lnTo>
                      <a:pt x="45196" y="44339"/>
                    </a:lnTo>
                    <a:lnTo>
                      <a:pt x="41373" y="44339"/>
                    </a:lnTo>
                    <a:lnTo>
                      <a:pt x="41373" y="0"/>
                    </a:lnTo>
                    <a:lnTo>
                      <a:pt x="103112" y="0"/>
                    </a:lnTo>
                    <a:lnTo>
                      <a:pt x="103112" y="44339"/>
                    </a:lnTo>
                    <a:lnTo>
                      <a:pt x="99182" y="44339"/>
                    </a:lnTo>
                    <a:lnTo>
                      <a:pt x="99182" y="95645"/>
                    </a:lnTo>
                    <a:lnTo>
                      <a:pt x="142056" y="182609"/>
                    </a:lnTo>
                    <a:cubicBezTo>
                      <a:pt x="145152" y="188072"/>
                      <a:pt x="145152" y="194760"/>
                      <a:pt x="142056" y="200223"/>
                    </a:cubicBezTo>
                    <a:cubicBezTo>
                      <a:pt x="139084" y="204751"/>
                      <a:pt x="133962" y="207393"/>
                      <a:pt x="128551" y="207190"/>
                    </a:cubicBezTo>
                    <a:close/>
                    <a:moveTo>
                      <a:pt x="55665" y="30048"/>
                    </a:moveTo>
                    <a:lnTo>
                      <a:pt x="59666" y="30048"/>
                    </a:lnTo>
                    <a:lnTo>
                      <a:pt x="59666" y="98968"/>
                    </a:lnTo>
                    <a:lnTo>
                      <a:pt x="15291" y="188933"/>
                    </a:lnTo>
                    <a:cubicBezTo>
                      <a:pt x="14618" y="189996"/>
                      <a:pt x="14316" y="191253"/>
                      <a:pt x="14434" y="192506"/>
                    </a:cubicBezTo>
                    <a:cubicBezTo>
                      <a:pt x="14907" y="192657"/>
                      <a:pt x="15402" y="192729"/>
                      <a:pt x="15899" y="192720"/>
                    </a:cubicBezTo>
                    <a:lnTo>
                      <a:pt x="128551" y="192720"/>
                    </a:lnTo>
                    <a:cubicBezTo>
                      <a:pt x="129068" y="192768"/>
                      <a:pt x="129588" y="192669"/>
                      <a:pt x="130051" y="192434"/>
                    </a:cubicBezTo>
                    <a:cubicBezTo>
                      <a:pt x="130159" y="191182"/>
                      <a:pt x="129858" y="189929"/>
                      <a:pt x="129194" y="188861"/>
                    </a:cubicBezTo>
                    <a:lnTo>
                      <a:pt x="84890" y="98968"/>
                    </a:lnTo>
                    <a:lnTo>
                      <a:pt x="84890" y="30048"/>
                    </a:lnTo>
                    <a:lnTo>
                      <a:pt x="88821" y="30048"/>
                    </a:lnTo>
                    <a:lnTo>
                      <a:pt x="88821" y="14291"/>
                    </a:lnTo>
                    <a:lnTo>
                      <a:pt x="55665" y="14291"/>
                    </a:lnTo>
                    <a:close/>
                  </a:path>
                </a:pathLst>
              </a:custGeom>
              <a:solidFill>
                <a:srgbClr val="282D33"/>
              </a:solidFill>
              <a:ln w="335" cap="flat">
                <a:noFill/>
                <a:prstDash val="solid"/>
                <a:miter/>
              </a:ln>
            </p:spPr>
            <p:txBody>
              <a:bodyPr rtlCol="0" anchor="ctr"/>
              <a:lstStyle/>
              <a:p>
                <a:endParaRPr lang="zh-CN" altLang="en-US" sz="935"/>
              </a:p>
            </p:txBody>
          </p:sp>
          <p:sp>
            <p:nvSpPr>
              <p:cNvPr id="18" name="任意多边形: 形状 17"/>
              <p:cNvSpPr/>
              <p:nvPr>
                <p:custDataLst>
                  <p:tags r:id="rId8"/>
                </p:custDataLst>
              </p:nvPr>
            </p:nvSpPr>
            <p:spPr>
              <a:xfrm>
                <a:off x="1098265" y="11433957"/>
                <a:ext cx="71814" cy="72850"/>
              </a:xfrm>
              <a:custGeom>
                <a:gdLst>
                  <a:gd name="connsiteX0" fmla="*/ 0 w 71814"/>
                  <a:gd name="connsiteY0" fmla="*/ 72851 h 72850"/>
                  <a:gd name="connsiteX1" fmla="*/ 35907 w 71814"/>
                  <a:gd name="connsiteY1" fmla="*/ 0 h 72850"/>
                  <a:gd name="connsiteX2" fmla="*/ 71814 w 71814"/>
                  <a:gd name="connsiteY2" fmla="*/ 72851 h 72850"/>
                  <a:gd name="connsiteX3" fmla="*/ 0 w 71814"/>
                  <a:gd name="connsiteY3" fmla="*/ 72851 h 72850"/>
                </a:gdLst>
                <a:cxnLst>
                  <a:cxn ang="0">
                    <a:pos x="connsiteX0" y="connsiteY0"/>
                  </a:cxn>
                  <a:cxn ang="0">
                    <a:pos x="connsiteX1" y="connsiteY1"/>
                  </a:cxn>
                  <a:cxn ang="0">
                    <a:pos x="connsiteX2" y="connsiteY2"/>
                  </a:cxn>
                  <a:cxn ang="0">
                    <a:pos x="connsiteX3" y="connsiteY3"/>
                  </a:cxn>
                </a:cxnLst>
                <a:rect l="l" t="t" r="r" b="b"/>
                <a:pathLst>
                  <a:path w="71814" h="72850">
                    <a:moveTo>
                      <a:pt x="0" y="72851"/>
                    </a:moveTo>
                    <a:lnTo>
                      <a:pt x="35907" y="0"/>
                    </a:lnTo>
                    <a:lnTo>
                      <a:pt x="71814" y="72851"/>
                    </a:lnTo>
                    <a:lnTo>
                      <a:pt x="0" y="72851"/>
                    </a:lnTo>
                    <a:close/>
                  </a:path>
                </a:pathLst>
              </a:custGeom>
              <a:solidFill>
                <a:srgbClr val="34CA9D"/>
              </a:solidFill>
              <a:ln w="335" cap="flat">
                <a:noFill/>
                <a:prstDash val="solid"/>
                <a:miter/>
              </a:ln>
            </p:spPr>
            <p:txBody>
              <a:bodyPr rtlCol="0" anchor="ctr"/>
              <a:lstStyle/>
              <a:p>
                <a:endParaRPr lang="zh-CN" altLang="en-US" sz="935"/>
              </a:p>
            </p:txBody>
          </p:sp>
        </p:grpSp>
        <p:grpSp>
          <p:nvGrpSpPr>
            <p:cNvPr id="11" name="组合 10"/>
            <p:cNvGrpSpPr/>
            <p:nvPr>
              <p:custDataLst>
                <p:tags r:id="rId9"/>
              </p:custDataLst>
            </p:nvPr>
          </p:nvGrpSpPr>
          <p:grpSpPr>
            <a:xfrm>
              <a:off x="871717" y="11213443"/>
              <a:ext cx="380406" cy="318140"/>
              <a:chOff x="6369506" y="11232130"/>
              <a:chExt cx="5656826" cy="4730906"/>
            </a:xfrm>
          </p:grpSpPr>
          <p:pic>
            <p:nvPicPr>
              <p:cNvPr id="12" name="图片 11"/>
              <p:cNvPicPr>
                <a:picLocks noChangeAspect="1"/>
              </p:cNvPicPr>
              <p:nvPr>
                <p:custDataLst>
                  <p:tags r:id="rId11"/>
                </p:custDataLst>
              </p:nvPr>
            </p:nvPicPr>
            <p:blipFill>
              <a:blip r:embed="rId10"/>
              <a:srcRect l="75956" b="74628"/>
              <a:stretch>
                <a:fillRect/>
              </a:stretch>
            </p:blipFill>
            <p:spPr>
              <a:xfrm>
                <a:off x="10850704" y="11276711"/>
                <a:ext cx="1175628" cy="1200318"/>
              </a:xfrm>
              <a:prstGeom prst="rect">
                <a:avLst/>
              </a:prstGeom>
            </p:spPr>
          </p:pic>
          <p:pic>
            <p:nvPicPr>
              <p:cNvPr id="13" name="图片 12"/>
              <p:cNvPicPr>
                <a:picLocks noChangeAspect="1"/>
              </p:cNvPicPr>
              <p:nvPr>
                <p:custDataLst>
                  <p:tags r:id="rId12"/>
                </p:custDataLst>
              </p:nvPr>
            </p:nvPicPr>
            <p:blipFill>
              <a:blip r:embed="rId10"/>
              <a:srcRect r="25584"/>
              <a:stretch>
                <a:fillRect/>
              </a:stretch>
            </p:blipFill>
            <p:spPr>
              <a:xfrm>
                <a:off x="6369506" y="11232130"/>
                <a:ext cx="3638482" cy="4730906"/>
              </a:xfrm>
              <a:prstGeom prst="rect">
                <a:avLst/>
              </a:prstGeom>
            </p:spPr>
          </p:pic>
        </p:grpSp>
      </p:grpSp>
      <p:grpSp>
        <p:nvGrpSpPr>
          <p:cNvPr id="5" name="组合 4"/>
          <p:cNvGrpSpPr/>
          <p:nvPr>
            <p:custDataLst>
              <p:tags r:id="rId13"/>
            </p:custDataLst>
          </p:nvPr>
        </p:nvGrpSpPr>
        <p:grpSpPr>
          <a:xfrm>
            <a:off x="207310" y="145251"/>
            <a:ext cx="8936858" cy="443535"/>
            <a:chOff x="32649" y="149542"/>
            <a:chExt cx="25820132" cy="1904101"/>
          </a:xfrm>
        </p:grpSpPr>
        <p:cxnSp>
          <p:nvCxnSpPr>
            <p:cNvPr id="7" name="直接连接符 6"/>
            <p:cNvCxnSpPr/>
            <p:nvPr>
              <p:custDataLst>
                <p:tags r:id="rId14"/>
              </p:custDataLst>
            </p:nvPr>
          </p:nvCxnSpPr>
          <p:spPr>
            <a:xfrm>
              <a:off x="32649" y="2053643"/>
              <a:ext cx="25820132" cy="0"/>
            </a:xfrm>
            <a:prstGeom prst="line">
              <a:avLst/>
            </a:prstGeom>
            <a:ln w="41275">
              <a:gradFill>
                <a:gsLst>
                  <a:gs pos="0">
                    <a:srgbClr val="34CA9D"/>
                  </a:gs>
                  <a:gs pos="35000">
                    <a:srgbClr val="34CA9D"/>
                  </a:gs>
                  <a:gs pos="88000">
                    <a:srgbClr val="34CA9D"/>
                  </a:gs>
                  <a:gs pos="64000">
                    <a:srgbClr val="34CA9D"/>
                  </a:gs>
                  <a:gs pos="100000">
                    <a:schemeClr val="bg1"/>
                  </a:gs>
                </a:gsLst>
                <a:lin ang="21594000" scaled="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5"/>
              </p:custDataLst>
            </p:nvPr>
          </p:nvCxnSpPr>
          <p:spPr>
            <a:xfrm>
              <a:off x="1664258" y="149542"/>
              <a:ext cx="2639189" cy="0"/>
            </a:xfrm>
            <a:prstGeom prst="line">
              <a:avLst/>
            </a:prstGeom>
            <a:ln w="28575">
              <a:gradFill>
                <a:gsLst>
                  <a:gs pos="0">
                    <a:srgbClr val="34CA9D"/>
                  </a:gs>
                  <a:gs pos="37000">
                    <a:srgbClr val="34CA9D"/>
                  </a:gs>
                  <a:gs pos="60000">
                    <a:srgbClr val="34CA9D"/>
                  </a:gs>
                  <a:gs pos="100000">
                    <a:schemeClr val="bg1"/>
                  </a:gs>
                </a:gsLst>
                <a:lin ang="21594000" scaled="0"/>
              </a:gradFill>
            </a:ln>
          </p:spPr>
          <p:style>
            <a:lnRef idx="1">
              <a:schemeClr val="accent1"/>
            </a:lnRef>
            <a:fillRef idx="0">
              <a:schemeClr val="accent1"/>
            </a:fillRef>
            <a:effectRef idx="0">
              <a:schemeClr val="accent1"/>
            </a:effectRef>
            <a:fontRef idx="minor">
              <a:schemeClr val="tx1"/>
            </a:fontRef>
          </p:style>
        </p:cxnSp>
      </p:grpSp>
      <p:sp>
        <p:nvSpPr>
          <p:cNvPr id="20" name="文本框 9"/>
          <p:cNvSpPr txBox="1"/>
          <p:nvPr userDrawn="1">
            <p:custDataLst>
              <p:tags r:id="rId16"/>
            </p:custDataLst>
          </p:nvPr>
        </p:nvSpPr>
        <p:spPr>
          <a:xfrm>
            <a:off x="763977" y="225526"/>
            <a:ext cx="1361928" cy="295713"/>
          </a:xfrm>
          <a:prstGeom prst="rect">
            <a:avLst/>
          </a:prstGeom>
          <a:noFill/>
        </p:spPr>
        <p:txBody>
          <a:bodyPr wrap="square" lIns="0" tIns="0" rIns="0" bIns="0" rtlCol="0">
            <a:noAutofit/>
          </a:bodyPr>
          <a:lstStyle/>
          <a:p>
            <a:pPr algn="just"/>
            <a:r>
              <a:rPr lang="zh-CN" altLang="en-US" sz="1695" kern="100">
                <a:solidFill>
                  <a:srgbClr val="000000"/>
                </a:solidFill>
                <a:effectLst/>
                <a:latin typeface="Calibri"/>
                <a:ea typeface="微软雅黑" panose="020b0503020204020204" charset="-122"/>
                <a:cs typeface="Times New Roman" panose="02020603050405020304" pitchFamily="18" charset="0"/>
              </a:rPr>
              <a:t>知识精讲</a:t>
            </a:r>
            <a:endParaRPr lang="zh-CN" altLang="en-US" sz="1695" kern="100">
              <a:effectLst/>
              <a:latin typeface="Calibri"/>
              <a:ea typeface="宋体" panose="02010600030101010101" pitchFamily="2" charset="-122"/>
              <a:cs typeface="Times New Roman" panose="02020603050405020304" pitchFamily="18" charset="0"/>
            </a:endParaRPr>
          </a:p>
        </p:txBody>
      </p:sp>
      <p:sp>
        <p:nvSpPr>
          <p:cNvPr id="19" name="文本占位符 3"/>
          <p:cNvSpPr>
            <a:spLocks noGrp="1"/>
          </p:cNvSpPr>
          <p:nvPr>
            <p:ph type="body" sz="quarter" idx="10"/>
            <p:custDataLst>
              <p:tags r:id="rId17"/>
            </p:custDataLst>
          </p:nvPr>
        </p:nvSpPr>
        <p:spPr>
          <a:xfrm>
            <a:off x="423396" y="831759"/>
            <a:ext cx="8174727" cy="1208821"/>
          </a:xfrm>
        </p:spPr>
        <p:txBody>
          <a:bodyPr>
            <a:normAutofit/>
          </a:bodyPr>
          <a:lstStyle>
            <a:lvl1pPr marL="0" indent="0">
              <a:lnSpc>
                <a:spcPct val="120000"/>
              </a:lnSpc>
              <a:buFontTx/>
              <a:buNone/>
              <a:defRPr sz="1695" baseline="0">
                <a:latin typeface="Times New Roman" panose="02020603050405020304" pitchFamily="18" charset="0"/>
                <a:ea typeface="微软雅黑" panose="020b0503020204020204" charset="-122"/>
              </a:defRPr>
            </a:lvl1pPr>
            <a:lvl2pPr marL="342900" indent="0">
              <a:buFontTx/>
              <a:buNone/>
              <a:defRPr sz="1905"/>
            </a:lvl2pPr>
            <a:lvl3pPr marL="685800" indent="0">
              <a:buFontTx/>
              <a:buNone/>
              <a:defRPr sz="1905"/>
            </a:lvl3pPr>
            <a:lvl4pPr marL="1028700" indent="0">
              <a:buFontTx/>
              <a:buNone/>
              <a:defRPr sz="1905"/>
            </a:lvl4pPr>
            <a:lvl5pPr marL="1371600" indent="0">
              <a:buFontTx/>
              <a:buNone/>
              <a:defRPr sz="1905"/>
            </a:lvl5pPr>
          </a:lstStyle>
          <a:p>
            <a:pPr lvl="0"/>
            <a:endParaRPr lang="en-US" altLang="zh-CN"/>
          </a:p>
        </p:txBody>
      </p:sp>
      <p:pic>
        <p:nvPicPr>
          <p:cNvPr id="22" name="图片 21" descr="图片包含 图标  描述已自动生成"/>
          <p:cNvPicPr>
            <a:picLocks noChangeAspect="1"/>
          </p:cNvPicPr>
          <p:nvPr userDrawn="1">
            <p:custDataLst>
              <p:tags r:id="rId19"/>
            </p:custDataLst>
          </p:nvPr>
        </p:nvPicPr>
        <p:blipFill>
          <a:blip r:embed="rId18">
            <a:extLst>
              <a:ext uri="{28A0092B-C50C-407E-A947-70E740481C1C}">
                <a14:useLocalDpi xmlns:a14="http://schemas.microsoft.com/office/drawing/2010/main" val="0"/>
              </a:ext>
            </a:extLst>
          </a:blip>
          <a:srcRect t="56087"/>
          <a:stretch>
            <a:fillRect/>
          </a:stretch>
        </p:blipFill>
        <p:spPr>
          <a:xfrm>
            <a:off x="73243" y="4613475"/>
            <a:ext cx="1784115" cy="530828"/>
          </a:xfrm>
          <a:prstGeom prst="rect">
            <a:avLst/>
          </a:prstGeom>
        </p:spPr>
      </p:pic>
      <p:pic>
        <p:nvPicPr>
          <p:cNvPr id="23" name="图片 22"/>
          <p:cNvPicPr>
            <a:picLocks noChangeAspect="1"/>
          </p:cNvPicPr>
          <p:nvPr userDrawn="1">
            <p:custDataLst>
              <p:tags r:id="rId21"/>
            </p:custDataLst>
          </p:nvPr>
        </p:nvPicPr>
        <p:blipFill>
          <a:blip r:embed="rId20">
            <a:extLst>
              <a:ext uri="{28A0092B-C50C-407E-A947-70E740481C1C}">
                <a14:useLocalDpi xmlns:a14="http://schemas.microsoft.com/office/drawing/2010/main" val="0"/>
              </a:ext>
            </a:extLst>
          </a:blip>
          <a:srcRect b="57725"/>
          <a:stretch>
            <a:fillRect/>
          </a:stretch>
        </p:blipFill>
        <p:spPr>
          <a:xfrm>
            <a:off x="3861052" y="4682597"/>
            <a:ext cx="1658617" cy="452905"/>
          </a:xfrm>
          <a:prstGeom prst="rect">
            <a:avLst/>
          </a:prstGeom>
        </p:spPr>
      </p:pic>
      <p:pic>
        <p:nvPicPr>
          <p:cNvPr id="24" name="图片 23" descr="背景图案  描述已自动生成"/>
          <p:cNvPicPr>
            <a:picLocks noChangeAspect="1"/>
          </p:cNvPicPr>
          <p:nvPr userDrawn="1">
            <p:custDataLst>
              <p:tags r:id="rId23"/>
            </p:custDataLst>
          </p:nvPr>
        </p:nvPicPr>
        <p:blipFill>
          <a:blip r:embed="rId22">
            <a:extLst>
              <a:ext uri="{28A0092B-C50C-407E-A947-70E740481C1C}">
                <a14:useLocalDpi xmlns:a14="http://schemas.microsoft.com/office/drawing/2010/main" val="0"/>
              </a:ext>
            </a:extLst>
          </a:blip>
          <a:srcRect b="52273"/>
          <a:stretch>
            <a:fillRect/>
          </a:stretch>
        </p:blipFill>
        <p:spPr>
          <a:xfrm>
            <a:off x="7403538" y="4643635"/>
            <a:ext cx="1659980" cy="530828"/>
          </a:xfrm>
          <a:prstGeom prst="rect">
            <a:avLst/>
          </a:prstGeom>
        </p:spPr>
      </p:pic>
      <p:pic>
        <p:nvPicPr>
          <p:cNvPr id="25" name="图片 24" descr="图片包含 图标  描述已自动生成"/>
          <p:cNvPicPr>
            <a:picLocks noChangeAspect="1"/>
          </p:cNvPicPr>
          <p:nvPr userDrawn="1">
            <p:custDataLst>
              <p:tags r:id="rId24"/>
            </p:custDataLst>
          </p:nvPr>
        </p:nvPicPr>
        <p:blipFill>
          <a:blip r:embed="rId18">
            <a:extLst>
              <a:ext uri="{28A0092B-C50C-407E-A947-70E740481C1C}">
                <a14:useLocalDpi xmlns:a14="http://schemas.microsoft.com/office/drawing/2010/main" val="0"/>
              </a:ext>
            </a:extLst>
          </a:blip>
          <a:srcRect b="51097"/>
          <a:stretch>
            <a:fillRect/>
          </a:stretch>
        </p:blipFill>
        <p:spPr>
          <a:xfrm>
            <a:off x="1965883" y="4613475"/>
            <a:ext cx="1784115" cy="591148"/>
          </a:xfrm>
          <a:prstGeom prst="rect">
            <a:avLst/>
          </a:prstGeom>
        </p:spPr>
      </p:pic>
      <p:pic>
        <p:nvPicPr>
          <p:cNvPr id="26" name="图片 25"/>
          <p:cNvPicPr>
            <a:picLocks noChangeAspect="1"/>
          </p:cNvPicPr>
          <p:nvPr userDrawn="1">
            <p:custDataLst>
              <p:tags r:id="rId25"/>
            </p:custDataLst>
          </p:nvPr>
        </p:nvPicPr>
        <p:blipFill>
          <a:blip r:embed="rId20">
            <a:extLst>
              <a:ext uri="{28A0092B-C50C-407E-A947-70E740481C1C}">
                <a14:useLocalDpi xmlns:a14="http://schemas.microsoft.com/office/drawing/2010/main" val="0"/>
              </a:ext>
            </a:extLst>
          </a:blip>
          <a:srcRect t="50452"/>
          <a:stretch>
            <a:fillRect/>
          </a:stretch>
        </p:blipFill>
        <p:spPr>
          <a:xfrm>
            <a:off x="5633868" y="4634073"/>
            <a:ext cx="1658617" cy="530828"/>
          </a:xfrm>
          <a:prstGeom prst="rect">
            <a:avLst/>
          </a:prstGeom>
        </p:spPr>
      </p:pic>
      <p:sp>
        <p:nvSpPr>
          <p:cNvPr id="27" name="矩形 26"/>
          <p:cNvSpPr/>
          <p:nvPr userDrawn="1">
            <p:custDataLst>
              <p:tags r:id="rId26"/>
            </p:custDataLst>
          </p:nvPr>
        </p:nvSpPr>
        <p:spPr>
          <a:xfrm>
            <a:off x="-171114" y="4574524"/>
            <a:ext cx="9451017" cy="1037015"/>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55"/>
          </a:p>
        </p:txBody>
      </p:sp>
      <p:sp>
        <p:nvSpPr>
          <p:cNvPr id="28" name="文本框 27"/>
          <p:cNvSpPr txBox="1"/>
          <p:nvPr userDrawn="1">
            <p:custDataLst>
              <p:tags r:id="rId27"/>
            </p:custDataLst>
          </p:nvPr>
        </p:nvSpPr>
        <p:spPr>
          <a:xfrm>
            <a:off x="0" y="-265832"/>
            <a:ext cx="349582" cy="111125"/>
          </a:xfrm>
          <a:prstGeom prst="rect">
            <a:avLst/>
          </a:prstGeom>
          <a:noFill/>
        </p:spPr>
        <p:txBody>
          <a:bodyPr wrap="square">
            <a:spAutoFit/>
          </a:bodyPr>
          <a:lstStyle>
            <a:defPPr>
              <a:defRPr lang="zh-CN"/>
            </a:defPPr>
            <a:lvl1pPr marL="0" algn="l" defTabSz="1296035" rtl="0" eaLnBrk="1" latinLnBrk="0" hangingPunct="1">
              <a:defRPr sz="2550" kern="1200">
                <a:solidFill>
                  <a:schemeClr val="tx1"/>
                </a:solidFill>
                <a:latin typeface="+mn-lt"/>
                <a:ea typeface="+mn-ea"/>
                <a:cs typeface="+mn-cs"/>
              </a:defRPr>
            </a:lvl1pPr>
            <a:lvl2pPr marL="647700" algn="l" defTabSz="1296035" rtl="0" eaLnBrk="1" latinLnBrk="0" hangingPunct="1">
              <a:defRPr sz="2550" kern="1200">
                <a:solidFill>
                  <a:schemeClr val="tx1"/>
                </a:solidFill>
                <a:latin typeface="+mn-lt"/>
                <a:ea typeface="+mn-ea"/>
                <a:cs typeface="+mn-cs"/>
              </a:defRPr>
            </a:lvl2pPr>
            <a:lvl3pPr marL="1296035" algn="l" defTabSz="1296035" rtl="0" eaLnBrk="1" latinLnBrk="0" hangingPunct="1">
              <a:defRPr sz="2550" kern="1200">
                <a:solidFill>
                  <a:schemeClr val="tx1"/>
                </a:solidFill>
                <a:latin typeface="+mn-lt"/>
                <a:ea typeface="+mn-ea"/>
                <a:cs typeface="+mn-cs"/>
              </a:defRPr>
            </a:lvl3pPr>
            <a:lvl4pPr marL="1943735" algn="l" defTabSz="1296035" rtl="0" eaLnBrk="1" latinLnBrk="0" hangingPunct="1">
              <a:defRPr sz="2550" kern="1200">
                <a:solidFill>
                  <a:schemeClr val="tx1"/>
                </a:solidFill>
                <a:latin typeface="+mn-lt"/>
                <a:ea typeface="+mn-ea"/>
                <a:cs typeface="+mn-cs"/>
              </a:defRPr>
            </a:lvl4pPr>
            <a:lvl5pPr marL="2592070" algn="l" defTabSz="1296035" rtl="0" eaLnBrk="1" latinLnBrk="0" hangingPunct="1">
              <a:defRPr sz="2550" kern="1200">
                <a:solidFill>
                  <a:schemeClr val="tx1"/>
                </a:solidFill>
                <a:latin typeface="+mn-lt"/>
                <a:ea typeface="+mn-ea"/>
                <a:cs typeface="+mn-cs"/>
              </a:defRPr>
            </a:lvl5pPr>
            <a:lvl6pPr marL="3239770" algn="l" defTabSz="1296035" rtl="0" eaLnBrk="1" latinLnBrk="0" hangingPunct="1">
              <a:defRPr sz="2550" kern="1200">
                <a:solidFill>
                  <a:schemeClr val="tx1"/>
                </a:solidFill>
                <a:latin typeface="+mn-lt"/>
                <a:ea typeface="+mn-ea"/>
                <a:cs typeface="+mn-cs"/>
              </a:defRPr>
            </a:lvl6pPr>
            <a:lvl7pPr marL="3887470" algn="l" defTabSz="1296035" rtl="0" eaLnBrk="1" latinLnBrk="0" hangingPunct="1">
              <a:defRPr sz="2550" kern="1200">
                <a:solidFill>
                  <a:schemeClr val="tx1"/>
                </a:solidFill>
                <a:latin typeface="+mn-lt"/>
                <a:ea typeface="+mn-ea"/>
                <a:cs typeface="+mn-cs"/>
              </a:defRPr>
            </a:lvl7pPr>
            <a:lvl8pPr marL="4535805" algn="l" defTabSz="1296035" rtl="0" eaLnBrk="1" latinLnBrk="0" hangingPunct="1">
              <a:defRPr sz="2550" kern="1200">
                <a:solidFill>
                  <a:schemeClr val="tx1"/>
                </a:solidFill>
                <a:latin typeface="+mn-lt"/>
                <a:ea typeface="+mn-ea"/>
                <a:cs typeface="+mn-cs"/>
              </a:defRPr>
            </a:lvl8pPr>
            <a:lvl9pPr marL="5183505" algn="l" defTabSz="1296035" rtl="0" eaLnBrk="1" latinLnBrk="0" hangingPunct="1">
              <a:defRPr sz="2550" kern="1200">
                <a:solidFill>
                  <a:schemeClr val="tx1"/>
                </a:solidFill>
                <a:latin typeface="+mn-lt"/>
                <a:ea typeface="+mn-ea"/>
                <a:cs typeface="+mn-cs"/>
              </a:defRPr>
            </a:lvl9pPr>
          </a:lstStyle>
          <a:p>
            <a:pPr>
              <a:lnSpc>
                <a:spcPct val="130000"/>
              </a:lnSpc>
            </a:pPr>
            <a:r>
              <a:rPr lang="zh-CN" altLang="zh-CN" sz="100">
                <a:solidFill>
                  <a:schemeClr val="bg1"/>
                </a:solidFill>
                <a:effectLst/>
                <a:cs typeface="Times New Roman" panose="02020603050405020304" pitchFamily="18" charset="0"/>
              </a:rPr>
              <a:t>小杨老师</a:t>
            </a:r>
            <a:r>
              <a:rPr lang="en-US" altLang="zh-CN" sz="100">
                <a:solidFill>
                  <a:schemeClr val="bg1"/>
                </a:solidFill>
                <a:effectLst/>
                <a:cs typeface="Times New Roman" panose="02020603050405020304" pitchFamily="18" charset="0"/>
              </a:rPr>
              <a:t>      </a:t>
            </a:r>
            <a:r>
              <a:rPr lang="en-US" altLang="zh-CN" sz="100">
                <a:solidFill>
                  <a:schemeClr val="bg1"/>
                </a:solidFill>
                <a:effectLst/>
              </a:rPr>
              <a:t>15521324728</a:t>
            </a:r>
            <a:endParaRPr lang="zh-CN" altLang="en-US" sz="100">
              <a:solidFill>
                <a:schemeClr val="bg1"/>
              </a:solidFill>
            </a:endParaRPr>
          </a:p>
        </p:txBody>
      </p:sp>
      <p:sp>
        <p:nvSpPr>
          <p:cNvPr id="29" name="文本框 28"/>
          <p:cNvSpPr txBox="1"/>
          <p:nvPr userDrawn="1">
            <p:custDataLst>
              <p:tags r:id="rId28"/>
            </p:custDataLst>
          </p:nvPr>
        </p:nvSpPr>
        <p:spPr>
          <a:xfrm>
            <a:off x="8709852" y="5244753"/>
            <a:ext cx="434317" cy="130810"/>
          </a:xfrm>
          <a:prstGeom prst="rect">
            <a:avLst/>
          </a:prstGeom>
          <a:noFill/>
        </p:spPr>
        <p:txBody>
          <a:bodyPr wrap="square">
            <a:spAutoFit/>
          </a:bodyPr>
          <a:lstStyle>
            <a:defPPr>
              <a:defRPr lang="zh-CN"/>
            </a:defPPr>
            <a:lvl1pPr marL="0" algn="l" defTabSz="1296035" rtl="0" eaLnBrk="1" latinLnBrk="0" hangingPunct="1">
              <a:defRPr sz="2550" kern="1200">
                <a:solidFill>
                  <a:schemeClr val="tx1"/>
                </a:solidFill>
                <a:latin typeface="+mn-lt"/>
                <a:ea typeface="+mn-ea"/>
                <a:cs typeface="+mn-cs"/>
              </a:defRPr>
            </a:lvl1pPr>
            <a:lvl2pPr marL="647700" algn="l" defTabSz="1296035" rtl="0" eaLnBrk="1" latinLnBrk="0" hangingPunct="1">
              <a:defRPr sz="2550" kern="1200">
                <a:solidFill>
                  <a:schemeClr val="tx1"/>
                </a:solidFill>
                <a:latin typeface="+mn-lt"/>
                <a:ea typeface="+mn-ea"/>
                <a:cs typeface="+mn-cs"/>
              </a:defRPr>
            </a:lvl2pPr>
            <a:lvl3pPr marL="1296035" algn="l" defTabSz="1296035" rtl="0" eaLnBrk="1" latinLnBrk="0" hangingPunct="1">
              <a:defRPr sz="2550" kern="1200">
                <a:solidFill>
                  <a:schemeClr val="tx1"/>
                </a:solidFill>
                <a:latin typeface="+mn-lt"/>
                <a:ea typeface="+mn-ea"/>
                <a:cs typeface="+mn-cs"/>
              </a:defRPr>
            </a:lvl3pPr>
            <a:lvl4pPr marL="1943735" algn="l" defTabSz="1296035" rtl="0" eaLnBrk="1" latinLnBrk="0" hangingPunct="1">
              <a:defRPr sz="2550" kern="1200">
                <a:solidFill>
                  <a:schemeClr val="tx1"/>
                </a:solidFill>
                <a:latin typeface="+mn-lt"/>
                <a:ea typeface="+mn-ea"/>
                <a:cs typeface="+mn-cs"/>
              </a:defRPr>
            </a:lvl4pPr>
            <a:lvl5pPr marL="2592070" algn="l" defTabSz="1296035" rtl="0" eaLnBrk="1" latinLnBrk="0" hangingPunct="1">
              <a:defRPr sz="2550" kern="1200">
                <a:solidFill>
                  <a:schemeClr val="tx1"/>
                </a:solidFill>
                <a:latin typeface="+mn-lt"/>
                <a:ea typeface="+mn-ea"/>
                <a:cs typeface="+mn-cs"/>
              </a:defRPr>
            </a:lvl5pPr>
            <a:lvl6pPr marL="3239770" algn="l" defTabSz="1296035" rtl="0" eaLnBrk="1" latinLnBrk="0" hangingPunct="1">
              <a:defRPr sz="2550" kern="1200">
                <a:solidFill>
                  <a:schemeClr val="tx1"/>
                </a:solidFill>
                <a:latin typeface="+mn-lt"/>
                <a:ea typeface="+mn-ea"/>
                <a:cs typeface="+mn-cs"/>
              </a:defRPr>
            </a:lvl6pPr>
            <a:lvl7pPr marL="3887470" algn="l" defTabSz="1296035" rtl="0" eaLnBrk="1" latinLnBrk="0" hangingPunct="1">
              <a:defRPr sz="2550" kern="1200">
                <a:solidFill>
                  <a:schemeClr val="tx1"/>
                </a:solidFill>
                <a:latin typeface="+mn-lt"/>
                <a:ea typeface="+mn-ea"/>
                <a:cs typeface="+mn-cs"/>
              </a:defRPr>
            </a:lvl7pPr>
            <a:lvl8pPr marL="4535805" algn="l" defTabSz="1296035" rtl="0" eaLnBrk="1" latinLnBrk="0" hangingPunct="1">
              <a:defRPr sz="2550" kern="1200">
                <a:solidFill>
                  <a:schemeClr val="tx1"/>
                </a:solidFill>
                <a:latin typeface="+mn-lt"/>
                <a:ea typeface="+mn-ea"/>
                <a:cs typeface="+mn-cs"/>
              </a:defRPr>
            </a:lvl8pPr>
            <a:lvl9pPr marL="5183505" algn="l" defTabSz="1296035" rtl="0" eaLnBrk="1" latinLnBrk="0" hangingPunct="1">
              <a:defRPr sz="2550" kern="1200">
                <a:solidFill>
                  <a:schemeClr val="tx1"/>
                </a:solidFill>
                <a:latin typeface="+mn-lt"/>
                <a:ea typeface="+mn-ea"/>
                <a:cs typeface="+mn-cs"/>
              </a:defRPr>
            </a:lvl9pPr>
          </a:lstStyle>
          <a:p>
            <a:pPr algn="ctr">
              <a:lnSpc>
                <a:spcPct val="130000"/>
              </a:lnSpc>
            </a:pPr>
            <a:r>
              <a:rPr lang="zh-CN" altLang="en-US" sz="100">
                <a:solidFill>
                  <a:schemeClr val="bg1"/>
                </a:solidFill>
                <a:effectLst/>
                <a:cs typeface="Times New Roman" panose="02020603050405020304" pitchFamily="18" charset="0"/>
              </a:rPr>
              <a:t>版权归属于微信公众号：杨</a:t>
            </a:r>
            <a:r>
              <a:rPr lang="en-US" altLang="zh-CN" sz="100">
                <a:solidFill>
                  <a:schemeClr val="bg1"/>
                </a:solidFill>
                <a:effectLst/>
                <a:cs typeface="Times New Roman" panose="02020603050405020304" pitchFamily="18" charset="0"/>
              </a:rPr>
              <a:t>sir</a:t>
            </a:r>
            <a:r>
              <a:rPr lang="zh-CN" altLang="en-US" sz="100">
                <a:solidFill>
                  <a:schemeClr val="bg1"/>
                </a:solidFill>
                <a:effectLst/>
                <a:cs typeface="Times New Roman" panose="02020603050405020304" pitchFamily="18" charset="0"/>
              </a:rPr>
              <a:t>化学</a:t>
            </a:r>
            <a:endParaRPr lang="en-US" altLang="zh-CN" sz="100">
              <a:solidFill>
                <a:schemeClr val="bg1"/>
              </a:solidFill>
              <a:effectLst/>
              <a:cs typeface="Times New Roman" panose="02020603050405020304" pitchFamily="18" charset="0"/>
            </a:endParaRPr>
          </a:p>
          <a:p>
            <a:pPr algn="ctr">
              <a:lnSpc>
                <a:spcPct val="130000"/>
              </a:lnSpc>
            </a:pPr>
            <a:r>
              <a:rPr lang="zh-CN" altLang="en-US" sz="100">
                <a:solidFill>
                  <a:schemeClr val="bg1"/>
                </a:solidFill>
                <a:effectLst/>
                <a:cs typeface="Times New Roman" panose="02020603050405020304" pitchFamily="18" charset="0"/>
              </a:rPr>
              <a:t>侵权必究</a:t>
            </a:r>
            <a:endParaRPr lang="en-US" altLang="zh-CN" sz="100">
              <a:solidFill>
                <a:schemeClr val="bg1"/>
              </a:solidFill>
              <a:effectLst/>
              <a:cs typeface="Times New Roman" panose="02020603050405020304" pitchFamily="18" charset="0"/>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6154738" y="4895264"/>
            <a:ext cx="3684587" cy="196477"/>
          </a:xfrm>
        </p:spPr>
        <p:txBody>
          <a:bodyPr/>
          <a:lstStyle/>
          <a:p>
            <a:pPr lvl="0" eaLnBrk="1" hangingPunct="1">
              <a:spcBef>
                <a:spcPct val="50000"/>
              </a:spcBef>
            </a:pPr>
            <a:fld id="{BB962C8B-B14F-4D97-AF65-F5344CB8AC3E}" type="datetime8">
              <a:rPr lang="zh-CN" altLang="en-US">
                <a:latin typeface="Times New Roman" panose="02020603050405020304" pitchFamily="18" charset="0"/>
                <a:ea typeface="宋体" panose="02010600030101010101" pitchFamily="2" charset="-122"/>
              </a:rPr>
              <a:t/>
            </a:fld>
            <a:endParaRPr lang="zh-CN" altLang="en-US">
              <a:latin typeface="Times New Roman" panose="02020603050405020304" pitchFamily="18" charset="0"/>
              <a:ea typeface="宋体" panose="02010600030101010101" pitchFamily="2" charset="-122"/>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3_比较">
    <p:spTree>
      <p:nvGrpSpPr>
        <p:cNvPr id="1" name=""/>
        <p:cNvGrpSpPr/>
        <p:nvPr>
          <p:custDataLst>
            <p:tags r:id="rId1"/>
          </p:custDataLst>
        </p:nvPr>
      </p:nvGrpSpPr>
      <p:grpSpPr>
        <a:xfrm>
          <a:off x="0" y="0"/>
          <a:ext cx="0" cy="0"/>
        </a:xfrm>
      </p:grpSpPr>
      <p:sp>
        <p:nvSpPr>
          <p:cNvPr id="33793" name="文本框 4103"/>
          <p:cNvSpPr txBox="1"/>
          <p:nvPr userDrawn="1">
            <p:custDataLst>
              <p:tags r:id="rId2"/>
            </p:custDataLst>
          </p:nvPr>
        </p:nvSpPr>
        <p:spPr>
          <a:xfrm>
            <a:off x="725805" y="344848"/>
            <a:ext cx="1771650" cy="561975"/>
          </a:xfrm>
          <a:prstGeom prst="rect">
            <a:avLst/>
          </a:prstGeom>
          <a:noFill/>
          <a:ln w="9525">
            <a:noFill/>
          </a:ln>
        </p:spPr>
        <p:txBody>
          <a:bodyPr wrap="square" lIns="67626" tIns="35241" rIns="67626" bIns="35241" anchor="t">
            <a:spAutoFit/>
          </a:bodyPr>
          <a:lstStyle/>
          <a:p>
            <a:r>
              <a:rPr lang="zh-CN" altLang="en-US" sz="3200" b="1">
                <a:solidFill>
                  <a:srgbClr val="3F83BC"/>
                </a:solidFill>
                <a:latin typeface="黑体" panose="02010609060101010101" charset="-122"/>
                <a:ea typeface="黑体" panose="02010609060101010101" charset="-122"/>
              </a:rPr>
              <a:t>课堂练习</a:t>
            </a:r>
            <a:endParaRPr lang="zh-CN" altLang="en-US" sz="3200" b="1">
              <a:solidFill>
                <a:srgbClr val="3F83BC"/>
              </a:solidFill>
              <a:latin typeface="黑体" panose="02010609060101010101" charset="-122"/>
              <a:ea typeface="黑体" panose="02010609060101010101" charset="-122"/>
            </a:endParaRPr>
          </a:p>
        </p:txBody>
      </p:sp>
      <p:sp>
        <p:nvSpPr>
          <p:cNvPr id="10" name="Freeform 5"/>
          <p:cNvSpPr>
            <a:spLocks noChangeAspect="1"/>
          </p:cNvSpPr>
          <p:nvPr userDrawn="1">
            <p:custDataLst>
              <p:tags r:id="rId3"/>
            </p:custDataLst>
          </p:nvPr>
        </p:nvSpPr>
        <p:spPr bwMode="auto">
          <a:xfrm>
            <a:off x="0" y="209576"/>
            <a:ext cx="725805" cy="833223"/>
          </a:xfrm>
          <a:custGeom>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3F83BC"/>
          </a:solidFill>
          <a:ln w="38100" cap="flat" cmpd="sng" algn="ctr">
            <a:noFill/>
            <a:prstDash val="solid"/>
          </a:ln>
          <a:effectLst>
            <a:outerShdw blurRad="40000" dist="20000" dir="5400000" rotWithShape="0">
              <a:srgbClr val="000000">
                <a:alpha val="38000"/>
              </a:srgbClr>
            </a:outerShdw>
          </a:effectLst>
        </p:spPr>
        <p:txBody>
          <a:bodyPr/>
          <a:lstStyle/>
          <a:p>
            <a:endParaRPr lang="zh-CN" altLang="en-US">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0-#ppt_w/2"/>
                                          </p:val>
                                        </p:tav>
                                        <p:tav tm="100000">
                                          <p:val>
                                            <p:strVal val="#ppt_x"/>
                                          </p:val>
                                        </p:tav>
                                      </p:tavLst>
                                    </p:anim>
                                    <p:anim calcmode="lin" valueType="num">
                                      <p:cBhvr additive="base">
                                        <p:cTn id="8" dur="3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3793"/>
                                        </p:tgtEl>
                                        <p:attrNameLst>
                                          <p:attrName>style.visibility</p:attrName>
                                        </p:attrNameLst>
                                      </p:cBhvr>
                                      <p:to>
                                        <p:strVal val="visible"/>
                                      </p:to>
                                    </p:set>
                                    <p:animEffect transition="in" filter="wipe(down)">
                                      <p:cBhvr>
                                        <p:cTn id="11"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10" grpId="0" bldLvl="0" animBg="1"/>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457200" y="206003"/>
            <a:ext cx="8229600" cy="857356"/>
          </a:xfr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57200" y="1200299"/>
            <a:ext cx="8229600" cy="339489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457200" y="4767853"/>
            <a:ext cx="2133600" cy="273878"/>
          </a:xfr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3124200" y="4767853"/>
            <a:ext cx="2895600" cy="273878"/>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553200" y="4767853"/>
            <a:ext cx="2133600" cy="273878"/>
          </a:xfr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节标题">
    <p:spTree>
      <p:nvGrpSpPr>
        <p:cNvPr id="1" name=""/>
        <p:cNvGrpSpPr/>
        <p:nvPr>
          <p:custDataLst>
            <p:tags r:id="rId1"/>
          </p:custDataLst>
        </p:nvPr>
      </p:nvGrpSpPr>
      <p:grpSpPr>
        <a:xfrm>
          <a:off x="0" y="0"/>
          <a:ext cx="0" cy="0"/>
        </a:xfrm>
      </p:grpSpPr>
      <p:grpSp>
        <p:nvGrpSpPr>
          <p:cNvPr id="180230" name="组合 50"/>
          <p:cNvGrpSpPr/>
          <p:nvPr userDrawn="1">
            <p:custDataLst>
              <p:tags r:id="rId2"/>
            </p:custDataLst>
          </p:nvPr>
        </p:nvGrpSpPr>
        <p:grpSpPr>
          <a:xfrm>
            <a:off x="0" y="5059591"/>
            <a:ext cx="9149954" cy="104788"/>
            <a:chOff x="234017" y="5975409"/>
            <a:chExt cx="13144500" cy="404812"/>
          </a:xfrm>
        </p:grpSpPr>
        <p:sp>
          <p:nvSpPr>
            <p:cNvPr id="52" name="矩形 51"/>
            <p:cNvSpPr/>
            <p:nvPr>
              <p:custDataLst>
                <p:tags r:id="rId3"/>
              </p:custDataLst>
            </p:nvPr>
          </p:nvSpPr>
          <p:spPr>
            <a:xfrm>
              <a:off x="234017" y="5975409"/>
              <a:ext cx="2190750" cy="404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charset="-122"/>
                <a:ea typeface="微软雅黑" panose="020b0503020204020204" charset="-122"/>
                <a:cs typeface="微软雅黑" panose="020b0503020204020204" charset="-122"/>
              </a:endParaRPr>
            </a:p>
          </p:txBody>
        </p:sp>
        <p:sp>
          <p:nvSpPr>
            <p:cNvPr id="53" name="矩形 52"/>
            <p:cNvSpPr/>
            <p:nvPr>
              <p:custDataLst>
                <p:tags r:id="rId4"/>
              </p:custDataLst>
            </p:nvPr>
          </p:nvSpPr>
          <p:spPr>
            <a:xfrm>
              <a:off x="2424767" y="5975409"/>
              <a:ext cx="2190750" cy="40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charset="-122"/>
                <a:ea typeface="微软雅黑" panose="020b0503020204020204" charset="-122"/>
                <a:cs typeface="微软雅黑" panose="020b0503020204020204" charset="-122"/>
              </a:endParaRPr>
            </a:p>
          </p:txBody>
        </p:sp>
        <p:sp>
          <p:nvSpPr>
            <p:cNvPr id="54" name="矩形 53"/>
            <p:cNvSpPr/>
            <p:nvPr>
              <p:custDataLst>
                <p:tags r:id="rId5"/>
              </p:custDataLst>
            </p:nvPr>
          </p:nvSpPr>
          <p:spPr>
            <a:xfrm>
              <a:off x="4615517" y="5975409"/>
              <a:ext cx="2190750" cy="404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charset="-122"/>
                <a:ea typeface="微软雅黑" panose="020b0503020204020204" charset="-122"/>
                <a:cs typeface="微软雅黑" panose="020b0503020204020204" charset="-122"/>
              </a:endParaRPr>
            </a:p>
          </p:txBody>
        </p:sp>
        <p:sp>
          <p:nvSpPr>
            <p:cNvPr id="55" name="矩形 54"/>
            <p:cNvSpPr/>
            <p:nvPr>
              <p:custDataLst>
                <p:tags r:id="rId6"/>
              </p:custDataLst>
            </p:nvPr>
          </p:nvSpPr>
          <p:spPr>
            <a:xfrm>
              <a:off x="8997017" y="5975409"/>
              <a:ext cx="2190750" cy="404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charset="-122"/>
                <a:ea typeface="微软雅黑" panose="020b0503020204020204" charset="-122"/>
                <a:cs typeface="微软雅黑" panose="020b0503020204020204" charset="-122"/>
              </a:endParaRPr>
            </a:p>
          </p:txBody>
        </p:sp>
        <p:sp>
          <p:nvSpPr>
            <p:cNvPr id="56" name="矩形 55"/>
            <p:cNvSpPr/>
            <p:nvPr>
              <p:custDataLst>
                <p:tags r:id="rId7"/>
              </p:custDataLst>
            </p:nvPr>
          </p:nvSpPr>
          <p:spPr>
            <a:xfrm>
              <a:off x="6806268" y="5975409"/>
              <a:ext cx="2190750" cy="404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charset="-122"/>
                <a:ea typeface="微软雅黑" panose="020b0503020204020204" charset="-122"/>
                <a:cs typeface="微软雅黑" panose="020b0503020204020204" charset="-122"/>
              </a:endParaRPr>
            </a:p>
          </p:txBody>
        </p:sp>
        <p:sp>
          <p:nvSpPr>
            <p:cNvPr id="57" name="矩形 56"/>
            <p:cNvSpPr/>
            <p:nvPr>
              <p:custDataLst>
                <p:tags r:id="rId8"/>
              </p:custDataLst>
            </p:nvPr>
          </p:nvSpPr>
          <p:spPr>
            <a:xfrm>
              <a:off x="11187767" y="5975409"/>
              <a:ext cx="2190750" cy="4048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latin typeface="微软雅黑" panose="020b0503020204020204" charset="-122"/>
                <a:ea typeface="微软雅黑" panose="020b0503020204020204" charset="-122"/>
                <a:cs typeface="微软雅黑" panose="020b0503020204020204" charset="-122"/>
              </a:endParaRPr>
            </a:p>
          </p:txBody>
        </p:sp>
      </p:grpSp>
    </p:spTree>
  </p:cSld>
  <p:clrMapOvr>
    <a:overrideClrMapping bg1="lt1" tx1="dk1" bg2="lt2" tx2="dk2" accent1="accent1" accent2="accent2" accent3="accent3" accent4="accent4" accent5="accent5" accent6="accent6" hlink="hlink" folHlink="folHlink"/>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tags" Target="../tags/tag142.xml" /><Relationship Id="rId2" Type="http://schemas.openxmlformats.org/officeDocument/2006/relationships/slideLayout" Target="../slideLayouts/slideLayout2.xml" /><Relationship Id="rId20" Type="http://schemas.openxmlformats.org/officeDocument/2006/relationships/tags" Target="../tags/tag143.xml" /><Relationship Id="rId21" Type="http://schemas.openxmlformats.org/officeDocument/2006/relationships/tags" Target="../tags/tag144.xml" /><Relationship Id="rId22" Type="http://schemas.openxmlformats.org/officeDocument/2006/relationships/tags" Target="../tags/tag145.xml" /><Relationship Id="rId23" Type="http://schemas.openxmlformats.org/officeDocument/2006/relationships/tags" Target="../tags/tag146.xml" /><Relationship Id="rId24" Type="http://schemas.openxmlformats.org/officeDocument/2006/relationships/tags" Target="../tags/tag147.xml" /><Relationship Id="rId25" Type="http://schemas.openxmlformats.org/officeDocument/2006/relationships/tags" Target="../tags/tag148.xml" /><Relationship Id="rId26" Type="http://schemas.openxmlformats.org/officeDocument/2006/relationships/tags" Target="../tags/tag149.xml" /><Relationship Id="rId27" Type="http://schemas.openxmlformats.org/officeDocument/2006/relationships/image" Target="../media/image6.jpeg" /><Relationship Id="rId28" Type="http://schemas.openxmlformats.org/officeDocument/2006/relationships/tags" Target="../tags/tag150.xml" /><Relationship Id="rId29" Type="http://schemas.openxmlformats.org/officeDocument/2006/relationships/tags" Target="../tags/tag151.xml" /><Relationship Id="rId3" Type="http://schemas.openxmlformats.org/officeDocument/2006/relationships/slideLayout" Target="../slideLayouts/slideLayout3.xml" /><Relationship Id="rId30" Type="http://schemas.openxmlformats.org/officeDocument/2006/relationships/tags" Target="../tags/tag152.xml" /><Relationship Id="rId31" Type="http://schemas.openxmlformats.org/officeDocument/2006/relationships/tags" Target="../tags/tag153.xml" /><Relationship Id="rId32" Type="http://schemas.openxmlformats.org/officeDocument/2006/relationships/tags" Target="../tags/tag154.xml" /><Relationship Id="rId33" Type="http://schemas.openxmlformats.org/officeDocument/2006/relationships/tags" Target="../tags/tag155.xml" /><Relationship Id="rId34" Type="http://schemas.openxmlformats.org/officeDocument/2006/relationships/image" Target="../media/image7.png" /><Relationship Id="rId35" Type="http://schemas.openxmlformats.org/officeDocument/2006/relationships/tags" Target="../tags/tag156.xml" /><Relationship Id="rId36" Type="http://schemas.openxmlformats.org/officeDocument/2006/relationships/image" Target="file:///D:\qq&#25991;&#20214;\712321467\Image\C2C\Image2\%7b75232B38-A165-1FB7-499C-2E1C792CACB5%7d.png" TargetMode="External" /><Relationship Id="rId37" Type="http://schemas.openxmlformats.org/officeDocument/2006/relationships/image" Target="../media/image8.png" /><Relationship Id="rId38" Type="http://schemas.openxmlformats.org/officeDocument/2006/relationships/tags" Target="../tags/tag157.xml" /><Relationship Id="rId39"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6.jpeg" /><Relationship Id="rId11" Type="http://schemas.openxmlformats.org/officeDocument/2006/relationships/tags" Target="../tags/tag169.xml" /><Relationship Id="rId12" Type="http://schemas.openxmlformats.org/officeDocument/2006/relationships/tags" Target="../tags/tag170.xml" /><Relationship Id="rId13" Type="http://schemas.openxmlformats.org/officeDocument/2006/relationships/tags" Target="../tags/tag171.xml" /><Relationship Id="rId14" Type="http://schemas.openxmlformats.org/officeDocument/2006/relationships/tags" Target="../tags/tag172.xml" /><Relationship Id="rId15" Type="http://schemas.openxmlformats.org/officeDocument/2006/relationships/tags" Target="../tags/tag173.xml" /><Relationship Id="rId16" Type="http://schemas.openxmlformats.org/officeDocument/2006/relationships/image" Target="../media/image9.png" /><Relationship Id="rId17" Type="http://schemas.openxmlformats.org/officeDocument/2006/relationships/tags" Target="../tags/tag174.xml" /><Relationship Id="rId18" Type="http://schemas.openxmlformats.org/officeDocument/2006/relationships/tags" Target="../tags/tag175.xml" /><Relationship Id="rId19" Type="http://schemas.openxmlformats.org/officeDocument/2006/relationships/tags" Target="../tags/tag176.xml" /><Relationship Id="rId2" Type="http://schemas.openxmlformats.org/officeDocument/2006/relationships/tags" Target="../tags/tag161.xml" /><Relationship Id="rId20" Type="http://schemas.openxmlformats.org/officeDocument/2006/relationships/image" Target="../media/image10.jpeg" /><Relationship Id="rId21" Type="http://schemas.openxmlformats.org/officeDocument/2006/relationships/tags" Target="../tags/tag177.xml" /><Relationship Id="rId22" Type="http://schemas.openxmlformats.org/officeDocument/2006/relationships/tags" Target="../tags/tag178.xml" /><Relationship Id="rId23" Type="http://schemas.openxmlformats.org/officeDocument/2006/relationships/image" Target="../media/image7.png" /><Relationship Id="rId24" Type="http://schemas.openxmlformats.org/officeDocument/2006/relationships/tags" Target="../tags/tag179.xml" /><Relationship Id="rId25" Type="http://schemas.openxmlformats.org/officeDocument/2006/relationships/image" Target="../media/image11.png" /><Relationship Id="rId26" Type="http://schemas.openxmlformats.org/officeDocument/2006/relationships/tags" Target="../tags/tag180.xml" /><Relationship Id="rId27" Type="http://schemas.openxmlformats.org/officeDocument/2006/relationships/image" Target="file:///D:\qq&#25991;&#20214;\712321467\Image\C2C\Image2\%7b75232B38-A165-1FB7-499C-2E1C792CACB5%7d.png" TargetMode="External" /><Relationship Id="rId28" Type="http://schemas.openxmlformats.org/officeDocument/2006/relationships/image" Target="../media/image8.png" /><Relationship Id="rId29" Type="http://schemas.openxmlformats.org/officeDocument/2006/relationships/tags" Target="../tags/tag181.xml" /><Relationship Id="rId3" Type="http://schemas.openxmlformats.org/officeDocument/2006/relationships/tags" Target="../tags/tag162.xml" /><Relationship Id="rId30" Type="http://schemas.openxmlformats.org/officeDocument/2006/relationships/theme" Target="../theme/theme2.xml" /><Relationship Id="rId4" Type="http://schemas.openxmlformats.org/officeDocument/2006/relationships/tags" Target="../tags/tag163.xml" /><Relationship Id="rId5" Type="http://schemas.openxmlformats.org/officeDocument/2006/relationships/tags" Target="../tags/tag164.xml" /><Relationship Id="rId6" Type="http://schemas.openxmlformats.org/officeDocument/2006/relationships/tags" Target="../tags/tag165.xml" /><Relationship Id="rId7" Type="http://schemas.openxmlformats.org/officeDocument/2006/relationships/tags" Target="../tags/tag166.xml" /><Relationship Id="rId8" Type="http://schemas.openxmlformats.org/officeDocument/2006/relationships/tags" Target="../tags/tag167.xml" /><Relationship Id="rId9" Type="http://schemas.openxmlformats.org/officeDocument/2006/relationships/tags" Target="../tags/tag168.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6.jpeg" /><Relationship Id="rId11" Type="http://schemas.openxmlformats.org/officeDocument/2006/relationships/tags" Target="../tags/tag192.xml" /><Relationship Id="rId12" Type="http://schemas.openxmlformats.org/officeDocument/2006/relationships/tags" Target="../tags/tag193.xml" /><Relationship Id="rId13" Type="http://schemas.openxmlformats.org/officeDocument/2006/relationships/tags" Target="../tags/tag194.xml" /><Relationship Id="rId14" Type="http://schemas.openxmlformats.org/officeDocument/2006/relationships/tags" Target="../tags/tag195.xml" /><Relationship Id="rId15" Type="http://schemas.openxmlformats.org/officeDocument/2006/relationships/tags" Target="../tags/tag196.xml" /><Relationship Id="rId16" Type="http://schemas.openxmlformats.org/officeDocument/2006/relationships/image" Target="../media/image10.jpeg" /><Relationship Id="rId17" Type="http://schemas.openxmlformats.org/officeDocument/2006/relationships/tags" Target="../tags/tag197.xml" /><Relationship Id="rId18" Type="http://schemas.openxmlformats.org/officeDocument/2006/relationships/tags" Target="../tags/tag198.xml" /><Relationship Id="rId19" Type="http://schemas.openxmlformats.org/officeDocument/2006/relationships/image" Target="../media/image9.png" /><Relationship Id="rId2" Type="http://schemas.openxmlformats.org/officeDocument/2006/relationships/tags" Target="../tags/tag184.xml" /><Relationship Id="rId20" Type="http://schemas.openxmlformats.org/officeDocument/2006/relationships/tags" Target="../tags/tag199.xml" /><Relationship Id="rId21" Type="http://schemas.openxmlformats.org/officeDocument/2006/relationships/tags" Target="../tags/tag200.xml" /><Relationship Id="rId22" Type="http://schemas.openxmlformats.org/officeDocument/2006/relationships/tags" Target="../tags/tag201.xml" /><Relationship Id="rId23" Type="http://schemas.openxmlformats.org/officeDocument/2006/relationships/image" Target="../media/image11.png" /><Relationship Id="rId24" Type="http://schemas.openxmlformats.org/officeDocument/2006/relationships/tags" Target="../tags/tag202.xml" /><Relationship Id="rId25" Type="http://schemas.openxmlformats.org/officeDocument/2006/relationships/image" Target="file:///D:\qq&#25991;&#20214;\712321467\Image\C2C\Image2\%7b75232B38-A165-1FB7-499C-2E1C792CACB5%7d.png" TargetMode="External" /><Relationship Id="rId26" Type="http://schemas.openxmlformats.org/officeDocument/2006/relationships/image" Target="../media/image8.png" /><Relationship Id="rId27" Type="http://schemas.openxmlformats.org/officeDocument/2006/relationships/tags" Target="../tags/tag203.xml" /><Relationship Id="rId28" Type="http://schemas.openxmlformats.org/officeDocument/2006/relationships/theme" Target="../theme/theme3.xml" /><Relationship Id="rId3" Type="http://schemas.openxmlformats.org/officeDocument/2006/relationships/tags" Target="../tags/tag185.xml" /><Relationship Id="rId4" Type="http://schemas.openxmlformats.org/officeDocument/2006/relationships/tags" Target="../tags/tag186.xml" /><Relationship Id="rId5" Type="http://schemas.openxmlformats.org/officeDocument/2006/relationships/tags" Target="../tags/tag187.xml" /><Relationship Id="rId6" Type="http://schemas.openxmlformats.org/officeDocument/2006/relationships/tags" Target="../tags/tag188.xml" /><Relationship Id="rId7" Type="http://schemas.openxmlformats.org/officeDocument/2006/relationships/tags" Target="../tags/tag189.xml" /><Relationship Id="rId8" Type="http://schemas.openxmlformats.org/officeDocument/2006/relationships/tags" Target="../tags/tag190.xml" /><Relationship Id="rId9" Type="http://schemas.openxmlformats.org/officeDocument/2006/relationships/tags" Target="../tags/tag19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0000"/>
        </a:solidFill>
        <a:effectLst/>
      </p:bgPr>
    </p:bg>
    <p:spTree>
      <p:nvGrpSpPr>
        <p:cNvPr id="1" name=""/>
        <p:cNvGrpSpPr/>
        <p:nvPr>
          <p:custDataLst>
            <p:tags r:id="rId19"/>
          </p:custDataLst>
        </p:nvPr>
      </p:nvGrpSpPr>
      <p:grpSpPr>
        <a:xfrm>
          <a:off x="0" y="0"/>
          <a:ext cx="0" cy="0"/>
        </a:xfrm>
      </p:grpSpPr>
      <p:sp>
        <p:nvSpPr>
          <p:cNvPr id="7" name="矩形 6"/>
          <p:cNvSpPr/>
          <p:nvPr userDrawn="1">
            <p:custDataLst>
              <p:tags r:id="rId20"/>
            </p:custDataLst>
          </p:nvPr>
        </p:nvSpPr>
        <p:spPr>
          <a:xfrm>
            <a:off x="0" y="4300220"/>
            <a:ext cx="9144000" cy="749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21"/>
            </p:custDataLst>
          </p:nvPr>
        </p:nvSpPr>
        <p:spPr>
          <a:xfrm>
            <a:off x="0" y="4394835"/>
            <a:ext cx="9144000" cy="749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userDrawn="1">
            <p:custDataLst>
              <p:tags r:id="rId22"/>
            </p:custDataLst>
          </p:nvPr>
        </p:nvSpPr>
        <p:spPr>
          <a:xfrm>
            <a:off x="2722245" y="1090295"/>
            <a:ext cx="3399790" cy="2963545"/>
          </a:xfrm>
          <a:prstGeom prst="hexagon">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23"/>
            </p:custDataLst>
          </p:nvPr>
        </p:nvSpPr>
        <p:spPr>
          <a:xfrm>
            <a:off x="107950" y="372110"/>
            <a:ext cx="8926830" cy="4517390"/>
          </a:xfrm>
          <a:prstGeom prst="rect">
            <a:avLst/>
          </a:prstGeom>
          <a:solidFill>
            <a:schemeClr val="tx1">
              <a:lumMod val="50000"/>
              <a:lumOff val="50000"/>
              <a:alpha val="92000"/>
            </a:schemeClr>
          </a:solidFill>
          <a:ln w="127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custDataLst>
              <p:tags r:id="rId24"/>
            </p:custDataLst>
          </p:nvPr>
        </p:nvSpPr>
        <p:spPr>
          <a:xfrm rot="16200000">
            <a:off x="5012055" y="1012825"/>
            <a:ext cx="4053840" cy="4208780"/>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userDrawn="1">
            <p:custDataLst>
              <p:tags r:id="rId25"/>
            </p:custDataLst>
          </p:nvPr>
        </p:nvCxnSpPr>
        <p:spPr>
          <a:xfrm flipV="1">
            <a:off x="3175" y="374650"/>
            <a:ext cx="9009380" cy="15875"/>
          </a:xfrm>
          <a:prstGeom prst="line">
            <a:avLst/>
          </a:prstGeom>
          <a:ln w="1270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1" name="直角三角形 10"/>
          <p:cNvSpPr/>
          <p:nvPr userDrawn="1">
            <p:custDataLst>
              <p:tags r:id="rId26"/>
            </p:custDataLst>
          </p:nvPr>
        </p:nvSpPr>
        <p:spPr>
          <a:xfrm rot="5400000">
            <a:off x="168910" y="-167640"/>
            <a:ext cx="3698875" cy="403479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50"/>
          <p:cNvPicPr>
            <a:picLocks noChangeAspect="1"/>
          </p:cNvPicPr>
          <p:nvPr userDrawn="1">
            <p:custDataLst>
              <p:tags r:id="rId28"/>
            </p:custDataLst>
          </p:nvPr>
        </p:nvPicPr>
        <p:blipFill>
          <a:blip r:embed="rId27"/>
          <a:stretch>
            <a:fillRect/>
          </a:stretch>
        </p:blipFill>
        <p:spPr>
          <a:xfrm>
            <a:off x="234950" y="417195"/>
            <a:ext cx="8686165" cy="4387850"/>
          </a:xfrm>
          <a:prstGeom prst="rect">
            <a:avLst/>
          </a:prstGeom>
        </p:spPr>
      </p:pic>
      <p:sp>
        <p:nvSpPr>
          <p:cNvPr id="15" name="直角三角形 14"/>
          <p:cNvSpPr/>
          <p:nvPr userDrawn="1">
            <p:custDataLst>
              <p:tags r:id="rId29"/>
            </p:custDataLst>
          </p:nvPr>
        </p:nvSpPr>
        <p:spPr>
          <a:xfrm rot="16200000">
            <a:off x="5632450" y="1515745"/>
            <a:ext cx="3152775" cy="3425825"/>
          </a:xfrm>
          <a:prstGeom prst="rtTriangle">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30"/>
            </p:custDataLst>
          </p:nvPr>
        </p:nvSpPr>
        <p:spPr>
          <a:xfrm rot="5400000">
            <a:off x="363220" y="263525"/>
            <a:ext cx="3104515" cy="3359785"/>
          </a:xfrm>
          <a:prstGeom prst="rtTriangle">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31"/>
            </p:custDataLst>
          </p:nvPr>
        </p:nvSpPr>
        <p:spPr>
          <a:xfrm>
            <a:off x="234950" y="395605"/>
            <a:ext cx="8686165" cy="4406900"/>
          </a:xfrm>
          <a:prstGeom prst="rect">
            <a:avLst/>
          </a:prstGeom>
          <a:solidFill>
            <a:schemeClr val="bg1">
              <a:alpha val="61000"/>
            </a:schemeClr>
          </a:solidFill>
          <a:ln w="127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custDataLst>
              <p:tags r:id="rId32"/>
            </p:custDataLst>
          </p:nvPr>
        </p:nvSpPr>
        <p:spPr>
          <a:xfrm>
            <a:off x="392430" y="37465"/>
            <a:ext cx="4572000" cy="337185"/>
          </a:xfrm>
          <a:prstGeom prst="rect">
            <a:avLst/>
          </a:prstGeom>
          <a:noFill/>
          <a:effectLst>
            <a:glow rad="1181100">
              <a:srgbClr val="FF0000">
                <a:alpha val="40000"/>
              </a:srgbClr>
            </a:glow>
          </a:effectLst>
        </p:spPr>
        <p:txBody>
          <a:bodyPr wrap="square" rtlCol="0" anchor="t">
            <a:spAutoFit/>
          </a:bodyPr>
          <a:lstStyle/>
          <a:p>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基</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于</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真</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实</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情</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景</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的</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同</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步</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教</a:t>
            </a:r>
            <a:r>
              <a:rPr lang="en-US" altLang="zh-CN"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rPr>
              <a:t>学</a:t>
            </a:r>
            <a:endParaRPr lang="zh-CN" altLang="en-US" sz="1600" b="1">
              <a:solidFill>
                <a:srgbClr val="00FF00"/>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userDrawn="1">
            <p:custDataLst>
              <p:tags r:id="rId33"/>
            </p:custDataLst>
          </p:nvPr>
        </p:nvSpPr>
        <p:spPr>
          <a:xfrm>
            <a:off x="5211445" y="4832985"/>
            <a:ext cx="5156835" cy="482600"/>
          </a:xfrm>
          <a:prstGeom prst="rect">
            <a:avLst/>
          </a:prstGeom>
          <a:noFill/>
          <a:effectLst>
            <a:glow rad="127000">
              <a:srgbClr val="FF0000"/>
            </a:glow>
          </a:effectLst>
        </p:spPr>
        <p:txBody>
          <a:bodyPr wrap="square" rtlCol="0">
            <a:noAutofit/>
          </a:bodyPr>
          <a:lstStyle/>
          <a:p>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高</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中</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化</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学</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选</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择</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性</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必</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修</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二（</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2019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人</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教</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版</a:t>
            </a:r>
            <a:r>
              <a:rPr lang="en-US" altLang="zh-CN"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rPr>
              <a:t>）</a:t>
            </a:r>
            <a:endParaRPr lang="zh-CN" altLang="en-US" sz="1400" b="1">
              <a:solidFill>
                <a:srgbClr val="F0008C"/>
              </a:solidFill>
              <a:effectLst>
                <a:glow rad="228600">
                  <a:srgbClr val="00B0F0">
                    <a:alpha val="40000"/>
                  </a:srgbClr>
                </a:glow>
              </a:effectLst>
              <a:latin typeface="微软雅黑" panose="020b0503020204020204" charset="-122"/>
              <a:ea typeface="微软雅黑" panose="020b0503020204020204" charset="-122"/>
              <a:cs typeface="微软雅黑" panose="020b0503020204020204" charset="-122"/>
            </a:endParaRPr>
          </a:p>
        </p:txBody>
      </p:sp>
      <p:pic>
        <p:nvPicPr>
          <p:cNvPr id="2" name="图片 1" descr="标准"/>
          <p:cNvPicPr>
            <a:picLocks noChangeAspect="1"/>
          </p:cNvPicPr>
          <p:nvPr userDrawn="1">
            <p:custDataLst>
              <p:tags r:id="rId35"/>
            </p:custDataLst>
          </p:nvPr>
        </p:nvPicPr>
        <p:blipFill>
          <a:blip r:embed="rId34"/>
          <a:srcRect r="67467" b="8013"/>
          <a:stretch>
            <a:fillRect/>
          </a:stretch>
        </p:blipFill>
        <p:spPr>
          <a:xfrm>
            <a:off x="8763635" y="7620"/>
            <a:ext cx="380365" cy="377825"/>
          </a:xfrm>
          <a:prstGeom prst="rect">
            <a:avLst/>
          </a:prstGeom>
        </p:spPr>
      </p:pic>
      <p:pic>
        <p:nvPicPr>
          <p:cNvPr id="24" name="图片 1073743875" descr="学科网 zxxk.com" title=""/>
          <p:cNvPicPr>
            <a:picLocks noChangeAspect="1"/>
          </p:cNvPicPr>
          <p:nvPr>
            <p:custDataLst>
              <p:tags r:id="rId38"/>
            </p:custDataLst>
          </p:nvPr>
        </p:nvPicPr>
        <p:blipFill>
          <a:blip r:embed="rId37" r:link="rId3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FF0000"/>
        </a:solidFill>
        <a:effectLst/>
      </p:bgPr>
    </p:bg>
    <p:spTree>
      <p:nvGrpSpPr>
        <p:cNvPr id="1" name=""/>
        <p:cNvGrpSpPr/>
        <p:nvPr>
          <p:custDataLst>
            <p:tags r:id="rId2"/>
          </p:custDataLst>
        </p:nvPr>
      </p:nvGrpSpPr>
      <p:grpSpPr>
        <a:xfrm>
          <a:off x="0" y="0"/>
          <a:ext cx="0" cy="0"/>
        </a:xfrm>
      </p:grpSpPr>
      <p:sp>
        <p:nvSpPr>
          <p:cNvPr id="7" name="矩形 6"/>
          <p:cNvSpPr/>
          <p:nvPr userDrawn="1">
            <p:custDataLst>
              <p:tags r:id="rId3"/>
            </p:custDataLst>
          </p:nvPr>
        </p:nvSpPr>
        <p:spPr>
          <a:xfrm>
            <a:off x="0" y="4300220"/>
            <a:ext cx="9144000" cy="749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4"/>
            </p:custDataLst>
          </p:nvPr>
        </p:nvSpPr>
        <p:spPr>
          <a:xfrm>
            <a:off x="0" y="4394835"/>
            <a:ext cx="9144000" cy="749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userDrawn="1">
            <p:custDataLst>
              <p:tags r:id="rId5"/>
            </p:custDataLst>
          </p:nvPr>
        </p:nvSpPr>
        <p:spPr>
          <a:xfrm>
            <a:off x="2722245" y="1090295"/>
            <a:ext cx="3399790" cy="2963545"/>
          </a:xfrm>
          <a:prstGeom prst="hexagon">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6"/>
            </p:custDataLst>
          </p:nvPr>
        </p:nvSpPr>
        <p:spPr>
          <a:xfrm>
            <a:off x="107950" y="372110"/>
            <a:ext cx="8926830" cy="4517390"/>
          </a:xfrm>
          <a:prstGeom prst="rect">
            <a:avLst/>
          </a:prstGeom>
          <a:solidFill>
            <a:schemeClr val="tx1">
              <a:lumMod val="50000"/>
              <a:lumOff val="50000"/>
              <a:alpha val="92000"/>
            </a:schemeClr>
          </a:solidFill>
          <a:ln w="127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custDataLst>
              <p:tags r:id="rId7"/>
            </p:custDataLst>
          </p:nvPr>
        </p:nvSpPr>
        <p:spPr>
          <a:xfrm rot="16200000">
            <a:off x="5063490" y="1063625"/>
            <a:ext cx="3952240" cy="4209415"/>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userDrawn="1">
            <p:custDataLst>
              <p:tags r:id="rId8"/>
            </p:custDataLst>
          </p:nvPr>
        </p:nvCxnSpPr>
        <p:spPr>
          <a:xfrm flipV="1">
            <a:off x="3175" y="400050"/>
            <a:ext cx="9009380" cy="15875"/>
          </a:xfrm>
          <a:prstGeom prst="line">
            <a:avLst/>
          </a:prstGeom>
          <a:ln w="1270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1" name="直角三角形 10"/>
          <p:cNvSpPr/>
          <p:nvPr userDrawn="1">
            <p:custDataLst>
              <p:tags r:id="rId9"/>
            </p:custDataLst>
          </p:nvPr>
        </p:nvSpPr>
        <p:spPr>
          <a:xfrm rot="5400000">
            <a:off x="168910" y="-167640"/>
            <a:ext cx="3698875" cy="403479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50"/>
          <p:cNvPicPr>
            <a:picLocks noChangeAspect="1"/>
          </p:cNvPicPr>
          <p:nvPr userDrawn="1">
            <p:custDataLst>
              <p:tags r:id="rId11"/>
            </p:custDataLst>
          </p:nvPr>
        </p:nvPicPr>
        <p:blipFill>
          <a:blip r:embed="rId10"/>
          <a:stretch>
            <a:fillRect/>
          </a:stretch>
        </p:blipFill>
        <p:spPr>
          <a:xfrm>
            <a:off x="234950" y="417195"/>
            <a:ext cx="8686165" cy="4387850"/>
          </a:xfrm>
          <a:prstGeom prst="rect">
            <a:avLst/>
          </a:prstGeom>
        </p:spPr>
      </p:pic>
      <p:sp>
        <p:nvSpPr>
          <p:cNvPr id="15" name="直角三角形 14"/>
          <p:cNvSpPr/>
          <p:nvPr userDrawn="1">
            <p:custDataLst>
              <p:tags r:id="rId12"/>
            </p:custDataLst>
          </p:nvPr>
        </p:nvSpPr>
        <p:spPr>
          <a:xfrm rot="16200000">
            <a:off x="5632450" y="1515745"/>
            <a:ext cx="3152775" cy="3425825"/>
          </a:xfrm>
          <a:prstGeom prst="rtTriangle">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13"/>
            </p:custDataLst>
          </p:nvPr>
        </p:nvSpPr>
        <p:spPr>
          <a:xfrm rot="5400000">
            <a:off x="363220" y="263525"/>
            <a:ext cx="3104515" cy="3359785"/>
          </a:xfrm>
          <a:prstGeom prst="rtTriangle">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custDataLst>
              <p:tags r:id="rId14"/>
            </p:custDataLst>
          </p:nvPr>
        </p:nvSpPr>
        <p:spPr>
          <a:xfrm>
            <a:off x="392430" y="37465"/>
            <a:ext cx="4572000" cy="337185"/>
          </a:xfrm>
          <a:prstGeom prst="rect">
            <a:avLst/>
          </a:prstGeom>
          <a:noFill/>
        </p:spPr>
        <p:txBody>
          <a:bodyPr wrap="square" rtlCol="0" anchor="t">
            <a:spAutoFit/>
          </a:bodyPr>
          <a:lstStyle/>
          <a:p>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基</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于</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真</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实</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情</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景</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的</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同</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步</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教</a:t>
            </a:r>
            <a:r>
              <a:rPr lang="en-US" altLang="zh-CN"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学</a:t>
            </a:r>
            <a:endParaRPr lang="zh-CN" altLang="en-US" sz="1600" b="1">
              <a:solidFill>
                <a:srgbClr val="00FF00"/>
              </a:solidFill>
              <a:effectLst>
                <a:glow rad="228600">
                  <a:schemeClr val="accent2">
                    <a:satMod val="175000"/>
                    <a:alpha val="40000"/>
                  </a:schemeClr>
                </a:glow>
              </a:effectLst>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userDrawn="1">
            <p:custDataLst>
              <p:tags r:id="rId15"/>
            </p:custDataLst>
          </p:nvPr>
        </p:nvSpPr>
        <p:spPr>
          <a:xfrm>
            <a:off x="5180965" y="4832985"/>
            <a:ext cx="5156835" cy="482600"/>
          </a:xfrm>
          <a:prstGeom prst="rect">
            <a:avLst/>
          </a:prstGeom>
          <a:noFill/>
        </p:spPr>
        <p:txBody>
          <a:bodyPr wrap="square" rtlCol="0">
            <a:noAutofit/>
          </a:bodyPr>
          <a:lstStyle/>
          <a:p>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高</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中</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化</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学</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选</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择</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性</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必</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修</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二（</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2019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人</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教</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版</a:t>
            </a:r>
            <a:r>
              <a:rPr lang="en-US" altLang="zh-CN"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rPr>
              <a:t>）</a:t>
            </a:r>
            <a:endParaRPr lang="zh-CN" altLang="en-US" sz="1400" b="1">
              <a:solidFill>
                <a:srgbClr val="F0008C"/>
              </a:solidFill>
              <a:effectLst>
                <a:glow rad="228600">
                  <a:schemeClr val="accent1">
                    <a:satMod val="175000"/>
                    <a:alpha val="40000"/>
                  </a:schemeClr>
                </a:glow>
              </a:effectLst>
              <a:latin typeface="微软雅黑" panose="020b0503020204020204" charset="-122"/>
              <a:ea typeface="微软雅黑" panose="020b0503020204020204" charset="-122"/>
              <a:cs typeface="微软雅黑" panose="020b0503020204020204" charset="-122"/>
            </a:endParaRPr>
          </a:p>
        </p:txBody>
      </p:sp>
      <p:pic>
        <p:nvPicPr>
          <p:cNvPr id="117" name="图片 116"/>
          <p:cNvPicPr/>
          <p:nvPr userDrawn="1">
            <p:custDataLst>
              <p:tags r:id="rId17"/>
            </p:custDataLst>
          </p:nvPr>
        </p:nvPicPr>
        <p:blipFill>
          <a:blip r:embed="rId16"/>
          <a:srcRect l="16351" t="17423" r="33535" b="-15259"/>
          <a:stretch>
            <a:fillRect/>
          </a:stretch>
        </p:blipFill>
        <p:spPr>
          <a:xfrm>
            <a:off x="659765" y="1732915"/>
            <a:ext cx="1297305" cy="185420"/>
          </a:xfrm>
          <a:prstGeom prst="rect">
            <a:avLst/>
          </a:prstGeom>
          <a:noFill/>
          <a:ln w="9525">
            <a:noFill/>
          </a:ln>
        </p:spPr>
      </p:pic>
      <p:pic>
        <p:nvPicPr>
          <p:cNvPr id="116" name="图片 115"/>
          <p:cNvPicPr/>
          <p:nvPr userDrawn="1">
            <p:custDataLst>
              <p:tags r:id="rId18"/>
            </p:custDataLst>
          </p:nvPr>
        </p:nvPicPr>
        <p:blipFill>
          <a:blip r:embed="rId16"/>
          <a:srcRect r="93116" b="-5926"/>
          <a:stretch>
            <a:fillRect/>
          </a:stretch>
        </p:blipFill>
        <p:spPr>
          <a:xfrm>
            <a:off x="954405" y="831850"/>
            <a:ext cx="760095" cy="742950"/>
          </a:xfrm>
          <a:prstGeom prst="rect">
            <a:avLst/>
          </a:prstGeom>
          <a:noFill/>
          <a:ln w="9525">
            <a:noFill/>
          </a:ln>
        </p:spPr>
      </p:pic>
      <p:grpSp>
        <p:nvGrpSpPr>
          <p:cNvPr id="9" name="组合 8"/>
          <p:cNvGrpSpPr/>
          <p:nvPr userDrawn="1">
            <p:custDataLst>
              <p:tags r:id="rId19"/>
            </p:custDataLst>
          </p:nvPr>
        </p:nvGrpSpPr>
        <p:grpSpPr>
          <a:xfrm>
            <a:off x="235585" y="400050"/>
            <a:ext cx="8681085" cy="4404995"/>
            <a:chOff x="2175" y="719"/>
            <a:chExt cx="13671" cy="6937"/>
          </a:xfrm>
        </p:grpSpPr>
        <p:pic>
          <p:nvPicPr>
            <p:cNvPr id="2" name="图片 1"/>
            <p:cNvPicPr>
              <a:picLocks noChangeAspect="1"/>
            </p:cNvPicPr>
            <p:nvPr userDrawn="1">
              <p:custDataLst>
                <p:tags r:id="rId21"/>
              </p:custDataLst>
            </p:nvPr>
          </p:nvPicPr>
          <p:blipFill>
            <a:blip r:embed="rId20">
              <a:alphaModFix amt="80000"/>
            </a:blip>
            <a:stretch>
              <a:fillRect/>
            </a:stretch>
          </p:blipFill>
          <p:spPr>
            <a:xfrm>
              <a:off x="2175" y="719"/>
              <a:ext cx="12638" cy="6913"/>
            </a:xfrm>
            <a:prstGeom prst="rect">
              <a:avLst/>
            </a:prstGeom>
          </p:spPr>
        </p:pic>
        <p:sp>
          <p:nvSpPr>
            <p:cNvPr id="6" name="矩形 5"/>
            <p:cNvSpPr/>
            <p:nvPr userDrawn="1">
              <p:custDataLst>
                <p:tags r:id="rId22"/>
              </p:custDataLst>
            </p:nvPr>
          </p:nvSpPr>
          <p:spPr>
            <a:xfrm>
              <a:off x="14813" y="729"/>
              <a:ext cx="1033" cy="6927"/>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descr="标准"/>
          <p:cNvPicPr>
            <a:picLocks noChangeAspect="1"/>
          </p:cNvPicPr>
          <p:nvPr userDrawn="1">
            <p:custDataLst>
              <p:tags r:id="rId24"/>
            </p:custDataLst>
          </p:nvPr>
        </p:nvPicPr>
        <p:blipFill>
          <a:blip r:embed="rId23"/>
          <a:srcRect r="67467" b="8013"/>
          <a:stretch>
            <a:fillRect/>
          </a:stretch>
        </p:blipFill>
        <p:spPr>
          <a:xfrm>
            <a:off x="8763635" y="7620"/>
            <a:ext cx="380365" cy="377825"/>
          </a:xfrm>
          <a:prstGeom prst="rect">
            <a:avLst/>
          </a:prstGeom>
        </p:spPr>
      </p:pic>
      <p:pic>
        <p:nvPicPr>
          <p:cNvPr id="3" name="图片 2"/>
          <p:cNvPicPr>
            <a:picLocks noChangeAspect="1"/>
          </p:cNvPicPr>
          <p:nvPr userDrawn="1">
            <p:custDataLst>
              <p:tags r:id="rId26"/>
            </p:custDataLst>
          </p:nvPr>
        </p:nvPicPr>
        <p:blipFill>
          <a:blip r:embed="rId25"/>
          <a:stretch>
            <a:fillRect/>
          </a:stretch>
        </p:blipFill>
        <p:spPr>
          <a:xfrm>
            <a:off x="7247890" y="3105150"/>
            <a:ext cx="1845310" cy="1699895"/>
          </a:xfrm>
          <a:prstGeom prst="rect">
            <a:avLst/>
          </a:prstGeom>
          <a:effectLst>
            <a:softEdge rad="152400"/>
          </a:effectLst>
        </p:spPr>
      </p:pic>
      <p:pic>
        <p:nvPicPr>
          <p:cNvPr id="118" name="图片 1073743875" descr="学科网 zxxk.com" title=""/>
          <p:cNvPicPr>
            <a:picLocks noChangeAspect="1"/>
          </p:cNvPicPr>
          <p:nvPr>
            <p:custDataLst>
              <p:tags r:id="rId29"/>
            </p:custDataLst>
          </p:nvPr>
        </p:nvPicPr>
        <p:blipFill>
          <a:blip r:embed="rId28" r:link="rId2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8" r:id="rId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FF0000"/>
        </a:solidFill>
        <a:effectLst/>
      </p:bgPr>
    </p:bg>
    <p:spTree>
      <p:nvGrpSpPr>
        <p:cNvPr id="1" name=""/>
        <p:cNvGrpSpPr/>
        <p:nvPr>
          <p:custDataLst>
            <p:tags r:id="rId2"/>
          </p:custDataLst>
        </p:nvPr>
      </p:nvGrpSpPr>
      <p:grpSpPr>
        <a:xfrm>
          <a:off x="0" y="0"/>
          <a:ext cx="0" cy="0"/>
        </a:xfrm>
      </p:grpSpPr>
      <p:sp>
        <p:nvSpPr>
          <p:cNvPr id="7" name="矩形 6"/>
          <p:cNvSpPr/>
          <p:nvPr userDrawn="1">
            <p:custDataLst>
              <p:tags r:id="rId3"/>
            </p:custDataLst>
          </p:nvPr>
        </p:nvSpPr>
        <p:spPr>
          <a:xfrm>
            <a:off x="0" y="4300220"/>
            <a:ext cx="9144000" cy="749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4"/>
            </p:custDataLst>
          </p:nvPr>
        </p:nvSpPr>
        <p:spPr>
          <a:xfrm>
            <a:off x="0" y="4394835"/>
            <a:ext cx="9144000" cy="749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userDrawn="1">
            <p:custDataLst>
              <p:tags r:id="rId5"/>
            </p:custDataLst>
          </p:nvPr>
        </p:nvSpPr>
        <p:spPr>
          <a:xfrm>
            <a:off x="2722245" y="1090295"/>
            <a:ext cx="3399790" cy="2963545"/>
          </a:xfrm>
          <a:prstGeom prst="hexagon">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6"/>
            </p:custDataLst>
          </p:nvPr>
        </p:nvSpPr>
        <p:spPr>
          <a:xfrm>
            <a:off x="107950" y="372110"/>
            <a:ext cx="8926830" cy="4517390"/>
          </a:xfrm>
          <a:prstGeom prst="rect">
            <a:avLst/>
          </a:prstGeom>
          <a:solidFill>
            <a:schemeClr val="tx1">
              <a:lumMod val="50000"/>
              <a:lumOff val="50000"/>
              <a:alpha val="92000"/>
            </a:schemeClr>
          </a:solidFill>
          <a:ln w="127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custDataLst>
              <p:tags r:id="rId7"/>
            </p:custDataLst>
          </p:nvPr>
        </p:nvSpPr>
        <p:spPr>
          <a:xfrm rot="16200000">
            <a:off x="5042535" y="1042035"/>
            <a:ext cx="3974465" cy="4230370"/>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userDrawn="1">
            <p:custDataLst>
              <p:tags r:id="rId8"/>
            </p:custDataLst>
          </p:nvPr>
        </p:nvCxnSpPr>
        <p:spPr>
          <a:xfrm flipV="1">
            <a:off x="3175" y="374650"/>
            <a:ext cx="9009380" cy="15875"/>
          </a:xfrm>
          <a:prstGeom prst="line">
            <a:avLst/>
          </a:prstGeom>
          <a:ln w="12700" cmpd="sng">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1" name="直角三角形 10"/>
          <p:cNvSpPr/>
          <p:nvPr userDrawn="1">
            <p:custDataLst>
              <p:tags r:id="rId9"/>
            </p:custDataLst>
          </p:nvPr>
        </p:nvSpPr>
        <p:spPr>
          <a:xfrm rot="5400000">
            <a:off x="168910" y="-167640"/>
            <a:ext cx="3698875" cy="403479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50"/>
          <p:cNvPicPr>
            <a:picLocks noChangeAspect="1"/>
          </p:cNvPicPr>
          <p:nvPr userDrawn="1">
            <p:custDataLst>
              <p:tags r:id="rId11"/>
            </p:custDataLst>
          </p:nvPr>
        </p:nvPicPr>
        <p:blipFill>
          <a:blip r:embed="rId10"/>
          <a:stretch>
            <a:fillRect/>
          </a:stretch>
        </p:blipFill>
        <p:spPr>
          <a:xfrm>
            <a:off x="234950" y="417195"/>
            <a:ext cx="8686165" cy="4387850"/>
          </a:xfrm>
          <a:prstGeom prst="rect">
            <a:avLst/>
          </a:prstGeom>
        </p:spPr>
      </p:pic>
      <p:sp>
        <p:nvSpPr>
          <p:cNvPr id="15" name="直角三角形 14"/>
          <p:cNvSpPr/>
          <p:nvPr userDrawn="1">
            <p:custDataLst>
              <p:tags r:id="rId12"/>
            </p:custDataLst>
          </p:nvPr>
        </p:nvSpPr>
        <p:spPr>
          <a:xfrm rot="16200000">
            <a:off x="5632450" y="1515745"/>
            <a:ext cx="3152775" cy="3425825"/>
          </a:xfrm>
          <a:prstGeom prst="rtTriangle">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13"/>
            </p:custDataLst>
          </p:nvPr>
        </p:nvSpPr>
        <p:spPr>
          <a:xfrm rot="5400000">
            <a:off x="363220" y="263525"/>
            <a:ext cx="3104515" cy="3359785"/>
          </a:xfrm>
          <a:prstGeom prst="rtTriangle">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custDataLst>
              <p:tags r:id="rId14"/>
            </p:custDataLst>
          </p:nvPr>
        </p:nvSpPr>
        <p:spPr>
          <a:xfrm>
            <a:off x="392430" y="37465"/>
            <a:ext cx="4572000" cy="337185"/>
          </a:xfrm>
          <a:prstGeom prst="rect">
            <a:avLst/>
          </a:prstGeom>
          <a:noFill/>
        </p:spPr>
        <p:txBody>
          <a:bodyPr wrap="square" rtlCol="0" anchor="t">
            <a:spAutoFit/>
          </a:bodyPr>
          <a:lstStyle/>
          <a:p>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基</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于</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真</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实</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情</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景</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的</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同</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步</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教</a:t>
            </a:r>
            <a:r>
              <a:rPr lang="en-US" altLang="zh-CN"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 </a:t>
            </a:r>
            <a:r>
              <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学</a:t>
            </a:r>
            <a:endParaRPr lang="zh-CN" altLang="en-US" sz="1600" b="1">
              <a:solidFill>
                <a:srgbClr val="00FF00"/>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userDrawn="1">
            <p:custDataLst>
              <p:tags r:id="rId15"/>
            </p:custDataLst>
          </p:nvPr>
        </p:nvSpPr>
        <p:spPr>
          <a:xfrm>
            <a:off x="5374005" y="4832985"/>
            <a:ext cx="5156835" cy="482600"/>
          </a:xfrm>
          <a:prstGeom prst="rect">
            <a:avLst/>
          </a:prstGeom>
          <a:noFill/>
        </p:spPr>
        <p:txBody>
          <a:bodyPr wrap="square" rtlCol="0">
            <a:noAutofit/>
          </a:bodyPr>
          <a:lstStyle/>
          <a:p>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高</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中</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化</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学</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选</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性</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必</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修</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二（</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2019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人</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教</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版</a:t>
            </a:r>
            <a:r>
              <a:rPr lang="en-US" altLang="zh-CN"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 </a:t>
            </a:r>
            <a:r>
              <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rPr>
              <a:t>）</a:t>
            </a:r>
            <a:endParaRPr lang="zh-CN" altLang="en-US" sz="1400" b="1">
              <a:solidFill>
                <a:srgbClr val="F0008C"/>
              </a:solidFill>
              <a:effectLst>
                <a:glow rad="228600">
                  <a:schemeClr val="accent5">
                    <a:satMod val="175000"/>
                    <a:alpha val="40000"/>
                  </a:schemeClr>
                </a:glow>
              </a:effectLst>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userDrawn="1">
            <p:custDataLst>
              <p:tags r:id="rId17"/>
            </p:custDataLst>
          </p:nvPr>
        </p:nvPicPr>
        <p:blipFill>
          <a:blip r:embed="rId16">
            <a:alphaModFix amt="80000"/>
          </a:blip>
          <a:stretch>
            <a:fillRect/>
          </a:stretch>
        </p:blipFill>
        <p:spPr>
          <a:xfrm flipH="1">
            <a:off x="236220" y="384175"/>
            <a:ext cx="8685530" cy="4420235"/>
          </a:xfrm>
          <a:prstGeom prst="rect">
            <a:avLst/>
          </a:prstGeom>
        </p:spPr>
      </p:pic>
      <p:sp>
        <p:nvSpPr>
          <p:cNvPr id="4" name="矩形 3"/>
          <p:cNvSpPr/>
          <p:nvPr userDrawn="1">
            <p:custDataLst>
              <p:tags r:id="rId18"/>
            </p:custDataLst>
          </p:nvPr>
        </p:nvSpPr>
        <p:spPr>
          <a:xfrm>
            <a:off x="234950" y="389890"/>
            <a:ext cx="640715" cy="4399915"/>
          </a:xfrm>
          <a:prstGeom prst="rect">
            <a:avLst/>
          </a:prstGeom>
          <a:solidFill>
            <a:srgbClr val="F0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7" name="图片 116"/>
          <p:cNvPicPr/>
          <p:nvPr userDrawn="1">
            <p:custDataLst>
              <p:tags r:id="rId20"/>
            </p:custDataLst>
          </p:nvPr>
        </p:nvPicPr>
        <p:blipFill>
          <a:blip r:embed="rId19"/>
          <a:srcRect l="14977" r="33535" b="-15259"/>
          <a:stretch>
            <a:fillRect/>
          </a:stretch>
        </p:blipFill>
        <p:spPr>
          <a:xfrm>
            <a:off x="7206615" y="1451610"/>
            <a:ext cx="1332865" cy="218440"/>
          </a:xfrm>
          <a:prstGeom prst="rect">
            <a:avLst/>
          </a:prstGeom>
          <a:noFill/>
          <a:ln w="9525">
            <a:noFill/>
          </a:ln>
        </p:spPr>
      </p:pic>
      <p:sp>
        <p:nvSpPr>
          <p:cNvPr id="3" name="矩形 2"/>
          <p:cNvSpPr/>
          <p:nvPr userDrawn="1">
            <p:custDataLst>
              <p:tags r:id="rId21"/>
            </p:custDataLst>
          </p:nvPr>
        </p:nvSpPr>
        <p:spPr>
          <a:xfrm>
            <a:off x="7174865" y="1438910"/>
            <a:ext cx="109220" cy="141605"/>
          </a:xfrm>
          <a:prstGeom prst="rect">
            <a:avLst/>
          </a:prstGeom>
          <a:solidFill>
            <a:srgbClr val="408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6" name="图片 115"/>
          <p:cNvPicPr/>
          <p:nvPr userDrawn="1">
            <p:custDataLst>
              <p:tags r:id="rId22"/>
            </p:custDataLst>
          </p:nvPr>
        </p:nvPicPr>
        <p:blipFill>
          <a:blip r:embed="rId19"/>
          <a:srcRect r="93116" b="-5926"/>
          <a:stretch>
            <a:fillRect/>
          </a:stretch>
        </p:blipFill>
        <p:spPr>
          <a:xfrm>
            <a:off x="7522845" y="702310"/>
            <a:ext cx="760095" cy="742950"/>
          </a:xfrm>
          <a:prstGeom prst="rect">
            <a:avLst/>
          </a:prstGeom>
          <a:noFill/>
          <a:ln w="9525">
            <a:noFill/>
          </a:ln>
        </p:spPr>
      </p:pic>
      <p:pic>
        <p:nvPicPr>
          <p:cNvPr id="5" name="图片 4"/>
          <p:cNvPicPr>
            <a:picLocks noChangeAspect="1"/>
          </p:cNvPicPr>
          <p:nvPr userDrawn="1">
            <p:custDataLst>
              <p:tags r:id="rId24"/>
            </p:custDataLst>
          </p:nvPr>
        </p:nvPicPr>
        <p:blipFill>
          <a:blip r:embed="rId23"/>
          <a:stretch>
            <a:fillRect/>
          </a:stretch>
        </p:blipFill>
        <p:spPr>
          <a:xfrm>
            <a:off x="317500" y="3416300"/>
            <a:ext cx="1490345" cy="1373505"/>
          </a:xfrm>
          <a:prstGeom prst="rect">
            <a:avLst/>
          </a:prstGeom>
          <a:effectLst>
            <a:softEdge rad="152400"/>
          </a:effectLst>
        </p:spPr>
      </p:pic>
      <p:pic>
        <p:nvPicPr>
          <p:cNvPr id="118" name="图片 1073743875" descr="学科网 zxxk.com" title=""/>
          <p:cNvPicPr>
            <a:picLocks noChangeAspect="1"/>
          </p:cNvPicPr>
          <p:nvPr>
            <p:custDataLst>
              <p:tags r:id="rId27"/>
            </p:custDataLst>
          </p:nvPr>
        </p:nvPicPr>
        <p:blipFill>
          <a:blip r:embed="rId26" r:link="rId2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70" r:id="rId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tags" Target="../tags/tag211.xml" /><Relationship Id="rId3" Type="http://schemas.openxmlformats.org/officeDocument/2006/relationships/tags" Target="../tags/tag212.xml" /><Relationship Id="rId4" Type="http://schemas.openxmlformats.org/officeDocument/2006/relationships/tags" Target="../tags/tag213.xml" /><Relationship Id="rId5" Type="http://schemas.openxmlformats.org/officeDocument/2006/relationships/tags" Target="../tags/tag214.xml" /><Relationship Id="rId6" Type="http://schemas.openxmlformats.org/officeDocument/2006/relationships/tags" Target="../tags/tag215.xml" /><Relationship Id="rId7" Type="http://schemas.openxmlformats.org/officeDocument/2006/relationships/tags" Target="../tags/tag21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26.xml" /><Relationship Id="rId11" Type="http://schemas.openxmlformats.org/officeDocument/2006/relationships/tags" Target="../tags/tag327.xml" /><Relationship Id="rId2" Type="http://schemas.openxmlformats.org/officeDocument/2006/relationships/tags" Target="../tags/tag319.xml" /><Relationship Id="rId3" Type="http://schemas.openxmlformats.org/officeDocument/2006/relationships/tags" Target="../tags/tag320.xml" /><Relationship Id="rId4" Type="http://schemas.openxmlformats.org/officeDocument/2006/relationships/tags" Target="../tags/tag321.xml" /><Relationship Id="rId5" Type="http://schemas.openxmlformats.org/officeDocument/2006/relationships/tags" Target="../tags/tag322.xml" /><Relationship Id="rId6" Type="http://schemas.openxmlformats.org/officeDocument/2006/relationships/tags" Target="../tags/tag323.xml" /><Relationship Id="rId7" Type="http://schemas.openxmlformats.org/officeDocument/2006/relationships/tags" Target="../tags/tag324.xml" /><Relationship Id="rId8" Type="http://schemas.openxmlformats.org/officeDocument/2006/relationships/image" Target="../media/image26.png" /><Relationship Id="rId9" Type="http://schemas.openxmlformats.org/officeDocument/2006/relationships/tags" Target="../tags/tag32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35.xml" /><Relationship Id="rId11" Type="http://schemas.openxmlformats.org/officeDocument/2006/relationships/tags" Target="../tags/tag336.xml" /><Relationship Id="rId12" Type="http://schemas.openxmlformats.org/officeDocument/2006/relationships/tags" Target="../tags/tag337.xml" /><Relationship Id="rId13" Type="http://schemas.openxmlformats.org/officeDocument/2006/relationships/tags" Target="../tags/tag338.xml" /><Relationship Id="rId2" Type="http://schemas.openxmlformats.org/officeDocument/2006/relationships/tags" Target="../tags/tag328.xml" /><Relationship Id="rId3" Type="http://schemas.openxmlformats.org/officeDocument/2006/relationships/tags" Target="../tags/tag329.xml" /><Relationship Id="rId4" Type="http://schemas.openxmlformats.org/officeDocument/2006/relationships/image" Target="../media/image25.gif" /><Relationship Id="rId5" Type="http://schemas.openxmlformats.org/officeDocument/2006/relationships/tags" Target="../tags/tag330.xml" /><Relationship Id="rId6" Type="http://schemas.openxmlformats.org/officeDocument/2006/relationships/tags" Target="../tags/tag331.xml" /><Relationship Id="rId7" Type="http://schemas.openxmlformats.org/officeDocument/2006/relationships/tags" Target="../tags/tag332.xml" /><Relationship Id="rId8" Type="http://schemas.openxmlformats.org/officeDocument/2006/relationships/tags" Target="../tags/tag333.xml" /><Relationship Id="rId9" Type="http://schemas.openxmlformats.org/officeDocument/2006/relationships/tags" Target="../tags/tag33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46.xml" /><Relationship Id="rId11" Type="http://schemas.openxmlformats.org/officeDocument/2006/relationships/tags" Target="../tags/tag347.xml" /><Relationship Id="rId2" Type="http://schemas.openxmlformats.org/officeDocument/2006/relationships/tags" Target="../tags/tag339.xml" /><Relationship Id="rId3" Type="http://schemas.openxmlformats.org/officeDocument/2006/relationships/tags" Target="../tags/tag340.xml" /><Relationship Id="rId4" Type="http://schemas.openxmlformats.org/officeDocument/2006/relationships/image" Target="../media/image25.gif" /><Relationship Id="rId5" Type="http://schemas.openxmlformats.org/officeDocument/2006/relationships/tags" Target="../tags/tag341.xml" /><Relationship Id="rId6" Type="http://schemas.openxmlformats.org/officeDocument/2006/relationships/tags" Target="../tags/tag342.xml" /><Relationship Id="rId7" Type="http://schemas.openxmlformats.org/officeDocument/2006/relationships/tags" Target="../tags/tag343.xml" /><Relationship Id="rId8" Type="http://schemas.openxmlformats.org/officeDocument/2006/relationships/tags" Target="../tags/tag344.xml" /><Relationship Id="rId9" Type="http://schemas.openxmlformats.org/officeDocument/2006/relationships/tags" Target="../tags/tag34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55.xml" /><Relationship Id="rId11" Type="http://schemas.openxmlformats.org/officeDocument/2006/relationships/tags" Target="../tags/tag356.xml" /><Relationship Id="rId12" Type="http://schemas.openxmlformats.org/officeDocument/2006/relationships/image" Target="../media/image27.png" /><Relationship Id="rId13" Type="http://schemas.openxmlformats.org/officeDocument/2006/relationships/tags" Target="../tags/tag357.xml" /><Relationship Id="rId14" Type="http://schemas.openxmlformats.org/officeDocument/2006/relationships/image" Target="../media/image28.png" /><Relationship Id="rId15" Type="http://schemas.openxmlformats.org/officeDocument/2006/relationships/tags" Target="../tags/tag358.xml" /><Relationship Id="rId16" Type="http://schemas.openxmlformats.org/officeDocument/2006/relationships/image" Target="../media/image29.png" /><Relationship Id="rId17" Type="http://schemas.openxmlformats.org/officeDocument/2006/relationships/tags" Target="../tags/tag359.xml" /><Relationship Id="rId2" Type="http://schemas.openxmlformats.org/officeDocument/2006/relationships/tags" Target="../tags/tag348.xml" /><Relationship Id="rId3" Type="http://schemas.openxmlformats.org/officeDocument/2006/relationships/tags" Target="../tags/tag349.xml" /><Relationship Id="rId4" Type="http://schemas.openxmlformats.org/officeDocument/2006/relationships/image" Target="../media/image25.gif" /><Relationship Id="rId5" Type="http://schemas.openxmlformats.org/officeDocument/2006/relationships/tags" Target="../tags/tag350.xml" /><Relationship Id="rId6" Type="http://schemas.openxmlformats.org/officeDocument/2006/relationships/tags" Target="../tags/tag351.xml" /><Relationship Id="rId7" Type="http://schemas.openxmlformats.org/officeDocument/2006/relationships/tags" Target="../tags/tag352.xml" /><Relationship Id="rId8" Type="http://schemas.openxmlformats.org/officeDocument/2006/relationships/tags" Target="../tags/tag353.xml" /><Relationship Id="rId9" Type="http://schemas.openxmlformats.org/officeDocument/2006/relationships/tags" Target="../tags/tag35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67.xml" /><Relationship Id="rId11" Type="http://schemas.openxmlformats.org/officeDocument/2006/relationships/tags" Target="../tags/tag368.xml" /><Relationship Id="rId12" Type="http://schemas.openxmlformats.org/officeDocument/2006/relationships/tags" Target="../tags/tag369.xml" /><Relationship Id="rId13" Type="http://schemas.openxmlformats.org/officeDocument/2006/relationships/tags" Target="../tags/tag370.xml" /><Relationship Id="rId2" Type="http://schemas.openxmlformats.org/officeDocument/2006/relationships/tags" Target="../tags/tag360.xml" /><Relationship Id="rId3" Type="http://schemas.openxmlformats.org/officeDocument/2006/relationships/tags" Target="../tags/tag361.xml" /><Relationship Id="rId4" Type="http://schemas.openxmlformats.org/officeDocument/2006/relationships/image" Target="../media/image25.gif" /><Relationship Id="rId5" Type="http://schemas.openxmlformats.org/officeDocument/2006/relationships/tags" Target="../tags/tag362.xml" /><Relationship Id="rId6" Type="http://schemas.openxmlformats.org/officeDocument/2006/relationships/tags" Target="../tags/tag363.xml" /><Relationship Id="rId7" Type="http://schemas.openxmlformats.org/officeDocument/2006/relationships/tags" Target="../tags/tag364.xml" /><Relationship Id="rId8" Type="http://schemas.openxmlformats.org/officeDocument/2006/relationships/tags" Target="../tags/tag365.xml" /><Relationship Id="rId9" Type="http://schemas.openxmlformats.org/officeDocument/2006/relationships/tags" Target="../tags/tag36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71.xml" /><Relationship Id="rId3" Type="http://schemas.openxmlformats.org/officeDocument/2006/relationships/tags" Target="../tags/tag372.xml" /><Relationship Id="rId4" Type="http://schemas.openxmlformats.org/officeDocument/2006/relationships/tags" Target="../tags/tag373.xml" /><Relationship Id="rId5" Type="http://schemas.openxmlformats.org/officeDocument/2006/relationships/tags" Target="../tags/tag374.xml" /><Relationship Id="rId6" Type="http://schemas.openxmlformats.org/officeDocument/2006/relationships/tags" Target="../tags/tag375.xml" /><Relationship Id="rId7" Type="http://schemas.openxmlformats.org/officeDocument/2006/relationships/tags" Target="../tags/tag376.xml" /><Relationship Id="rId8" Type="http://schemas.openxmlformats.org/officeDocument/2006/relationships/tags" Target="../tags/tag377.xml" /><Relationship Id="rId9" Type="http://schemas.openxmlformats.org/officeDocument/2006/relationships/tags" Target="../tags/tag37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79.xml" /><Relationship Id="rId3" Type="http://schemas.openxmlformats.org/officeDocument/2006/relationships/tags" Target="../tags/tag380.xml" /><Relationship Id="rId4" Type="http://schemas.openxmlformats.org/officeDocument/2006/relationships/image" Target="../media/image30.jpeg" /><Relationship Id="rId5" Type="http://schemas.openxmlformats.org/officeDocument/2006/relationships/tags" Target="../tags/tag381.xml" /><Relationship Id="rId6" Type="http://schemas.openxmlformats.org/officeDocument/2006/relationships/tags" Target="../tags/tag382.xml" /><Relationship Id="rId7" Type="http://schemas.openxmlformats.org/officeDocument/2006/relationships/tags" Target="../tags/tag383.xml" /><Relationship Id="rId8" Type="http://schemas.openxmlformats.org/officeDocument/2006/relationships/tags" Target="../tags/tag384.xml" /><Relationship Id="rId9" Type="http://schemas.openxmlformats.org/officeDocument/2006/relationships/tags" Target="../tags/tag38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92.xml" /><Relationship Id="rId11" Type="http://schemas.openxmlformats.org/officeDocument/2006/relationships/tags" Target="../tags/tag393.xml" /><Relationship Id="rId12" Type="http://schemas.openxmlformats.org/officeDocument/2006/relationships/tags" Target="../tags/tag394.xml" /><Relationship Id="rId13" Type="http://schemas.openxmlformats.org/officeDocument/2006/relationships/tags" Target="../tags/tag395.xml" /><Relationship Id="rId14" Type="http://schemas.openxmlformats.org/officeDocument/2006/relationships/tags" Target="../tags/tag396.xml" /><Relationship Id="rId15" Type="http://schemas.openxmlformats.org/officeDocument/2006/relationships/tags" Target="../tags/tag397.xml" /><Relationship Id="rId16" Type="http://schemas.openxmlformats.org/officeDocument/2006/relationships/tags" Target="../tags/tag398.xml" /><Relationship Id="rId17" Type="http://schemas.openxmlformats.org/officeDocument/2006/relationships/tags" Target="../tags/tag399.xml" /><Relationship Id="rId18" Type="http://schemas.openxmlformats.org/officeDocument/2006/relationships/tags" Target="../tags/tag400.xml" /><Relationship Id="rId19" Type="http://schemas.openxmlformats.org/officeDocument/2006/relationships/tags" Target="../tags/tag401.xml" /><Relationship Id="rId2" Type="http://schemas.openxmlformats.org/officeDocument/2006/relationships/tags" Target="../tags/tag386.xml" /><Relationship Id="rId20" Type="http://schemas.openxmlformats.org/officeDocument/2006/relationships/tags" Target="../tags/tag402.xml" /><Relationship Id="rId21" Type="http://schemas.openxmlformats.org/officeDocument/2006/relationships/tags" Target="../tags/tag403.xml" /><Relationship Id="rId22" Type="http://schemas.openxmlformats.org/officeDocument/2006/relationships/tags" Target="../tags/tag404.xml" /><Relationship Id="rId23" Type="http://schemas.openxmlformats.org/officeDocument/2006/relationships/tags" Target="../tags/tag405.xml" /><Relationship Id="rId24" Type="http://schemas.openxmlformats.org/officeDocument/2006/relationships/tags" Target="../tags/tag406.xml" /><Relationship Id="rId25" Type="http://schemas.openxmlformats.org/officeDocument/2006/relationships/tags" Target="../tags/tag407.xml" /><Relationship Id="rId26" Type="http://schemas.openxmlformats.org/officeDocument/2006/relationships/tags" Target="../tags/tag408.xml" /><Relationship Id="rId27" Type="http://schemas.openxmlformats.org/officeDocument/2006/relationships/tags" Target="../tags/tag409.xml" /><Relationship Id="rId28" Type="http://schemas.openxmlformats.org/officeDocument/2006/relationships/tags" Target="../tags/tag410.xml" /><Relationship Id="rId29" Type="http://schemas.openxmlformats.org/officeDocument/2006/relationships/tags" Target="../tags/tag411.xml" /><Relationship Id="rId3" Type="http://schemas.openxmlformats.org/officeDocument/2006/relationships/tags" Target="../tags/tag387.xml" /><Relationship Id="rId30" Type="http://schemas.openxmlformats.org/officeDocument/2006/relationships/tags" Target="../tags/tag412.xml" /><Relationship Id="rId31" Type="http://schemas.openxmlformats.org/officeDocument/2006/relationships/tags" Target="../tags/tag413.xml" /><Relationship Id="rId32" Type="http://schemas.openxmlformats.org/officeDocument/2006/relationships/tags" Target="../tags/tag414.xml" /><Relationship Id="rId33" Type="http://schemas.openxmlformats.org/officeDocument/2006/relationships/tags" Target="../tags/tag415.xml" /><Relationship Id="rId34" Type="http://schemas.openxmlformats.org/officeDocument/2006/relationships/tags" Target="../tags/tag416.xml" /><Relationship Id="rId35" Type="http://schemas.openxmlformats.org/officeDocument/2006/relationships/tags" Target="../tags/tag417.xml" /><Relationship Id="rId36" Type="http://schemas.openxmlformats.org/officeDocument/2006/relationships/tags" Target="../tags/tag418.xml" /><Relationship Id="rId4" Type="http://schemas.openxmlformats.org/officeDocument/2006/relationships/image" Target="../media/image30.jpeg" /><Relationship Id="rId5" Type="http://schemas.openxmlformats.org/officeDocument/2006/relationships/tags" Target="../tags/tag388.xml" /><Relationship Id="rId6" Type="http://schemas.openxmlformats.org/officeDocument/2006/relationships/tags" Target="../tags/tag389.xml" /><Relationship Id="rId7" Type="http://schemas.openxmlformats.org/officeDocument/2006/relationships/tags" Target="../tags/tag390.xml" /><Relationship Id="rId8" Type="http://schemas.openxmlformats.org/officeDocument/2006/relationships/tags" Target="../tags/tag391.xml" /><Relationship Id="rId9" Type="http://schemas.openxmlformats.org/officeDocument/2006/relationships/image" Target="../media/image3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30.xml" /><Relationship Id="rId11" Type="http://schemas.openxmlformats.org/officeDocument/2006/relationships/tags" Target="../tags/tag431.xml" /><Relationship Id="rId12" Type="http://schemas.openxmlformats.org/officeDocument/2006/relationships/tags" Target="../tags/tag432.xml" /><Relationship Id="rId13" Type="http://schemas.openxmlformats.org/officeDocument/2006/relationships/tags" Target="../tags/tag433.xml" /><Relationship Id="rId14" Type="http://schemas.openxmlformats.org/officeDocument/2006/relationships/tags" Target="../tags/tag434.xml" /><Relationship Id="rId15" Type="http://schemas.openxmlformats.org/officeDocument/2006/relationships/tags" Target="../tags/tag435.xml" /><Relationship Id="rId16" Type="http://schemas.openxmlformats.org/officeDocument/2006/relationships/tags" Target="../tags/tag436.xml" /><Relationship Id="rId17" Type="http://schemas.openxmlformats.org/officeDocument/2006/relationships/tags" Target="../tags/tag437.xml" /><Relationship Id="rId18" Type="http://schemas.openxmlformats.org/officeDocument/2006/relationships/image" Target="../media/image32.png" /><Relationship Id="rId19" Type="http://schemas.openxmlformats.org/officeDocument/2006/relationships/tags" Target="../tags/tag438.xml" /><Relationship Id="rId2" Type="http://schemas.openxmlformats.org/officeDocument/2006/relationships/notesSlide" Target="../notesSlides/notesSlide3.xml" /><Relationship Id="rId20" Type="http://schemas.openxmlformats.org/officeDocument/2006/relationships/tags" Target="../tags/tag439.xml" /><Relationship Id="rId21" Type="http://schemas.openxmlformats.org/officeDocument/2006/relationships/image" Target="../media/image33.png" /><Relationship Id="rId22" Type="http://schemas.openxmlformats.org/officeDocument/2006/relationships/tags" Target="../tags/tag440.xml" /><Relationship Id="rId23" Type="http://schemas.openxmlformats.org/officeDocument/2006/relationships/image" Target="../media/image34.png" /><Relationship Id="rId24" Type="http://schemas.openxmlformats.org/officeDocument/2006/relationships/tags" Target="../tags/tag441.xml" /><Relationship Id="rId25" Type="http://schemas.openxmlformats.org/officeDocument/2006/relationships/tags" Target="../tags/tag442.xml" /><Relationship Id="rId26" Type="http://schemas.openxmlformats.org/officeDocument/2006/relationships/image" Target="../media/image35.png" /><Relationship Id="rId27" Type="http://schemas.openxmlformats.org/officeDocument/2006/relationships/tags" Target="../tags/tag443.xml" /><Relationship Id="rId28" Type="http://schemas.openxmlformats.org/officeDocument/2006/relationships/tags" Target="../tags/tag444.xml" /><Relationship Id="rId3" Type="http://schemas.openxmlformats.org/officeDocument/2006/relationships/tags" Target="../tags/tag423.xml" /><Relationship Id="rId4" Type="http://schemas.openxmlformats.org/officeDocument/2006/relationships/tags" Target="../tags/tag424.xml" /><Relationship Id="rId5" Type="http://schemas.openxmlformats.org/officeDocument/2006/relationships/tags" Target="../tags/tag425.xml" /><Relationship Id="rId6" Type="http://schemas.openxmlformats.org/officeDocument/2006/relationships/tags" Target="../tags/tag426.xml" /><Relationship Id="rId7" Type="http://schemas.openxmlformats.org/officeDocument/2006/relationships/tags" Target="../tags/tag427.xml" /><Relationship Id="rId8" Type="http://schemas.openxmlformats.org/officeDocument/2006/relationships/tags" Target="../tags/tag428.xml" /><Relationship Id="rId9" Type="http://schemas.openxmlformats.org/officeDocument/2006/relationships/tags" Target="../tags/tag42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tags" Target="../tags/tag445.xml" /><Relationship Id="rId3" Type="http://schemas.openxmlformats.org/officeDocument/2006/relationships/image" Target="../media/image36.gif" /><Relationship Id="rId4" Type="http://schemas.openxmlformats.org/officeDocument/2006/relationships/tags" Target="../tags/tag446.xml" /><Relationship Id="rId5" Type="http://schemas.openxmlformats.org/officeDocument/2006/relationships/tags" Target="../tags/tag447.xml" /><Relationship Id="rId6" Type="http://schemas.openxmlformats.org/officeDocument/2006/relationships/tags" Target="../tags/tag448.xml" /><Relationship Id="rId7" Type="http://schemas.openxmlformats.org/officeDocument/2006/relationships/tags" Target="../tags/tag449.xml" /><Relationship Id="rId8" Type="http://schemas.openxmlformats.org/officeDocument/2006/relationships/tags" Target="../tags/tag450.xml" /><Relationship Id="rId9" Type="http://schemas.openxmlformats.org/officeDocument/2006/relationships/tags" Target="../tags/tag45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28.xml" /><Relationship Id="rId11" Type="http://schemas.openxmlformats.org/officeDocument/2006/relationships/tags" Target="../tags/tag229.xml" /><Relationship Id="rId12" Type="http://schemas.openxmlformats.org/officeDocument/2006/relationships/tags" Target="../tags/tag230.xml" /><Relationship Id="rId13" Type="http://schemas.openxmlformats.org/officeDocument/2006/relationships/tags" Target="../tags/tag231.xml" /><Relationship Id="rId14" Type="http://schemas.openxmlformats.org/officeDocument/2006/relationships/tags" Target="../tags/tag232.xml" /><Relationship Id="rId15" Type="http://schemas.openxmlformats.org/officeDocument/2006/relationships/tags" Target="../tags/tag233.xml" /><Relationship Id="rId16" Type="http://schemas.openxmlformats.org/officeDocument/2006/relationships/tags" Target="../tags/tag234.xml" /><Relationship Id="rId17" Type="http://schemas.openxmlformats.org/officeDocument/2006/relationships/tags" Target="../tags/tag235.xml" /><Relationship Id="rId18" Type="http://schemas.openxmlformats.org/officeDocument/2006/relationships/tags" Target="../tags/tag236.xml" /><Relationship Id="rId19" Type="http://schemas.openxmlformats.org/officeDocument/2006/relationships/tags" Target="../tags/tag237.xml" /><Relationship Id="rId2" Type="http://schemas.openxmlformats.org/officeDocument/2006/relationships/notesSlide" Target="../notesSlides/notesSlide1.xml" /><Relationship Id="rId20" Type="http://schemas.openxmlformats.org/officeDocument/2006/relationships/tags" Target="../tags/tag238.xml" /><Relationship Id="rId21" Type="http://schemas.openxmlformats.org/officeDocument/2006/relationships/tags" Target="../tags/tag239.xml" /><Relationship Id="rId22" Type="http://schemas.openxmlformats.org/officeDocument/2006/relationships/tags" Target="../tags/tag240.xml" /><Relationship Id="rId23" Type="http://schemas.openxmlformats.org/officeDocument/2006/relationships/tags" Target="../tags/tag241.xml" /><Relationship Id="rId24" Type="http://schemas.openxmlformats.org/officeDocument/2006/relationships/tags" Target="../tags/tag242.xml" /><Relationship Id="rId25" Type="http://schemas.openxmlformats.org/officeDocument/2006/relationships/tags" Target="../tags/tag243.xml" /><Relationship Id="rId26" Type="http://schemas.openxmlformats.org/officeDocument/2006/relationships/tags" Target="../tags/tag244.xml" /><Relationship Id="rId27" Type="http://schemas.openxmlformats.org/officeDocument/2006/relationships/tags" Target="../tags/tag245.xml" /><Relationship Id="rId3" Type="http://schemas.openxmlformats.org/officeDocument/2006/relationships/tags" Target="../tags/tag221.xml" /><Relationship Id="rId4" Type="http://schemas.openxmlformats.org/officeDocument/2006/relationships/tags" Target="../tags/tag222.xml" /><Relationship Id="rId5" Type="http://schemas.openxmlformats.org/officeDocument/2006/relationships/tags" Target="../tags/tag223.xml" /><Relationship Id="rId6" Type="http://schemas.openxmlformats.org/officeDocument/2006/relationships/tags" Target="../tags/tag224.xml" /><Relationship Id="rId7" Type="http://schemas.openxmlformats.org/officeDocument/2006/relationships/tags" Target="../tags/tag225.xml" /><Relationship Id="rId8" Type="http://schemas.openxmlformats.org/officeDocument/2006/relationships/tags" Target="../tags/tag226.xml" /><Relationship Id="rId9" Type="http://schemas.openxmlformats.org/officeDocument/2006/relationships/tags" Target="../tags/tag22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50.xml" /><Relationship Id="rId2" Type="http://schemas.openxmlformats.org/officeDocument/2006/relationships/tags" Target="../tags/tag246.xml" /><Relationship Id="rId3" Type="http://schemas.openxmlformats.org/officeDocument/2006/relationships/tags" Target="../tags/tag247.xml" /><Relationship Id="rId4" Type="http://schemas.openxmlformats.org/officeDocument/2006/relationships/tags" Target="../tags/tag248.xml" /><Relationship Id="rId5" Type="http://schemas.openxmlformats.org/officeDocument/2006/relationships/image" Target="../media/image12.png" /><Relationship Id="rId6" Type="http://schemas.openxmlformats.org/officeDocument/2006/relationships/tags" Target="../tags/tag249.xml" /><Relationship Id="rId7" Type="http://schemas.openxmlformats.org/officeDocument/2006/relationships/video" Target="../media/media1.mp4" /><Relationship Id="rId8" Type="http://schemas.microsoft.com/office/2007/relationships/media" Target="../media/media1.mp4" /><Relationship Id="rId9" Type="http://schemas.openxmlformats.org/officeDocument/2006/relationships/image" Target="../media/image1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59.xml" /><Relationship Id="rId2" Type="http://schemas.openxmlformats.org/officeDocument/2006/relationships/notesSlide" Target="../notesSlides/notesSlide2.xml" /><Relationship Id="rId3" Type="http://schemas.openxmlformats.org/officeDocument/2006/relationships/tags" Target="../tags/tag254.xml" /><Relationship Id="rId4" Type="http://schemas.openxmlformats.org/officeDocument/2006/relationships/tags" Target="../tags/tag255.xml" /><Relationship Id="rId5" Type="http://schemas.openxmlformats.org/officeDocument/2006/relationships/tags" Target="../tags/tag256.xml" /><Relationship Id="rId6" Type="http://schemas.openxmlformats.org/officeDocument/2006/relationships/image" Target="../media/image14.png" /><Relationship Id="rId7" Type="http://schemas.openxmlformats.org/officeDocument/2006/relationships/tags" Target="../tags/tag257.xml" /><Relationship Id="rId8" Type="http://schemas.openxmlformats.org/officeDocument/2006/relationships/image" Target="../media/image15.png" /><Relationship Id="rId9" Type="http://schemas.openxmlformats.org/officeDocument/2006/relationships/tags" Target="../tags/tag25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60.xml" /><Relationship Id="rId3" Type="http://schemas.openxmlformats.org/officeDocument/2006/relationships/tags" Target="../tags/tag261.xml" /><Relationship Id="rId4" Type="http://schemas.openxmlformats.org/officeDocument/2006/relationships/tags" Target="../tags/tag26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71.xml" /><Relationship Id="rId2" Type="http://schemas.openxmlformats.org/officeDocument/2006/relationships/tags" Target="../tags/tag263.xml" /><Relationship Id="rId3" Type="http://schemas.openxmlformats.org/officeDocument/2006/relationships/tags" Target="../tags/tag264.xml" /><Relationship Id="rId4" Type="http://schemas.openxmlformats.org/officeDocument/2006/relationships/tags" Target="../tags/tag265.xml" /><Relationship Id="rId5" Type="http://schemas.openxmlformats.org/officeDocument/2006/relationships/tags" Target="../tags/tag266.xml" /><Relationship Id="rId6" Type="http://schemas.openxmlformats.org/officeDocument/2006/relationships/tags" Target="../tags/tag267.xml" /><Relationship Id="rId7" Type="http://schemas.openxmlformats.org/officeDocument/2006/relationships/tags" Target="../tags/tag268.xml" /><Relationship Id="rId8" Type="http://schemas.openxmlformats.org/officeDocument/2006/relationships/tags" Target="../tags/tag269.xml" /><Relationship Id="rId9" Type="http://schemas.openxmlformats.org/officeDocument/2006/relationships/tags" Target="../tags/tag27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80.xml" /><Relationship Id="rId11" Type="http://schemas.openxmlformats.org/officeDocument/2006/relationships/oleObject" Target="../embeddings/Document1.docx" TargetMode="Internal" /><Relationship Id="rId12" Type="http://schemas.openxmlformats.org/officeDocument/2006/relationships/image" Target="../media/image16.emf" /><Relationship Id="rId13" Type="http://schemas.openxmlformats.org/officeDocument/2006/relationships/tags" Target="../tags/tag281.xml" /><Relationship Id="rId14" Type="http://schemas.openxmlformats.org/officeDocument/2006/relationships/oleObject" Target="../embeddings/Document2.docx" TargetMode="Internal" /><Relationship Id="rId15" Type="http://schemas.openxmlformats.org/officeDocument/2006/relationships/image" Target="../media/image17.emf" /><Relationship Id="rId16" Type="http://schemas.openxmlformats.org/officeDocument/2006/relationships/tags" Target="../tags/tag282.xml" /><Relationship Id="rId17" Type="http://schemas.openxmlformats.org/officeDocument/2006/relationships/oleObject" Target="../embeddings/Document3.docx" TargetMode="Internal" /><Relationship Id="rId18" Type="http://schemas.openxmlformats.org/officeDocument/2006/relationships/image" Target="../media/image18.emf" /><Relationship Id="rId19" Type="http://schemas.openxmlformats.org/officeDocument/2006/relationships/tags" Target="../tags/tag283.xml" /><Relationship Id="rId2" Type="http://schemas.openxmlformats.org/officeDocument/2006/relationships/tags" Target="../tags/tag272.xml" /><Relationship Id="rId20" Type="http://schemas.openxmlformats.org/officeDocument/2006/relationships/tags" Target="../tags/tag284.xml" /><Relationship Id="rId21" Type="http://schemas.openxmlformats.org/officeDocument/2006/relationships/tags" Target="../tags/tag285.xml" /><Relationship Id="rId22" Type="http://schemas.openxmlformats.org/officeDocument/2006/relationships/vmlDrawing" Target="../drawings/vmlDrawing1.vml" /><Relationship Id="rId3" Type="http://schemas.openxmlformats.org/officeDocument/2006/relationships/tags" Target="../tags/tag273.xml" /><Relationship Id="rId4" Type="http://schemas.openxmlformats.org/officeDocument/2006/relationships/tags" Target="../tags/tag274.xml" /><Relationship Id="rId5" Type="http://schemas.openxmlformats.org/officeDocument/2006/relationships/tags" Target="../tags/tag275.xml" /><Relationship Id="rId6" Type="http://schemas.openxmlformats.org/officeDocument/2006/relationships/tags" Target="../tags/tag276.xml" /><Relationship Id="rId7" Type="http://schemas.openxmlformats.org/officeDocument/2006/relationships/tags" Target="../tags/tag277.xml" /><Relationship Id="rId8" Type="http://schemas.openxmlformats.org/officeDocument/2006/relationships/tags" Target="../tags/tag278.xml" /><Relationship Id="rId9" Type="http://schemas.openxmlformats.org/officeDocument/2006/relationships/tags" Target="../tags/tag27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91.xml" /><Relationship Id="rId11" Type="http://schemas.openxmlformats.org/officeDocument/2006/relationships/tags" Target="../tags/tag292.xml" /><Relationship Id="rId12" Type="http://schemas.openxmlformats.org/officeDocument/2006/relationships/tags" Target="../tags/tag293.xml" /><Relationship Id="rId13" Type="http://schemas.openxmlformats.org/officeDocument/2006/relationships/tags" Target="../tags/tag294.xml" /><Relationship Id="rId14" Type="http://schemas.openxmlformats.org/officeDocument/2006/relationships/tags" Target="../tags/tag295.xml" /><Relationship Id="rId15" Type="http://schemas.openxmlformats.org/officeDocument/2006/relationships/tags" Target="../tags/tag296.xml" /><Relationship Id="rId2" Type="http://schemas.openxmlformats.org/officeDocument/2006/relationships/tags" Target="../tags/tag286.xml" /><Relationship Id="rId3" Type="http://schemas.openxmlformats.org/officeDocument/2006/relationships/tags" Target="../tags/tag287.xml" /><Relationship Id="rId4" Type="http://schemas.openxmlformats.org/officeDocument/2006/relationships/tags" Target="../tags/tag288.xml" /><Relationship Id="rId5" Type="http://schemas.openxmlformats.org/officeDocument/2006/relationships/image" Target="../media/image19.png" /><Relationship Id="rId6" Type="http://schemas.openxmlformats.org/officeDocument/2006/relationships/tags" Target="../tags/tag289.xml" /><Relationship Id="rId7" Type="http://schemas.openxmlformats.org/officeDocument/2006/relationships/image" Target="../media/image20.png" /><Relationship Id="rId8" Type="http://schemas.openxmlformats.org/officeDocument/2006/relationships/tags" Target="../tags/tag290.xml" /><Relationship Id="rId9" Type="http://schemas.openxmlformats.org/officeDocument/2006/relationships/image" Target="../media/image2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9.png" /><Relationship Id="rId11" Type="http://schemas.openxmlformats.org/officeDocument/2006/relationships/tags" Target="../tags/tag305.xml" /><Relationship Id="rId12" Type="http://schemas.openxmlformats.org/officeDocument/2006/relationships/image" Target="../media/image22.png" /><Relationship Id="rId13" Type="http://schemas.openxmlformats.org/officeDocument/2006/relationships/tags" Target="../tags/tag306.xml" /><Relationship Id="rId14" Type="http://schemas.openxmlformats.org/officeDocument/2006/relationships/tags" Target="../tags/tag307.xml" /><Relationship Id="rId15" Type="http://schemas.openxmlformats.org/officeDocument/2006/relationships/tags" Target="../tags/tag308.xml" /><Relationship Id="rId16" Type="http://schemas.openxmlformats.org/officeDocument/2006/relationships/image" Target="../media/image23.png" /><Relationship Id="rId17" Type="http://schemas.openxmlformats.org/officeDocument/2006/relationships/tags" Target="../tags/tag309.xml" /><Relationship Id="rId18" Type="http://schemas.openxmlformats.org/officeDocument/2006/relationships/tags" Target="../tags/tag310.xml" /><Relationship Id="rId19" Type="http://schemas.openxmlformats.org/officeDocument/2006/relationships/tags" Target="../tags/tag311.xml" /><Relationship Id="rId2" Type="http://schemas.openxmlformats.org/officeDocument/2006/relationships/tags" Target="../tags/tag297.xml" /><Relationship Id="rId20" Type="http://schemas.openxmlformats.org/officeDocument/2006/relationships/image" Target="../media/image24.png" /><Relationship Id="rId21" Type="http://schemas.openxmlformats.org/officeDocument/2006/relationships/tags" Target="../tags/tag312.xml" /><Relationship Id="rId22" Type="http://schemas.openxmlformats.org/officeDocument/2006/relationships/tags" Target="../tags/tag313.xml" /><Relationship Id="rId23" Type="http://schemas.openxmlformats.org/officeDocument/2006/relationships/tags" Target="../tags/tag314.xml" /><Relationship Id="rId24" Type="http://schemas.openxmlformats.org/officeDocument/2006/relationships/tags" Target="../tags/tag315.xml" /><Relationship Id="rId25" Type="http://schemas.openxmlformats.org/officeDocument/2006/relationships/image" Target="../media/image25.gif" /><Relationship Id="rId26" Type="http://schemas.openxmlformats.org/officeDocument/2006/relationships/tags" Target="../tags/tag316.xml" /><Relationship Id="rId27" Type="http://schemas.openxmlformats.org/officeDocument/2006/relationships/tags" Target="../tags/tag317.xml" /><Relationship Id="rId28" Type="http://schemas.openxmlformats.org/officeDocument/2006/relationships/tags" Target="../tags/tag318.xml" /><Relationship Id="rId3" Type="http://schemas.openxmlformats.org/officeDocument/2006/relationships/tags" Target="../tags/tag298.xml" /><Relationship Id="rId4" Type="http://schemas.openxmlformats.org/officeDocument/2006/relationships/tags" Target="../tags/tag299.xml" /><Relationship Id="rId5" Type="http://schemas.openxmlformats.org/officeDocument/2006/relationships/tags" Target="../tags/tag300.xml" /><Relationship Id="rId6" Type="http://schemas.openxmlformats.org/officeDocument/2006/relationships/tags" Target="../tags/tag301.xml" /><Relationship Id="rId7" Type="http://schemas.openxmlformats.org/officeDocument/2006/relationships/tags" Target="../tags/tag302.xml" /><Relationship Id="rId8" Type="http://schemas.openxmlformats.org/officeDocument/2006/relationships/tags" Target="../tags/tag303.xml" /><Relationship Id="rId9" Type="http://schemas.openxmlformats.org/officeDocument/2006/relationships/tags" Target="../tags/tag30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789555" y="664845"/>
            <a:ext cx="5960110" cy="175323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scene3d>
              <a:camera prst="orthographicFront"/>
              <a:lightRig rig="threePt" dir="t"/>
            </a:scene3d>
            <a:sp3d contourW="12700"/>
          </a:bodyPr>
          <a:lstStyle/>
          <a:p>
            <a:pPr algn="ctr">
              <a:lnSpc>
                <a:spcPct val="150000"/>
              </a:lnSpc>
            </a:pPr>
            <a:r>
              <a:rPr lang="zh-CN" altLang="en-US" sz="3600" b="1">
                <a:solidFill>
                  <a:srgbClr val="C00000"/>
                </a:solidFill>
                <a:effectLst>
                  <a:glow rad="228600">
                    <a:schemeClr val="accent5">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第三章 </a:t>
            </a:r>
            <a:endParaRPr lang="zh-CN" altLang="en-US" sz="3600" b="1">
              <a:solidFill>
                <a:srgbClr val="C00000"/>
              </a:solidFill>
              <a:effectLst>
                <a:glow rad="228600">
                  <a:schemeClr val="accent5">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eaLnBrk="0" fontAlgn="base" hangingPunct="0">
              <a:lnSpc>
                <a:spcPct val="150000"/>
              </a:lnSpc>
              <a:spcBef>
                <a:spcPct val="0"/>
              </a:spcBef>
              <a:spcAft>
                <a:spcPct val="0"/>
              </a:spcAft>
              <a:defRPr/>
            </a:pPr>
            <a:r>
              <a:rPr lang="zh-CN" altLang="en-US" sz="3600" b="1" smtClean="0">
                <a:solidFill>
                  <a:srgbClr val="C00000"/>
                </a:solidFill>
                <a:effectLst>
                  <a:glow rad="228600">
                    <a:schemeClr val="accent5">
                      <a:satMod val="175000"/>
                      <a:alpha val="40000"/>
                    </a:schemeClr>
                  </a:glow>
                </a:effectLst>
                <a:latin typeface="Century Gothic" panose="020b0502020202020204" pitchFamily="34" charset="0"/>
                <a:ea typeface="微软雅黑" panose="020b0503020204020204" charset="-122"/>
                <a:sym typeface="Century Gothic" panose="020b0502020202020204" pitchFamily="34" charset="0"/>
              </a:rPr>
              <a:t>晶体结构与性质</a:t>
            </a:r>
            <a:endParaRPr lang="zh-CN" altLang="en-US" sz="3600" b="1" smtClean="0">
              <a:solidFill>
                <a:srgbClr val="C00000"/>
              </a:solidFill>
              <a:effectLst>
                <a:glow rad="228600">
                  <a:schemeClr val="accent5">
                    <a:satMod val="175000"/>
                    <a:alpha val="40000"/>
                  </a:schemeClr>
                </a:glow>
              </a:effectLst>
              <a:latin typeface="Century Gothic" panose="020b0502020202020204" pitchFamily="34" charset="0"/>
              <a:ea typeface="微软雅黑" panose="020b0503020204020204" charset="-122"/>
              <a:sym typeface="Century Gothic" panose="020b0502020202020204" pitchFamily="34" charset="0"/>
            </a:endParaRPr>
          </a:p>
        </p:txBody>
      </p:sp>
      <p:sp>
        <p:nvSpPr>
          <p:cNvPr id="3" name="文本框 2" title=""/>
          <p:cNvSpPr txBox="1"/>
          <p:nvPr>
            <p:custDataLst>
              <p:tags r:id="rId4"/>
            </p:custDataLst>
          </p:nvPr>
        </p:nvSpPr>
        <p:spPr>
          <a:xfrm>
            <a:off x="1782445" y="2803525"/>
            <a:ext cx="6061075" cy="46037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scene3d>
              <a:camera prst="orthographicFront"/>
              <a:lightRig rig="threePt" dir="t"/>
            </a:scene3d>
            <a:sp3d contourW="12700"/>
          </a:bodyPr>
          <a:lstStyle/>
          <a:p>
            <a:pPr algn="ctr"/>
            <a:r>
              <a:rPr lang="zh-CN" altLang="en-US"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第三节</a:t>
            </a:r>
            <a:r>
              <a:rPr lang="en-US" altLang="zh-CN"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zh-CN" altLang="en-US"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金属晶体与离子晶体</a:t>
            </a:r>
            <a:endParaRPr lang="zh-CN" altLang="en-US"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grpSp>
        <p:nvGrpSpPr>
          <p:cNvPr id="4" name="组合 3" title=""/>
          <p:cNvGrpSpPr/>
          <p:nvPr>
            <p:custDataLst>
              <p:tags r:id="rId5"/>
            </p:custDataLst>
          </p:nvPr>
        </p:nvGrpSpPr>
        <p:grpSpPr>
          <a:xfrm>
            <a:off x="3449952" y="3846195"/>
            <a:ext cx="2676543" cy="502285"/>
            <a:chOff x="-4068" y="5978"/>
            <a:chExt cx="6700" cy="791"/>
          </a:xfrm>
        </p:grpSpPr>
        <p:sp>
          <p:nvSpPr>
            <p:cNvPr id="5" name="圆角矩形 4"/>
            <p:cNvSpPr/>
            <p:nvPr>
              <p:custDataLst>
                <p:tags r:id="rId6"/>
              </p:custDataLst>
            </p:nvPr>
          </p:nvSpPr>
          <p:spPr>
            <a:xfrm rot="16200000">
              <a:off x="-1113" y="3023"/>
              <a:ext cx="791" cy="6700"/>
            </a:xfrm>
            <a:prstGeom prst="roundRect">
              <a:avLst>
                <a:gd name="adj" fmla="val 40202"/>
              </a:avLst>
            </a:prstGeom>
            <a:solidFill>
              <a:srgbClr val="F000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7"/>
              </p:custDataLst>
            </p:nvPr>
          </p:nvSpPr>
          <p:spPr>
            <a:xfrm>
              <a:off x="-3452" y="6096"/>
              <a:ext cx="5714" cy="58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第</a:t>
              </a:r>
              <a:r>
                <a:rPr lang="en-US" altLang="zh-CN"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2</a:t>
              </a:r>
              <a:r>
                <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课时</a:t>
              </a:r>
              <a:r>
                <a:rPr lang="en-US" altLang="zh-CN"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离子</a:t>
              </a:r>
              <a:r>
                <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晶体</a:t>
              </a:r>
              <a:endPar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 name="AutoShape 10" title=""/>
          <p:cNvSpPr>
            <a:spLocks noChangeArrowheads="1"/>
          </p:cNvSpPr>
          <p:nvPr userDrawn="1">
            <p:custDataLst>
              <p:tags r:id="rId3"/>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1.3</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16" name="组合 15" title=""/>
          <p:cNvGrpSpPr/>
          <p:nvPr>
            <p:custDataLst>
              <p:tags r:id="rId4"/>
            </p:custDataLst>
          </p:nvPr>
        </p:nvGrpSpPr>
        <p:grpSpPr>
          <a:xfrm>
            <a:off x="1280795" y="905510"/>
            <a:ext cx="3154680" cy="9525"/>
            <a:chOff x="2017" y="1426"/>
            <a:chExt cx="4968" cy="15"/>
          </a:xfrm>
        </p:grpSpPr>
        <p:cxnSp>
          <p:nvCxnSpPr>
            <p:cNvPr id="17" name="直接连接符 16"/>
            <p:cNvCxnSpPr/>
            <p:nvPr>
              <p:custDataLst>
                <p:tags r:id="rId5"/>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6"/>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21" name="文本框 20" title=""/>
          <p:cNvSpPr txBox="1"/>
          <p:nvPr>
            <p:custDataLst>
              <p:tags r:id="rId7"/>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en-US" altLang="zh-CN"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CsCl</a:t>
            </a: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晶体</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2" name="图片 1" title=""/>
          <p:cNvPicPr>
            <a:picLocks noChangeAspect="1"/>
          </p:cNvPicPr>
          <p:nvPr>
            <p:custDataLst>
              <p:tags r:id="rId9"/>
            </p:custDataLst>
          </p:nvPr>
        </p:nvPicPr>
        <p:blipFill>
          <a:blip r:embed="rId8"/>
          <a:stretch>
            <a:fillRect/>
          </a:stretch>
        </p:blipFill>
        <p:spPr>
          <a:xfrm>
            <a:off x="7185660" y="1114425"/>
            <a:ext cx="1479550" cy="1823085"/>
          </a:xfrm>
          <a:prstGeom prst="rect">
            <a:avLst/>
          </a:prstGeom>
        </p:spPr>
      </p:pic>
      <p:sp>
        <p:nvSpPr>
          <p:cNvPr id="20" name="文本框 19" title=""/>
          <p:cNvSpPr txBox="1"/>
          <p:nvPr>
            <p:custDataLst>
              <p:tags r:id="rId10"/>
            </p:custDataLst>
          </p:nvPr>
        </p:nvSpPr>
        <p:spPr>
          <a:xfrm>
            <a:off x="644525" y="1389380"/>
            <a:ext cx="6012180" cy="1337945"/>
          </a:xfrm>
          <a:prstGeom prst="rect">
            <a:avLst/>
          </a:prstGeom>
          <a:solidFill>
            <a:schemeClr val="accent4">
              <a:lumMod val="20000"/>
              <a:lumOff val="80000"/>
            </a:schemeClr>
          </a:solidFill>
        </p:spPr>
        <p:txBody>
          <a:bodyPr wrap="square" rtlCol="0">
            <a:spAutoFit/>
          </a:bodyPr>
          <a:lstStyle>
            <a:defPPr>
              <a:defRPr lang="zh-CN"/>
            </a:defPPr>
            <a:lvl1pPr lvl="0">
              <a:defRPr sz="2400">
                <a:latin typeface="Times New Roman" panose="02020603050405020304" pitchFamily="18" charset="0"/>
                <a:ea typeface="黑体" panose="02010609060101010101" charset="-122"/>
              </a:defRPr>
            </a:lvl1pPr>
          </a:lstStyle>
          <a:p>
            <a:pPr>
              <a:lnSpc>
                <a:spcPct val="150000"/>
              </a:lnSpc>
            </a:pPr>
            <a:r>
              <a:rPr lang="en-US" altLang="zh-CN" sz="1800" b="1">
                <a:sym typeface="+mn-lt"/>
              </a:rPr>
              <a:t>       CsCl</a:t>
            </a:r>
            <a:r>
              <a:rPr lang="zh-CN" altLang="en-US" sz="1800" b="1">
                <a:sym typeface="+mn-lt"/>
              </a:rPr>
              <a:t>晶胞属于体心立方晶胞，晶胞中，体心</a:t>
            </a:r>
            <a:r>
              <a:rPr lang="en-US" altLang="zh-CN" sz="1800" b="1">
                <a:sym typeface="+mn-lt"/>
              </a:rPr>
              <a:t>1</a:t>
            </a:r>
            <a:r>
              <a:rPr lang="zh-CN" altLang="en-US" sz="1800" b="1">
                <a:sym typeface="+mn-lt"/>
              </a:rPr>
              <a:t>个</a:t>
            </a:r>
            <a:r>
              <a:rPr lang="en-US" altLang="zh-CN" sz="1800" b="1">
                <a:sym typeface="+mn-lt"/>
              </a:rPr>
              <a:t>Cs</a:t>
            </a:r>
            <a:r>
              <a:rPr lang="en-US" altLang="zh-CN" sz="1800" b="1" baseline="30000">
                <a:sym typeface="+mn-lt"/>
              </a:rPr>
              <a:t>+</a:t>
            </a:r>
            <a:r>
              <a:rPr lang="zh-CN" altLang="en-US" sz="1800" b="1">
                <a:sym typeface="+mn-lt"/>
              </a:rPr>
              <a:t>，顶点</a:t>
            </a:r>
            <a:r>
              <a:rPr lang="en-US" altLang="zh-CN" sz="1800" b="1">
                <a:sym typeface="+mn-lt"/>
              </a:rPr>
              <a:t>8</a:t>
            </a:r>
            <a:r>
              <a:rPr lang="zh-CN" altLang="en-US" sz="1800" b="1">
                <a:sym typeface="+mn-lt"/>
              </a:rPr>
              <a:t>个</a:t>
            </a:r>
            <a:r>
              <a:rPr lang="en-US" altLang="zh-CN" sz="1800" b="1">
                <a:sym typeface="+mn-lt"/>
              </a:rPr>
              <a:t>Cl</a:t>
            </a:r>
            <a:r>
              <a:rPr lang="en-US" altLang="zh-CN" sz="1800" b="1" baseline="30000">
                <a:sym typeface="+mn-lt"/>
              </a:rPr>
              <a:t>-</a:t>
            </a:r>
            <a:r>
              <a:rPr lang="zh-CN" altLang="en-US" sz="1800" b="1">
                <a:sym typeface="+mn-lt"/>
              </a:rPr>
              <a:t>，</a:t>
            </a:r>
            <a:r>
              <a:rPr lang="zh-CN" altLang="en-US" sz="1800" b="1">
                <a:solidFill>
                  <a:srgbClr val="0000FF"/>
                </a:solidFill>
                <a:sym typeface="+mn-lt"/>
              </a:rPr>
              <a:t>晶胞中</a:t>
            </a:r>
            <a:r>
              <a:rPr lang="en-US" altLang="zh-CN" sz="1800" b="1">
                <a:solidFill>
                  <a:srgbClr val="0000FF"/>
                </a:solidFill>
                <a:sym typeface="+mn-lt"/>
              </a:rPr>
              <a:t>Cs</a:t>
            </a:r>
            <a:r>
              <a:rPr lang="en-US" altLang="zh-CN" sz="1800" b="1" baseline="30000">
                <a:solidFill>
                  <a:srgbClr val="0000FF"/>
                </a:solidFill>
                <a:sym typeface="+mn-lt"/>
              </a:rPr>
              <a:t>+</a:t>
            </a:r>
            <a:r>
              <a:rPr lang="zh-CN" altLang="en-US" sz="1800" b="1">
                <a:solidFill>
                  <a:srgbClr val="0000FF"/>
                </a:solidFill>
                <a:sym typeface="+mn-lt"/>
              </a:rPr>
              <a:t>和</a:t>
            </a:r>
            <a:r>
              <a:rPr lang="en-US" altLang="zh-CN" sz="1800" b="1">
                <a:solidFill>
                  <a:srgbClr val="0000FF"/>
                </a:solidFill>
                <a:sym typeface="+mn-lt"/>
              </a:rPr>
              <a:t>Cl</a:t>
            </a:r>
            <a:r>
              <a:rPr lang="en-US" altLang="zh-CN" sz="1800" b="1" baseline="30000">
                <a:solidFill>
                  <a:srgbClr val="0000FF"/>
                </a:solidFill>
                <a:sym typeface="+mn-lt"/>
              </a:rPr>
              <a:t>-</a:t>
            </a:r>
            <a:r>
              <a:rPr lang="zh-CN" altLang="en-US" sz="1800" b="1">
                <a:solidFill>
                  <a:srgbClr val="0000FF"/>
                </a:solidFill>
                <a:sym typeface="+mn-lt"/>
              </a:rPr>
              <a:t>数目均为</a:t>
            </a:r>
            <a:r>
              <a:rPr lang="en-US" altLang="zh-CN" sz="1800" b="1">
                <a:solidFill>
                  <a:srgbClr val="0000FF"/>
                </a:solidFill>
                <a:sym typeface="+mn-lt"/>
              </a:rPr>
              <a:t>1</a:t>
            </a:r>
            <a:r>
              <a:rPr lang="zh-CN" altLang="en-US" sz="1800" b="1">
                <a:sym typeface="+mn-lt"/>
              </a:rPr>
              <a:t>，符合化学式中阴阳离子的比例。</a:t>
            </a:r>
            <a:endParaRPr lang="zh-CN" altLang="en-US" sz="1800" b="1">
              <a:sym typeface="+mn-lt"/>
            </a:endParaRPr>
          </a:p>
        </p:txBody>
      </p:sp>
      <p:sp>
        <p:nvSpPr>
          <p:cNvPr id="23" name="文本框 22" title=""/>
          <p:cNvSpPr txBox="1"/>
          <p:nvPr>
            <p:custDataLst>
              <p:tags r:id="rId11"/>
            </p:custDataLst>
          </p:nvPr>
        </p:nvSpPr>
        <p:spPr>
          <a:xfrm>
            <a:off x="660400" y="3060065"/>
            <a:ext cx="8004810" cy="1337945"/>
          </a:xfrm>
          <a:prstGeom prst="rect">
            <a:avLst/>
          </a:prstGeom>
          <a:solidFill>
            <a:schemeClr val="accent4">
              <a:lumMod val="20000"/>
              <a:lumOff val="80000"/>
            </a:schemeClr>
          </a:solidFill>
        </p:spPr>
        <p:txBody>
          <a:bodyPr wrap="square" rtlCol="0">
            <a:spAutoFit/>
          </a:bodyPr>
          <a:lstStyle>
            <a:defPPr>
              <a:defRPr lang="zh-CN"/>
            </a:defPPr>
            <a:lvl1pPr lvl="0">
              <a:defRPr sz="2400">
                <a:latin typeface="Times New Roman" panose="02020603050405020304" pitchFamily="18" charset="0"/>
                <a:ea typeface="黑体" panose="02010609060101010101" charset="-122"/>
              </a:defRPr>
            </a:lvl1pPr>
          </a:lstStyle>
          <a:p>
            <a:pPr>
              <a:lnSpc>
                <a:spcPct val="150000"/>
              </a:lnSpc>
            </a:pPr>
            <a:r>
              <a:rPr lang="en-US" altLang="zh-CN" sz="1800" b="1">
                <a:sym typeface="+mn-lt"/>
              </a:rPr>
              <a:t>      </a:t>
            </a:r>
            <a:r>
              <a:rPr lang="zh-CN" altLang="en-US" sz="1800" b="1">
                <a:sym typeface="+mn-lt"/>
              </a:rPr>
              <a:t>每个</a:t>
            </a:r>
            <a:r>
              <a:rPr lang="en-US" altLang="zh-CN" sz="1800" b="1">
                <a:sym typeface="+mn-lt"/>
              </a:rPr>
              <a:t>Cs</a:t>
            </a:r>
            <a:r>
              <a:rPr lang="en-US" altLang="zh-CN" sz="1800" b="1" baseline="30000">
                <a:sym typeface="+mn-lt"/>
              </a:rPr>
              <a:t>+</a:t>
            </a:r>
            <a:r>
              <a:rPr lang="zh-CN" altLang="en-US" sz="1800" b="1">
                <a:sym typeface="+mn-lt"/>
              </a:rPr>
              <a:t>同时吸引着</a:t>
            </a:r>
            <a:r>
              <a:rPr lang="en-US" altLang="zh-CN" sz="1800" b="1">
                <a:sym typeface="+mn-lt"/>
              </a:rPr>
              <a:t>8</a:t>
            </a:r>
            <a:r>
              <a:rPr lang="zh-CN" altLang="en-US" sz="1800" b="1">
                <a:sym typeface="+mn-lt"/>
              </a:rPr>
              <a:t>个</a:t>
            </a:r>
            <a:r>
              <a:rPr lang="en-US" altLang="zh-CN" sz="1800" b="1">
                <a:sym typeface="+mn-lt"/>
              </a:rPr>
              <a:t>Cl</a:t>
            </a:r>
            <a:r>
              <a:rPr lang="en-US" altLang="zh-CN" sz="1800" b="1" baseline="30000">
                <a:sym typeface="+mn-lt"/>
              </a:rPr>
              <a:t>-</a:t>
            </a:r>
            <a:r>
              <a:rPr lang="zh-CN" altLang="en-US" sz="1800" b="1">
                <a:sym typeface="+mn-lt"/>
              </a:rPr>
              <a:t>，分别在晶胞的八个顶点的位置，每个</a:t>
            </a:r>
            <a:r>
              <a:rPr lang="en-US" altLang="zh-CN" sz="1800" b="1">
                <a:sym typeface="+mn-lt"/>
              </a:rPr>
              <a:t>Cl</a:t>
            </a:r>
            <a:r>
              <a:rPr lang="en-US" altLang="zh-CN" sz="1800" b="1" baseline="30000">
                <a:sym typeface="+mn-lt"/>
              </a:rPr>
              <a:t>-</a:t>
            </a:r>
            <a:r>
              <a:rPr lang="zh-CN" altLang="en-US" sz="1800" b="1">
                <a:sym typeface="+mn-lt"/>
              </a:rPr>
              <a:t>同时吸引着</a:t>
            </a:r>
            <a:r>
              <a:rPr lang="en-US" altLang="zh-CN" sz="1800" b="1">
                <a:sym typeface="+mn-lt"/>
              </a:rPr>
              <a:t>8</a:t>
            </a:r>
            <a:r>
              <a:rPr lang="zh-CN" altLang="en-US" sz="1800" b="1">
                <a:sym typeface="+mn-lt"/>
              </a:rPr>
              <a:t>个</a:t>
            </a:r>
            <a:r>
              <a:rPr lang="en-US" altLang="zh-CN" sz="1800" b="1">
                <a:sym typeface="+mn-lt"/>
              </a:rPr>
              <a:t>Cs</a:t>
            </a:r>
            <a:r>
              <a:rPr lang="en-US" altLang="zh-CN" sz="1800" b="1" baseline="30000">
                <a:sym typeface="+mn-lt"/>
              </a:rPr>
              <a:t>+</a:t>
            </a:r>
            <a:r>
              <a:rPr lang="zh-CN" altLang="en-US" sz="1800" b="1">
                <a:sym typeface="+mn-lt"/>
              </a:rPr>
              <a:t>，分别在所占据八个晶胞的体心位置，均构成</a:t>
            </a:r>
            <a:r>
              <a:rPr lang="zh-CN" altLang="en-US" sz="1800" b="1">
                <a:solidFill>
                  <a:srgbClr val="0000FF"/>
                </a:solidFill>
                <a:sym typeface="+mn-lt"/>
              </a:rPr>
              <a:t>正六面体</a:t>
            </a:r>
            <a:r>
              <a:rPr lang="zh-CN" altLang="en-US" sz="1800" b="1">
                <a:sym typeface="+mn-lt"/>
              </a:rPr>
              <a:t>的结构，因此</a:t>
            </a:r>
            <a:r>
              <a:rPr lang="zh-CN" altLang="en-US" sz="1800" b="1">
                <a:solidFill>
                  <a:srgbClr val="0000FF"/>
                </a:solidFill>
                <a:sym typeface="+mn-lt"/>
              </a:rPr>
              <a:t>阴阳离子的配位数均为</a:t>
            </a:r>
            <a:r>
              <a:rPr lang="en-US" altLang="zh-CN" sz="1800" b="1">
                <a:solidFill>
                  <a:srgbClr val="0000FF"/>
                </a:solidFill>
                <a:sym typeface="+mn-lt"/>
              </a:rPr>
              <a:t>8</a:t>
            </a:r>
            <a:r>
              <a:rPr lang="zh-CN" altLang="en-US" sz="1800" b="1">
                <a:sym typeface="+mn-lt"/>
              </a:rPr>
              <a:t>。</a:t>
            </a:r>
            <a:endParaRPr lang="zh-CN" altLang="en-US" sz="1800" b="1">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0" grpId="0" animBg="1"/>
      <p:bldP spid="23"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 name="文本框 21" title=""/>
          <p:cNvSpPr txBox="1"/>
          <p:nvPr>
            <p:custDataLst>
              <p:tags r:id="rId3"/>
            </p:custDataLst>
          </p:nvPr>
        </p:nvSpPr>
        <p:spPr>
          <a:xfrm>
            <a:off x="855980" y="1875790"/>
            <a:ext cx="8190865" cy="423545"/>
          </a:xfrm>
          <a:prstGeom prst="rect">
            <a:avLst/>
          </a:prstGeom>
          <a:noFill/>
        </p:spPr>
        <p:txBody>
          <a:bodyPr wrap="square" rtlCol="0" anchor="t">
            <a:spAutoFit/>
          </a:bodyPr>
          <a:lstStyle/>
          <a:p>
            <a:pPr indent="17780" algn="just">
              <a:lnSpc>
                <a:spcPct val="120000"/>
              </a:lnSpc>
            </a:pP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【思考与讨论</a:t>
            </a:r>
            <a:r>
              <a:rPr lang="en-US" altLang="zh-CN"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1</a:t>
            </a: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a:t>
            </a:r>
            <a:r>
              <a:rPr lang="en-US" altLang="zh-CN" b="1" kern="100">
                <a:latin typeface="Times New Roman" panose="02020603050405020304" pitchFamily="18" charset="0"/>
                <a:cs typeface="Times New Roman" panose="02020603050405020304" pitchFamily="18" charset="0"/>
                <a:sym typeface="+mn-lt"/>
              </a:rPr>
              <a:t>NaCl</a:t>
            </a:r>
            <a:r>
              <a:rPr lang="zh-CN" altLang="zh-CN" b="1" kern="100">
                <a:latin typeface="Times New Roman" panose="02020603050405020304" pitchFamily="18" charset="0"/>
                <a:cs typeface="Times New Roman" panose="02020603050405020304" pitchFamily="18" charset="0"/>
                <a:sym typeface="+mn-lt"/>
              </a:rPr>
              <a:t>的熔点为</a:t>
            </a:r>
            <a:r>
              <a:rPr lang="en-US" altLang="zh-CN" b="1" kern="100">
                <a:latin typeface="Times New Roman" panose="02020603050405020304" pitchFamily="18" charset="0"/>
                <a:cs typeface="Times New Roman" panose="02020603050405020304" pitchFamily="18" charset="0"/>
                <a:sym typeface="+mn-lt"/>
              </a:rPr>
              <a:t>801 ℃</a:t>
            </a:r>
            <a:r>
              <a:rPr lang="zh-CN" altLang="zh-CN" b="1" kern="100">
                <a:latin typeface="Times New Roman" panose="02020603050405020304" pitchFamily="18" charset="0"/>
                <a:cs typeface="Times New Roman" panose="02020603050405020304" pitchFamily="18" charset="0"/>
                <a:sym typeface="+mn-lt"/>
              </a:rPr>
              <a:t>，</a:t>
            </a:r>
            <a:r>
              <a:rPr lang="en-US" altLang="zh-CN" b="1" kern="100" err="1">
                <a:latin typeface="Times New Roman" panose="02020603050405020304" pitchFamily="18" charset="0"/>
                <a:cs typeface="Times New Roman" panose="02020603050405020304" pitchFamily="18" charset="0"/>
                <a:sym typeface="+mn-lt"/>
              </a:rPr>
              <a:t>CsCl</a:t>
            </a:r>
            <a:r>
              <a:rPr lang="zh-CN" altLang="zh-CN" b="1" kern="100">
                <a:latin typeface="Times New Roman" panose="02020603050405020304" pitchFamily="18" charset="0"/>
                <a:cs typeface="Times New Roman" panose="02020603050405020304" pitchFamily="18" charset="0"/>
                <a:sym typeface="+mn-lt"/>
              </a:rPr>
              <a:t>的熔点为</a:t>
            </a:r>
            <a:r>
              <a:rPr lang="en-US" altLang="zh-CN" b="1" kern="100">
                <a:latin typeface="Times New Roman" panose="02020603050405020304" pitchFamily="18" charset="0"/>
                <a:cs typeface="Times New Roman" panose="02020603050405020304" pitchFamily="18" charset="0"/>
                <a:sym typeface="+mn-lt"/>
              </a:rPr>
              <a:t>645 ℃</a:t>
            </a:r>
            <a:r>
              <a:rPr lang="zh-CN" altLang="zh-CN" b="1" kern="100">
                <a:latin typeface="Times New Roman" panose="02020603050405020304" pitchFamily="18" charset="0"/>
                <a:cs typeface="Times New Roman" panose="02020603050405020304" pitchFamily="18" charset="0"/>
                <a:sym typeface="+mn-lt"/>
              </a:rPr>
              <a:t>，试解释其原因。</a:t>
            </a:r>
            <a:endParaRPr lang="zh-CN" altLang="zh-CN" b="1" kern="100">
              <a:latin typeface="Times New Roman" panose="02020603050405020304" pitchFamily="18" charset="0"/>
              <a:cs typeface="Times New Roman" panose="02020603050405020304" pitchFamily="18" charset="0"/>
              <a:sym typeface="+mn-lt"/>
            </a:endParaRPr>
          </a:p>
        </p:txBody>
      </p:sp>
      <p:pic>
        <p:nvPicPr>
          <p:cNvPr id="23" name="内容占位符 22" title=""/>
          <p:cNvPicPr>
            <a:picLocks noChangeAspect="1"/>
          </p:cNvPicPr>
          <p:nvPr>
            <p:ph idx="1"/>
            <p:custDataLst>
              <p:tags r:id="rId5"/>
            </p:custDataLst>
          </p:nvPr>
        </p:nvPicPr>
        <p:blipFill>
          <a:blip r:embed="rId4"/>
          <a:stretch>
            <a:fillRect/>
          </a:stretch>
        </p:blipFill>
        <p:spPr>
          <a:xfrm>
            <a:off x="361315" y="1564005"/>
            <a:ext cx="681355" cy="735330"/>
          </a:xfrm>
          <a:prstGeom prst="rect">
            <a:avLst/>
          </a:prstGeom>
        </p:spPr>
      </p:pic>
      <p:sp>
        <p:nvSpPr>
          <p:cNvPr id="26" name="文本框 25" title=""/>
          <p:cNvSpPr txBox="1"/>
          <p:nvPr>
            <p:custDataLst>
              <p:tags r:id="rId6"/>
            </p:custDataLst>
          </p:nvPr>
        </p:nvSpPr>
        <p:spPr>
          <a:xfrm>
            <a:off x="492125" y="2366010"/>
            <a:ext cx="8289925" cy="1337945"/>
          </a:xfrm>
          <a:prstGeom prst="rect">
            <a:avLst/>
          </a:prstGeom>
          <a:noFill/>
        </p:spPr>
        <p:txBody>
          <a:bodyPr wrap="square" rtlCol="0" anchor="t">
            <a:spAutoFit/>
          </a:bodyPr>
          <a:lstStyle/>
          <a:p>
            <a:pPr>
              <a:lnSpc>
                <a:spcPct val="150000"/>
              </a:lnSpc>
            </a:pPr>
            <a:r>
              <a:rPr lang="en-US" altLang="zh-CN" b="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       </a:t>
            </a:r>
            <a:r>
              <a:rPr lang="zh-CN" altLang="en-US" b="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在</a:t>
            </a:r>
            <a:r>
              <a:rPr lang="en-US" altLang="zh-CN" b="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NaCl</a:t>
            </a:r>
            <a:r>
              <a:rPr lang="zh-CN" altLang="en-US" b="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和</a:t>
            </a:r>
            <a:r>
              <a:rPr lang="en-US" altLang="zh-CN" b="1"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CsCl</a:t>
            </a:r>
            <a:r>
              <a:rPr lang="zh-CN" altLang="en-US" b="1"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晶体中，离子间存在着较强的离子键，使离子晶体的硬度较大，难于压缩；而且，要使它们由固态变成液态或气态，需要较多的能量破坏这些较强的离子键，因此，</a:t>
            </a:r>
            <a:r>
              <a:rPr lang="en-US" altLang="zh-CN" b="1">
                <a:latin typeface="Times New Roman" panose="02020603050405020304" pitchFamily="18" charset="0"/>
                <a:ea typeface="楷体" panose="02010609060101010101" charset="-122"/>
                <a:cs typeface="Times New Roman" panose="02020603050405020304" pitchFamily="18" charset="0"/>
                <a:sym typeface="+mn-lt"/>
              </a:rPr>
              <a:t>NaCl</a:t>
            </a:r>
            <a:r>
              <a:rPr lang="zh-CN" altLang="en-US" b="1">
                <a:latin typeface="Times New Roman" panose="02020603050405020304" pitchFamily="18" charset="0"/>
                <a:ea typeface="楷体" panose="02010609060101010101" charset="-122"/>
                <a:cs typeface="Times New Roman" panose="02020603050405020304" pitchFamily="18" charset="0"/>
                <a:sym typeface="+mn-lt"/>
              </a:rPr>
              <a:t>、</a:t>
            </a:r>
            <a:r>
              <a:rPr lang="en-US" altLang="zh-CN" b="1"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CsCl</a:t>
            </a:r>
            <a:r>
              <a:rPr lang="zh-CN" altLang="en-US" b="1"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均具有较高的熔点和沸点。</a:t>
            </a:r>
            <a:endParaRPr lang="zh-CN" altLang="en-US" b="1">
              <a:solidFill>
                <a:schemeClr val="tx1"/>
              </a:solidFill>
              <a:latin typeface="Times New Roman" panose="02020603050405020304" pitchFamily="18" charset="0"/>
              <a:ea typeface="楷体" panose="02010609060101010101" charset="-122"/>
              <a:cs typeface="Times New Roman" panose="02020603050405020304" pitchFamily="18" charset="0"/>
              <a:sym typeface="+mn-lt"/>
            </a:endParaRPr>
          </a:p>
        </p:txBody>
      </p:sp>
      <p:sp>
        <p:nvSpPr>
          <p:cNvPr id="29" name="文本框 28" title=""/>
          <p:cNvSpPr txBox="1"/>
          <p:nvPr>
            <p:custDataLst>
              <p:tags r:id="rId7"/>
            </p:custDataLst>
          </p:nvPr>
        </p:nvSpPr>
        <p:spPr>
          <a:xfrm>
            <a:off x="465455" y="3694430"/>
            <a:ext cx="7864475" cy="922020"/>
          </a:xfrm>
          <a:prstGeom prst="rect">
            <a:avLst/>
          </a:prstGeom>
          <a:noFill/>
        </p:spPr>
        <p:txBody>
          <a:bodyPr wrap="square" rtlCol="0" anchor="t">
            <a:spAutoFit/>
          </a:bodyPr>
          <a:lstStyle/>
          <a:p>
            <a:pPr indent="457200" algn="just">
              <a:lnSpc>
                <a:spcPct val="150000"/>
              </a:lnSpc>
            </a:pPr>
            <a:r>
              <a:rPr lang="en-US"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Na</a:t>
            </a:r>
            <a:r>
              <a:rPr lang="zh-CN" altLang="zh-CN" b="1" kern="100" baseline="300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a:t>
            </a:r>
            <a:r>
              <a:rPr lang="en-US"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Cs</a:t>
            </a:r>
            <a:r>
              <a:rPr lang="zh-CN" altLang="zh-CN" b="1" kern="100" baseline="300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所带电荷一样，但</a:t>
            </a:r>
            <a:r>
              <a:rPr lang="en-US"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Na</a:t>
            </a:r>
            <a:r>
              <a:rPr lang="zh-CN" altLang="zh-CN" b="1" kern="100" baseline="300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的半径小于</a:t>
            </a:r>
            <a:r>
              <a:rPr lang="en-US"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Cs</a:t>
            </a:r>
            <a:r>
              <a:rPr lang="zh-CN" altLang="zh-CN" b="1" kern="100" baseline="300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的半径，</a:t>
            </a:r>
            <a:r>
              <a:rPr lang="en-US" altLang="zh-CN" b="1" kern="100"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NaCl</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中离子键强于</a:t>
            </a:r>
            <a:r>
              <a:rPr lang="en-US" altLang="zh-CN" b="1" kern="100"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CsCl</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中离子键，所以</a:t>
            </a:r>
            <a:r>
              <a:rPr lang="en-US" altLang="zh-CN" b="1" kern="100"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NaCl</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的熔点高于</a:t>
            </a:r>
            <a:r>
              <a:rPr lang="en-US" altLang="zh-CN" b="1" kern="100" err="1">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CsCl</a:t>
            </a:r>
            <a:r>
              <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rPr>
              <a:t>的熔点。</a:t>
            </a:r>
            <a:endParaRPr lang="zh-CN" altLang="zh-CN" b="1" kern="100">
              <a:solidFill>
                <a:schemeClr val="tx1"/>
              </a:solidFill>
              <a:latin typeface="Times New Roman" panose="02020603050405020304" pitchFamily="18" charset="0"/>
              <a:ea typeface="楷体" panose="02010609060101010101" charset="-122"/>
              <a:cs typeface="Times New Roman" panose="02020603050405020304" pitchFamily="18" charset="0"/>
              <a:sym typeface="+mn-lt"/>
            </a:endParaRPr>
          </a:p>
        </p:txBody>
      </p:sp>
      <p:sp>
        <p:nvSpPr>
          <p:cNvPr id="30" name="AutoShape 10" title=""/>
          <p:cNvSpPr>
            <a:spLocks noChangeArrowheads="1"/>
          </p:cNvSpPr>
          <p:nvPr userDrawn="1">
            <p:custDataLst>
              <p:tags r:id="rId8"/>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1.4</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31" name="组合 30" title=""/>
          <p:cNvGrpSpPr/>
          <p:nvPr>
            <p:custDataLst>
              <p:tags r:id="rId9"/>
            </p:custDataLst>
          </p:nvPr>
        </p:nvGrpSpPr>
        <p:grpSpPr>
          <a:xfrm>
            <a:off x="1280795" y="905510"/>
            <a:ext cx="3154680" cy="9525"/>
            <a:chOff x="2017" y="1426"/>
            <a:chExt cx="4968" cy="15"/>
          </a:xfrm>
        </p:grpSpPr>
        <p:cxnSp>
          <p:nvCxnSpPr>
            <p:cNvPr id="32" name="直接连接符 31"/>
            <p:cNvCxnSpPr/>
            <p:nvPr>
              <p:custDataLst>
                <p:tags r:id="rId10"/>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11"/>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34" name="文本框 33" title=""/>
          <p:cNvSpPr txBox="1"/>
          <p:nvPr>
            <p:custDataLst>
              <p:tags r:id="rId12"/>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离子晶体的物理性质</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6" name="文本框 35" title=""/>
          <p:cNvSpPr txBox="1"/>
          <p:nvPr>
            <p:custDataLst>
              <p:tags r:id="rId13"/>
            </p:custDataLst>
          </p:nvPr>
        </p:nvSpPr>
        <p:spPr>
          <a:xfrm>
            <a:off x="509905" y="1200150"/>
            <a:ext cx="8072755" cy="368300"/>
          </a:xfrm>
          <a:prstGeom prst="rect">
            <a:avLst/>
          </a:prstGeom>
          <a:noFill/>
        </p:spPr>
        <p:txBody>
          <a:bodyPr wrap="square" rtlCol="0" anchor="t">
            <a:spAutoFit/>
          </a:bodyPr>
          <a:lstStyle/>
          <a:p>
            <a:r>
              <a:rPr lang="zh-CN" altLang="en-US" b="1">
                <a:solidFill>
                  <a:srgbClr val="F0008C"/>
                </a:solidFill>
                <a:sym typeface="+mn-ea"/>
              </a:rPr>
              <a:t>离子晶体一般具有</a:t>
            </a:r>
            <a:r>
              <a:rPr lang="zh-CN" altLang="en-US" b="1">
                <a:solidFill>
                  <a:srgbClr val="0000FF"/>
                </a:solidFill>
                <a:sym typeface="+mn-ea"/>
              </a:rPr>
              <a:t>熔沸点高</a:t>
            </a:r>
            <a:r>
              <a:rPr lang="zh-CN" altLang="en-US" b="1">
                <a:solidFill>
                  <a:srgbClr val="F0008C"/>
                </a:solidFill>
                <a:sym typeface="+mn-ea"/>
              </a:rPr>
              <a:t>、</a:t>
            </a:r>
            <a:r>
              <a:rPr lang="zh-CN" altLang="en-US" b="1">
                <a:solidFill>
                  <a:srgbClr val="0000FF"/>
                </a:solidFill>
                <a:sym typeface="+mn-ea"/>
              </a:rPr>
              <a:t>硬度大</a:t>
            </a:r>
            <a:r>
              <a:rPr lang="zh-CN" altLang="en-US" b="1">
                <a:solidFill>
                  <a:srgbClr val="F0008C"/>
                </a:solidFill>
                <a:sym typeface="+mn-ea"/>
              </a:rPr>
              <a:t>以及</a:t>
            </a:r>
            <a:r>
              <a:rPr lang="zh-CN" altLang="en-US" b="1">
                <a:solidFill>
                  <a:srgbClr val="0000FF"/>
                </a:solidFill>
                <a:sym typeface="+mn-ea"/>
              </a:rPr>
              <a:t>熔融态和水溶液中能导电</a:t>
            </a:r>
            <a:r>
              <a:rPr lang="zh-CN" altLang="en-US" b="1">
                <a:solidFill>
                  <a:srgbClr val="F0008C"/>
                </a:solidFill>
                <a:sym typeface="+mn-ea"/>
              </a:rPr>
              <a:t>等物理性质。</a:t>
            </a:r>
            <a:endParaRPr lang="zh-CN" altLang="en-US" b="1">
              <a:solidFill>
                <a:srgbClr val="F0008C"/>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P spid="30" grpId="0" animBg="1"/>
      <p:bldP spid="34" grpId="0"/>
      <p:bldP spid="3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 name="文本框 21" title=""/>
          <p:cNvSpPr txBox="1"/>
          <p:nvPr>
            <p:custDataLst>
              <p:tags r:id="rId3"/>
            </p:custDataLst>
          </p:nvPr>
        </p:nvSpPr>
        <p:spPr>
          <a:xfrm>
            <a:off x="711835" y="1323340"/>
            <a:ext cx="8894445" cy="423545"/>
          </a:xfrm>
          <a:prstGeom prst="rect">
            <a:avLst/>
          </a:prstGeom>
          <a:noFill/>
        </p:spPr>
        <p:txBody>
          <a:bodyPr wrap="square" rtlCol="0" anchor="t">
            <a:spAutoFit/>
          </a:bodyPr>
          <a:lstStyle/>
          <a:p>
            <a:pPr indent="17780" algn="just">
              <a:lnSpc>
                <a:spcPct val="120000"/>
              </a:lnSpc>
            </a:pP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【思考与讨论</a:t>
            </a:r>
            <a:r>
              <a:rPr lang="en-US" altLang="zh-CN"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2</a:t>
            </a: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a:t>
            </a:r>
            <a:r>
              <a:rPr lang="zh-CN" altLang="en-US" b="1">
                <a:solidFill>
                  <a:schemeClr val="tx1"/>
                </a:solidFill>
                <a:cs typeface="+mn-ea"/>
                <a:sym typeface="+mn-lt"/>
              </a:rPr>
              <a:t>离子晶体在熔融状态</a:t>
            </a:r>
            <a:r>
              <a:rPr lang="zh-CN" altLang="en-US" b="1">
                <a:cs typeface="+mn-ea"/>
                <a:sym typeface="+mn-lt"/>
              </a:rPr>
              <a:t>下</a:t>
            </a:r>
            <a:r>
              <a:rPr lang="zh-CN" altLang="en-US" b="1">
                <a:solidFill>
                  <a:schemeClr val="tx1"/>
                </a:solidFill>
                <a:cs typeface="+mn-ea"/>
                <a:sym typeface="+mn-lt"/>
              </a:rPr>
              <a:t>、</a:t>
            </a:r>
            <a:r>
              <a:rPr lang="zh-CN" altLang="en-US" b="1">
                <a:cs typeface="+mn-ea"/>
                <a:sym typeface="+mn-lt"/>
              </a:rPr>
              <a:t>水溶液中</a:t>
            </a:r>
            <a:r>
              <a:rPr lang="zh-CN" altLang="en-US" b="1">
                <a:solidFill>
                  <a:schemeClr val="tx1"/>
                </a:solidFill>
                <a:cs typeface="+mn-ea"/>
                <a:sym typeface="+mn-lt"/>
              </a:rPr>
              <a:t>导电与金属导电有什么不同</a:t>
            </a:r>
            <a:r>
              <a:rPr lang="zh-CN" altLang="zh-CN" b="1" kern="100">
                <a:latin typeface="Times New Roman" panose="02020603050405020304" pitchFamily="18" charset="0"/>
                <a:cs typeface="Times New Roman" panose="02020603050405020304" pitchFamily="18" charset="0"/>
                <a:sym typeface="+mn-lt"/>
              </a:rPr>
              <a:t>。</a:t>
            </a:r>
            <a:endParaRPr lang="zh-CN" altLang="zh-CN" b="1" kern="100">
              <a:latin typeface="Times New Roman" panose="02020603050405020304" pitchFamily="18" charset="0"/>
              <a:cs typeface="Times New Roman" panose="02020603050405020304" pitchFamily="18" charset="0"/>
              <a:sym typeface="+mn-lt"/>
            </a:endParaRPr>
          </a:p>
        </p:txBody>
      </p:sp>
      <p:pic>
        <p:nvPicPr>
          <p:cNvPr id="23" name="内容占位符 22" title=""/>
          <p:cNvPicPr>
            <a:picLocks noChangeAspect="1"/>
          </p:cNvPicPr>
          <p:nvPr>
            <p:ph idx="1"/>
            <p:custDataLst>
              <p:tags r:id="rId5"/>
            </p:custDataLst>
          </p:nvPr>
        </p:nvPicPr>
        <p:blipFill>
          <a:blip r:embed="rId4"/>
          <a:stretch>
            <a:fillRect/>
          </a:stretch>
        </p:blipFill>
        <p:spPr>
          <a:xfrm>
            <a:off x="270510" y="1011555"/>
            <a:ext cx="681355" cy="735330"/>
          </a:xfrm>
          <a:prstGeom prst="rect">
            <a:avLst/>
          </a:prstGeom>
        </p:spPr>
      </p:pic>
      <p:sp>
        <p:nvSpPr>
          <p:cNvPr id="30" name="AutoShape 10" title=""/>
          <p:cNvSpPr>
            <a:spLocks noChangeArrowheads="1"/>
          </p:cNvSpPr>
          <p:nvPr userDrawn="1">
            <p:custDataLst>
              <p:tags r:id="rId6"/>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1.4</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31" name="组合 30" title=""/>
          <p:cNvGrpSpPr/>
          <p:nvPr>
            <p:custDataLst>
              <p:tags r:id="rId7"/>
            </p:custDataLst>
          </p:nvPr>
        </p:nvGrpSpPr>
        <p:grpSpPr>
          <a:xfrm>
            <a:off x="1280795" y="905510"/>
            <a:ext cx="3154680" cy="9525"/>
            <a:chOff x="2017" y="1426"/>
            <a:chExt cx="4968" cy="15"/>
          </a:xfrm>
        </p:grpSpPr>
        <p:cxnSp>
          <p:nvCxnSpPr>
            <p:cNvPr id="32" name="直接连接符 31"/>
            <p:cNvCxnSpPr/>
            <p:nvPr>
              <p:custDataLst>
                <p:tags r:id="rId8"/>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9"/>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34" name="文本框 33" title=""/>
          <p:cNvSpPr txBox="1"/>
          <p:nvPr>
            <p:custDataLst>
              <p:tags r:id="rId10"/>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离子晶体的物理性质</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title=""/>
          <p:cNvSpPr txBox="1"/>
          <p:nvPr>
            <p:custDataLst>
              <p:tags r:id="rId11"/>
            </p:custDataLst>
          </p:nvPr>
        </p:nvSpPr>
        <p:spPr>
          <a:xfrm>
            <a:off x="400685" y="1955800"/>
            <a:ext cx="8408035" cy="2306955"/>
          </a:xfrm>
          <a:prstGeom prst="rect">
            <a:avLst/>
          </a:prstGeom>
          <a:noFill/>
        </p:spPr>
        <p:txBody>
          <a:bodyPr wrap="square" rtlCol="0" anchor="t">
            <a:spAutoFit/>
          </a:bodyPr>
          <a:lstStyle/>
          <a:p>
            <a:pPr>
              <a:lnSpc>
                <a:spcPct val="200000"/>
              </a:lnSpc>
            </a:pPr>
            <a:r>
              <a:rPr lang="en-US" altLang="zh-CN" b="1">
                <a:latin typeface="楷体" panose="02010609060101010101" charset="-122"/>
                <a:ea typeface="楷体" panose="02010609060101010101" charset="-122"/>
                <a:cs typeface="楷体" panose="02010609060101010101" charset="-122"/>
                <a:sym typeface="+mn-lt"/>
              </a:rPr>
              <a:t>    </a:t>
            </a:r>
            <a:r>
              <a:rPr lang="zh-CN" altLang="en-US" b="1">
                <a:latin typeface="楷体" panose="02010609060101010101" charset="-122"/>
                <a:ea typeface="楷体" panose="02010609060101010101" charset="-122"/>
                <a:cs typeface="楷体" panose="02010609060101010101" charset="-122"/>
                <a:sym typeface="+mn-lt"/>
              </a:rPr>
              <a:t>金属晶体的导电性与金属晶体中自由电子有关，在外加电场条件下，自由电子定向运动而形成电流。</a:t>
            </a:r>
            <a:endParaRPr lang="en-US" altLang="zh-CN" b="1">
              <a:latin typeface="楷体" panose="02010609060101010101" charset="-122"/>
              <a:ea typeface="楷体" panose="02010609060101010101" charset="-122"/>
              <a:cs typeface="楷体" panose="02010609060101010101" charset="-122"/>
              <a:sym typeface="+mn-lt"/>
            </a:endParaRPr>
          </a:p>
          <a:p>
            <a:pPr>
              <a:lnSpc>
                <a:spcPct val="200000"/>
              </a:lnSpc>
            </a:pPr>
            <a:r>
              <a:rPr lang="en-US" altLang="zh-CN" b="1">
                <a:latin typeface="楷体" panose="02010609060101010101" charset="-122"/>
                <a:ea typeface="楷体" panose="02010609060101010101" charset="-122"/>
                <a:cs typeface="楷体" panose="02010609060101010101" charset="-122"/>
                <a:sym typeface="+mn-lt"/>
              </a:rPr>
              <a:t>    </a:t>
            </a:r>
            <a:r>
              <a:rPr lang="zh-CN" altLang="en-US" b="1">
                <a:latin typeface="楷体" panose="02010609060101010101" charset="-122"/>
                <a:ea typeface="楷体" panose="02010609060101010101" charset="-122"/>
                <a:cs typeface="楷体" panose="02010609060101010101" charset="-122"/>
                <a:sym typeface="+mn-lt"/>
              </a:rPr>
              <a:t>离子晶体在固态时不能导电，因为阴阳离子不能自由移动，在熔融或水溶液状态下发生电离，产生</a:t>
            </a:r>
            <a:r>
              <a:rPr lang="zh-CN" altLang="en-US" b="1">
                <a:solidFill>
                  <a:srgbClr val="0000FF"/>
                </a:solidFill>
                <a:latin typeface="楷体" panose="02010609060101010101" charset="-122"/>
                <a:ea typeface="楷体" panose="02010609060101010101" charset="-122"/>
                <a:cs typeface="楷体" panose="02010609060101010101" charset="-122"/>
                <a:sym typeface="+mn-lt"/>
              </a:rPr>
              <a:t>自由移动的阴阳离子</a:t>
            </a:r>
            <a:r>
              <a:rPr lang="zh-CN" altLang="en-US" b="1">
                <a:latin typeface="楷体" panose="02010609060101010101" charset="-122"/>
                <a:ea typeface="楷体" panose="02010609060101010101" charset="-122"/>
                <a:cs typeface="楷体" panose="02010609060101010101" charset="-122"/>
                <a:sym typeface="+mn-lt"/>
              </a:rPr>
              <a:t>，离子晶体才能够导电。</a:t>
            </a:r>
            <a:endParaRPr lang="zh-CN" altLang="en-US" b="1">
              <a:latin typeface="楷体" panose="02010609060101010101" charset="-122"/>
              <a:ea typeface="楷体" panose="02010609060101010101" charset="-122"/>
              <a:cs typeface="楷体" panose="02010609060101010101" charset="-122"/>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linds(horizontal)">
                                      <p:cBhvr>
                                        <p:cTn id="16" dur="500"/>
                                        <p:tgtEl>
                                          <p:spTgt spid="2">
                                            <p:txEl>
                                              <p:pRg st="0" end="0"/>
                                            </p:txEl>
                                          </p:spTgt>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blinds(horizontal)">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 name="文本框 21" title=""/>
          <p:cNvSpPr txBox="1"/>
          <p:nvPr>
            <p:custDataLst>
              <p:tags r:id="rId3"/>
            </p:custDataLst>
          </p:nvPr>
        </p:nvSpPr>
        <p:spPr>
          <a:xfrm>
            <a:off x="711835" y="1323340"/>
            <a:ext cx="8894445" cy="423545"/>
          </a:xfrm>
          <a:prstGeom prst="rect">
            <a:avLst/>
          </a:prstGeom>
          <a:noFill/>
        </p:spPr>
        <p:txBody>
          <a:bodyPr wrap="square" rtlCol="0" anchor="t">
            <a:spAutoFit/>
          </a:bodyPr>
          <a:lstStyle/>
          <a:p>
            <a:pPr indent="17780" algn="just">
              <a:lnSpc>
                <a:spcPct val="120000"/>
              </a:lnSpc>
            </a:pP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【思考与讨论</a:t>
            </a:r>
            <a:r>
              <a:rPr lang="en-US" altLang="zh-CN"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3</a:t>
            </a: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a:t>
            </a:r>
            <a:r>
              <a:rPr lang="zh-CN" altLang="en-US" b="1">
                <a:solidFill>
                  <a:schemeClr val="tx1"/>
                </a:solidFill>
                <a:cs typeface="+mn-ea"/>
                <a:sym typeface="+mn-lt"/>
              </a:rPr>
              <a:t>离子晶体延展性较差</a:t>
            </a:r>
            <a:r>
              <a:rPr lang="zh-CN" altLang="zh-CN" b="1" kern="100">
                <a:latin typeface="Times New Roman" panose="02020603050405020304" pitchFamily="18" charset="0"/>
                <a:cs typeface="Times New Roman" panose="02020603050405020304" pitchFamily="18" charset="0"/>
                <a:sym typeface="+mn-lt"/>
              </a:rPr>
              <a:t>。</a:t>
            </a:r>
            <a:endParaRPr lang="zh-CN" altLang="zh-CN" b="1" kern="100">
              <a:latin typeface="Times New Roman" panose="02020603050405020304" pitchFamily="18" charset="0"/>
              <a:cs typeface="Times New Roman" panose="02020603050405020304" pitchFamily="18" charset="0"/>
              <a:sym typeface="+mn-lt"/>
            </a:endParaRPr>
          </a:p>
        </p:txBody>
      </p:sp>
      <p:pic>
        <p:nvPicPr>
          <p:cNvPr id="23" name="内容占位符 22" title=""/>
          <p:cNvPicPr>
            <a:picLocks noChangeAspect="1"/>
          </p:cNvPicPr>
          <p:nvPr>
            <p:ph idx="1"/>
            <p:custDataLst>
              <p:tags r:id="rId5"/>
            </p:custDataLst>
          </p:nvPr>
        </p:nvPicPr>
        <p:blipFill>
          <a:blip r:embed="rId4"/>
          <a:stretch>
            <a:fillRect/>
          </a:stretch>
        </p:blipFill>
        <p:spPr>
          <a:xfrm>
            <a:off x="270510" y="1011555"/>
            <a:ext cx="681355" cy="735330"/>
          </a:xfrm>
          <a:prstGeom prst="rect">
            <a:avLst/>
          </a:prstGeom>
        </p:spPr>
      </p:pic>
      <p:sp>
        <p:nvSpPr>
          <p:cNvPr id="30" name="AutoShape 10" title=""/>
          <p:cNvSpPr>
            <a:spLocks noChangeArrowheads="1"/>
          </p:cNvSpPr>
          <p:nvPr userDrawn="1">
            <p:custDataLst>
              <p:tags r:id="rId6"/>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1.4</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31" name="组合 30" title=""/>
          <p:cNvGrpSpPr/>
          <p:nvPr>
            <p:custDataLst>
              <p:tags r:id="rId7"/>
            </p:custDataLst>
          </p:nvPr>
        </p:nvGrpSpPr>
        <p:grpSpPr>
          <a:xfrm>
            <a:off x="1280795" y="905510"/>
            <a:ext cx="3154680" cy="9525"/>
            <a:chOff x="2017" y="1426"/>
            <a:chExt cx="4968" cy="15"/>
          </a:xfrm>
        </p:grpSpPr>
        <p:cxnSp>
          <p:nvCxnSpPr>
            <p:cNvPr id="32" name="直接连接符 31"/>
            <p:cNvCxnSpPr/>
            <p:nvPr>
              <p:custDataLst>
                <p:tags r:id="rId8"/>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9"/>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34" name="文本框 33" title=""/>
          <p:cNvSpPr txBox="1"/>
          <p:nvPr>
            <p:custDataLst>
              <p:tags r:id="rId10"/>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离子晶体的物理性质</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2" title=""/>
          <p:cNvSpPr txBox="1"/>
          <p:nvPr>
            <p:custDataLst>
              <p:tags r:id="rId11"/>
            </p:custDataLst>
          </p:nvPr>
        </p:nvSpPr>
        <p:spPr>
          <a:xfrm>
            <a:off x="444500" y="1874520"/>
            <a:ext cx="8255000" cy="922020"/>
          </a:xfrm>
          <a:prstGeom prst="rect">
            <a:avLst/>
          </a:prstGeom>
          <a:noFill/>
        </p:spPr>
        <p:txBody>
          <a:bodyPr wrap="square" rtlCol="0" anchor="t">
            <a:spAutoFit/>
          </a:bodyPr>
          <a:lstStyle/>
          <a:p>
            <a:pPr>
              <a:lnSpc>
                <a:spcPct val="150000"/>
              </a:lnSpc>
            </a:pPr>
            <a:r>
              <a:rPr lang="en-US" altLang="zh-CN" b="1">
                <a:latin typeface="楷体" panose="02010609060101010101" charset="-122"/>
                <a:ea typeface="楷体" panose="02010609060101010101" charset="-122"/>
                <a:sym typeface="+mn-lt"/>
              </a:rPr>
              <a:t>    </a:t>
            </a:r>
            <a:r>
              <a:rPr lang="zh-CN" altLang="en-US" b="1">
                <a:latin typeface="楷体" panose="02010609060101010101" charset="-122"/>
                <a:ea typeface="楷体" panose="02010609060101010101" charset="-122"/>
                <a:sym typeface="+mn-lt"/>
              </a:rPr>
              <a:t>若对离子晶体施加外力，离子产生相对滑动，同种电荷之间产生斥力，使晶面裂开，因此离子晶体</a:t>
            </a:r>
            <a:r>
              <a:rPr lang="zh-CN" altLang="en-US" b="1">
                <a:solidFill>
                  <a:srgbClr val="0000FF"/>
                </a:solidFill>
                <a:latin typeface="楷体" panose="02010609060101010101" charset="-122"/>
                <a:ea typeface="楷体" panose="02010609060101010101" charset="-122"/>
                <a:sym typeface="+mn-lt"/>
              </a:rPr>
              <a:t>延展性差</a:t>
            </a:r>
            <a:r>
              <a:rPr lang="zh-CN" altLang="en-US" b="1">
                <a:latin typeface="楷体" panose="02010609060101010101" charset="-122"/>
                <a:ea typeface="楷体" panose="02010609060101010101" charset="-122"/>
                <a:sym typeface="+mn-lt"/>
              </a:rPr>
              <a:t>。</a:t>
            </a:r>
            <a:endParaRPr lang="zh-CN" altLang="en-US" b="1">
              <a:latin typeface="楷体" panose="02010609060101010101" charset="-122"/>
              <a:ea typeface="楷体" panose="02010609060101010101" charset="-122"/>
              <a:sym typeface="+mn-lt"/>
            </a:endParaRPr>
          </a:p>
        </p:txBody>
      </p:sp>
      <p:pic>
        <p:nvPicPr>
          <p:cNvPr id="14" name="图片 13" title=""/>
          <p:cNvPicPr>
            <a:picLocks noChangeAspect="1"/>
          </p:cNvPicPr>
          <p:nvPr>
            <p:custDataLst>
              <p:tags r:id="rId13"/>
            </p:custDataLst>
          </p:nvPr>
        </p:nvPicPr>
        <p:blipFill>
          <a:blip r:embed="rId12"/>
          <a:stretch>
            <a:fillRect/>
          </a:stretch>
        </p:blipFill>
        <p:spPr>
          <a:xfrm>
            <a:off x="1125220" y="3081655"/>
            <a:ext cx="1473835" cy="1238250"/>
          </a:xfrm>
          <a:prstGeom prst="rect">
            <a:avLst/>
          </a:prstGeom>
        </p:spPr>
      </p:pic>
      <p:pic>
        <p:nvPicPr>
          <p:cNvPr id="15" name="图片 14" title=""/>
          <p:cNvPicPr>
            <a:picLocks noChangeAspect="1"/>
          </p:cNvPicPr>
          <p:nvPr>
            <p:custDataLst>
              <p:tags r:id="rId15"/>
            </p:custDataLst>
          </p:nvPr>
        </p:nvPicPr>
        <p:blipFill>
          <a:blip r:embed="rId14"/>
          <a:stretch>
            <a:fillRect/>
          </a:stretch>
        </p:blipFill>
        <p:spPr>
          <a:xfrm>
            <a:off x="3680460" y="3082925"/>
            <a:ext cx="1659255" cy="1237615"/>
          </a:xfrm>
          <a:prstGeom prst="rect">
            <a:avLst/>
          </a:prstGeom>
        </p:spPr>
      </p:pic>
      <p:pic>
        <p:nvPicPr>
          <p:cNvPr id="25" name="图片 24" title=""/>
          <p:cNvPicPr>
            <a:picLocks noChangeAspect="1"/>
          </p:cNvPicPr>
          <p:nvPr>
            <p:custDataLst>
              <p:tags r:id="rId17"/>
            </p:custDataLst>
          </p:nvPr>
        </p:nvPicPr>
        <p:blipFill>
          <a:blip r:embed="rId16"/>
          <a:stretch>
            <a:fillRect/>
          </a:stretch>
        </p:blipFill>
        <p:spPr>
          <a:xfrm>
            <a:off x="6047105" y="2986405"/>
            <a:ext cx="1649095" cy="133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nodeType="afterGroup">
                            <p:stCondLst>
                              <p:cond delay="50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 name="文本框 21" title=""/>
          <p:cNvSpPr txBox="1"/>
          <p:nvPr>
            <p:custDataLst>
              <p:tags r:id="rId3"/>
            </p:custDataLst>
          </p:nvPr>
        </p:nvSpPr>
        <p:spPr>
          <a:xfrm>
            <a:off x="711835" y="1323340"/>
            <a:ext cx="8123555" cy="755650"/>
          </a:xfrm>
          <a:prstGeom prst="rect">
            <a:avLst/>
          </a:prstGeom>
          <a:noFill/>
        </p:spPr>
        <p:txBody>
          <a:bodyPr wrap="square" rtlCol="0" anchor="t">
            <a:spAutoFit/>
          </a:bodyPr>
          <a:lstStyle/>
          <a:p>
            <a:pPr indent="17780" algn="just">
              <a:lnSpc>
                <a:spcPct val="120000"/>
              </a:lnSpc>
            </a:pP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【思考与讨论</a:t>
            </a:r>
            <a:r>
              <a:rPr lang="en-US" altLang="zh-CN"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4</a:t>
            </a:r>
            <a:r>
              <a:rPr lang="zh-CN" altLang="en-US" b="1" kern="10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sym typeface="+mn-lt"/>
              </a:rPr>
              <a:t>】</a:t>
            </a:r>
            <a:r>
              <a:rPr lang="zh-CN" altLang="en-US" b="1">
                <a:sym typeface="+mn-lt"/>
              </a:rPr>
              <a:t>离子晶体的熔点是否都较高？分析下表中的数据，能得出什么结论？</a:t>
            </a:r>
            <a:endParaRPr lang="zh-CN" altLang="zh-CN" b="1" kern="100">
              <a:latin typeface="Times New Roman" panose="02020603050405020304" pitchFamily="18" charset="0"/>
              <a:cs typeface="Times New Roman" panose="02020603050405020304" pitchFamily="18" charset="0"/>
              <a:sym typeface="+mn-lt"/>
            </a:endParaRPr>
          </a:p>
        </p:txBody>
      </p:sp>
      <p:pic>
        <p:nvPicPr>
          <p:cNvPr id="23" name="内容占位符 22" title=""/>
          <p:cNvPicPr>
            <a:picLocks noChangeAspect="1"/>
          </p:cNvPicPr>
          <p:nvPr>
            <p:ph idx="1"/>
            <p:custDataLst>
              <p:tags r:id="rId5"/>
            </p:custDataLst>
          </p:nvPr>
        </p:nvPicPr>
        <p:blipFill>
          <a:blip r:embed="rId4"/>
          <a:stretch>
            <a:fillRect/>
          </a:stretch>
        </p:blipFill>
        <p:spPr>
          <a:xfrm>
            <a:off x="270510" y="1011555"/>
            <a:ext cx="681355" cy="735330"/>
          </a:xfrm>
          <a:prstGeom prst="rect">
            <a:avLst/>
          </a:prstGeom>
        </p:spPr>
      </p:pic>
      <p:sp>
        <p:nvSpPr>
          <p:cNvPr id="30" name="AutoShape 10" title=""/>
          <p:cNvSpPr>
            <a:spLocks noChangeArrowheads="1"/>
          </p:cNvSpPr>
          <p:nvPr userDrawn="1">
            <p:custDataLst>
              <p:tags r:id="rId6"/>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1.4</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31" name="组合 30" title=""/>
          <p:cNvGrpSpPr/>
          <p:nvPr>
            <p:custDataLst>
              <p:tags r:id="rId7"/>
            </p:custDataLst>
          </p:nvPr>
        </p:nvGrpSpPr>
        <p:grpSpPr>
          <a:xfrm>
            <a:off x="1280795" y="905510"/>
            <a:ext cx="3154680" cy="9525"/>
            <a:chOff x="2017" y="1426"/>
            <a:chExt cx="4968" cy="15"/>
          </a:xfrm>
        </p:grpSpPr>
        <p:cxnSp>
          <p:nvCxnSpPr>
            <p:cNvPr id="32" name="直接连接符 31"/>
            <p:cNvCxnSpPr/>
            <p:nvPr>
              <p:custDataLst>
                <p:tags r:id="rId8"/>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9"/>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34" name="文本框 33" title=""/>
          <p:cNvSpPr txBox="1"/>
          <p:nvPr>
            <p:custDataLst>
              <p:tags r:id="rId10"/>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离子晶体的物理性质</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graphicFrame>
        <p:nvGraphicFramePr>
          <p:cNvPr id="10" name="表格 10" title=""/>
          <p:cNvGraphicFramePr>
            <a:graphicFrameLocks noGrp="1"/>
          </p:cNvGraphicFramePr>
          <p:nvPr>
            <p:custDataLst>
              <p:tags r:id="rId11"/>
            </p:custDataLst>
          </p:nvPr>
        </p:nvGraphicFramePr>
        <p:xfrm>
          <a:off x="4620824" y="1970675"/>
          <a:ext cx="4214495" cy="2644140"/>
        </p:xfrm>
        <a:graphic>
          <a:graphicData uri="http://schemas.openxmlformats.org/drawingml/2006/table">
            <a:tbl>
              <a:tblPr firstRow="1" bandRow="1">
                <a:tableStyleId>{93296810-A885-4BE3-A3E7-6D5BEEA58F35}</a:tableStyleId>
              </a:tblPr>
              <a:tblGrid>
                <a:gridCol w="974090"/>
                <a:gridCol w="1055370"/>
                <a:gridCol w="1228725"/>
                <a:gridCol w="956310"/>
              </a:tblGrid>
              <a:tr h="339090">
                <a:tc>
                  <a:txBody>
                    <a:bodyPr vert="horz" wrap="square"/>
                    <a:lstStyle/>
                    <a:p>
                      <a:pPr algn="ctr">
                        <a:lnSpc>
                          <a:spcPct val="120000"/>
                        </a:lnSpc>
                        <a:spcBef>
                          <a:spcPct val="0"/>
                        </a:spcBef>
                        <a:spcAft>
                          <a:spcPct val="0"/>
                        </a:spcAft>
                      </a:pPr>
                      <a:r>
                        <a:rPr lang="zh-CN" altLang="en-US" sz="1600" b="1">
                          <a:solidFill>
                            <a:schemeClr val="tx1"/>
                          </a:solidFill>
                          <a:latin typeface="Times New Roman" panose="02020603050405020304" pitchFamily="18" charset="0"/>
                          <a:ea typeface="黑体" panose="02010609060101010101" charset="-122"/>
                          <a:sym typeface="+mn-lt"/>
                        </a:rPr>
                        <a:t>化合物</a:t>
                      </a:r>
                      <a:endParaRPr lang="zh-CN" altLang="en-US"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zh-CN" altLang="en-US" sz="1600" b="1">
                          <a:solidFill>
                            <a:schemeClr val="tx1"/>
                          </a:solidFill>
                          <a:latin typeface="Times New Roman" panose="02020603050405020304" pitchFamily="18" charset="0"/>
                          <a:ea typeface="黑体" panose="02010609060101010101" charset="-122"/>
                          <a:sym typeface="+mn-lt"/>
                        </a:rPr>
                        <a:t>熔点</a:t>
                      </a:r>
                      <a:r>
                        <a:rPr lang="en-US" altLang="zh-CN" sz="1600" b="1">
                          <a:solidFill>
                            <a:schemeClr val="tx1"/>
                          </a:solidFill>
                          <a:latin typeface="Times New Roman" panose="02020603050405020304" pitchFamily="18" charset="0"/>
                          <a:ea typeface="黑体" panose="02010609060101010101" charset="-122"/>
                          <a:sym typeface="+mn-lt"/>
                        </a:rPr>
                        <a:t>/℃ </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zh-CN" altLang="en-US" sz="1600" b="1">
                          <a:solidFill>
                            <a:schemeClr val="tx1"/>
                          </a:solidFill>
                          <a:latin typeface="Times New Roman" panose="02020603050405020304" pitchFamily="18" charset="0"/>
                          <a:ea typeface="黑体" panose="02010609060101010101" charset="-122"/>
                          <a:sym typeface="+mn-lt"/>
                        </a:rPr>
                        <a:t>化合物</a:t>
                      </a:r>
                      <a:endParaRPr lang="zh-CN" altLang="en-US"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marL="0" marR="0" lvl="0" indent="0" algn="ctr" defTabSz="914400" rtl="0" eaLnBrk="1" fontAlgn="auto" latinLnBrk="0" hangingPunct="1">
                        <a:lnSpc>
                          <a:spcPct val="120000"/>
                        </a:lnSpc>
                        <a:spcBef>
                          <a:spcPct val="0"/>
                        </a:spcBef>
                        <a:spcAft>
                          <a:spcPct val="0"/>
                        </a:spcAft>
                        <a:buClrTx/>
                        <a:buSzTx/>
                        <a:buFontTx/>
                        <a:buNone/>
                        <a:defRPr/>
                      </a:pPr>
                      <a:r>
                        <a:rPr lang="zh-CN" altLang="en-US" sz="1600" b="1">
                          <a:solidFill>
                            <a:schemeClr val="tx1"/>
                          </a:solidFill>
                          <a:latin typeface="Times New Roman" panose="02020603050405020304" pitchFamily="18" charset="0"/>
                          <a:ea typeface="黑体" panose="02010609060101010101" charset="-122"/>
                          <a:sym typeface="+mn-lt"/>
                        </a:rPr>
                        <a:t>熔点</a:t>
                      </a:r>
                      <a:r>
                        <a:rPr lang="en-US" altLang="zh-CN" sz="1600" b="1">
                          <a:solidFill>
                            <a:schemeClr val="tx1"/>
                          </a:solidFill>
                          <a:latin typeface="Times New Roman" panose="02020603050405020304" pitchFamily="18" charset="0"/>
                          <a:ea typeface="黑体" panose="02010609060101010101" charset="-122"/>
                          <a:sym typeface="+mn-lt"/>
                        </a:rPr>
                        <a:t>/℃</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r>
              <a:tr h="369570">
                <a:tc>
                  <a:txBody>
                    <a:bodyPr vert="horz" wrap="square"/>
                    <a:lstStyle/>
                    <a:p>
                      <a:pPr marL="0" marR="0" lvl="0" indent="0" algn="ctr" defTabSz="914400" rtl="0" eaLnBrk="1" fontAlgn="auto" latinLnBrk="0" hangingPunct="1">
                        <a:lnSpc>
                          <a:spcPct val="120000"/>
                        </a:lnSpc>
                        <a:spcBef>
                          <a:spcPct val="0"/>
                        </a:spcBef>
                        <a:spcAft>
                          <a:spcPct val="0"/>
                        </a:spcAft>
                        <a:buClrTx/>
                        <a:buSzTx/>
                        <a:buFontTx/>
                        <a:buNone/>
                        <a:defRPr/>
                      </a:pPr>
                      <a:r>
                        <a:rPr lang="en-US" altLang="zh-CN" sz="1600" b="1" err="1">
                          <a:latin typeface="Times New Roman" panose="02020603050405020304" pitchFamily="18" charset="0"/>
                          <a:ea typeface="黑体" panose="02010609060101010101" charset="-122"/>
                          <a:sym typeface="+mn-lt"/>
                        </a:rPr>
                        <a:t>CaO</a:t>
                      </a:r>
                      <a:endParaRPr lang="en-US" altLang="zh-CN" sz="1600" b="1" err="1">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2613</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marL="0" marR="0" lvl="0" indent="0" algn="ctr" defTabSz="914400" rtl="0" eaLnBrk="1" fontAlgn="auto" latinLnBrk="0" hangingPunct="1">
                        <a:lnSpc>
                          <a:spcPct val="120000"/>
                        </a:lnSpc>
                        <a:spcBef>
                          <a:spcPct val="0"/>
                        </a:spcBef>
                        <a:spcAft>
                          <a:spcPct val="0"/>
                        </a:spcAft>
                        <a:buClrTx/>
                        <a:buSzTx/>
                        <a:buFontTx/>
                        <a:buNone/>
                        <a:defRPr/>
                      </a:pPr>
                      <a:r>
                        <a:rPr lang="en-US" altLang="zh-CN" sz="1600" b="1">
                          <a:latin typeface="Times New Roman" panose="02020603050405020304" pitchFamily="18" charset="0"/>
                          <a:ea typeface="黑体" panose="02010609060101010101" charset="-122"/>
                          <a:sym typeface="+mn-lt"/>
                        </a:rPr>
                        <a:t>Na</a:t>
                      </a:r>
                      <a:r>
                        <a:rPr lang="en-US" altLang="zh-CN" sz="1600" b="1" baseline="-25000">
                          <a:latin typeface="Times New Roman" panose="02020603050405020304" pitchFamily="18" charset="0"/>
                          <a:ea typeface="黑体" panose="02010609060101010101" charset="-122"/>
                          <a:sym typeface="+mn-lt"/>
                        </a:rPr>
                        <a:t>2</a:t>
                      </a:r>
                      <a:r>
                        <a:rPr lang="en-US" altLang="zh-CN" sz="1600" b="1">
                          <a:latin typeface="Times New Roman" panose="02020603050405020304" pitchFamily="18" charset="0"/>
                          <a:ea typeface="黑体" panose="02010609060101010101" charset="-122"/>
                          <a:sym typeface="+mn-lt"/>
                        </a:rPr>
                        <a:t>SO</a:t>
                      </a:r>
                      <a:r>
                        <a:rPr lang="en-US" altLang="zh-CN" sz="1600" b="1" baseline="-25000">
                          <a:latin typeface="Times New Roman" panose="02020603050405020304" pitchFamily="18" charset="0"/>
                          <a:ea typeface="黑体" panose="02010609060101010101" charset="-122"/>
                          <a:sym typeface="+mn-lt"/>
                        </a:rPr>
                        <a:t>4</a:t>
                      </a:r>
                      <a:endParaRPr lang="en-US" altLang="zh-CN" sz="1600" b="1" baseline="-25000">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884</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r>
              <a:tr h="350520">
                <a:tc>
                  <a:txBody>
                    <a:bodyPr vert="horz" wrap="square"/>
                    <a:lstStyle/>
                    <a:p>
                      <a:pPr marL="0" marR="0" lvl="0" indent="0" algn="ctr" defTabSz="914400" rtl="0" eaLnBrk="1" fontAlgn="auto" latinLnBrk="0" hangingPunct="1">
                        <a:lnSpc>
                          <a:spcPct val="120000"/>
                        </a:lnSpc>
                        <a:spcBef>
                          <a:spcPct val="0"/>
                        </a:spcBef>
                        <a:spcAft>
                          <a:spcPct val="0"/>
                        </a:spcAft>
                        <a:buClrTx/>
                        <a:buSzTx/>
                        <a:buFontTx/>
                        <a:buNone/>
                        <a:defRPr/>
                      </a:pPr>
                      <a:r>
                        <a:rPr lang="en-US" altLang="zh-CN" sz="1600" b="1">
                          <a:latin typeface="Times New Roman" panose="02020603050405020304" pitchFamily="18" charset="0"/>
                          <a:ea typeface="黑体" panose="02010609060101010101" charset="-122"/>
                          <a:sym typeface="+mn-lt"/>
                        </a:rPr>
                        <a:t>CuCl</a:t>
                      </a:r>
                      <a:r>
                        <a:rPr lang="en-US" altLang="zh-CN" sz="1600" b="1" baseline="-25000">
                          <a:latin typeface="Times New Roman" panose="02020603050405020304" pitchFamily="18" charset="0"/>
                          <a:ea typeface="黑体" panose="02010609060101010101" charset="-122"/>
                          <a:sym typeface="+mn-lt"/>
                        </a:rPr>
                        <a:t>2</a:t>
                      </a:r>
                      <a:endParaRPr lang="en-US" altLang="zh-CN" sz="1600" b="1" baseline="-25000">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1326</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marL="0" marR="0" lvl="0" indent="0" algn="ctr" defTabSz="914400" rtl="0" eaLnBrk="1" fontAlgn="auto" latinLnBrk="0" hangingPunct="1">
                        <a:lnSpc>
                          <a:spcPct val="120000"/>
                        </a:lnSpc>
                        <a:spcBef>
                          <a:spcPct val="0"/>
                        </a:spcBef>
                        <a:spcAft>
                          <a:spcPct val="0"/>
                        </a:spcAft>
                        <a:buClrTx/>
                        <a:buSzTx/>
                        <a:buFontTx/>
                        <a:buNone/>
                        <a:defRPr/>
                      </a:pPr>
                      <a:r>
                        <a:rPr lang="en-US" altLang="zh-CN" sz="1600" b="1">
                          <a:latin typeface="Times New Roman" panose="02020603050405020304" pitchFamily="18" charset="0"/>
                          <a:ea typeface="黑体" panose="02010609060101010101" charset="-122"/>
                          <a:sym typeface="+mn-lt"/>
                        </a:rPr>
                        <a:t>Ca</a:t>
                      </a:r>
                      <a:r>
                        <a:rPr lang="en-US" altLang="zh-CN" sz="1600" b="1" baseline="-25000">
                          <a:latin typeface="Times New Roman" panose="02020603050405020304" pitchFamily="18" charset="0"/>
                          <a:ea typeface="黑体" panose="02010609060101010101" charset="-122"/>
                          <a:sym typeface="+mn-lt"/>
                        </a:rPr>
                        <a:t>2</a:t>
                      </a:r>
                      <a:r>
                        <a:rPr lang="en-US" altLang="zh-CN" sz="1600" b="1">
                          <a:latin typeface="Times New Roman" panose="02020603050405020304" pitchFamily="18" charset="0"/>
                          <a:ea typeface="黑体" panose="02010609060101010101" charset="-122"/>
                          <a:sym typeface="+mn-lt"/>
                        </a:rPr>
                        <a:t>SiO</a:t>
                      </a:r>
                      <a:r>
                        <a:rPr lang="en-US" altLang="zh-CN" sz="1600" b="1" baseline="-25000">
                          <a:latin typeface="Times New Roman" panose="02020603050405020304" pitchFamily="18" charset="0"/>
                          <a:ea typeface="黑体" panose="02010609060101010101" charset="-122"/>
                          <a:sym typeface="+mn-lt"/>
                        </a:rPr>
                        <a:t>4</a:t>
                      </a:r>
                      <a:endParaRPr lang="en-US" altLang="zh-CN" sz="1600" b="1" baseline="-25000">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2130</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r>
              <a:tr h="405765">
                <a:tc>
                  <a:txBody>
                    <a:bodyPr vert="horz" wrap="square"/>
                    <a:lstStyle/>
                    <a:p>
                      <a:pPr algn="ctr">
                        <a:lnSpc>
                          <a:spcPct val="120000"/>
                        </a:lnSpc>
                        <a:spcBef>
                          <a:spcPct val="0"/>
                        </a:spcBef>
                        <a:spcAft>
                          <a:spcPct val="0"/>
                        </a:spcAft>
                      </a:pPr>
                      <a:r>
                        <a:rPr lang="en-US" altLang="zh-CN" sz="1600" b="1">
                          <a:latin typeface="Times New Roman" panose="02020603050405020304" pitchFamily="18" charset="0"/>
                          <a:ea typeface="黑体" panose="02010609060101010101" charset="-122"/>
                          <a:sym typeface="+mn-lt"/>
                        </a:rPr>
                        <a:t>NH</a:t>
                      </a:r>
                      <a:r>
                        <a:rPr lang="en-US" altLang="zh-CN" sz="1600" b="1" baseline="-25000">
                          <a:latin typeface="Times New Roman" panose="02020603050405020304" pitchFamily="18" charset="0"/>
                          <a:ea typeface="黑体" panose="02010609060101010101" charset="-122"/>
                          <a:sym typeface="+mn-lt"/>
                        </a:rPr>
                        <a:t>4</a:t>
                      </a:r>
                      <a:r>
                        <a:rPr lang="en-US" altLang="zh-CN" sz="1600" b="1">
                          <a:latin typeface="Times New Roman" panose="02020603050405020304" pitchFamily="18" charset="0"/>
                          <a:ea typeface="黑体" panose="02010609060101010101" charset="-122"/>
                          <a:sym typeface="+mn-lt"/>
                        </a:rPr>
                        <a:t>NO</a:t>
                      </a:r>
                      <a:r>
                        <a:rPr lang="en-US" altLang="zh-CN" sz="1600" b="1" baseline="-25000">
                          <a:latin typeface="Times New Roman" panose="02020603050405020304" pitchFamily="18" charset="0"/>
                          <a:ea typeface="黑体" panose="02010609060101010101" charset="-122"/>
                          <a:sym typeface="+mn-lt"/>
                        </a:rPr>
                        <a:t>3</a:t>
                      </a:r>
                      <a:endParaRPr lang="en-US" altLang="zh-CN" sz="1600" b="1" baseline="-25000">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169.6</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marL="0" marR="0" lvl="0" indent="0" algn="ctr" defTabSz="914400" rtl="0" eaLnBrk="1" fontAlgn="auto" latinLnBrk="0" hangingPunct="1">
                        <a:lnSpc>
                          <a:spcPct val="120000"/>
                        </a:lnSpc>
                        <a:spcBef>
                          <a:spcPct val="0"/>
                        </a:spcBef>
                        <a:spcAft>
                          <a:spcPct val="0"/>
                        </a:spcAft>
                        <a:buClrTx/>
                        <a:buSzTx/>
                        <a:buFontTx/>
                        <a:buNone/>
                        <a:defRPr/>
                      </a:pPr>
                      <a:r>
                        <a:rPr lang="en-US" altLang="zh-CN" sz="1600" b="1">
                          <a:latin typeface="Times New Roman" panose="02020603050405020304" pitchFamily="18" charset="0"/>
                          <a:ea typeface="黑体" panose="02010609060101010101" charset="-122"/>
                          <a:sym typeface="+mn-lt"/>
                        </a:rPr>
                        <a:t>Na</a:t>
                      </a:r>
                      <a:r>
                        <a:rPr lang="en-US" altLang="zh-CN" sz="1600" b="1" baseline="-25000">
                          <a:latin typeface="Times New Roman" panose="02020603050405020304" pitchFamily="18" charset="0"/>
                          <a:ea typeface="黑体" panose="02010609060101010101" charset="-122"/>
                          <a:sym typeface="+mn-lt"/>
                        </a:rPr>
                        <a:t>3</a:t>
                      </a:r>
                      <a:r>
                        <a:rPr lang="en-US" altLang="zh-CN" sz="1600" b="1">
                          <a:latin typeface="Times New Roman" panose="02020603050405020304" pitchFamily="18" charset="0"/>
                          <a:ea typeface="黑体" panose="02010609060101010101" charset="-122"/>
                          <a:sym typeface="+mn-lt"/>
                        </a:rPr>
                        <a:t>PO</a:t>
                      </a:r>
                      <a:r>
                        <a:rPr lang="en-US" altLang="zh-CN" sz="1600" b="1" baseline="-25000">
                          <a:latin typeface="Times New Roman" panose="02020603050405020304" pitchFamily="18" charset="0"/>
                          <a:ea typeface="黑体" panose="02010609060101010101" charset="-122"/>
                          <a:sym typeface="+mn-lt"/>
                        </a:rPr>
                        <a:t>4</a:t>
                      </a:r>
                      <a:endParaRPr lang="en-US" altLang="zh-CN" sz="1600" b="1" baseline="-25000">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340</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r>
              <a:tr h="377825">
                <a:tc>
                  <a:txBody>
                    <a:bodyPr vert="horz" wrap="square"/>
                    <a:lstStyle/>
                    <a:p>
                      <a:pPr algn="ctr">
                        <a:lnSpc>
                          <a:spcPct val="120000"/>
                        </a:lnSpc>
                        <a:spcBef>
                          <a:spcPct val="0"/>
                        </a:spcBef>
                        <a:spcAft>
                          <a:spcPct val="0"/>
                        </a:spcAft>
                      </a:pPr>
                      <a:r>
                        <a:rPr lang="en-US" altLang="zh-CN" sz="1600" b="1">
                          <a:latin typeface="Times New Roman" panose="02020603050405020304" pitchFamily="18" charset="0"/>
                          <a:ea typeface="黑体" panose="02010609060101010101" charset="-122"/>
                          <a:sym typeface="+mn-lt"/>
                        </a:rPr>
                        <a:t>BaSO</a:t>
                      </a:r>
                      <a:r>
                        <a:rPr lang="en-US" altLang="zh-CN" sz="1600" b="1" baseline="-25000">
                          <a:latin typeface="Times New Roman" panose="02020603050405020304" pitchFamily="18" charset="0"/>
                          <a:ea typeface="黑体" panose="02010609060101010101" charset="-122"/>
                          <a:sym typeface="+mn-lt"/>
                        </a:rPr>
                        <a:t>4</a:t>
                      </a:r>
                      <a:endParaRPr lang="en-US" altLang="zh-CN" sz="1600" b="1" baseline="-25000">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1580</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marL="0" marR="0" lvl="0" indent="0" algn="ctr" defTabSz="914400" rtl="0" eaLnBrk="1" fontAlgn="auto" latinLnBrk="0" hangingPunct="1">
                        <a:lnSpc>
                          <a:spcPct val="120000"/>
                        </a:lnSpc>
                        <a:spcBef>
                          <a:spcPct val="0"/>
                        </a:spcBef>
                        <a:spcAft>
                          <a:spcPct val="0"/>
                        </a:spcAft>
                        <a:buClrTx/>
                        <a:buSzTx/>
                        <a:buFontTx/>
                        <a:buNone/>
                        <a:defRPr/>
                      </a:pPr>
                      <a:r>
                        <a:rPr lang="en-US" altLang="zh-CN" sz="1600" b="1">
                          <a:latin typeface="Times New Roman" panose="02020603050405020304" pitchFamily="18" charset="0"/>
                          <a:ea typeface="黑体" panose="02010609060101010101" charset="-122"/>
                          <a:sym typeface="+mn-lt"/>
                        </a:rPr>
                        <a:t>CH</a:t>
                      </a:r>
                      <a:r>
                        <a:rPr lang="en-US" altLang="zh-CN" sz="1600" b="1" baseline="-25000">
                          <a:latin typeface="Times New Roman" panose="02020603050405020304" pitchFamily="18" charset="0"/>
                          <a:ea typeface="黑体" panose="02010609060101010101" charset="-122"/>
                          <a:sym typeface="+mn-lt"/>
                        </a:rPr>
                        <a:t>3</a:t>
                      </a:r>
                      <a:r>
                        <a:rPr lang="en-US" altLang="zh-CN" sz="1600" b="1">
                          <a:latin typeface="Times New Roman" panose="02020603050405020304" pitchFamily="18" charset="0"/>
                          <a:ea typeface="黑体" panose="02010609060101010101" charset="-122"/>
                          <a:sym typeface="+mn-lt"/>
                        </a:rPr>
                        <a:t>COOCs</a:t>
                      </a:r>
                      <a:endParaRPr lang="en-US" altLang="zh-CN" sz="1600" b="1">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194</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r>
              <a:tr h="769620">
                <a:tc>
                  <a:txBody>
                    <a:bodyPr vert="horz" wrap="square"/>
                    <a:lstStyle/>
                    <a:p>
                      <a:pPr algn="ctr">
                        <a:lnSpc>
                          <a:spcPct val="120000"/>
                        </a:lnSpc>
                        <a:spcBef>
                          <a:spcPct val="0"/>
                        </a:spcBef>
                        <a:spcAft>
                          <a:spcPct val="0"/>
                        </a:spcAft>
                      </a:pPr>
                      <a:r>
                        <a:rPr lang="en-US" altLang="zh-CN" sz="1600" b="1">
                          <a:latin typeface="Times New Roman" panose="02020603050405020304" pitchFamily="18" charset="0"/>
                          <a:ea typeface="黑体" panose="02010609060101010101" charset="-122"/>
                          <a:sym typeface="+mn-lt"/>
                        </a:rPr>
                        <a:t>LiPF</a:t>
                      </a:r>
                      <a:r>
                        <a:rPr lang="en-US" altLang="zh-CN" sz="1600" b="1" baseline="-25000">
                          <a:latin typeface="Times New Roman" panose="02020603050405020304" pitchFamily="18" charset="0"/>
                          <a:ea typeface="黑体" panose="02010609060101010101" charset="-122"/>
                          <a:sym typeface="+mn-lt"/>
                        </a:rPr>
                        <a:t>6</a:t>
                      </a:r>
                      <a:endParaRPr lang="en-US" altLang="zh-CN" sz="1600" b="1" baseline="-25000">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200</a:t>
                      </a:r>
                      <a:endParaRPr lang="en-US" altLang="zh-CN" sz="1600" b="1">
                        <a:solidFill>
                          <a:schemeClr val="tx1"/>
                        </a:solidFill>
                        <a:latin typeface="Times New Roman" panose="02020603050405020304" pitchFamily="18" charset="0"/>
                        <a:ea typeface="黑体" panose="02010609060101010101" charset="-122"/>
                        <a:sym typeface="+mn-lt"/>
                      </a:endParaRPr>
                    </a:p>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a:t>
                      </a:r>
                      <a:r>
                        <a:rPr lang="zh-CN" altLang="en-US" sz="1600" b="1">
                          <a:solidFill>
                            <a:schemeClr val="tx1"/>
                          </a:solidFill>
                          <a:latin typeface="Times New Roman" panose="02020603050405020304" pitchFamily="18" charset="0"/>
                          <a:ea typeface="黑体" panose="02010609060101010101" charset="-122"/>
                          <a:sym typeface="+mn-lt"/>
                        </a:rPr>
                        <a:t>分解温度</a:t>
                      </a:r>
                      <a:r>
                        <a:rPr lang="en-US" altLang="zh-CN" sz="1600" b="1">
                          <a:solidFill>
                            <a:schemeClr val="tx1"/>
                          </a:solidFill>
                          <a:latin typeface="Times New Roman" panose="02020603050405020304" pitchFamily="18" charset="0"/>
                          <a:ea typeface="黑体" panose="02010609060101010101" charset="-122"/>
                          <a:sym typeface="+mn-lt"/>
                        </a:rPr>
                        <a:t>)</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latin typeface="Times New Roman" panose="02020603050405020304" pitchFamily="18" charset="0"/>
                          <a:ea typeface="黑体" panose="02010609060101010101" charset="-122"/>
                          <a:sym typeface="+mn-lt"/>
                        </a:rPr>
                        <a:t>NaNO</a:t>
                      </a:r>
                      <a:r>
                        <a:rPr lang="en-US" altLang="zh-CN" sz="1600" b="1" baseline="-25000">
                          <a:latin typeface="Times New Roman" panose="02020603050405020304" pitchFamily="18" charset="0"/>
                          <a:ea typeface="黑体" panose="02010609060101010101" charset="-122"/>
                          <a:sym typeface="+mn-lt"/>
                        </a:rPr>
                        <a:t>2</a:t>
                      </a:r>
                      <a:endParaRPr lang="en-US" altLang="zh-CN" sz="1600" b="1" baseline="-25000">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c>
                  <a:txBody>
                    <a:bodyPr vert="horz" wrap="square"/>
                    <a:lstStyle/>
                    <a:p>
                      <a:pPr algn="ctr">
                        <a:lnSpc>
                          <a:spcPct val="120000"/>
                        </a:lnSpc>
                        <a:spcBef>
                          <a:spcPct val="0"/>
                        </a:spcBef>
                        <a:spcAft>
                          <a:spcPct val="0"/>
                        </a:spcAft>
                      </a:pPr>
                      <a:r>
                        <a:rPr lang="en-US" altLang="zh-CN" sz="1600" b="1">
                          <a:solidFill>
                            <a:schemeClr val="tx1"/>
                          </a:solidFill>
                          <a:latin typeface="Times New Roman" panose="02020603050405020304" pitchFamily="18" charset="0"/>
                          <a:ea typeface="黑体" panose="02010609060101010101" charset="-122"/>
                          <a:sym typeface="+mn-lt"/>
                        </a:rPr>
                        <a:t>270</a:t>
                      </a:r>
                      <a:endParaRPr lang="en-US" altLang="zh-CN" sz="1600" b="1">
                        <a:solidFill>
                          <a:schemeClr val="tx1"/>
                        </a:solidFill>
                        <a:latin typeface="Times New Roman" panose="02020603050405020304" pitchFamily="18" charset="0"/>
                        <a:ea typeface="黑体" panose="02010609060101010101" charset="-122"/>
                        <a:cs typeface="+mn-ea"/>
                        <a:sym typeface="+mn-lt"/>
                      </a:endParaRPr>
                    </a:p>
                  </a:txBody>
                  <a:tcPr marL="68580" marR="68580" marT="34290" marB="34290" anchor="ctr"/>
                </a:tc>
              </a:tr>
            </a:tbl>
          </a:graphicData>
        </a:graphic>
      </p:graphicFrame>
      <p:sp>
        <p:nvSpPr>
          <p:cNvPr id="2" name="文本框 1" title=""/>
          <p:cNvSpPr txBox="1"/>
          <p:nvPr>
            <p:custDataLst>
              <p:tags r:id="rId12"/>
            </p:custDataLst>
          </p:nvPr>
        </p:nvSpPr>
        <p:spPr>
          <a:xfrm>
            <a:off x="495935" y="2053590"/>
            <a:ext cx="3939540" cy="829945"/>
          </a:xfrm>
          <a:prstGeom prst="rect">
            <a:avLst/>
          </a:prstGeom>
          <a:noFill/>
        </p:spPr>
        <p:txBody>
          <a:bodyPr wrap="square" rtlCol="0">
            <a:spAutoFit/>
          </a:bodyPr>
          <a:lstStyle/>
          <a:p>
            <a:pPr>
              <a:lnSpc>
                <a:spcPct val="150000"/>
              </a:lnSpc>
            </a:pPr>
            <a:r>
              <a:rPr lang="zh-CN" altLang="en-US" sz="1600" b="1">
                <a:latin typeface="楷体" panose="02010609060101010101" charset="-122"/>
                <a:ea typeface="楷体" panose="02010609060101010101" charset="-122"/>
                <a:sym typeface="+mn-lt"/>
              </a:rPr>
              <a:t>①从表中数据可知，离子晶体的熔点差异也较大。</a:t>
            </a:r>
            <a:endParaRPr lang="zh-CN" altLang="en-US" sz="1600" b="1">
              <a:latin typeface="楷体" panose="02010609060101010101" charset="-122"/>
              <a:ea typeface="楷体" panose="02010609060101010101" charset="-122"/>
              <a:sym typeface="+mn-lt"/>
            </a:endParaRPr>
          </a:p>
        </p:txBody>
      </p:sp>
      <p:sp>
        <p:nvSpPr>
          <p:cNvPr id="4" name="文本框 3" title=""/>
          <p:cNvSpPr txBox="1"/>
          <p:nvPr>
            <p:custDataLst>
              <p:tags r:id="rId13"/>
            </p:custDataLst>
          </p:nvPr>
        </p:nvSpPr>
        <p:spPr>
          <a:xfrm>
            <a:off x="495935" y="2824480"/>
            <a:ext cx="4124960" cy="1938020"/>
          </a:xfrm>
          <a:prstGeom prst="rect">
            <a:avLst/>
          </a:prstGeom>
          <a:noFill/>
        </p:spPr>
        <p:txBody>
          <a:bodyPr wrap="square" rtlCol="0">
            <a:spAutoFit/>
          </a:bodyPr>
          <a:lstStyle/>
          <a:p>
            <a:pPr>
              <a:lnSpc>
                <a:spcPct val="150000"/>
              </a:lnSpc>
            </a:pPr>
            <a:r>
              <a:rPr lang="zh-CN" altLang="en-US" sz="1600" b="1">
                <a:latin typeface="楷体" panose="02010609060101010101" charset="-122"/>
                <a:ea typeface="楷体" panose="02010609060101010101" charset="-122"/>
                <a:sym typeface="+mn-lt"/>
              </a:rPr>
              <a:t>②从表中还可以发现，大量离子晶体的阴离子或阳离子不是单原子，离子组成差异较大，有些晶体中还存在共价键、氢键等，然而贯穿整个晶体的主要作用力仍是阴阳离子之间的作用力。</a:t>
            </a:r>
            <a:endParaRPr lang="zh-CN" altLang="en-US" sz="1600" b="1">
              <a:latin typeface="楷体" panose="02010609060101010101" charset="-122"/>
              <a:ea typeface="楷体" panose="02010609060101010101" charset="-122"/>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3"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0" name="AutoShape 10" title=""/>
          <p:cNvSpPr>
            <a:spLocks noChangeArrowheads="1"/>
          </p:cNvSpPr>
          <p:nvPr userDrawn="1">
            <p:custDataLst>
              <p:tags r:id="rId3"/>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1.5</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31" name="组合 30" title=""/>
          <p:cNvGrpSpPr/>
          <p:nvPr>
            <p:custDataLst>
              <p:tags r:id="rId4"/>
            </p:custDataLst>
          </p:nvPr>
        </p:nvGrpSpPr>
        <p:grpSpPr>
          <a:xfrm>
            <a:off x="1280795" y="905510"/>
            <a:ext cx="3154680" cy="9525"/>
            <a:chOff x="2017" y="1426"/>
            <a:chExt cx="4968" cy="15"/>
          </a:xfrm>
        </p:grpSpPr>
        <p:cxnSp>
          <p:nvCxnSpPr>
            <p:cNvPr id="32" name="直接连接符 31"/>
            <p:cNvCxnSpPr/>
            <p:nvPr>
              <p:custDataLst>
                <p:tags r:id="rId5"/>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6"/>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34" name="文本框 33" title=""/>
          <p:cNvSpPr txBox="1"/>
          <p:nvPr>
            <p:custDataLst>
              <p:tags r:id="rId7"/>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离子液体</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2" title=""/>
          <p:cNvSpPr txBox="1"/>
          <p:nvPr>
            <p:custDataLst>
              <p:tags r:id="rId8"/>
            </p:custDataLst>
          </p:nvPr>
        </p:nvSpPr>
        <p:spPr>
          <a:xfrm>
            <a:off x="516890" y="1147445"/>
            <a:ext cx="8191500" cy="1938020"/>
          </a:xfrm>
          <a:prstGeom prst="rect">
            <a:avLst/>
          </a:prstGeom>
          <a:noFill/>
        </p:spPr>
        <p:txBody>
          <a:bodyPr wrap="square" rtlCol="0" anchor="t">
            <a:spAutoFit/>
          </a:bodyPr>
          <a:lstStyle/>
          <a:p>
            <a:pPr marL="285750" indent="-285750" fontAlgn="auto">
              <a:lnSpc>
                <a:spcPct val="150000"/>
              </a:lnSpc>
              <a:buClr>
                <a:srgbClr val="FF0000"/>
              </a:buClr>
              <a:buFont typeface="Wingdings" panose="05000000000000000000" charset="0"/>
              <a:buChar char="Ø"/>
            </a:pPr>
            <a:r>
              <a:rPr lang="zh-CN" altLang="en-US" sz="1600" b="1">
                <a:latin typeface="Times New Roman" panose="02020603050405020304" pitchFamily="18" charset="0"/>
                <a:cs typeface="Times New Roman" panose="02020603050405020304" pitchFamily="18" charset="0"/>
                <a:sym typeface="+mn-ea"/>
              </a:rPr>
              <a:t>离子晶体的熔点，有的很高，如CaO的熔点为2613 ℃，有的较低，如NH</a:t>
            </a:r>
            <a:r>
              <a:rPr lang="en-US" altLang="zh-CN" sz="1600" b="1" baseline="-25000">
                <a:latin typeface="Times New Roman" panose="02020603050405020304" pitchFamily="18" charset="0"/>
                <a:cs typeface="Times New Roman" panose="02020603050405020304" pitchFamily="18" charset="0"/>
                <a:sym typeface="+mn-ea"/>
              </a:rPr>
              <a:t>4</a:t>
            </a:r>
            <a:r>
              <a:rPr lang="zh-CN" altLang="en-US" sz="1600" b="1">
                <a:latin typeface="Times New Roman" panose="02020603050405020304" pitchFamily="18" charset="0"/>
                <a:cs typeface="Times New Roman" panose="02020603050405020304" pitchFamily="18" charset="0"/>
                <a:sym typeface="+mn-ea"/>
              </a:rPr>
              <a:t>NO</a:t>
            </a:r>
            <a:r>
              <a:rPr lang="en-US" altLang="zh-CN" sz="1600" b="1" baseline="-25000">
                <a:latin typeface="Times New Roman" panose="02020603050405020304" pitchFamily="18" charset="0"/>
                <a:cs typeface="Times New Roman" panose="02020603050405020304" pitchFamily="18" charset="0"/>
                <a:sym typeface="+mn-ea"/>
              </a:rPr>
              <a:t>3</a:t>
            </a:r>
            <a:r>
              <a:rPr lang="zh-CN" altLang="en-US" sz="1600" b="1">
                <a:latin typeface="Times New Roman" panose="02020603050405020304" pitchFamily="18" charset="0"/>
                <a:cs typeface="Times New Roman" panose="02020603050405020304" pitchFamily="18" charset="0"/>
                <a:sym typeface="+mn-ea"/>
              </a:rPr>
              <a:t>、Ca(H</a:t>
            </a:r>
            <a:r>
              <a:rPr lang="en-US" altLang="zh-CN" sz="1600" b="1" baseline="-25000">
                <a:latin typeface="Times New Roman" panose="02020603050405020304" pitchFamily="18" charset="0"/>
                <a:cs typeface="Times New Roman" panose="02020603050405020304" pitchFamily="18" charset="0"/>
                <a:sym typeface="+mn-ea"/>
              </a:rPr>
              <a:t>2</a:t>
            </a:r>
            <a:r>
              <a:rPr lang="zh-CN" altLang="en-US" sz="1600" b="1">
                <a:latin typeface="Times New Roman" panose="02020603050405020304" pitchFamily="18" charset="0"/>
                <a:cs typeface="Times New Roman" panose="02020603050405020304" pitchFamily="18" charset="0"/>
                <a:sym typeface="+mn-ea"/>
              </a:rPr>
              <a:t>PO</a:t>
            </a:r>
            <a:r>
              <a:rPr lang="en-US" altLang="zh-CN" sz="1600" b="1" baseline="-25000">
                <a:latin typeface="Times New Roman" panose="02020603050405020304" pitchFamily="18" charset="0"/>
                <a:cs typeface="Times New Roman" panose="02020603050405020304" pitchFamily="18" charset="0"/>
                <a:sym typeface="+mn-ea"/>
              </a:rPr>
              <a:t>4</a:t>
            </a:r>
            <a:r>
              <a:rPr lang="zh-CN" altLang="en-US" sz="1600" b="1">
                <a:latin typeface="Times New Roman" panose="02020603050405020304" pitchFamily="18" charset="0"/>
                <a:cs typeface="Times New Roman" panose="02020603050405020304" pitchFamily="18" charset="0"/>
                <a:sym typeface="+mn-ea"/>
              </a:rPr>
              <a:t>)</a:t>
            </a:r>
            <a:r>
              <a:rPr lang="en-US" altLang="zh-CN" sz="1600" b="1" baseline="-25000">
                <a:latin typeface="Times New Roman" panose="02020603050405020304" pitchFamily="18" charset="0"/>
                <a:cs typeface="Times New Roman" panose="02020603050405020304" pitchFamily="18" charset="0"/>
                <a:sym typeface="+mn-ea"/>
              </a:rPr>
              <a:t>2</a:t>
            </a:r>
            <a:r>
              <a:rPr lang="zh-CN" altLang="en-US" sz="1600" b="1">
                <a:latin typeface="Times New Roman" panose="02020603050405020304" pitchFamily="18" charset="0"/>
                <a:cs typeface="Times New Roman" panose="02020603050405020304" pitchFamily="18" charset="0"/>
                <a:sym typeface="+mn-ea"/>
              </a:rPr>
              <a:t>的熔点分别为170 ℃、109 ℃。早在1914年就有人发现，</a:t>
            </a:r>
            <a:r>
              <a:rPr lang="zh-CN" altLang="en-US" sz="1600" b="1">
                <a:solidFill>
                  <a:srgbClr val="7030A0"/>
                </a:solidFill>
                <a:latin typeface="Times New Roman" panose="02020603050405020304" pitchFamily="18" charset="0"/>
                <a:cs typeface="Times New Roman" panose="02020603050405020304" pitchFamily="18" charset="0"/>
                <a:sym typeface="+mn-ea"/>
              </a:rPr>
              <a:t>引入有机基团可降低离子化合物的熔点</a:t>
            </a:r>
            <a:r>
              <a:rPr lang="zh-CN" altLang="en-US" sz="1600" b="1">
                <a:latin typeface="Times New Roman" panose="02020603050405020304" pitchFamily="18" charset="0"/>
                <a:cs typeface="Times New Roman" panose="02020603050405020304" pitchFamily="18" charset="0"/>
                <a:sym typeface="+mn-ea"/>
              </a:rPr>
              <a:t>，如C</a:t>
            </a:r>
            <a:r>
              <a:rPr lang="en-US" altLang="zh-CN" sz="1600" b="1" baseline="-25000">
                <a:latin typeface="Times New Roman" panose="02020603050405020304" pitchFamily="18" charset="0"/>
                <a:cs typeface="Times New Roman" panose="02020603050405020304" pitchFamily="18" charset="0"/>
                <a:sym typeface="+mn-ea"/>
              </a:rPr>
              <a:t>2</a:t>
            </a:r>
            <a:r>
              <a:rPr lang="zh-CN" altLang="en-US" sz="1600" b="1">
                <a:latin typeface="Times New Roman" panose="02020603050405020304" pitchFamily="18" charset="0"/>
                <a:cs typeface="Times New Roman" panose="02020603050405020304" pitchFamily="18" charset="0"/>
                <a:sym typeface="+mn-ea"/>
              </a:rPr>
              <a:t>H</a:t>
            </a:r>
            <a:r>
              <a:rPr lang="en-US" altLang="zh-CN" sz="1600" b="1" baseline="-25000">
                <a:latin typeface="Times New Roman" panose="02020603050405020304" pitchFamily="18" charset="0"/>
                <a:cs typeface="Times New Roman" panose="02020603050405020304" pitchFamily="18" charset="0"/>
                <a:sym typeface="+mn-ea"/>
              </a:rPr>
              <a:t>5</a:t>
            </a:r>
            <a:r>
              <a:rPr lang="zh-CN" altLang="en-US" sz="1600" b="1">
                <a:latin typeface="Times New Roman" panose="02020603050405020304" pitchFamily="18" charset="0"/>
                <a:cs typeface="Times New Roman" panose="02020603050405020304" pitchFamily="18" charset="0"/>
                <a:sym typeface="+mn-ea"/>
              </a:rPr>
              <a:t>NH</a:t>
            </a:r>
            <a:r>
              <a:rPr lang="en-US" altLang="zh-CN" sz="1600" b="1" baseline="-25000">
                <a:latin typeface="Times New Roman" panose="02020603050405020304" pitchFamily="18" charset="0"/>
                <a:cs typeface="Times New Roman" panose="02020603050405020304" pitchFamily="18" charset="0"/>
                <a:sym typeface="+mn-ea"/>
              </a:rPr>
              <a:t>3</a:t>
            </a:r>
            <a:r>
              <a:rPr lang="zh-CN" altLang="en-US" sz="1600" b="1">
                <a:latin typeface="Times New Roman" panose="02020603050405020304" pitchFamily="18" charset="0"/>
                <a:cs typeface="Times New Roman" panose="02020603050405020304" pitchFamily="18" charset="0"/>
                <a:sym typeface="+mn-ea"/>
              </a:rPr>
              <a:t>NO</a:t>
            </a:r>
            <a:r>
              <a:rPr lang="en-US" altLang="zh-CN" sz="1600" b="1" baseline="-25000">
                <a:latin typeface="Times New Roman" panose="02020603050405020304" pitchFamily="18" charset="0"/>
                <a:cs typeface="Times New Roman" panose="02020603050405020304" pitchFamily="18" charset="0"/>
                <a:sym typeface="+mn-ea"/>
              </a:rPr>
              <a:t>3</a:t>
            </a:r>
            <a:r>
              <a:rPr lang="zh-CN" altLang="en-US" sz="1600" b="1">
                <a:latin typeface="Times New Roman" panose="02020603050405020304" pitchFamily="18" charset="0"/>
                <a:cs typeface="Times New Roman" panose="02020603050405020304" pitchFamily="18" charset="0"/>
                <a:sym typeface="+mn-ea"/>
              </a:rPr>
              <a:t>的熔点只有12℃，比NH</a:t>
            </a:r>
            <a:r>
              <a:rPr lang="en-US" altLang="zh-CN" sz="1600" b="1" baseline="-25000">
                <a:latin typeface="Times New Roman" panose="02020603050405020304" pitchFamily="18" charset="0"/>
                <a:cs typeface="Times New Roman" panose="02020603050405020304" pitchFamily="18" charset="0"/>
                <a:sym typeface="+mn-ea"/>
              </a:rPr>
              <a:t>4</a:t>
            </a:r>
            <a:r>
              <a:rPr lang="zh-CN" altLang="en-US" sz="1600" b="1">
                <a:latin typeface="Times New Roman" panose="02020603050405020304" pitchFamily="18" charset="0"/>
                <a:cs typeface="Times New Roman" panose="02020603050405020304" pitchFamily="18" charset="0"/>
                <a:sym typeface="+mn-ea"/>
              </a:rPr>
              <a:t>NO</a:t>
            </a:r>
            <a:r>
              <a:rPr lang="en-US" altLang="zh-CN" sz="1600" b="1" baseline="-25000">
                <a:latin typeface="Times New Roman" panose="02020603050405020304" pitchFamily="18" charset="0"/>
                <a:cs typeface="Times New Roman" panose="02020603050405020304" pitchFamily="18" charset="0"/>
                <a:sym typeface="+mn-ea"/>
              </a:rPr>
              <a:t>3</a:t>
            </a:r>
            <a:r>
              <a:rPr lang="zh-CN" altLang="en-US" sz="1600" b="1">
                <a:latin typeface="Times New Roman" panose="02020603050405020304" pitchFamily="18" charset="0"/>
                <a:cs typeface="Times New Roman" panose="02020603050405020304" pitchFamily="18" charset="0"/>
                <a:sym typeface="+mn-ea"/>
              </a:rPr>
              <a:t>低了158 ℃!到20世纪90年代，随着室温或稍高于室温时呈液态的离子化合物的优异性质不断被开发利用，才意识到它们的巨大价值，并将它们定义为</a:t>
            </a:r>
            <a:r>
              <a:rPr lang="zh-CN" altLang="en-US" sz="1600" b="1">
                <a:solidFill>
                  <a:srgbClr val="F0008C"/>
                </a:solidFill>
                <a:latin typeface="Times New Roman" panose="02020603050405020304" pitchFamily="18" charset="0"/>
                <a:cs typeface="Times New Roman" panose="02020603050405020304" pitchFamily="18" charset="0"/>
                <a:sym typeface="+mn-ea"/>
              </a:rPr>
              <a:t>离子液体</a:t>
            </a:r>
            <a:r>
              <a:rPr lang="zh-CN" altLang="en-US" sz="1600" b="1">
                <a:latin typeface="Times New Roman" panose="02020603050405020304" pitchFamily="18" charset="0"/>
                <a:cs typeface="Times New Roman" panose="02020603050405020304" pitchFamily="18" charset="0"/>
                <a:sym typeface="+mn-ea"/>
              </a:rPr>
              <a:t>。</a:t>
            </a:r>
            <a:endParaRPr lang="zh-CN" altLang="en-US" sz="1600" b="1">
              <a:latin typeface="Times New Roman" panose="02020603050405020304" pitchFamily="18" charset="0"/>
              <a:cs typeface="Times New Roman" panose="02020603050405020304" pitchFamily="18" charset="0"/>
              <a:sym typeface="+mn-ea"/>
            </a:endParaRPr>
          </a:p>
        </p:txBody>
      </p:sp>
      <p:sp>
        <p:nvSpPr>
          <p:cNvPr id="4" name="文本框 3" title=""/>
          <p:cNvSpPr txBox="1"/>
          <p:nvPr>
            <p:custDataLst>
              <p:tags r:id="rId9"/>
            </p:custDataLst>
          </p:nvPr>
        </p:nvSpPr>
        <p:spPr>
          <a:xfrm>
            <a:off x="516890" y="3196590"/>
            <a:ext cx="8255000" cy="1198880"/>
          </a:xfrm>
          <a:prstGeom prst="rect">
            <a:avLst/>
          </a:prstGeom>
          <a:noFill/>
        </p:spPr>
        <p:txBody>
          <a:bodyPr wrap="square" rtlCol="0" anchor="t">
            <a:spAutoFit/>
          </a:bodyPr>
          <a:lstStyle/>
          <a:p>
            <a:pPr marL="285750" indent="-285750" fontAlgn="auto">
              <a:lnSpc>
                <a:spcPct val="150000"/>
              </a:lnSpc>
              <a:buClr>
                <a:srgbClr val="FF0000"/>
              </a:buClr>
              <a:buFont typeface="Wingdings" panose="05000000000000000000" charset="0"/>
              <a:buChar char="Ø"/>
            </a:pPr>
            <a:r>
              <a:rPr lang="zh-CN" altLang="en-US" sz="1600" b="1">
                <a:solidFill>
                  <a:srgbClr val="7030A0"/>
                </a:solidFill>
                <a:latin typeface="Times New Roman" panose="02020603050405020304" pitchFamily="18" charset="0"/>
                <a:cs typeface="Times New Roman" panose="02020603050405020304" pitchFamily="18" charset="0"/>
                <a:sym typeface="+mn-ea"/>
              </a:rPr>
              <a:t>大多数离子液体含有体积很大的阴、阳离子</a:t>
            </a:r>
            <a:r>
              <a:rPr lang="zh-CN" altLang="en-US" sz="1600" b="1">
                <a:latin typeface="Times New Roman" panose="02020603050405020304" pitchFamily="18" charset="0"/>
                <a:cs typeface="Times New Roman" panose="02020603050405020304" pitchFamily="18" charset="0"/>
                <a:sym typeface="+mn-ea"/>
              </a:rPr>
              <a:t>。常见的阴离子如四氯铝酸根（A</a:t>
            </a:r>
            <a:r>
              <a:rPr lang="en-US" altLang="zh-CN" sz="1600" b="1">
                <a:latin typeface="Times New Roman" panose="02020603050405020304" pitchFamily="18" charset="0"/>
                <a:cs typeface="Times New Roman" panose="02020603050405020304" pitchFamily="18" charset="0"/>
                <a:sym typeface="+mn-ea"/>
              </a:rPr>
              <a:t>l</a:t>
            </a:r>
            <a:r>
              <a:rPr lang="zh-CN" altLang="en-US" sz="1600" b="1">
                <a:latin typeface="Times New Roman" panose="02020603050405020304" pitchFamily="18" charset="0"/>
                <a:cs typeface="Times New Roman" panose="02020603050405020304" pitchFamily="18" charset="0"/>
                <a:sym typeface="+mn-ea"/>
              </a:rPr>
              <a:t>Cl</a:t>
            </a:r>
            <a:r>
              <a:rPr lang="en-US" altLang="zh-CN" sz="1600" b="1" baseline="-25000">
                <a:latin typeface="Times New Roman" panose="02020603050405020304" pitchFamily="18" charset="0"/>
                <a:cs typeface="Times New Roman" panose="02020603050405020304" pitchFamily="18" charset="0"/>
                <a:sym typeface="+mn-ea"/>
              </a:rPr>
              <a:t>4</a:t>
            </a:r>
            <a:r>
              <a:rPr lang="en-US" altLang="zh-CN" sz="1600" b="1" baseline="30000">
                <a:latin typeface="Times New Roman" panose="02020603050405020304" pitchFamily="18" charset="0"/>
                <a:cs typeface="Times New Roman" panose="02020603050405020304" pitchFamily="18" charset="0"/>
                <a:sym typeface="+mn-ea"/>
              </a:rPr>
              <a:t>-</a:t>
            </a:r>
            <a:r>
              <a:rPr lang="zh-CN" altLang="en-US" sz="1600" b="1">
                <a:latin typeface="Times New Roman" panose="02020603050405020304" pitchFamily="18" charset="0"/>
                <a:cs typeface="Times New Roman" panose="02020603050405020304" pitchFamily="18" charset="0"/>
                <a:sym typeface="+mn-ea"/>
              </a:rPr>
              <a:t>)、六氟磷酸根（PF</a:t>
            </a:r>
            <a:r>
              <a:rPr lang="en-US" altLang="zh-CN" sz="1600" b="1" baseline="-25000">
                <a:latin typeface="Times New Roman" panose="02020603050405020304" pitchFamily="18" charset="0"/>
                <a:cs typeface="Times New Roman" panose="02020603050405020304" pitchFamily="18" charset="0"/>
                <a:sym typeface="+mn-ea"/>
              </a:rPr>
              <a:t>6</a:t>
            </a:r>
            <a:r>
              <a:rPr lang="en-US" altLang="zh-CN" sz="1600" b="1" baseline="30000">
                <a:latin typeface="Times New Roman" panose="02020603050405020304" pitchFamily="18" charset="0"/>
                <a:cs typeface="Times New Roman" panose="02020603050405020304" pitchFamily="18" charset="0"/>
                <a:sym typeface="+mn-ea"/>
              </a:rPr>
              <a:t>-</a:t>
            </a:r>
            <a:r>
              <a:rPr lang="zh-CN" altLang="en-US" sz="1600" b="1">
                <a:latin typeface="Times New Roman" panose="02020603050405020304" pitchFamily="18" charset="0"/>
                <a:cs typeface="Times New Roman" panose="02020603050405020304" pitchFamily="18" charset="0"/>
                <a:sym typeface="+mn-ea"/>
              </a:rPr>
              <a:t>)、四氟硼酸根（BF</a:t>
            </a:r>
            <a:r>
              <a:rPr lang="en-US" altLang="zh-CN" sz="1600" b="1" baseline="-25000">
                <a:latin typeface="Times New Roman" panose="02020603050405020304" pitchFamily="18" charset="0"/>
                <a:cs typeface="Times New Roman" panose="02020603050405020304" pitchFamily="18" charset="0"/>
                <a:sym typeface="+mn-ea"/>
              </a:rPr>
              <a:t>4</a:t>
            </a:r>
            <a:r>
              <a:rPr lang="en-US" altLang="zh-CN" sz="1600" b="1" baseline="30000">
                <a:latin typeface="Times New Roman" panose="02020603050405020304" pitchFamily="18" charset="0"/>
                <a:cs typeface="Times New Roman" panose="02020603050405020304" pitchFamily="18" charset="0"/>
                <a:sym typeface="+mn-ea"/>
              </a:rPr>
              <a:t>-</a:t>
            </a:r>
            <a:r>
              <a:rPr lang="zh-CN" altLang="en-US" sz="1600" b="1">
                <a:latin typeface="Times New Roman" panose="02020603050405020304" pitchFamily="18" charset="0"/>
                <a:cs typeface="Times New Roman" panose="02020603050405020304" pitchFamily="18" charset="0"/>
                <a:sym typeface="+mn-ea"/>
              </a:rPr>
              <a:t>）等，常见的阳离子如季铵离子(R</a:t>
            </a:r>
            <a:r>
              <a:rPr lang="en-US" altLang="zh-CN" sz="1600" b="1" baseline="-25000">
                <a:latin typeface="Times New Roman" panose="02020603050405020304" pitchFamily="18" charset="0"/>
                <a:cs typeface="Times New Roman" panose="02020603050405020304" pitchFamily="18" charset="0"/>
                <a:sym typeface="+mn-ea"/>
              </a:rPr>
              <a:t>4</a:t>
            </a:r>
            <a:r>
              <a:rPr lang="zh-CN" altLang="en-US" sz="1600" b="1">
                <a:latin typeface="Times New Roman" panose="02020603050405020304" pitchFamily="18" charset="0"/>
                <a:cs typeface="Times New Roman" panose="02020603050405020304" pitchFamily="18" charset="0"/>
                <a:sym typeface="+mn-ea"/>
              </a:rPr>
              <a:t>N</a:t>
            </a:r>
            <a:r>
              <a:rPr lang="en-US" altLang="zh-CN" sz="1600" b="1" baseline="30000">
                <a:latin typeface="Times New Roman" panose="02020603050405020304" pitchFamily="18" charset="0"/>
                <a:cs typeface="Times New Roman" panose="02020603050405020304" pitchFamily="18" charset="0"/>
                <a:sym typeface="+mn-ea"/>
              </a:rPr>
              <a:t>+</a:t>
            </a:r>
            <a:r>
              <a:rPr lang="zh-CN" altLang="en-US" sz="1600" b="1">
                <a:latin typeface="Times New Roman" panose="02020603050405020304" pitchFamily="18" charset="0"/>
                <a:cs typeface="Times New Roman" panose="02020603050405020304" pitchFamily="18" charset="0"/>
                <a:sym typeface="+mn-ea"/>
              </a:rPr>
              <a:t>，即NH</a:t>
            </a:r>
            <a:r>
              <a:rPr lang="en-US" altLang="zh-CN" sz="1600" b="1" baseline="-25000">
                <a:latin typeface="Times New Roman" panose="02020603050405020304" pitchFamily="18" charset="0"/>
                <a:cs typeface="Times New Roman" panose="02020603050405020304" pitchFamily="18" charset="0"/>
                <a:sym typeface="+mn-ea"/>
              </a:rPr>
              <a:t>4</a:t>
            </a:r>
            <a:r>
              <a:rPr lang="en-US" altLang="zh-CN" sz="1600" b="1" baseline="30000">
                <a:latin typeface="Times New Roman" panose="02020603050405020304" pitchFamily="18" charset="0"/>
                <a:cs typeface="Times New Roman" panose="02020603050405020304" pitchFamily="18" charset="0"/>
                <a:sym typeface="+mn-ea"/>
              </a:rPr>
              <a:t>+</a:t>
            </a:r>
            <a:r>
              <a:rPr lang="zh-CN" altLang="en-US" sz="1600" b="1">
                <a:latin typeface="Times New Roman" panose="02020603050405020304" pitchFamily="18" charset="0"/>
                <a:cs typeface="Times New Roman" panose="02020603050405020304" pitchFamily="18" charset="0"/>
                <a:sym typeface="+mn-ea"/>
              </a:rPr>
              <a:t>的H被经基R取代)、带烃基侧链的咪唑、咤啶等有环状含氮结构的有机胺正离子等。</a:t>
            </a:r>
            <a:endParaRPr lang="zh-CN" altLang="en-US" sz="1600" b="1">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3" grpId="0"/>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1098550" y="532765"/>
            <a:ext cx="1500505" cy="398780"/>
          </a:xfrm>
          <a:prstGeom prst="rect">
            <a:avLst/>
          </a:prstGeom>
          <a:noFill/>
          <a:ln w="25400">
            <a:solidFill>
              <a:srgbClr val="00B0F0"/>
            </a:solidFill>
          </a:ln>
          <a:effectLst>
            <a:glow rad="228600">
              <a:schemeClr val="accent2">
                <a:satMod val="175000"/>
                <a:alpha val="40000"/>
              </a:schemeClr>
            </a:glow>
          </a:effectLst>
        </p:spPr>
        <p:txBody>
          <a:bodyPr wrap="square">
            <a:spAutoFit/>
          </a:bodyPr>
          <a:lstStyle/>
          <a:p>
            <a:pPr indent="0" algn="ctr"/>
            <a:r>
              <a:rPr lang="zh-CN" altLang="en-US" sz="2000" b="1">
                <a:solidFill>
                  <a:srgbClr val="00B0F0"/>
                </a:solidFill>
                <a:latin typeface="宋体" panose="02010600030101010101" pitchFamily="2" charset="-122"/>
                <a:cs typeface="宋体" panose="02010600030101010101" pitchFamily="2" charset="-122"/>
              </a:rPr>
              <a:t>课堂检测</a:t>
            </a:r>
            <a:endParaRPr lang="zh-CN" altLang="en-US" sz="2000" b="1">
              <a:solidFill>
                <a:srgbClr val="00B0F0"/>
              </a:solidFill>
              <a:latin typeface="宋体" panose="02010600030101010101" pitchFamily="2" charset="-122"/>
              <a:cs typeface="宋体" panose="02010600030101010101" pitchFamily="2" charset="-122"/>
            </a:endParaRPr>
          </a:p>
        </p:txBody>
      </p:sp>
      <p:pic>
        <p:nvPicPr>
          <p:cNvPr id="9" name="图片 8" title=""/>
          <p:cNvPicPr>
            <a:picLocks noChangeAspect="1"/>
          </p:cNvPicPr>
          <p:nvPr>
            <p:custDataLst>
              <p:tags r:id="rId5"/>
            </p:custDataLst>
          </p:nvPr>
        </p:nvPicPr>
        <p:blipFill>
          <a:blip r:embed="rId4"/>
          <a:stretch>
            <a:fillRect/>
          </a:stretch>
        </p:blipFill>
        <p:spPr>
          <a:xfrm>
            <a:off x="515620" y="467995"/>
            <a:ext cx="520700" cy="582930"/>
          </a:xfrm>
          <a:prstGeom prst="rect">
            <a:avLst/>
          </a:prstGeom>
        </p:spPr>
      </p:pic>
      <p:cxnSp>
        <p:nvCxnSpPr>
          <p:cNvPr id="10" name="直接连接符 9" title=""/>
          <p:cNvCxnSpPr/>
          <p:nvPr>
            <p:custDataLst>
              <p:tags r:id="rId6"/>
            </p:custDataLst>
          </p:nvPr>
        </p:nvCxnSpPr>
        <p:spPr>
          <a:xfrm>
            <a:off x="1054735" y="422275"/>
            <a:ext cx="7620" cy="712470"/>
          </a:xfrm>
          <a:prstGeom prst="line">
            <a:avLst/>
          </a:prstGeom>
          <a:ln w="38100">
            <a:solidFill>
              <a:srgbClr val="3D87BA"/>
            </a:solidFill>
          </a:ln>
        </p:spPr>
        <p:style>
          <a:lnRef idx="1">
            <a:schemeClr val="accent1"/>
          </a:lnRef>
          <a:fillRef idx="0">
            <a:schemeClr val="accent1"/>
          </a:fillRef>
          <a:effectRef idx="0">
            <a:schemeClr val="accent1"/>
          </a:effectRef>
          <a:fontRef idx="minor">
            <a:schemeClr val="tx1"/>
          </a:fontRef>
        </p:style>
      </p:cxnSp>
      <p:cxnSp>
        <p:nvCxnSpPr>
          <p:cNvPr id="11" name="直接连接符 10" title=""/>
          <p:cNvCxnSpPr/>
          <p:nvPr>
            <p:custDataLst>
              <p:tags r:id="rId7"/>
            </p:custDataLst>
          </p:nvPr>
        </p:nvCxnSpPr>
        <p:spPr>
          <a:xfrm>
            <a:off x="1054735" y="1050925"/>
            <a:ext cx="1723390" cy="0"/>
          </a:xfrm>
          <a:prstGeom prst="line">
            <a:avLst/>
          </a:prstGeom>
          <a:ln w="38100">
            <a:solidFill>
              <a:srgbClr val="3D87BA"/>
            </a:solidFill>
            <a:prstDash val="sysDash"/>
          </a:ln>
        </p:spPr>
        <p:style>
          <a:lnRef idx="1">
            <a:schemeClr val="accent1"/>
          </a:lnRef>
          <a:fillRef idx="0">
            <a:schemeClr val="accent1"/>
          </a:fillRef>
          <a:effectRef idx="0">
            <a:schemeClr val="accent1"/>
          </a:effectRef>
          <a:fontRef idx="minor">
            <a:schemeClr val="tx1"/>
          </a:fontRef>
        </p:style>
      </p:cxnSp>
      <p:sp>
        <p:nvSpPr>
          <p:cNvPr id="7" name="矩形 6" title=""/>
          <p:cNvSpPr/>
          <p:nvPr>
            <p:custDataLst>
              <p:tags r:id="rId8"/>
            </p:custDataLst>
          </p:nvPr>
        </p:nvSpPr>
        <p:spPr>
          <a:xfrm>
            <a:off x="515620" y="1134110"/>
            <a:ext cx="8361680" cy="1393190"/>
          </a:xfrm>
          <a:prstGeom prst="rect">
            <a:avLst/>
          </a:prstGeom>
          <a:noFill/>
        </p:spPr>
        <p:txBody>
          <a:bodyPr>
            <a:noAutofit/>
          </a:bodyPr>
          <a:lstStyle/>
          <a:p>
            <a:pPr algn="just" fontAlgn="ctr">
              <a:lnSpc>
                <a:spcPct val="150000"/>
              </a:lnSpc>
            </a:pPr>
            <a:r>
              <a:rPr lang="en-US" altLang="zh-CN" b="1" kern="100">
                <a:solidFill>
                  <a:srgbClr val="FF0000"/>
                </a:solidFill>
                <a:latin typeface="Times New Roman" panose="02020603050405020304" pitchFamily="18" charset="0"/>
                <a:ea typeface="微软雅黑" panose="020b0503020204020204" charset="-122"/>
                <a:cs typeface="Times New Roman" panose="02020603050405020304" pitchFamily="18" charset="0"/>
              </a:rPr>
              <a:t>1.</a:t>
            </a:r>
            <a:r>
              <a:rPr lang="zh-CN" altLang="zh-CN" b="1" kern="100">
                <a:effectLst/>
                <a:latin typeface="Times New Roman" panose="02020603050405020304" pitchFamily="18" charset="0"/>
                <a:cs typeface="Times New Roman" panose="02020603050405020304" pitchFamily="18" charset="0"/>
                <a:sym typeface="+mn-lt"/>
              </a:rPr>
              <a:t>下列叙述</a:t>
            </a:r>
            <a:r>
              <a:rPr lang="zh-CN" altLang="zh-CN" b="1" kern="100">
                <a:solidFill>
                  <a:srgbClr val="FF0000"/>
                </a:solidFill>
                <a:effectLst/>
                <a:latin typeface="Times New Roman" panose="02020603050405020304" pitchFamily="18" charset="0"/>
                <a:cs typeface="Times New Roman" panose="02020603050405020304" pitchFamily="18" charset="0"/>
                <a:sym typeface="+mn-lt"/>
              </a:rPr>
              <a:t>不正确</a:t>
            </a:r>
            <a:r>
              <a:rPr lang="zh-CN" altLang="zh-CN" b="1" kern="100">
                <a:effectLst/>
                <a:latin typeface="Times New Roman" panose="02020603050405020304" pitchFamily="18" charset="0"/>
                <a:cs typeface="Times New Roman" panose="02020603050405020304" pitchFamily="18" charset="0"/>
                <a:sym typeface="+mn-lt"/>
              </a:rPr>
              <a:t>的是</a:t>
            </a:r>
            <a:endParaRPr lang="zh-CN" altLang="zh-CN" b="1" kern="100">
              <a:effectLst/>
              <a:latin typeface="Times New Roman" panose="02020603050405020304" pitchFamily="18" charset="0"/>
              <a:cs typeface="Times New Roman" panose="02020603050405020304" pitchFamily="18" charset="0"/>
              <a:sym typeface="+mn-lt"/>
            </a:endParaRPr>
          </a:p>
          <a:p>
            <a:pPr marL="190500" algn="l" fontAlgn="ctr">
              <a:lnSpc>
                <a:spcPct val="150000"/>
              </a:lnSpc>
            </a:pPr>
            <a:r>
              <a:rPr lang="en-US" altLang="zh-CN" b="1" kern="100">
                <a:effectLst/>
                <a:latin typeface="Times New Roman" panose="02020603050405020304" pitchFamily="18" charset="0"/>
                <a:cs typeface="Times New Roman" panose="02020603050405020304" pitchFamily="18" charset="0"/>
                <a:sym typeface="+mn-lt"/>
              </a:rPr>
              <a:t>A</a:t>
            </a:r>
            <a:r>
              <a:rPr lang="zh-CN" altLang="zh-CN" b="1" kern="100">
                <a:effectLst/>
                <a:latin typeface="Times New Roman" panose="02020603050405020304" pitchFamily="18" charset="0"/>
                <a:cs typeface="Times New Roman" panose="02020603050405020304" pitchFamily="18" charset="0"/>
                <a:sym typeface="+mn-lt"/>
              </a:rPr>
              <a:t>．离子晶体中一定含有阴、阳离子</a:t>
            </a:r>
            <a:endParaRPr lang="zh-CN" altLang="zh-CN" b="1" kern="100">
              <a:effectLst/>
              <a:latin typeface="Times New Roman" panose="02020603050405020304" pitchFamily="18" charset="0"/>
              <a:cs typeface="Times New Roman" panose="02020603050405020304" pitchFamily="18" charset="0"/>
              <a:sym typeface="+mn-lt"/>
            </a:endParaRPr>
          </a:p>
          <a:p>
            <a:pPr marL="190500" algn="l" fontAlgn="ctr">
              <a:lnSpc>
                <a:spcPct val="150000"/>
              </a:lnSpc>
            </a:pPr>
            <a:r>
              <a:rPr lang="en-US" altLang="zh-CN" b="1" kern="100">
                <a:effectLst/>
                <a:latin typeface="Times New Roman" panose="02020603050405020304" pitchFamily="18" charset="0"/>
                <a:cs typeface="Times New Roman" panose="02020603050405020304" pitchFamily="18" charset="0"/>
                <a:sym typeface="+mn-lt"/>
              </a:rPr>
              <a:t>B</a:t>
            </a:r>
            <a:r>
              <a:rPr lang="zh-CN" altLang="zh-CN" b="1" kern="100">
                <a:effectLst/>
                <a:latin typeface="Times New Roman" panose="02020603050405020304" pitchFamily="18" charset="0"/>
                <a:cs typeface="Times New Roman" panose="02020603050405020304" pitchFamily="18" charset="0"/>
                <a:sym typeface="+mn-lt"/>
              </a:rPr>
              <a:t>．离子晶体都是化合物</a:t>
            </a:r>
            <a:endParaRPr lang="zh-CN" altLang="zh-CN" b="1" kern="100">
              <a:effectLst/>
              <a:latin typeface="Times New Roman" panose="02020603050405020304" pitchFamily="18" charset="0"/>
              <a:cs typeface="Times New Roman" panose="02020603050405020304" pitchFamily="18" charset="0"/>
              <a:sym typeface="+mn-lt"/>
            </a:endParaRPr>
          </a:p>
          <a:p>
            <a:pPr marL="190500" algn="l" fontAlgn="ctr">
              <a:lnSpc>
                <a:spcPct val="150000"/>
              </a:lnSpc>
            </a:pPr>
            <a:r>
              <a:rPr lang="en-US" altLang="zh-CN" b="1" kern="100">
                <a:effectLst/>
                <a:latin typeface="Times New Roman" panose="02020603050405020304" pitchFamily="18" charset="0"/>
                <a:cs typeface="Times New Roman" panose="02020603050405020304" pitchFamily="18" charset="0"/>
                <a:sym typeface="+mn-lt"/>
              </a:rPr>
              <a:t>C</a:t>
            </a:r>
            <a:r>
              <a:rPr lang="zh-CN" altLang="zh-CN" b="1" kern="100">
                <a:effectLst/>
                <a:latin typeface="Times New Roman" panose="02020603050405020304" pitchFamily="18" charset="0"/>
                <a:cs typeface="Times New Roman" panose="02020603050405020304" pitchFamily="18" charset="0"/>
                <a:sym typeface="+mn-lt"/>
              </a:rPr>
              <a:t>．固态不导电、溶于水能导电，这一性质能说明某晶体一定是离子晶体</a:t>
            </a:r>
            <a:endParaRPr lang="zh-CN" altLang="zh-CN" b="1" kern="100">
              <a:effectLst/>
              <a:latin typeface="Times New Roman" panose="02020603050405020304" pitchFamily="18" charset="0"/>
              <a:cs typeface="Times New Roman" panose="02020603050405020304" pitchFamily="18" charset="0"/>
              <a:sym typeface="+mn-lt"/>
            </a:endParaRPr>
          </a:p>
          <a:p>
            <a:pPr marL="190500" algn="l" fontAlgn="ctr">
              <a:lnSpc>
                <a:spcPct val="150000"/>
              </a:lnSpc>
            </a:pPr>
            <a:r>
              <a:rPr lang="en-US" altLang="zh-CN" b="1" kern="100">
                <a:effectLst/>
                <a:latin typeface="Times New Roman" panose="02020603050405020304" pitchFamily="18" charset="0"/>
                <a:cs typeface="Times New Roman" panose="02020603050405020304" pitchFamily="18" charset="0"/>
                <a:sym typeface="+mn-lt"/>
              </a:rPr>
              <a:t>D</a:t>
            </a:r>
            <a:r>
              <a:rPr lang="zh-CN" altLang="zh-CN" b="1" kern="100">
                <a:effectLst/>
                <a:latin typeface="Times New Roman" panose="02020603050405020304" pitchFamily="18" charset="0"/>
                <a:cs typeface="Times New Roman" panose="02020603050405020304" pitchFamily="18" charset="0"/>
                <a:sym typeface="+mn-lt"/>
              </a:rPr>
              <a:t>．离子晶体一般具有较高的熔点</a:t>
            </a:r>
            <a:endParaRPr lang="zh-CN" altLang="zh-CN" b="1" kern="100">
              <a:effectLst/>
              <a:latin typeface="Times New Roman" panose="02020603050405020304" pitchFamily="18" charset="0"/>
              <a:cs typeface="Times New Roman" panose="02020603050405020304" pitchFamily="18" charset="0"/>
              <a:sym typeface="+mn-lt"/>
            </a:endParaRPr>
          </a:p>
          <a:p>
            <a:pPr>
              <a:lnSpc>
                <a:spcPct val="150000"/>
              </a:lnSpc>
            </a:pPr>
            <a:endParaRPr lang="zh-CN" altLang="en-US" b="1">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b="1">
                <a:latin typeface="Times New Roman" panose="02020603050405020304" pitchFamily="18" charset="0"/>
                <a:ea typeface="微软雅黑" panose="020b0503020204020204" charset="-122"/>
                <a:cs typeface="Times New Roman" panose="02020603050405020304" pitchFamily="18" charset="0"/>
                <a:sym typeface="+mn-ea"/>
              </a:rPr>
              <a:t>
</a:t>
            </a:r>
            <a:endParaRPr kumimoji="0" lang="zh-CN" altLang="zh-CN" b="1" i="0" u="none" strike="noStrike" kern="100" cap="none" spc="0" normalizeH="0" baseline="0" noProof="1">
              <a:solidFill>
                <a:srgbClr val="7030A0"/>
              </a:solidFill>
              <a:effectLst/>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3" name="文本框 2" title=""/>
          <p:cNvSpPr txBox="1"/>
          <p:nvPr>
            <p:custDataLst>
              <p:tags r:id="rId9"/>
            </p:custDataLst>
          </p:nvPr>
        </p:nvSpPr>
        <p:spPr>
          <a:xfrm>
            <a:off x="3195320" y="1213485"/>
            <a:ext cx="490855" cy="46037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2400" b="1">
                <a:solidFill>
                  <a:srgbClr val="FB0D23"/>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400" b="1">
              <a:solidFill>
                <a:srgbClr val="FB0D23"/>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1098550" y="532765"/>
            <a:ext cx="1500505" cy="398780"/>
          </a:xfrm>
          <a:prstGeom prst="rect">
            <a:avLst/>
          </a:prstGeom>
          <a:noFill/>
          <a:ln w="25400">
            <a:solidFill>
              <a:srgbClr val="00B0F0"/>
            </a:solidFill>
          </a:ln>
          <a:effectLst>
            <a:glow rad="228600">
              <a:schemeClr val="accent2">
                <a:satMod val="175000"/>
                <a:alpha val="40000"/>
              </a:schemeClr>
            </a:glow>
          </a:effectLst>
        </p:spPr>
        <p:txBody>
          <a:bodyPr wrap="square">
            <a:spAutoFit/>
          </a:bodyPr>
          <a:lstStyle/>
          <a:p>
            <a:pPr indent="0" algn="ctr"/>
            <a:r>
              <a:rPr lang="zh-CN" altLang="en-US" sz="2000" b="1">
                <a:solidFill>
                  <a:srgbClr val="00B0F0"/>
                </a:solidFill>
                <a:latin typeface="宋体" panose="02010600030101010101" pitchFamily="2" charset="-122"/>
                <a:cs typeface="宋体" panose="02010600030101010101" pitchFamily="2" charset="-122"/>
              </a:rPr>
              <a:t>课堂检测</a:t>
            </a:r>
            <a:endParaRPr lang="zh-CN" altLang="en-US" sz="2000" b="1">
              <a:solidFill>
                <a:srgbClr val="00B0F0"/>
              </a:solidFill>
              <a:latin typeface="宋体" panose="02010600030101010101" pitchFamily="2" charset="-122"/>
              <a:cs typeface="宋体" panose="02010600030101010101" pitchFamily="2" charset="-122"/>
            </a:endParaRPr>
          </a:p>
        </p:txBody>
      </p:sp>
      <p:pic>
        <p:nvPicPr>
          <p:cNvPr id="9" name="图片 8" title=""/>
          <p:cNvPicPr>
            <a:picLocks noChangeAspect="1"/>
          </p:cNvPicPr>
          <p:nvPr>
            <p:custDataLst>
              <p:tags r:id="rId5"/>
            </p:custDataLst>
          </p:nvPr>
        </p:nvPicPr>
        <p:blipFill>
          <a:blip r:embed="rId4"/>
          <a:stretch>
            <a:fillRect/>
          </a:stretch>
        </p:blipFill>
        <p:spPr>
          <a:xfrm>
            <a:off x="515620" y="467995"/>
            <a:ext cx="520700" cy="582930"/>
          </a:xfrm>
          <a:prstGeom prst="rect">
            <a:avLst/>
          </a:prstGeom>
        </p:spPr>
      </p:pic>
      <p:cxnSp>
        <p:nvCxnSpPr>
          <p:cNvPr id="10" name="直接连接符 9" title=""/>
          <p:cNvCxnSpPr/>
          <p:nvPr>
            <p:custDataLst>
              <p:tags r:id="rId6"/>
            </p:custDataLst>
          </p:nvPr>
        </p:nvCxnSpPr>
        <p:spPr>
          <a:xfrm>
            <a:off x="1054735" y="422275"/>
            <a:ext cx="7620" cy="712470"/>
          </a:xfrm>
          <a:prstGeom prst="line">
            <a:avLst/>
          </a:prstGeom>
          <a:ln w="38100">
            <a:solidFill>
              <a:srgbClr val="3D87BA"/>
            </a:solidFill>
          </a:ln>
        </p:spPr>
        <p:style>
          <a:lnRef idx="1">
            <a:schemeClr val="accent1"/>
          </a:lnRef>
          <a:fillRef idx="0">
            <a:schemeClr val="accent1"/>
          </a:fillRef>
          <a:effectRef idx="0">
            <a:schemeClr val="accent1"/>
          </a:effectRef>
          <a:fontRef idx="minor">
            <a:schemeClr val="tx1"/>
          </a:fontRef>
        </p:style>
      </p:cxnSp>
      <p:cxnSp>
        <p:nvCxnSpPr>
          <p:cNvPr id="11" name="直接连接符 10" title=""/>
          <p:cNvCxnSpPr/>
          <p:nvPr>
            <p:custDataLst>
              <p:tags r:id="rId7"/>
            </p:custDataLst>
          </p:nvPr>
        </p:nvCxnSpPr>
        <p:spPr>
          <a:xfrm>
            <a:off x="1054735" y="1050925"/>
            <a:ext cx="1723390" cy="0"/>
          </a:xfrm>
          <a:prstGeom prst="line">
            <a:avLst/>
          </a:prstGeom>
          <a:ln w="38100">
            <a:solidFill>
              <a:srgbClr val="3D87BA"/>
            </a:solidFill>
            <a:prstDash val="sysDash"/>
          </a:ln>
        </p:spPr>
        <p:style>
          <a:lnRef idx="1">
            <a:schemeClr val="accent1"/>
          </a:lnRef>
          <a:fillRef idx="0">
            <a:schemeClr val="accent1"/>
          </a:fillRef>
          <a:effectRef idx="0">
            <a:schemeClr val="accent1"/>
          </a:effectRef>
          <a:fontRef idx="minor">
            <a:schemeClr val="tx1"/>
          </a:fontRef>
        </p:style>
      </p:cxnSp>
      <p:sp>
        <p:nvSpPr>
          <p:cNvPr id="7" name="矩形 6" title=""/>
          <p:cNvSpPr/>
          <p:nvPr>
            <p:custDataLst>
              <p:tags r:id="rId8"/>
            </p:custDataLst>
          </p:nvPr>
        </p:nvSpPr>
        <p:spPr>
          <a:xfrm>
            <a:off x="515620" y="1134110"/>
            <a:ext cx="8361680" cy="976630"/>
          </a:xfrm>
          <a:prstGeom prst="rect">
            <a:avLst/>
          </a:prstGeom>
          <a:noFill/>
        </p:spPr>
        <p:txBody>
          <a:bodyPr>
            <a:noAutofit/>
          </a:bodyPr>
          <a:lstStyle/>
          <a:p>
            <a:pPr algn="just" fontAlgn="ctr">
              <a:lnSpc>
                <a:spcPct val="150000"/>
              </a:lnSpc>
            </a:pPr>
            <a:r>
              <a:rPr lang="en-US" altLang="zh-CN" b="1" kern="10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Cu</a:t>
            </a:r>
            <a:r>
              <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O</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的立方晶胞结构如图所示，晶胞参数为</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 pm</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，阿伏加德罗常数的值为</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N</a:t>
            </a:r>
            <a:r>
              <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，则</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Cu</a:t>
            </a:r>
            <a:r>
              <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O</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晶体的密度为</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_____g·cm</a:t>
            </a:r>
            <a:r>
              <a:rPr lang="en-US" altLang="zh-CN" b="1" baseline="30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 </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用含</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N</a:t>
            </a:r>
            <a:r>
              <a:rPr lang="en-US" altLang="zh-CN" b="1" baseline="-250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的代数式表示</a:t>
            </a: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fontAlgn="ctr">
              <a:lnSpc>
                <a:spcPct val="150000"/>
              </a:lnSpc>
            </a:pPr>
            <a:endPar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a:t>
            </a:r>
            <a:endParaRPr kumimoji="0" lang="zh-CN" altLang="zh-CN" b="1" i="0" u="none" strike="noStrike" kern="100" cap="none" spc="0" normalizeH="0" baseline="0" noProof="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2050" name="Picture 2" title=""/>
          <p:cNvPicPr>
            <a:picLocks noChangeAspect="1" noChangeArrowheads="1"/>
          </p:cNvPicPr>
          <p:nvPr>
            <p:ph idx="1"/>
            <p:custDataLst>
              <p:tags r:id="rId10"/>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bwMode="auto">
          <a:xfrm>
            <a:off x="1108075" y="2490470"/>
            <a:ext cx="2052955" cy="1516380"/>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27" title=""/>
          <p:cNvSpPr txBox="1"/>
          <p:nvPr>
            <p:custDataLst>
              <p:tags r:id="rId11"/>
            </p:custDataLst>
          </p:nvPr>
        </p:nvSpPr>
        <p:spPr>
          <a:xfrm>
            <a:off x="10697404" y="5154068"/>
            <a:ext cx="1181766" cy="368300"/>
          </a:xfrm>
          <a:prstGeom prst="rect">
            <a:avLst/>
          </a:prstGeom>
          <a:noFill/>
        </p:spPr>
        <p:txBody>
          <a:bodyPr wrap="square">
            <a:spAutoFit/>
          </a:bodyPr>
          <a:lstStyle/>
          <a:p>
            <a:r>
              <a:rPr lang="en-US" altLang="zh-CN" b="1">
                <a:latin typeface="Times New Roman" panose="02020603050405020304" pitchFamily="18" charset="0"/>
                <a:cs typeface="Times New Roman" panose="02020603050405020304" pitchFamily="18" charset="0"/>
              </a:rPr>
              <a:t>g/cm</a:t>
            </a:r>
            <a:r>
              <a:rPr lang="en-US" altLang="zh-CN" b="1" baseline="30000">
                <a:latin typeface="Times New Roman" panose="02020603050405020304" pitchFamily="18" charset="0"/>
                <a:cs typeface="Times New Roman" panose="02020603050405020304" pitchFamily="18" charset="0"/>
              </a:rPr>
              <a:t>3</a:t>
            </a:r>
            <a:r>
              <a:rPr lang="en-US" altLang="zh-CN" b="1">
                <a:latin typeface="Times New Roman" panose="02020603050405020304" pitchFamily="18" charset="0"/>
                <a:cs typeface="Times New Roman" panose="02020603050405020304" pitchFamily="18" charset="0"/>
              </a:rPr>
              <a:t>  </a:t>
            </a:r>
            <a:endParaRPr lang="zh-CN" altLang="en-US"/>
          </a:p>
        </p:txBody>
      </p:sp>
      <p:sp>
        <p:nvSpPr>
          <p:cNvPr id="5" name="文本框 4" title=""/>
          <p:cNvSpPr txBox="1"/>
          <p:nvPr>
            <p:custDataLst>
              <p:tags r:id="rId12"/>
            </p:custDataLst>
          </p:nvPr>
        </p:nvSpPr>
        <p:spPr>
          <a:xfrm>
            <a:off x="259715" y="4181475"/>
            <a:ext cx="4347210" cy="368300"/>
          </a:xfrm>
          <a:prstGeom prst="rect">
            <a:avLst/>
          </a:prstGeom>
          <a:noFill/>
        </p:spPr>
        <p:txBody>
          <a:bodyPr wrap="square" rtlCol="0" anchor="t">
            <a:spAutoFit/>
          </a:bodyPr>
          <a:lstStyle/>
          <a:p>
            <a:pPr algn="l"/>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晶胞中有</a:t>
            </a:r>
            <a:r>
              <a:rPr lang="en-US" altLang="zh-CN" b="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b="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个</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铜原子，</a:t>
            </a:r>
            <a:r>
              <a:rPr lang="en-US" altLang="zh-CN" b="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b="1">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个</a:t>
            </a: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氧原子。</a:t>
            </a:r>
            <a:endParaRPr lang="zh-CN" altLang="en-US" b="1"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8" name="组合 7" title=""/>
          <p:cNvGrpSpPr/>
          <p:nvPr>
            <p:custDataLst>
              <p:tags r:id="rId13"/>
            </p:custDataLst>
          </p:nvPr>
        </p:nvGrpSpPr>
        <p:grpSpPr>
          <a:xfrm>
            <a:off x="3922395" y="2837180"/>
            <a:ext cx="1801495" cy="685165"/>
            <a:chOff x="6177" y="4468"/>
            <a:chExt cx="2837" cy="1079"/>
          </a:xfrm>
        </p:grpSpPr>
        <p:sp>
          <p:nvSpPr>
            <p:cNvPr id="32" name="矩形 31"/>
            <p:cNvSpPr>
              <a:spLocks noChangeArrowheads="1"/>
            </p:cNvSpPr>
            <p:nvPr>
              <p:custDataLst>
                <p:tags r:id="rId14"/>
              </p:custDataLst>
            </p:nvPr>
          </p:nvSpPr>
          <p:spPr bwMode="auto">
            <a:xfrm>
              <a:off x="6177" y="4733"/>
              <a:ext cx="158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t">
                <a:spcBef>
                  <a:spcPct val="0"/>
                </a:spcBef>
                <a:buNone/>
              </a:pPr>
              <a:r>
                <a:rPr lang="el-GR" altLang="zh-CN" sz="1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ρ</a:t>
              </a:r>
              <a:r>
                <a:rPr lang="en-US" altLang="zh-CN" sz="1800" b="1">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1800" b="1" baseline="-25000">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1800" b="1" baseline="-25000">
                  <a:latin typeface="Times New Roman" panose="02020603050405020304" pitchFamily="18" charset="0"/>
                  <a:ea typeface="华文中宋" panose="02010600040101010101" pitchFamily="2" charset="-122"/>
                  <a:cs typeface="Times New Roman" panose="02020603050405020304" pitchFamily="18" charset="0"/>
                </a:rPr>
                <a:t>密度</a:t>
              </a:r>
              <a:r>
                <a:rPr lang="en-US" altLang="zh-CN" sz="1800" b="1" baseline="-250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1800" b="1">
                  <a:latin typeface="Times New Roman" panose="02020603050405020304" pitchFamily="18" charset="0"/>
                  <a:ea typeface="华文中宋" panose="02010600040101010101" pitchFamily="2" charset="-122"/>
                  <a:cs typeface="Times New Roman" panose="02020603050405020304" pitchFamily="18" charset="0"/>
                </a:rPr>
                <a:t> = </a:t>
              </a:r>
              <a:endParaRPr lang="zh-CN" altLang="en-US" sz="1800" b="1">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4" name="矩形 33"/>
            <p:cNvSpPr>
              <a:spLocks noChangeArrowheads="1"/>
            </p:cNvSpPr>
            <p:nvPr>
              <p:custDataLst>
                <p:tags r:id="rId15"/>
              </p:custDataLst>
            </p:nvPr>
          </p:nvSpPr>
          <p:spPr bwMode="auto">
            <a:xfrm>
              <a:off x="7682" y="4468"/>
              <a:ext cx="133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t">
                <a:spcBef>
                  <a:spcPct val="0"/>
                </a:spcBef>
                <a:buNone/>
              </a:pPr>
              <a:r>
                <a:rPr lang="en-US" altLang="zh-CN" sz="1800" b="1">
                  <a:latin typeface="Times New Roman" panose="02020603050405020304" pitchFamily="18" charset="0"/>
                  <a:ea typeface="华文中宋" panose="02010600040101010101" pitchFamily="2" charset="-122"/>
                  <a:cs typeface="Times New Roman" panose="02020603050405020304" pitchFamily="18" charset="0"/>
                </a:rPr>
                <a:t>m</a:t>
              </a:r>
              <a:r>
                <a:rPr lang="en-US" altLang="zh-CN" sz="1800" b="1" baseline="-25000">
                  <a:latin typeface="Times New Roman" panose="02020603050405020304" pitchFamily="18" charset="0"/>
                  <a:ea typeface="华文中宋" panose="02010600040101010101" pitchFamily="2" charset="-122"/>
                  <a:cs typeface="Times New Roman" panose="02020603050405020304" pitchFamily="18" charset="0"/>
                </a:rPr>
                <a:t> (</a:t>
              </a:r>
              <a:r>
                <a:rPr lang="zh-CN" altLang="en-US" sz="1800" b="1" baseline="-25000">
                  <a:latin typeface="Times New Roman" panose="02020603050405020304" pitchFamily="18" charset="0"/>
                  <a:ea typeface="华文中宋" panose="02010600040101010101" pitchFamily="2" charset="-122"/>
                  <a:cs typeface="Times New Roman" panose="02020603050405020304" pitchFamily="18" charset="0"/>
                </a:rPr>
                <a:t>质量</a:t>
              </a:r>
              <a:r>
                <a:rPr lang="en-US" altLang="zh-CN" sz="1800" b="1" baseline="-25000">
                  <a:latin typeface="Times New Roman" panose="02020603050405020304" pitchFamily="18" charset="0"/>
                  <a:ea typeface="华文中宋" panose="02010600040101010101" pitchFamily="2" charset="-122"/>
                  <a:cs typeface="Times New Roman" panose="02020603050405020304" pitchFamily="18" charset="0"/>
                </a:rPr>
                <a:t>) </a:t>
              </a:r>
              <a:endParaRPr lang="zh-CN" altLang="en-US" sz="1800" b="1">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6" name="矩形 35"/>
            <p:cNvSpPr>
              <a:spLocks noChangeArrowheads="1"/>
            </p:cNvSpPr>
            <p:nvPr>
              <p:custDataLst>
                <p:tags r:id="rId16"/>
              </p:custDataLst>
            </p:nvPr>
          </p:nvSpPr>
          <p:spPr bwMode="auto">
            <a:xfrm>
              <a:off x="7691" y="4967"/>
              <a:ext cx="1323"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t">
                <a:spcBef>
                  <a:spcPct val="0"/>
                </a:spcBef>
                <a:buNone/>
              </a:pPr>
              <a:r>
                <a:rPr lang="en-US" altLang="zh-CN" sz="1800" b="1">
                  <a:latin typeface="Times New Roman" panose="02020603050405020304" pitchFamily="18" charset="0"/>
                  <a:ea typeface="华文中宋" panose="02010600040101010101" pitchFamily="2" charset="-122"/>
                  <a:cs typeface="Times New Roman" panose="02020603050405020304" pitchFamily="18" charset="0"/>
                </a:rPr>
                <a:t>V</a:t>
              </a:r>
              <a:r>
                <a:rPr lang="en-US" altLang="zh-CN" sz="1800" b="1" baseline="-25000">
                  <a:latin typeface="Times New Roman" panose="02020603050405020304" pitchFamily="18" charset="0"/>
                  <a:ea typeface="华文中宋" panose="02010600040101010101" pitchFamily="2" charset="-122"/>
                  <a:cs typeface="Times New Roman" panose="02020603050405020304" pitchFamily="18" charset="0"/>
                </a:rPr>
                <a:t> (</a:t>
              </a:r>
              <a:r>
                <a:rPr lang="zh-CN" altLang="en-US" sz="1800" b="1" baseline="-25000">
                  <a:latin typeface="Times New Roman" panose="02020603050405020304" pitchFamily="18" charset="0"/>
                  <a:ea typeface="华文中宋" panose="02010600040101010101" pitchFamily="2" charset="-122"/>
                  <a:cs typeface="Times New Roman" panose="02020603050405020304" pitchFamily="18" charset="0"/>
                </a:rPr>
                <a:t>体积</a:t>
              </a:r>
              <a:r>
                <a:rPr lang="en-US" altLang="zh-CN" sz="1800" b="1" baseline="-250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1800" b="1">
                  <a:latin typeface="Times New Roman" panose="02020603050405020304" pitchFamily="18" charset="0"/>
                  <a:ea typeface="华文中宋" panose="02010600040101010101" pitchFamily="2" charset="-122"/>
                  <a:cs typeface="Times New Roman" panose="02020603050405020304" pitchFamily="18" charset="0"/>
                </a:rPr>
                <a:t> </a:t>
              </a:r>
              <a:endParaRPr lang="zh-CN" altLang="en-US" sz="1800" b="1">
                <a:latin typeface="Times New Roman" panose="02020603050405020304" pitchFamily="18" charset="0"/>
                <a:ea typeface="华文中宋" panose="02010600040101010101" pitchFamily="2" charset="-122"/>
                <a:cs typeface="Times New Roman" panose="02020603050405020304" pitchFamily="18" charset="0"/>
              </a:endParaRPr>
            </a:p>
          </p:txBody>
        </p:sp>
        <p:cxnSp>
          <p:nvCxnSpPr>
            <p:cNvPr id="37" name="直接连接符 36"/>
            <p:cNvCxnSpPr/>
            <p:nvPr>
              <p:custDataLst>
                <p:tags r:id="rId17"/>
              </p:custDataLst>
            </p:nvPr>
          </p:nvCxnSpPr>
          <p:spPr>
            <a:xfrm>
              <a:off x="7682" y="5023"/>
              <a:ext cx="1284"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组合 12" title=""/>
          <p:cNvGrpSpPr/>
          <p:nvPr>
            <p:custDataLst>
              <p:tags r:id="rId18"/>
            </p:custDataLst>
          </p:nvPr>
        </p:nvGrpSpPr>
        <p:grpSpPr>
          <a:xfrm>
            <a:off x="5688523" y="2408555"/>
            <a:ext cx="2803720" cy="1191952"/>
            <a:chOff x="8958" y="3793"/>
            <a:chExt cx="4415" cy="1877"/>
          </a:xfrm>
        </p:grpSpPr>
        <p:sp>
          <p:nvSpPr>
            <p:cNvPr id="12" name="文本框 11"/>
            <p:cNvSpPr txBox="1"/>
            <p:nvPr>
              <p:custDataLst>
                <p:tags r:id="rId19"/>
              </p:custDataLst>
            </p:nvPr>
          </p:nvSpPr>
          <p:spPr>
            <a:xfrm>
              <a:off x="9705" y="3922"/>
              <a:ext cx="1687" cy="580"/>
            </a:xfrm>
            <a:prstGeom prst="rect">
              <a:avLst/>
            </a:prstGeom>
            <a:noFill/>
          </p:spPr>
          <p:txBody>
            <a:bodyPr wrap="square">
              <a:spAutoFit/>
            </a:bodyPr>
            <a:lstStyle/>
            <a:p>
              <a:r>
                <a:rPr lang="en-US" altLang="zh-CN" b="1">
                  <a:solidFill>
                    <a:srgbClr val="C00000"/>
                  </a:solidFill>
                  <a:latin typeface="Times New Roman" panose="02020603050405020304" pitchFamily="18" charset="0"/>
                  <a:cs typeface="Times New Roman" panose="02020603050405020304" pitchFamily="18" charset="0"/>
                </a:rPr>
                <a:t> 4</a:t>
              </a:r>
              <a:r>
                <a:rPr lang="en-US" altLang="zh-CN" b="1">
                  <a:latin typeface="Times New Roman" panose="02020603050405020304" pitchFamily="18" charset="0"/>
                  <a:cs typeface="Times New Roman" panose="02020603050405020304" pitchFamily="18" charset="0"/>
                </a:rPr>
                <a:t> </a:t>
              </a:r>
              <a:endParaRPr lang="en-US" altLang="zh-CN" b="1">
                <a:latin typeface="Times New Roman" panose="02020603050405020304" pitchFamily="18" charset="0"/>
                <a:cs typeface="Times New Roman" panose="02020603050405020304" pitchFamily="18" charset="0"/>
              </a:endParaRPr>
            </a:p>
          </p:txBody>
        </p:sp>
        <p:sp>
          <p:nvSpPr>
            <p:cNvPr id="14" name="文本框 13"/>
            <p:cNvSpPr txBox="1"/>
            <p:nvPr>
              <p:custDataLst>
                <p:tags r:id="rId20"/>
              </p:custDataLst>
            </p:nvPr>
          </p:nvSpPr>
          <p:spPr>
            <a:xfrm>
              <a:off x="9724" y="4361"/>
              <a:ext cx="1782" cy="580"/>
            </a:xfrm>
            <a:prstGeom prst="rect">
              <a:avLst/>
            </a:prstGeom>
            <a:noFill/>
          </p:spPr>
          <p:txBody>
            <a:bodyPr wrap="square">
              <a:spAutoFit/>
            </a:bodyPr>
            <a:lstStyle/>
            <a:p>
              <a:r>
                <a:rPr lang="en-US" altLang="zh-CN" b="1">
                  <a:latin typeface="Times New Roman" panose="02020603050405020304" pitchFamily="18" charset="0"/>
                  <a:cs typeface="Times New Roman" panose="02020603050405020304" pitchFamily="18" charset="0"/>
                </a:rPr>
                <a:t>N</a:t>
              </a:r>
              <a:r>
                <a:rPr lang="en-US" altLang="zh-CN" b="1" baseline="-25000">
                  <a:latin typeface="Times New Roman" panose="02020603050405020304" pitchFamily="18" charset="0"/>
                  <a:cs typeface="Times New Roman" panose="02020603050405020304" pitchFamily="18" charset="0"/>
                </a:rPr>
                <a:t>A </a:t>
              </a:r>
              <a:endParaRPr lang="zh-CN" altLang="en-US"/>
            </a:p>
          </p:txBody>
        </p:sp>
        <p:cxnSp>
          <p:nvCxnSpPr>
            <p:cNvPr id="15" name="直接连接符 14"/>
            <p:cNvCxnSpPr/>
            <p:nvPr>
              <p:custDataLst>
                <p:tags r:id="rId21"/>
              </p:custDataLst>
            </p:nvPr>
          </p:nvCxnSpPr>
          <p:spPr>
            <a:xfrm>
              <a:off x="9668" y="4414"/>
              <a:ext cx="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custDataLst>
                <p:tags r:id="rId22"/>
              </p:custDataLst>
            </p:nvPr>
          </p:nvSpPr>
          <p:spPr>
            <a:xfrm>
              <a:off x="10214" y="4100"/>
              <a:ext cx="2848" cy="580"/>
            </a:xfrm>
            <a:prstGeom prst="rect">
              <a:avLst/>
            </a:prstGeom>
            <a:noFill/>
          </p:spPr>
          <p:txBody>
            <a:bodyPr wrap="square">
              <a:spAutoFit/>
            </a:bodyPr>
            <a:lstStyle/>
            <a:p>
              <a:r>
                <a:rPr lang="en-US" altLang="zh-CN" b="1">
                  <a:latin typeface="Times New Roman" panose="02020603050405020304" pitchFamily="18" charset="0"/>
                  <a:cs typeface="Times New Roman" panose="02020603050405020304" pitchFamily="18" charset="0"/>
                </a:rPr>
                <a:t>×</a:t>
              </a:r>
              <a:r>
                <a:rPr lang="en-US" altLang="zh-CN" b="1">
                  <a:solidFill>
                    <a:srgbClr val="C00000"/>
                  </a:solidFill>
                  <a:latin typeface="Times New Roman" panose="02020603050405020304" pitchFamily="18" charset="0"/>
                  <a:cs typeface="Times New Roman" panose="02020603050405020304" pitchFamily="18" charset="0"/>
                </a:rPr>
                <a:t>64</a:t>
              </a:r>
              <a:r>
                <a:rPr lang="en-US" altLang="zh-CN" b="1">
                  <a:latin typeface="Times New Roman" panose="02020603050405020304" pitchFamily="18" charset="0"/>
                  <a:cs typeface="Times New Roman" panose="02020603050405020304" pitchFamily="18" charset="0"/>
                </a:rPr>
                <a:t> +</a:t>
              </a:r>
              <a:endParaRPr lang="en-US" altLang="zh-CN" b="1">
                <a:latin typeface="Times New Roman" panose="02020603050405020304" pitchFamily="18" charset="0"/>
                <a:cs typeface="Times New Roman" panose="02020603050405020304" pitchFamily="18" charset="0"/>
              </a:endParaRPr>
            </a:p>
          </p:txBody>
        </p:sp>
        <p:sp>
          <p:nvSpPr>
            <p:cNvPr id="40" name="文本框 39"/>
            <p:cNvSpPr txBox="1"/>
            <p:nvPr>
              <p:custDataLst>
                <p:tags r:id="rId23"/>
              </p:custDataLst>
            </p:nvPr>
          </p:nvSpPr>
          <p:spPr>
            <a:xfrm>
              <a:off x="11646" y="3908"/>
              <a:ext cx="703" cy="580"/>
            </a:xfrm>
            <a:prstGeom prst="rect">
              <a:avLst/>
            </a:prstGeom>
            <a:noFill/>
          </p:spPr>
          <p:txBody>
            <a:bodyPr wrap="square">
              <a:spAutoFit/>
            </a:bodyPr>
            <a:lstStyle/>
            <a:p>
              <a:r>
                <a:rPr lang="en-US" altLang="zh-CN" b="1">
                  <a:solidFill>
                    <a:srgbClr val="C00000"/>
                  </a:solidFill>
                  <a:latin typeface="Times New Roman" panose="02020603050405020304" pitchFamily="18" charset="0"/>
                  <a:cs typeface="Times New Roman" panose="02020603050405020304" pitchFamily="18" charset="0"/>
                </a:rPr>
                <a:t>2</a:t>
              </a:r>
              <a:endParaRPr lang="en-US" altLang="zh-CN" b="1">
                <a:solidFill>
                  <a:srgbClr val="C00000"/>
                </a:solidFill>
                <a:latin typeface="Times New Roman" panose="02020603050405020304" pitchFamily="18" charset="0"/>
                <a:cs typeface="Times New Roman" panose="02020603050405020304" pitchFamily="18" charset="0"/>
              </a:endParaRPr>
            </a:p>
          </p:txBody>
        </p:sp>
        <p:sp>
          <p:nvSpPr>
            <p:cNvPr id="41" name="文本框 40"/>
            <p:cNvSpPr txBox="1"/>
            <p:nvPr>
              <p:custDataLst>
                <p:tags r:id="rId24"/>
              </p:custDataLst>
            </p:nvPr>
          </p:nvSpPr>
          <p:spPr>
            <a:xfrm>
              <a:off x="11592" y="4363"/>
              <a:ext cx="1782" cy="580"/>
            </a:xfrm>
            <a:prstGeom prst="rect">
              <a:avLst/>
            </a:prstGeom>
            <a:noFill/>
          </p:spPr>
          <p:txBody>
            <a:bodyPr wrap="square">
              <a:spAutoFit/>
            </a:bodyPr>
            <a:lstStyle/>
            <a:p>
              <a:r>
                <a:rPr lang="en-US" altLang="zh-CN" b="1">
                  <a:latin typeface="Times New Roman" panose="02020603050405020304" pitchFamily="18" charset="0"/>
                  <a:cs typeface="Times New Roman" panose="02020603050405020304" pitchFamily="18" charset="0"/>
                </a:rPr>
                <a:t>N</a:t>
              </a:r>
              <a:r>
                <a:rPr lang="en-US" altLang="zh-CN" b="1" baseline="-25000">
                  <a:latin typeface="Times New Roman" panose="02020603050405020304" pitchFamily="18" charset="0"/>
                  <a:cs typeface="Times New Roman" panose="02020603050405020304" pitchFamily="18" charset="0"/>
                </a:rPr>
                <a:t>A </a:t>
              </a:r>
              <a:endParaRPr lang="zh-CN" altLang="en-US"/>
            </a:p>
          </p:txBody>
        </p:sp>
        <p:cxnSp>
          <p:nvCxnSpPr>
            <p:cNvPr id="42" name="直接连接符 41"/>
            <p:cNvCxnSpPr/>
            <p:nvPr>
              <p:custDataLst>
                <p:tags r:id="rId25"/>
              </p:custDataLst>
            </p:nvPr>
          </p:nvCxnSpPr>
          <p:spPr>
            <a:xfrm>
              <a:off x="11506" y="4414"/>
              <a:ext cx="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26"/>
              </p:custDataLst>
            </p:nvPr>
          </p:nvSpPr>
          <p:spPr>
            <a:xfrm>
              <a:off x="12111" y="4099"/>
              <a:ext cx="996" cy="580"/>
            </a:xfrm>
            <a:prstGeom prst="rect">
              <a:avLst/>
            </a:prstGeom>
            <a:noFill/>
          </p:spPr>
          <p:txBody>
            <a:bodyPr wrap="square">
              <a:spAutoFit/>
            </a:bodyPr>
            <a:lstStyle/>
            <a:p>
              <a:r>
                <a:rPr lang="en-US" altLang="zh-CN" b="1">
                  <a:latin typeface="Times New Roman" panose="02020603050405020304" pitchFamily="18" charset="0"/>
                  <a:cs typeface="Times New Roman" panose="02020603050405020304" pitchFamily="18" charset="0"/>
                </a:rPr>
                <a:t>×</a:t>
              </a:r>
              <a:r>
                <a:rPr lang="en-US" altLang="zh-CN" b="1">
                  <a:solidFill>
                    <a:srgbClr val="C00000"/>
                  </a:solidFill>
                  <a:latin typeface="Times New Roman" panose="02020603050405020304" pitchFamily="18" charset="0"/>
                  <a:cs typeface="Times New Roman" panose="02020603050405020304" pitchFamily="18" charset="0"/>
                </a:rPr>
                <a:t>16</a:t>
              </a:r>
              <a:endParaRPr lang="en-US" altLang="zh-CN" b="1">
                <a:solidFill>
                  <a:srgbClr val="C00000"/>
                </a:solidFill>
                <a:latin typeface="Times New Roman" panose="02020603050405020304" pitchFamily="18" charset="0"/>
                <a:cs typeface="Times New Roman" panose="02020603050405020304" pitchFamily="18" charset="0"/>
              </a:endParaRPr>
            </a:p>
          </p:txBody>
        </p:sp>
        <p:sp>
          <p:nvSpPr>
            <p:cNvPr id="2053" name="双括号 2052"/>
            <p:cNvSpPr/>
            <p:nvPr>
              <p:custDataLst>
                <p:tags r:id="rId27"/>
              </p:custDataLst>
            </p:nvPr>
          </p:nvSpPr>
          <p:spPr>
            <a:xfrm>
              <a:off x="9482" y="3793"/>
              <a:ext cx="3580" cy="113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cxnSp>
          <p:nvCxnSpPr>
            <p:cNvPr id="45" name="直接连接符 44"/>
            <p:cNvCxnSpPr/>
            <p:nvPr>
              <p:custDataLst>
                <p:tags r:id="rId28"/>
              </p:custDataLst>
            </p:nvPr>
          </p:nvCxnSpPr>
          <p:spPr>
            <a:xfrm flipV="1">
              <a:off x="9413" y="4991"/>
              <a:ext cx="3765" cy="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矩形 45"/>
            <p:cNvSpPr>
              <a:spLocks noChangeArrowheads="1"/>
            </p:cNvSpPr>
            <p:nvPr>
              <p:custDataLst>
                <p:tags r:id="rId29"/>
              </p:custDataLst>
            </p:nvPr>
          </p:nvSpPr>
          <p:spPr bwMode="auto">
            <a:xfrm>
              <a:off x="8958" y="4696"/>
              <a:ext cx="93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t">
                <a:spcBef>
                  <a:spcPct val="0"/>
                </a:spcBef>
                <a:buNone/>
              </a:pPr>
              <a:r>
                <a:rPr lang="en-US" altLang="zh-CN" sz="1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                    </a:t>
              </a:r>
              <a:endParaRPr lang="en-US" altLang="zh-CN" sz="1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7" name="矩形 46"/>
            <p:cNvSpPr>
              <a:spLocks noChangeArrowheads="1"/>
            </p:cNvSpPr>
            <p:nvPr>
              <p:custDataLst>
                <p:tags r:id="rId30"/>
              </p:custDataLst>
            </p:nvPr>
          </p:nvSpPr>
          <p:spPr bwMode="auto">
            <a:xfrm>
              <a:off x="10209" y="5090"/>
              <a:ext cx="200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t">
                <a:spcBef>
                  <a:spcPct val="0"/>
                </a:spcBef>
                <a:buNone/>
              </a:pPr>
              <a:r>
                <a:rPr lang="en-US" altLang="zh-CN" sz="1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 (a×10</a:t>
              </a:r>
              <a:r>
                <a:rPr lang="en-US" altLang="zh-CN" sz="1800" b="1" baseline="30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-10</a:t>
              </a:r>
              <a:r>
                <a:rPr lang="en-US" altLang="zh-CN" sz="1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1800" b="1" baseline="30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3 </a:t>
              </a:r>
              <a:endParaRPr lang="zh-CN" altLang="en-US" sz="1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endParaRPr>
            </a:p>
          </p:txBody>
        </p:sp>
      </p:grpSp>
      <p:grpSp>
        <p:nvGrpSpPr>
          <p:cNvPr id="16" name="组合 15" title=""/>
          <p:cNvGrpSpPr/>
          <p:nvPr>
            <p:custDataLst>
              <p:tags r:id="rId31"/>
            </p:custDataLst>
          </p:nvPr>
        </p:nvGrpSpPr>
        <p:grpSpPr>
          <a:xfrm>
            <a:off x="5712653" y="3701472"/>
            <a:ext cx="1977832" cy="709873"/>
            <a:chOff x="8996" y="5829"/>
            <a:chExt cx="3115" cy="1118"/>
          </a:xfrm>
        </p:grpSpPr>
        <p:cxnSp>
          <p:nvCxnSpPr>
            <p:cNvPr id="25" name="直接连接符 24"/>
            <p:cNvCxnSpPr/>
            <p:nvPr>
              <p:custDataLst>
                <p:tags r:id="rId32"/>
              </p:custDataLst>
            </p:nvPr>
          </p:nvCxnSpPr>
          <p:spPr>
            <a:xfrm>
              <a:off x="9413" y="6321"/>
              <a:ext cx="2593" cy="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3"/>
              </p:custDataLst>
            </p:nvPr>
          </p:nvSpPr>
          <p:spPr>
            <a:xfrm>
              <a:off x="9610" y="6339"/>
              <a:ext cx="1782" cy="580"/>
            </a:xfrm>
            <a:prstGeom prst="rect">
              <a:avLst/>
            </a:prstGeom>
            <a:noFill/>
          </p:spPr>
          <p:txBody>
            <a:bodyPr wrap="square">
              <a:spAutoFit/>
            </a:bodyPr>
            <a:lstStyle/>
            <a:p>
              <a:r>
                <a:rPr lang="en-US" altLang="zh-CN" b="1">
                  <a:latin typeface="Times New Roman" panose="02020603050405020304" pitchFamily="18" charset="0"/>
                  <a:cs typeface="Times New Roman" panose="02020603050405020304" pitchFamily="18" charset="0"/>
                </a:rPr>
                <a:t>N</a:t>
              </a:r>
              <a:r>
                <a:rPr lang="en-US" altLang="zh-CN" b="1" baseline="-25000">
                  <a:latin typeface="Times New Roman" panose="02020603050405020304" pitchFamily="18" charset="0"/>
                  <a:cs typeface="Times New Roman" panose="02020603050405020304" pitchFamily="18" charset="0"/>
                </a:rPr>
                <a:t>A </a:t>
              </a:r>
              <a:endParaRPr lang="zh-CN" altLang="en-US"/>
            </a:p>
          </p:txBody>
        </p:sp>
        <p:sp>
          <p:nvSpPr>
            <p:cNvPr id="35" name="矩形 34"/>
            <p:cNvSpPr>
              <a:spLocks noChangeArrowheads="1"/>
            </p:cNvSpPr>
            <p:nvPr>
              <p:custDataLst>
                <p:tags r:id="rId34"/>
              </p:custDataLst>
            </p:nvPr>
          </p:nvSpPr>
          <p:spPr bwMode="auto">
            <a:xfrm>
              <a:off x="10103" y="6367"/>
              <a:ext cx="200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t">
                <a:spcBef>
                  <a:spcPct val="0"/>
                </a:spcBef>
                <a:buNone/>
              </a:pPr>
              <a:r>
                <a:rPr lang="en-US" altLang="zh-CN" sz="1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 (a×10</a:t>
              </a:r>
              <a:r>
                <a:rPr lang="en-US" altLang="zh-CN" sz="1800" b="1" baseline="30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-10</a:t>
              </a:r>
              <a:r>
                <a:rPr lang="en-US" altLang="zh-CN" sz="1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1800" b="1" baseline="30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3 </a:t>
              </a:r>
              <a:endParaRPr lang="zh-CN" altLang="en-US" sz="1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8" name="矩形 37"/>
            <p:cNvSpPr>
              <a:spLocks noChangeArrowheads="1"/>
            </p:cNvSpPr>
            <p:nvPr>
              <p:custDataLst>
                <p:tags r:id="rId35"/>
              </p:custDataLst>
            </p:nvPr>
          </p:nvSpPr>
          <p:spPr bwMode="auto">
            <a:xfrm>
              <a:off x="8996" y="6018"/>
              <a:ext cx="93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t">
                <a:spcBef>
                  <a:spcPct val="0"/>
                </a:spcBef>
                <a:buNone/>
              </a:pPr>
              <a:r>
                <a:rPr lang="en-US" altLang="zh-CN" sz="1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                    </a:t>
              </a:r>
              <a:endParaRPr lang="en-US" altLang="zh-CN" sz="1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8" name="矩形 47"/>
            <p:cNvSpPr>
              <a:spLocks noChangeArrowheads="1"/>
            </p:cNvSpPr>
            <p:nvPr>
              <p:custDataLst>
                <p:tags r:id="rId36"/>
              </p:custDataLst>
            </p:nvPr>
          </p:nvSpPr>
          <p:spPr bwMode="auto">
            <a:xfrm>
              <a:off x="10214" y="5829"/>
              <a:ext cx="82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t">
                <a:spcBef>
                  <a:spcPct val="0"/>
                </a:spcBef>
                <a:buNone/>
              </a:pPr>
              <a:r>
                <a:rPr lang="en-US" altLang="zh-CN" sz="1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288</a:t>
              </a:r>
              <a:endParaRPr lang="en-US" altLang="zh-CN" sz="1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AutoShape 10" title=""/>
          <p:cNvSpPr>
            <a:spLocks noChangeArrowheads="1"/>
          </p:cNvSpPr>
          <p:nvPr userDrawn="1">
            <p:custDataLst>
              <p:tags r:id="rId4"/>
            </p:custDataLst>
          </p:nvPr>
        </p:nvSpPr>
        <p:spPr bwMode="auto">
          <a:xfrm>
            <a:off x="660400" y="412750"/>
            <a:ext cx="629920" cy="701675"/>
          </a:xfrm>
          <a:prstGeom prst="flowChartOffpageConnector">
            <a:avLst/>
          </a:prstGeom>
          <a:solidFill>
            <a:srgbClr val="F0008C"/>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2000" b="1">
                <a:solidFill>
                  <a:srgbClr val="FFFF00"/>
                </a:solidFill>
                <a:effectLst>
                  <a:glow rad="228600">
                    <a:schemeClr val="accent2">
                      <a:satMod val="175000"/>
                      <a:alpha val="40000"/>
                    </a:schemeClr>
                  </a:glow>
                  <a:outerShdw blurRad="38100" dist="38100" dir="2700000" algn="tl">
                    <a:srgbClr val="000000">
                      <a:alpha val="43137"/>
                    </a:srgbClr>
                  </a:outerShdw>
                </a:effectLst>
                <a:latin typeface="+mn-ea"/>
                <a:sym typeface="+mn-ea"/>
              </a:rPr>
              <a:t>小结</a:t>
            </a:r>
            <a:endParaRPr kumimoji="0" lang="zh-CN" altLang="en-US" sz="2000" b="1" i="0" u="none" strike="noStrike" kern="0" cap="none" spc="0" normalizeH="0" baseline="0" noProof="0">
              <a:ln>
                <a:noFill/>
              </a:ln>
              <a:solidFill>
                <a:srgbClr val="FFFF00"/>
              </a:solidFill>
              <a:effectLst>
                <a:glow rad="228600">
                  <a:schemeClr val="accent2">
                    <a:satMod val="175000"/>
                    <a:alpha val="40000"/>
                  </a:schemeClr>
                </a:glow>
                <a:outerShdw blurRad="38100" dist="38100" dir="2700000" algn="tl">
                  <a:srgbClr val="000000">
                    <a:alpha val="43137"/>
                  </a:srgbClr>
                </a:outerShdw>
              </a:effectLst>
              <a:uLnTx/>
              <a:uFillTx/>
              <a:latin typeface="+mn-ea"/>
              <a:ea typeface="微软雅黑" panose="020b0503020204020204" charset="-122"/>
              <a:cs typeface="Times New Roman" panose="02020603050405020304" pitchFamily="18" charset="0"/>
              <a:sym typeface="+mn-ea"/>
            </a:endParaRPr>
          </a:p>
        </p:txBody>
      </p:sp>
      <p:grpSp>
        <p:nvGrpSpPr>
          <p:cNvPr id="9" name="组合 8" title=""/>
          <p:cNvGrpSpPr/>
          <p:nvPr>
            <p:custDataLst>
              <p:tags r:id="rId5"/>
            </p:custDataLst>
          </p:nvPr>
        </p:nvGrpSpPr>
        <p:grpSpPr>
          <a:xfrm>
            <a:off x="1280795" y="905510"/>
            <a:ext cx="3154680" cy="9525"/>
            <a:chOff x="2017" y="1426"/>
            <a:chExt cx="4968" cy="15"/>
          </a:xfrm>
        </p:grpSpPr>
        <p:cxnSp>
          <p:nvCxnSpPr>
            <p:cNvPr id="3" name="直接连接符 2"/>
            <p:cNvCxnSpPr/>
            <p:nvPr>
              <p:custDataLst>
                <p:tags r:id="rId6"/>
              </p:custDataLst>
            </p:nvPr>
          </p:nvCxnSpPr>
          <p:spPr>
            <a:xfrm>
              <a:off x="2017" y="1426"/>
              <a:ext cx="1403" cy="9"/>
            </a:xfrm>
            <a:prstGeom prst="line">
              <a:avLst/>
            </a:prstGeom>
            <a:ln w="38100">
              <a:solidFill>
                <a:srgbClr val="F0008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custDataLst>
                <p:tags r:id="rId7"/>
              </p:custDataLst>
            </p:nvPr>
          </p:nvCxnSpPr>
          <p:spPr>
            <a:xfrm>
              <a:off x="3400" y="1434"/>
              <a:ext cx="3585" cy="7"/>
            </a:xfrm>
            <a:prstGeom prst="line">
              <a:avLst/>
            </a:prstGeom>
            <a:ln w="38100">
              <a:gradFill>
                <a:gsLst>
                  <a:gs pos="0">
                    <a:schemeClr val="accent1">
                      <a:lumMod val="5000"/>
                      <a:lumOff val="95000"/>
                    </a:schemeClr>
                  </a:gs>
                  <a:gs pos="100000">
                    <a:srgbClr val="F0008C"/>
                  </a:gs>
                  <a:gs pos="84000">
                    <a:srgbClr val="F0008C"/>
                  </a:gs>
                  <a:gs pos="80000">
                    <a:srgbClr val="F0008C"/>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5" name="文本框 4" title=""/>
          <p:cNvSpPr txBox="1"/>
          <p:nvPr>
            <p:custDataLst>
              <p:tags r:id="rId8"/>
            </p:custDataLst>
          </p:nvPr>
        </p:nvSpPr>
        <p:spPr>
          <a:xfrm>
            <a:off x="1348740" y="454660"/>
            <a:ext cx="1706880" cy="398780"/>
          </a:xfrm>
          <a:prstGeom prst="rect">
            <a:avLst/>
          </a:prstGeom>
          <a:noFill/>
        </p:spPr>
        <p:txBody>
          <a:bodyPr wrap="none" rtlCol="0">
            <a:spAutoFit/>
          </a:bodyPr>
          <a:lstStyle/>
          <a:p>
            <a:pPr algn="l" defTabSz="914400">
              <a:tabLst>
                <a:tab pos="2148840"/>
              </a:tabLst>
            </a:pPr>
            <a:r>
              <a:rPr lang="zh-CN" altLang="en-US" sz="2000" b="1">
                <a:solidFill>
                  <a:srgbClr val="FF00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常见晶体比较</a:t>
            </a:r>
            <a:endParaRPr lang="zh-CN" altLang="en-US" sz="2000" b="1">
              <a:solidFill>
                <a:srgbClr val="FF00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graphicFrame>
        <p:nvGraphicFramePr>
          <p:cNvPr id="6" name="Group 46" title=""/>
          <p:cNvGraphicFramePr>
            <a:graphicFrameLocks noGrp="1"/>
          </p:cNvGraphicFramePr>
          <p:nvPr>
            <p:custDataLst>
              <p:tags r:id="rId9"/>
            </p:custDataLst>
          </p:nvPr>
        </p:nvGraphicFramePr>
        <p:xfrm>
          <a:off x="988030" y="1165142"/>
          <a:ext cx="7254875" cy="3595370"/>
        </p:xfrm>
        <a:graphic>
          <a:graphicData uri="http://schemas.openxmlformats.org/drawingml/2006/table">
            <a:tbl>
              <a:tblPr/>
              <a:tblGrid>
                <a:gridCol w="1463040"/>
                <a:gridCol w="1432560"/>
                <a:gridCol w="1441450"/>
                <a:gridCol w="1470025"/>
                <a:gridCol w="1447800"/>
              </a:tblGrid>
              <a:tr h="666115">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bg1"/>
                          </a:solidFill>
                          <a:effectLst/>
                          <a:latin typeface="微软雅黑" panose="020b0503020204020204" charset="-122"/>
                          <a:ea typeface="微软雅黑" panose="020b0503020204020204" charset="-122"/>
                        </a:rPr>
                        <a:t>晶体类型</a:t>
                      </a:r>
                      <a:endParaRPr kumimoji="0" lang="zh-CN" altLang="en-US" sz="1800" b="1" i="0" u="none" strike="noStrike" cap="none" normalizeH="0" baseline="0">
                        <a:ln>
                          <a:noFill/>
                        </a:ln>
                        <a:solidFill>
                          <a:schemeClr val="bg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9ABE9"/>
                    </a:solid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rPr>
                        <a:t>分子晶体</a:t>
                      </a:r>
                      <a:endPar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rPr>
                        <a:t>共价晶体</a:t>
                      </a:r>
                      <a:endPar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rPr>
                        <a:t>金属晶体</a:t>
                      </a:r>
                      <a:endPar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rPr>
                        <a:t>离子晶体</a:t>
                      </a:r>
                      <a:endParaRPr kumimoji="0" lang="zh-CN" altLang="en-US" sz="1800" b="1" i="0" u="none" strike="noStrike" cap="none" normalizeH="0" baseline="0">
                        <a:ln>
                          <a:noFill/>
                        </a:ln>
                        <a:solidFill>
                          <a:srgbClr val="C00000"/>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bg1"/>
                          </a:solidFill>
                          <a:effectLst/>
                          <a:latin typeface="微软雅黑" panose="020b0503020204020204" charset="-122"/>
                          <a:ea typeface="微软雅黑" panose="020b0503020204020204" charset="-122"/>
                        </a:rPr>
                        <a:t>微粒种类</a:t>
                      </a:r>
                      <a:endParaRPr kumimoji="0" lang="zh-CN" altLang="en-US" sz="1800" b="1" i="0" u="none" strike="noStrike" cap="none" normalizeH="0" baseline="0">
                        <a:ln>
                          <a:noFill/>
                        </a:ln>
                        <a:solidFill>
                          <a:schemeClr val="bg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9ABE9"/>
                    </a:solid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240">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bg1"/>
                          </a:solidFill>
                          <a:effectLst/>
                          <a:latin typeface="微软雅黑" panose="020b0503020204020204" charset="-122"/>
                          <a:ea typeface="微软雅黑" panose="020b0503020204020204" charset="-122"/>
                        </a:rPr>
                        <a:t>微粒间</a:t>
                      </a:r>
                      <a:endParaRPr kumimoji="0" lang="en-US" altLang="zh-CN" sz="1800" b="1" i="0" u="none" strike="noStrike" cap="none" normalizeH="0" baseline="0">
                        <a:ln>
                          <a:noFill/>
                        </a:ln>
                        <a:solidFill>
                          <a:schemeClr val="bg1"/>
                        </a:solidFill>
                        <a:effectLst/>
                        <a:latin typeface="微软雅黑" panose="020b0503020204020204" charset="-122"/>
                        <a:ea typeface="微软雅黑" panose="020b050302020402020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bg1"/>
                          </a:solidFill>
                          <a:effectLst/>
                          <a:latin typeface="微软雅黑" panose="020b0503020204020204" charset="-122"/>
                          <a:ea typeface="微软雅黑" panose="020b0503020204020204" charset="-122"/>
                        </a:rPr>
                        <a:t>相互作用</a:t>
                      </a:r>
                      <a:endParaRPr kumimoji="0" lang="zh-CN" altLang="en-US" sz="1800" b="1" i="0" u="none" strike="noStrike" cap="none" normalizeH="0" baseline="0">
                        <a:ln>
                          <a:noFill/>
                        </a:ln>
                        <a:solidFill>
                          <a:schemeClr val="bg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9ABE9"/>
                    </a:solid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0015">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微软雅黑" panose="020b0503020204020204" charset="-122"/>
                          <a:ea typeface="微软雅黑" panose="020b0503020204020204" charset="-122"/>
                        </a:rPr>
                        <a:t>典型晶体</a:t>
                      </a:r>
                      <a:endParaRPr kumimoji="0" lang="zh-CN" altLang="en-US" sz="1800" b="1" i="0" u="none" strike="noStrike" cap="none" normalizeH="0" baseline="0" smtClean="0">
                        <a:ln>
                          <a:noFill/>
                        </a:ln>
                        <a:solidFill>
                          <a:schemeClr val="bg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9ABE9"/>
                    </a:solid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77409" marR="77409"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 Box 33" title=""/>
          <p:cNvSpPr txBox="1">
            <a:spLocks noChangeArrowheads="1"/>
          </p:cNvSpPr>
          <p:nvPr>
            <p:custDataLst>
              <p:tags r:id="rId10"/>
            </p:custDataLst>
          </p:nvPr>
        </p:nvSpPr>
        <p:spPr bwMode="auto">
          <a:xfrm>
            <a:off x="5344160" y="1871345"/>
            <a:ext cx="1532890" cy="645160"/>
          </a:xfrm>
          <a:prstGeom prst="rect">
            <a:avLst/>
          </a:prstGeom>
          <a:noFill/>
          <a:ln w="9525">
            <a:noFill/>
            <a:miter lim="800000"/>
          </a:ln>
        </p:spPr>
        <p:txBody>
          <a:bodyPr wrap="square">
            <a:spAutoFit/>
          </a:bodyPr>
          <a:lstStyle/>
          <a:p>
            <a:pPr eaLnBrk="0" hangingPunct="0">
              <a:spcBef>
                <a:spcPct val="50000"/>
              </a:spcBef>
            </a:pPr>
            <a:r>
              <a:rPr lang="zh-CN" altLang="en-US" b="1">
                <a:solidFill>
                  <a:srgbClr val="006BBC"/>
                </a:solidFill>
                <a:latin typeface="华文楷体" pitchFamily="2" charset="-122"/>
                <a:ea typeface="华文楷体" pitchFamily="2" charset="-122"/>
              </a:rPr>
              <a:t>金属阳离子和自由电子</a:t>
            </a:r>
            <a:endParaRPr lang="zh-CN" altLang="en-US" b="1">
              <a:solidFill>
                <a:srgbClr val="006BBC"/>
              </a:solidFill>
              <a:latin typeface="华文楷体" pitchFamily="2" charset="-122"/>
              <a:ea typeface="华文楷体" pitchFamily="2" charset="-122"/>
            </a:endParaRPr>
          </a:p>
        </p:txBody>
      </p:sp>
      <p:sp>
        <p:nvSpPr>
          <p:cNvPr id="8" name="Text Box 34" title=""/>
          <p:cNvSpPr txBox="1">
            <a:spLocks noChangeArrowheads="1"/>
          </p:cNvSpPr>
          <p:nvPr>
            <p:custDataLst>
              <p:tags r:id="rId11"/>
            </p:custDataLst>
          </p:nvPr>
        </p:nvSpPr>
        <p:spPr bwMode="auto">
          <a:xfrm>
            <a:off x="5591490" y="2743675"/>
            <a:ext cx="1044178" cy="368300"/>
          </a:xfrm>
          <a:prstGeom prst="rect">
            <a:avLst/>
          </a:prstGeom>
          <a:noFill/>
          <a:ln w="9525">
            <a:noFill/>
            <a:miter lim="800000"/>
          </a:ln>
        </p:spPr>
        <p:txBody>
          <a:bodyPr>
            <a:spAutoFit/>
          </a:bodyPr>
          <a:lstStyle/>
          <a:p>
            <a:pPr eaLnBrk="0" hangingPunct="0">
              <a:spcBef>
                <a:spcPct val="50000"/>
              </a:spcBef>
            </a:pPr>
            <a:r>
              <a:rPr lang="zh-CN" altLang="en-US" b="1">
                <a:solidFill>
                  <a:srgbClr val="006BBC"/>
                </a:solidFill>
                <a:latin typeface="华文楷体" pitchFamily="2" charset="-122"/>
                <a:ea typeface="华文楷体" pitchFamily="2" charset="-122"/>
              </a:rPr>
              <a:t>金属键</a:t>
            </a:r>
            <a:endParaRPr lang="zh-CN" altLang="en-US" b="1">
              <a:solidFill>
                <a:srgbClr val="006BBC"/>
              </a:solidFill>
              <a:latin typeface="华文楷体" pitchFamily="2" charset="-122"/>
              <a:ea typeface="华文楷体" pitchFamily="2" charset="-122"/>
            </a:endParaRPr>
          </a:p>
        </p:txBody>
      </p:sp>
      <p:sp>
        <p:nvSpPr>
          <p:cNvPr id="10" name="Text Box 35" title=""/>
          <p:cNvSpPr txBox="1">
            <a:spLocks noChangeArrowheads="1"/>
          </p:cNvSpPr>
          <p:nvPr>
            <p:custDataLst>
              <p:tags r:id="rId12"/>
            </p:custDataLst>
          </p:nvPr>
        </p:nvSpPr>
        <p:spPr bwMode="auto">
          <a:xfrm>
            <a:off x="4143368" y="1984166"/>
            <a:ext cx="1044179" cy="368300"/>
          </a:xfrm>
          <a:prstGeom prst="rect">
            <a:avLst/>
          </a:prstGeom>
          <a:noFill/>
          <a:ln w="9525">
            <a:noFill/>
            <a:miter lim="800000"/>
          </a:ln>
        </p:spPr>
        <p:txBody>
          <a:bodyPr>
            <a:spAutoFit/>
          </a:bodyPr>
          <a:lstStyle/>
          <a:p>
            <a:pPr eaLnBrk="0" hangingPunct="0">
              <a:spcBef>
                <a:spcPct val="50000"/>
              </a:spcBef>
            </a:pPr>
            <a:r>
              <a:rPr lang="zh-CN" altLang="en-US" b="1">
                <a:solidFill>
                  <a:srgbClr val="006BBC"/>
                </a:solidFill>
                <a:latin typeface="华文楷体" pitchFamily="2" charset="-122"/>
                <a:ea typeface="华文楷体" pitchFamily="2" charset="-122"/>
              </a:rPr>
              <a:t>  原子</a:t>
            </a:r>
            <a:endParaRPr lang="zh-CN" altLang="en-US" b="1">
              <a:solidFill>
                <a:srgbClr val="006BBC"/>
              </a:solidFill>
              <a:latin typeface="华文楷体" pitchFamily="2" charset="-122"/>
              <a:ea typeface="华文楷体" pitchFamily="2" charset="-122"/>
            </a:endParaRPr>
          </a:p>
        </p:txBody>
      </p:sp>
      <p:sp>
        <p:nvSpPr>
          <p:cNvPr id="11" name="Text Box 36" title=""/>
          <p:cNvSpPr txBox="1">
            <a:spLocks noChangeArrowheads="1"/>
          </p:cNvSpPr>
          <p:nvPr>
            <p:custDataLst>
              <p:tags r:id="rId13"/>
            </p:custDataLst>
          </p:nvPr>
        </p:nvSpPr>
        <p:spPr bwMode="auto">
          <a:xfrm>
            <a:off x="7012772" y="2734042"/>
            <a:ext cx="964406" cy="368300"/>
          </a:xfrm>
          <a:prstGeom prst="rect">
            <a:avLst/>
          </a:prstGeom>
          <a:noFill/>
          <a:ln w="9525">
            <a:noFill/>
            <a:miter lim="800000"/>
          </a:ln>
        </p:spPr>
        <p:txBody>
          <a:bodyPr>
            <a:spAutoFit/>
          </a:bodyPr>
          <a:lstStyle/>
          <a:p>
            <a:pPr eaLnBrk="0" hangingPunct="0">
              <a:spcBef>
                <a:spcPct val="50000"/>
              </a:spcBef>
            </a:pPr>
            <a:r>
              <a:rPr lang="zh-CN" altLang="en-US" b="1">
                <a:solidFill>
                  <a:srgbClr val="006BBC"/>
                </a:solidFill>
                <a:latin typeface="华文楷体" pitchFamily="2" charset="-122"/>
                <a:ea typeface="华文楷体" pitchFamily="2" charset="-122"/>
              </a:rPr>
              <a:t>离子键</a:t>
            </a:r>
            <a:endParaRPr lang="zh-CN" altLang="en-US" b="1">
              <a:solidFill>
                <a:srgbClr val="006BBC"/>
              </a:solidFill>
              <a:latin typeface="华文楷体" pitchFamily="2" charset="-122"/>
              <a:ea typeface="华文楷体" pitchFamily="2" charset="-122"/>
            </a:endParaRPr>
          </a:p>
        </p:txBody>
      </p:sp>
      <p:sp>
        <p:nvSpPr>
          <p:cNvPr id="24" name="Text Box 37" title=""/>
          <p:cNvSpPr txBox="1">
            <a:spLocks noChangeArrowheads="1"/>
          </p:cNvSpPr>
          <p:nvPr>
            <p:custDataLst>
              <p:tags r:id="rId14"/>
            </p:custDataLst>
          </p:nvPr>
        </p:nvSpPr>
        <p:spPr bwMode="auto">
          <a:xfrm>
            <a:off x="4193914" y="2743676"/>
            <a:ext cx="1044178" cy="368300"/>
          </a:xfrm>
          <a:prstGeom prst="rect">
            <a:avLst/>
          </a:prstGeom>
          <a:noFill/>
          <a:ln w="9525">
            <a:noFill/>
            <a:miter lim="800000"/>
          </a:ln>
        </p:spPr>
        <p:txBody>
          <a:bodyPr>
            <a:spAutoFit/>
          </a:bodyPr>
          <a:lstStyle/>
          <a:p>
            <a:pPr eaLnBrk="0" hangingPunct="0">
              <a:spcBef>
                <a:spcPct val="50000"/>
              </a:spcBef>
            </a:pPr>
            <a:r>
              <a:rPr lang="zh-CN" altLang="en-US" b="1">
                <a:solidFill>
                  <a:srgbClr val="006BBC"/>
                </a:solidFill>
                <a:latin typeface="华文楷体" pitchFamily="2" charset="-122"/>
                <a:ea typeface="华文楷体" pitchFamily="2" charset="-122"/>
              </a:rPr>
              <a:t>共价键</a:t>
            </a:r>
            <a:endParaRPr lang="zh-CN" altLang="en-US" b="1">
              <a:solidFill>
                <a:srgbClr val="006BBC"/>
              </a:solidFill>
              <a:latin typeface="华文楷体" pitchFamily="2" charset="-122"/>
              <a:ea typeface="华文楷体" pitchFamily="2" charset="-122"/>
            </a:endParaRPr>
          </a:p>
        </p:txBody>
      </p:sp>
      <p:sp>
        <p:nvSpPr>
          <p:cNvPr id="31" name="Text Box 38" title=""/>
          <p:cNvSpPr txBox="1">
            <a:spLocks noChangeArrowheads="1"/>
          </p:cNvSpPr>
          <p:nvPr>
            <p:custDataLst>
              <p:tags r:id="rId15"/>
            </p:custDataLst>
          </p:nvPr>
        </p:nvSpPr>
        <p:spPr bwMode="auto">
          <a:xfrm>
            <a:off x="2823400" y="2000293"/>
            <a:ext cx="769144" cy="368300"/>
          </a:xfrm>
          <a:prstGeom prst="rect">
            <a:avLst/>
          </a:prstGeom>
          <a:noFill/>
          <a:ln w="9525">
            <a:noFill/>
            <a:miter lim="800000"/>
          </a:ln>
        </p:spPr>
        <p:txBody>
          <a:bodyPr>
            <a:spAutoFit/>
          </a:bodyPr>
          <a:lstStyle/>
          <a:p>
            <a:pPr eaLnBrk="0" hangingPunct="0">
              <a:spcBef>
                <a:spcPct val="50000"/>
              </a:spcBef>
            </a:pPr>
            <a:r>
              <a:rPr lang="zh-CN" altLang="en-US" b="1">
                <a:solidFill>
                  <a:srgbClr val="006BBC"/>
                </a:solidFill>
                <a:latin typeface="华文楷体" pitchFamily="2" charset="-122"/>
                <a:ea typeface="华文楷体" pitchFamily="2" charset="-122"/>
              </a:rPr>
              <a:t>分子</a:t>
            </a:r>
            <a:endParaRPr lang="zh-CN" altLang="en-US" b="1">
              <a:solidFill>
                <a:srgbClr val="006BBC"/>
              </a:solidFill>
              <a:latin typeface="华文楷体" pitchFamily="2" charset="-122"/>
              <a:ea typeface="华文楷体" pitchFamily="2" charset="-122"/>
            </a:endParaRPr>
          </a:p>
        </p:txBody>
      </p:sp>
      <p:sp>
        <p:nvSpPr>
          <p:cNvPr id="37" name="Text Box 39" title=""/>
          <p:cNvSpPr txBox="1">
            <a:spLocks noChangeArrowheads="1"/>
          </p:cNvSpPr>
          <p:nvPr>
            <p:custDataLst>
              <p:tags r:id="rId16"/>
            </p:custDataLst>
          </p:nvPr>
        </p:nvSpPr>
        <p:spPr bwMode="auto">
          <a:xfrm>
            <a:off x="2721544" y="2665419"/>
            <a:ext cx="1098947" cy="645160"/>
          </a:xfrm>
          <a:prstGeom prst="rect">
            <a:avLst/>
          </a:prstGeom>
          <a:noFill/>
          <a:ln w="9525">
            <a:noFill/>
            <a:miter lim="800000"/>
          </a:ln>
        </p:spPr>
        <p:txBody>
          <a:bodyPr>
            <a:spAutoFit/>
          </a:bodyPr>
          <a:lstStyle/>
          <a:p>
            <a:pPr eaLnBrk="0" hangingPunct="0"/>
            <a:r>
              <a:rPr lang="zh-CN" altLang="en-US" b="1">
                <a:solidFill>
                  <a:srgbClr val="006BBC"/>
                </a:solidFill>
                <a:latin typeface="华文楷体" pitchFamily="2" charset="-122"/>
                <a:ea typeface="华文楷体" pitchFamily="2" charset="-122"/>
              </a:rPr>
              <a:t>分子间</a:t>
            </a:r>
            <a:endParaRPr lang="en-US" altLang="zh-CN" b="1">
              <a:solidFill>
                <a:srgbClr val="006BBC"/>
              </a:solidFill>
              <a:latin typeface="华文楷体" pitchFamily="2" charset="-122"/>
              <a:ea typeface="华文楷体" pitchFamily="2" charset="-122"/>
            </a:endParaRPr>
          </a:p>
          <a:p>
            <a:pPr eaLnBrk="0" hangingPunct="0"/>
            <a:r>
              <a:rPr lang="zh-CN" altLang="en-US" b="1">
                <a:solidFill>
                  <a:srgbClr val="006BBC"/>
                </a:solidFill>
                <a:latin typeface="华文楷体" pitchFamily="2" charset="-122"/>
                <a:ea typeface="华文楷体" pitchFamily="2" charset="-122"/>
              </a:rPr>
              <a:t>作用力</a:t>
            </a:r>
            <a:endParaRPr lang="zh-CN" altLang="en-US" b="1">
              <a:solidFill>
                <a:srgbClr val="006BBC"/>
              </a:solidFill>
              <a:latin typeface="华文楷体" pitchFamily="2" charset="-122"/>
              <a:ea typeface="华文楷体" pitchFamily="2" charset="-122"/>
            </a:endParaRPr>
          </a:p>
        </p:txBody>
      </p:sp>
      <p:sp>
        <p:nvSpPr>
          <p:cNvPr id="38" name="Text Box 40" title=""/>
          <p:cNvSpPr txBox="1">
            <a:spLocks noChangeArrowheads="1"/>
          </p:cNvSpPr>
          <p:nvPr>
            <p:custDataLst>
              <p:tags r:id="rId17"/>
            </p:custDataLst>
          </p:nvPr>
        </p:nvSpPr>
        <p:spPr bwMode="auto">
          <a:xfrm>
            <a:off x="6876178" y="2045320"/>
            <a:ext cx="1326356" cy="368300"/>
          </a:xfrm>
          <a:prstGeom prst="rect">
            <a:avLst/>
          </a:prstGeom>
          <a:noFill/>
          <a:ln w="9525">
            <a:noFill/>
            <a:miter lim="800000"/>
          </a:ln>
        </p:spPr>
        <p:txBody>
          <a:bodyPr>
            <a:spAutoFit/>
          </a:bodyPr>
          <a:lstStyle/>
          <a:p>
            <a:pPr eaLnBrk="0" hangingPunct="0">
              <a:spcBef>
                <a:spcPct val="50000"/>
              </a:spcBef>
            </a:pPr>
            <a:r>
              <a:rPr lang="zh-CN" altLang="en-US" b="1" smtClean="0">
                <a:solidFill>
                  <a:srgbClr val="006BBC"/>
                </a:solidFill>
                <a:latin typeface="华文楷体" pitchFamily="2" charset="-122"/>
                <a:ea typeface="华文楷体" pitchFamily="2" charset="-122"/>
              </a:rPr>
              <a:t>阴、阳离子</a:t>
            </a:r>
            <a:endParaRPr lang="zh-CN" altLang="en-US" b="1">
              <a:solidFill>
                <a:srgbClr val="006BBC"/>
              </a:solidFill>
              <a:latin typeface="华文楷体" pitchFamily="2" charset="-122"/>
              <a:ea typeface="华文楷体" pitchFamily="2" charset="-122"/>
            </a:endParaRPr>
          </a:p>
        </p:txBody>
      </p:sp>
      <p:pic>
        <p:nvPicPr>
          <p:cNvPr id="39" name="Picture 2" title=""/>
          <p:cNvPicPr>
            <a:picLocks noChangeAspect="1" noChangeArrowheads="1"/>
          </p:cNvPicPr>
          <p:nvPr>
            <p:custDataLst>
              <p:tags r:id="rId19"/>
            </p:custDataLst>
          </p:nvPr>
        </p:nvPicPr>
        <p:blipFill>
          <a:blip r:embed="rId18"/>
          <a:stretch>
            <a:fillRect/>
          </a:stretch>
        </p:blipFill>
        <p:spPr bwMode="auto">
          <a:xfrm>
            <a:off x="4044862" y="3413333"/>
            <a:ext cx="1146896" cy="1293444"/>
          </a:xfrm>
          <a:prstGeom prst="rect">
            <a:avLst/>
          </a:prstGeom>
          <a:noFill/>
          <a:ln w="9525">
            <a:noFill/>
            <a:miter lim="800000"/>
          </a:ln>
        </p:spPr>
      </p:pic>
      <p:sp>
        <p:nvSpPr>
          <p:cNvPr id="40" name="TextBox 30" title=""/>
          <p:cNvSpPr txBox="1"/>
          <p:nvPr>
            <p:custDataLst>
              <p:tags r:id="rId20"/>
            </p:custDataLst>
          </p:nvPr>
        </p:nvSpPr>
        <p:spPr>
          <a:xfrm>
            <a:off x="5743777" y="4441810"/>
            <a:ext cx="950768" cy="321945"/>
          </a:xfrm>
          <a:prstGeom prst="rect">
            <a:avLst/>
          </a:prstGeom>
          <a:noFill/>
        </p:spPr>
        <p:txBody>
          <a:bodyPr wrap="square" rtlCol="0">
            <a:spAutoFit/>
          </a:bodyPr>
          <a:lstStyle/>
          <a:p>
            <a:r>
              <a:rPr lang="zh-CN" altLang="en-US" sz="1500" b="1" smtClean="0">
                <a:latin typeface="Times New Roman" panose="02020603050405020304" pitchFamily="18" charset="0"/>
                <a:ea typeface="宋体" panose="02010600030101010101" pitchFamily="2" charset="-122"/>
                <a:cs typeface="Times New Roman" panose="02020603050405020304" pitchFamily="18" charset="0"/>
              </a:rPr>
              <a:t>金属</a:t>
            </a:r>
            <a:r>
              <a:rPr lang="en-US" altLang="zh-CN" sz="1500" b="1" smtClean="0">
                <a:latin typeface="Times New Roman" panose="02020603050405020304" pitchFamily="18" charset="0"/>
                <a:ea typeface="宋体" panose="02010600030101010101" pitchFamily="2" charset="-122"/>
                <a:cs typeface="Times New Roman" panose="02020603050405020304" pitchFamily="18" charset="0"/>
              </a:rPr>
              <a:t>Cu</a:t>
            </a:r>
            <a:endParaRPr lang="zh-CN" altLang="en-US" sz="1500" b="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1" name="图片 40" title=""/>
          <p:cNvPicPr>
            <a:picLocks noChangeAspect="1"/>
          </p:cNvPicPr>
          <p:nvPr>
            <p:custDataLst>
              <p:tags r:id="rId22"/>
            </p:custDataLst>
          </p:nvPr>
        </p:nvPicPr>
        <p:blipFill>
          <a:blip r:embed="rId21"/>
          <a:stretch>
            <a:fillRect/>
          </a:stretch>
        </p:blipFill>
        <p:spPr>
          <a:xfrm>
            <a:off x="5509984" y="3419846"/>
            <a:ext cx="1278080" cy="1075735"/>
          </a:xfrm>
          <a:prstGeom prst="rect">
            <a:avLst/>
          </a:prstGeom>
        </p:spPr>
      </p:pic>
      <p:pic>
        <p:nvPicPr>
          <p:cNvPr id="42" name="Picture 2" title=""/>
          <p:cNvPicPr>
            <a:picLocks noChangeAspect="1" noChangeArrowheads="1"/>
          </p:cNvPicPr>
          <p:nvPr>
            <p:custDataLst>
              <p:tags r:id="rId24"/>
            </p:custDataLst>
          </p:nvPr>
        </p:nvPicPr>
        <p:blipFill>
          <a:blip r:embed="rId23"/>
          <a:stretch>
            <a:fillRect/>
          </a:stretch>
        </p:blipFill>
        <p:spPr bwMode="auto">
          <a:xfrm>
            <a:off x="6912754" y="3476422"/>
            <a:ext cx="1113776" cy="1093245"/>
          </a:xfrm>
          <a:prstGeom prst="rect">
            <a:avLst/>
          </a:prstGeom>
          <a:noFill/>
        </p:spPr>
      </p:pic>
      <p:sp>
        <p:nvSpPr>
          <p:cNvPr id="43" name="TextBox 33" title=""/>
          <p:cNvSpPr txBox="1"/>
          <p:nvPr>
            <p:custDataLst>
              <p:tags r:id="rId25"/>
            </p:custDataLst>
          </p:nvPr>
        </p:nvSpPr>
        <p:spPr>
          <a:xfrm>
            <a:off x="7284230" y="4470385"/>
            <a:ext cx="950768" cy="321945"/>
          </a:xfrm>
          <a:prstGeom prst="rect">
            <a:avLst/>
          </a:prstGeom>
          <a:noFill/>
        </p:spPr>
        <p:txBody>
          <a:bodyPr wrap="square" rtlCol="0">
            <a:spAutoFit/>
          </a:bodyPr>
          <a:lstStyle/>
          <a:p>
            <a:r>
              <a:rPr lang="en-US" altLang="zh-CN" sz="1500" b="1" err="1" smtClean="0">
                <a:latin typeface="Times New Roman" panose="02020603050405020304" pitchFamily="18" charset="0"/>
                <a:ea typeface="宋体" panose="02010600030101010101" pitchFamily="2" charset="-122"/>
                <a:cs typeface="Times New Roman" panose="02020603050405020304" pitchFamily="18" charset="0"/>
              </a:rPr>
              <a:t>NaCl</a:t>
            </a:r>
            <a:endParaRPr lang="zh-CN" altLang="en-US" sz="1500" b="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4" name="Picture 3" title=""/>
          <p:cNvPicPr>
            <a:picLocks noChangeAspect="1" noChangeArrowheads="1"/>
          </p:cNvPicPr>
          <p:nvPr>
            <p:custDataLst>
              <p:tags r:id="rId27"/>
            </p:custDataLst>
          </p:nvPr>
        </p:nvPicPr>
        <p:blipFill>
          <a:blip r:embed="rId26"/>
          <a:stretch>
            <a:fillRect/>
          </a:stretch>
        </p:blipFill>
        <p:spPr bwMode="auto">
          <a:xfrm>
            <a:off x="2546760" y="3397523"/>
            <a:ext cx="1322177" cy="1176771"/>
          </a:xfrm>
          <a:prstGeom prst="rect">
            <a:avLst/>
          </a:prstGeom>
          <a:noFill/>
          <a:ln w="9525">
            <a:noFill/>
            <a:miter lim="800000"/>
          </a:ln>
        </p:spPr>
      </p:pic>
      <p:sp>
        <p:nvSpPr>
          <p:cNvPr id="45" name="TextBox 34" title=""/>
          <p:cNvSpPr txBox="1"/>
          <p:nvPr>
            <p:custDataLst>
              <p:tags r:id="rId28"/>
            </p:custDataLst>
          </p:nvPr>
        </p:nvSpPr>
        <p:spPr>
          <a:xfrm>
            <a:off x="2857702" y="4462592"/>
            <a:ext cx="950768" cy="321945"/>
          </a:xfrm>
          <a:prstGeom prst="rect">
            <a:avLst/>
          </a:prstGeom>
          <a:noFill/>
        </p:spPr>
        <p:txBody>
          <a:bodyPr wrap="square" rtlCol="0">
            <a:spAutoFit/>
          </a:bodyPr>
          <a:lstStyle/>
          <a:p>
            <a:r>
              <a:rPr lang="en-US" altLang="zh-CN" sz="1500" b="1" smtClean="0">
                <a:latin typeface="Times New Roman" panose="02020603050405020304" pitchFamily="18" charset="0"/>
                <a:ea typeface="宋体" panose="02010600030101010101" pitchFamily="2" charset="-122"/>
                <a:cs typeface="Times New Roman" panose="02020603050405020304" pitchFamily="18" charset="0"/>
              </a:rPr>
              <a:t>CO</a:t>
            </a:r>
            <a:r>
              <a:rPr lang="en-US" altLang="zh-CN" sz="1500" b="1" baseline="-25000" smtClean="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500" b="1" baseline="-250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linds(horizontal)">
                                      <p:cBhvr>
                                        <p:cTn id="35" dur="500"/>
                                        <p:tgtEl>
                                          <p:spTgt spid="45"/>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500"/>
                                        <p:tgtEl>
                                          <p:spTgt spid="39"/>
                                        </p:tgtEl>
                                      </p:cBhvr>
                                    </p:animEffec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blinds(horizontal)">
                                      <p:cBhvr>
                                        <p:cTn id="61" dur="500"/>
                                        <p:tgtEl>
                                          <p:spTgt spid="4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linds(horizontal)">
                                      <p:cBhvr>
                                        <p:cTn id="64" dur="500"/>
                                        <p:tgtEl>
                                          <p:spTgt spid="40"/>
                                        </p:tgtEl>
                                      </p:cBhvr>
                                    </p:animEffect>
                                  </p:childTnLst>
                                </p:cTn>
                              </p:par>
                            </p:childTnLst>
                          </p:cTn>
                        </p:par>
                      </p:childTnLst>
                    </p:cTn>
                  </p:par>
                  <p:par>
                    <p:cTn id="65" fill="hold" nodeType="clickPar">
                      <p:stCondLst>
                        <p:cond delay="indefinite"/>
                        <p:cond evt="onBegin" delay="0">
                          <p:tn val="64"/>
                        </p:cond>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linds(horizontal)">
                                      <p:cBhvr>
                                        <p:cTn id="69" dur="500"/>
                                        <p:tgtEl>
                                          <p:spTgt spid="3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nodeType="clickPar">
                      <p:stCondLst>
                        <p:cond delay="indefinite"/>
                        <p:cond evt="onBegin" delay="0">
                          <p:tn val="72"/>
                        </p:cond>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blinds(horizontal)">
                                      <p:cBhvr>
                                        <p:cTn id="77" dur="500"/>
                                        <p:tgtEl>
                                          <p:spTgt spid="4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blinds(horizontal)">
                                      <p:cBhvr>
                                        <p:cTn id="8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P spid="10" grpId="0"/>
      <p:bldP spid="11" grpId="0"/>
      <p:bldP spid="24" grpId="0"/>
      <p:bldP spid="31" grpId="0"/>
      <p:bldP spid="37" grpId="0"/>
      <p:bldP spid="38" grpId="0"/>
      <p:bldP spid="40" grpId="0"/>
      <p:bldP spid="43" grpId="0"/>
      <p:bldP spid="4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00" name="图片 99" title=""/>
          <p:cNvPicPr/>
          <p:nvPr>
            <p:custDataLst>
              <p:tags r:id="rId4"/>
            </p:custDataLst>
          </p:nvPr>
        </p:nvPicPr>
        <p:blipFill>
          <a:blip r:embed="rId3"/>
          <a:stretch>
            <a:fillRect/>
          </a:stretch>
        </p:blipFill>
        <p:spPr>
          <a:xfrm>
            <a:off x="1901825" y="2626995"/>
            <a:ext cx="3945890" cy="2813685"/>
          </a:xfrm>
          <a:prstGeom prst="rect">
            <a:avLst/>
          </a:prstGeom>
          <a:noFill/>
          <a:ln w="9525">
            <a:noFill/>
          </a:ln>
        </p:spPr>
      </p:pic>
      <p:sp>
        <p:nvSpPr>
          <p:cNvPr id="2" name="文本框 1" title=""/>
          <p:cNvSpPr txBox="1"/>
          <p:nvPr>
            <p:custDataLst>
              <p:tags r:id="rId5"/>
            </p:custDataLst>
          </p:nvPr>
        </p:nvSpPr>
        <p:spPr>
          <a:xfrm>
            <a:off x="588010" y="339725"/>
            <a:ext cx="5960110" cy="175323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scene3d>
              <a:camera prst="orthographicFront"/>
              <a:lightRig rig="threePt" dir="t"/>
            </a:scene3d>
            <a:sp3d contourW="12700"/>
          </a:bodyPr>
          <a:lstStyle/>
          <a:p>
            <a:pPr algn="ctr">
              <a:lnSpc>
                <a:spcPct val="150000"/>
              </a:lnSpc>
            </a:pPr>
            <a:r>
              <a:rPr lang="zh-CN" altLang="en-US" sz="3600" b="1">
                <a:solidFill>
                  <a:srgbClr val="C00000"/>
                </a:solidFill>
                <a:effectLst>
                  <a:glow rad="228600">
                    <a:schemeClr val="accent5">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第三章 </a:t>
            </a:r>
            <a:endParaRPr lang="zh-CN" altLang="en-US" sz="3600" b="1">
              <a:solidFill>
                <a:srgbClr val="C00000"/>
              </a:solidFill>
              <a:effectLst>
                <a:glow rad="228600">
                  <a:schemeClr val="accent5">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eaLnBrk="0" fontAlgn="base" hangingPunct="0">
              <a:lnSpc>
                <a:spcPct val="150000"/>
              </a:lnSpc>
              <a:spcBef>
                <a:spcPct val="0"/>
              </a:spcBef>
              <a:spcAft>
                <a:spcPct val="0"/>
              </a:spcAft>
              <a:defRPr/>
            </a:pPr>
            <a:r>
              <a:rPr lang="zh-CN" altLang="en-US" sz="3600" b="1" smtClean="0">
                <a:solidFill>
                  <a:srgbClr val="C00000"/>
                </a:solidFill>
                <a:effectLst>
                  <a:glow rad="228600">
                    <a:schemeClr val="accent5">
                      <a:satMod val="175000"/>
                      <a:alpha val="40000"/>
                    </a:schemeClr>
                  </a:glow>
                </a:effectLst>
                <a:latin typeface="Century Gothic" panose="020b0502020202020204" pitchFamily="34" charset="0"/>
                <a:ea typeface="微软雅黑" panose="020b0503020204020204" charset="-122"/>
                <a:sym typeface="Century Gothic" panose="020b0502020202020204" pitchFamily="34" charset="0"/>
              </a:rPr>
              <a:t>晶体结构与性质</a:t>
            </a:r>
            <a:endParaRPr lang="zh-CN" altLang="en-US" sz="3600" b="1" smtClean="0">
              <a:solidFill>
                <a:srgbClr val="C00000"/>
              </a:solidFill>
              <a:effectLst>
                <a:glow rad="228600">
                  <a:schemeClr val="accent5">
                    <a:satMod val="175000"/>
                    <a:alpha val="40000"/>
                  </a:schemeClr>
                </a:glow>
              </a:effectLst>
              <a:latin typeface="Century Gothic" panose="020b0502020202020204" pitchFamily="34" charset="0"/>
              <a:ea typeface="微软雅黑" panose="020b0503020204020204" charset="-122"/>
              <a:sym typeface="Century Gothic" panose="020b0502020202020204" pitchFamily="34" charset="0"/>
            </a:endParaRPr>
          </a:p>
        </p:txBody>
      </p:sp>
      <p:sp>
        <p:nvSpPr>
          <p:cNvPr id="7" name="文本框 6" title=""/>
          <p:cNvSpPr txBox="1"/>
          <p:nvPr>
            <p:custDataLst>
              <p:tags r:id="rId6"/>
            </p:custDataLst>
          </p:nvPr>
        </p:nvSpPr>
        <p:spPr>
          <a:xfrm>
            <a:off x="574675" y="2190750"/>
            <a:ext cx="6061075" cy="46037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scene3d>
              <a:camera prst="orthographicFront"/>
              <a:lightRig rig="threePt" dir="t"/>
            </a:scene3d>
            <a:sp3d contourW="12700"/>
          </a:bodyPr>
          <a:lstStyle/>
          <a:p>
            <a:pPr algn="ctr"/>
            <a:r>
              <a:rPr lang="zh-CN" altLang="en-US"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第三节</a:t>
            </a:r>
            <a:r>
              <a:rPr lang="en-US" altLang="zh-CN"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zh-CN" altLang="en-US"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金属晶体与离子晶体</a:t>
            </a:r>
            <a:endParaRPr lang="zh-CN" altLang="en-US" sz="2400" b="1">
              <a:solidFill>
                <a:srgbClr val="00B05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grpSp>
        <p:nvGrpSpPr>
          <p:cNvPr id="8" name="组合 7" title=""/>
          <p:cNvGrpSpPr/>
          <p:nvPr>
            <p:custDataLst>
              <p:tags r:id="rId7"/>
            </p:custDataLst>
          </p:nvPr>
        </p:nvGrpSpPr>
        <p:grpSpPr>
          <a:xfrm>
            <a:off x="2271791" y="2847340"/>
            <a:ext cx="2666956" cy="502285"/>
            <a:chOff x="-4067" y="5978"/>
            <a:chExt cx="6676" cy="791"/>
          </a:xfrm>
        </p:grpSpPr>
        <p:sp>
          <p:nvSpPr>
            <p:cNvPr id="9" name="圆角矩形 8"/>
            <p:cNvSpPr/>
            <p:nvPr>
              <p:custDataLst>
                <p:tags r:id="rId8"/>
              </p:custDataLst>
            </p:nvPr>
          </p:nvSpPr>
          <p:spPr>
            <a:xfrm rot="16200000">
              <a:off x="-1124" y="3035"/>
              <a:ext cx="791" cy="6676"/>
            </a:xfrm>
            <a:prstGeom prst="roundRect">
              <a:avLst>
                <a:gd name="adj" fmla="val 40202"/>
              </a:avLst>
            </a:prstGeom>
            <a:solidFill>
              <a:srgbClr val="F000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9"/>
              </p:custDataLst>
            </p:nvPr>
          </p:nvSpPr>
          <p:spPr>
            <a:xfrm>
              <a:off x="-3452" y="6096"/>
              <a:ext cx="5692" cy="58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第</a:t>
              </a:r>
              <a:r>
                <a:rPr lang="en-US" altLang="zh-CN"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2</a:t>
              </a:r>
              <a:r>
                <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课时</a:t>
              </a:r>
              <a:r>
                <a:rPr lang="en-US" altLang="zh-CN"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离子晶体</a:t>
              </a:r>
              <a:endParaRPr lang="zh-CN" altLang="en-US" b="1">
                <a:solidFill>
                  <a:srgbClr val="FFFF00"/>
                </a:solidFill>
                <a:effectLst>
                  <a:glow rad="228600">
                    <a:schemeClr val="accent5">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4" name="任意多边形 3" title=""/>
          <p:cNvSpPr/>
          <p:nvPr>
            <p:custDataLst>
              <p:tags r:id="rId4"/>
            </p:custDataLst>
          </p:nvPr>
        </p:nvSpPr>
        <p:spPr>
          <a:xfrm rot="19335404">
            <a:off x="727710" y="944245"/>
            <a:ext cx="3584575" cy="3536950"/>
          </a:xfrm>
          <a:custGeom>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3" tIns="34292" rIns="68583" bIns="34292" rtlCol="0" anchor="ctr">
            <a:noAutofit/>
          </a:bodyPr>
          <a:lstStyle/>
          <a:p>
            <a:pPr algn="ctr"/>
            <a:endParaRPr lang="zh-CN" altLang="en-US" sz="1350"/>
          </a:p>
        </p:txBody>
      </p:sp>
      <p:grpSp>
        <p:nvGrpSpPr>
          <p:cNvPr id="9" name="组合 8" title=""/>
          <p:cNvGrpSpPr/>
          <p:nvPr>
            <p:custDataLst>
              <p:tags r:id="rId5"/>
            </p:custDataLst>
          </p:nvPr>
        </p:nvGrpSpPr>
        <p:grpSpPr>
          <a:xfrm>
            <a:off x="3710968" y="953770"/>
            <a:ext cx="4998085" cy="1543050"/>
            <a:chOff x="5742830" y="1352208"/>
            <a:chExt cx="6664009" cy="2056417"/>
          </a:xfrm>
        </p:grpSpPr>
        <p:sp>
          <p:nvSpPr>
            <p:cNvPr id="11" name="MH_SubTitle_1"/>
            <p:cNvSpPr>
              <a:spLocks noChangeArrowheads="1"/>
            </p:cNvSpPr>
            <p:nvPr>
              <p:custDataLst>
                <p:tags r:id="rId6"/>
              </p:custDataLst>
            </p:nvPr>
          </p:nvSpPr>
          <p:spPr bwMode="auto">
            <a:xfrm flipH="1">
              <a:off x="5782623" y="1352208"/>
              <a:ext cx="1767872" cy="527221"/>
            </a:xfrm>
            <a:prstGeom prst="rect">
              <a:avLst/>
            </a:prstGeom>
            <a:noFill/>
          </p:spPr>
          <p:txBody>
            <a:bodyPr wrap="none" rtlCol="0">
              <a:noAutofit/>
            </a:bodyPr>
            <a:lstStyle/>
            <a:p>
              <a:r>
                <a:rPr lang="zh-CN" altLang="en-US" b="1" smtClean="0">
                  <a:solidFill>
                    <a:srgbClr val="EA5E66"/>
                  </a:solidFill>
                  <a:latin typeface="微软雅黑" panose="020b0503020204020204" charset="-122"/>
                  <a:ea typeface="微软雅黑" panose="020b0503020204020204" charset="-122"/>
                </a:rPr>
                <a:t>知识与技能</a:t>
              </a:r>
              <a:endParaRPr lang="zh-CN" altLang="en-US" b="1" smtClean="0">
                <a:solidFill>
                  <a:srgbClr val="EA5E66"/>
                </a:solidFill>
                <a:latin typeface="微软雅黑" panose="020b0503020204020204" charset="-122"/>
                <a:ea typeface="微软雅黑" panose="020b0503020204020204" charset="-122"/>
              </a:endParaRPr>
            </a:p>
          </p:txBody>
        </p:sp>
        <p:sp>
          <p:nvSpPr>
            <p:cNvPr id="12" name="Rectangle 5"/>
            <p:cNvSpPr/>
            <p:nvPr>
              <p:custDataLst>
                <p:tags r:id="rId7"/>
              </p:custDataLst>
            </p:nvPr>
          </p:nvSpPr>
          <p:spPr bwMode="auto">
            <a:xfrm>
              <a:off x="5742830" y="1826961"/>
              <a:ext cx="6664009" cy="158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len="med" type="none" w="med"/>
                  <a:tailEnd len="med" type="none" w="med"/>
                </a14:hiddenLine>
              </a:ext>
            </a:extLst>
          </p:spPr>
          <p:txBody>
            <a:bodyPr lIns="0" tIns="0" rIns="0" bIns="0" anchor="t"/>
            <a:lstStyle/>
            <a:p>
              <a:pPr algn="just">
                <a:lnSpc>
                  <a:spcPct val="150000"/>
                </a:lnSpc>
              </a:pPr>
              <a:r>
                <a:rPr lang="en-US" altLang="zh-CN" sz="1200" b="1">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1200" b="1">
                  <a:latin typeface="Times New Roman" panose="02020603050405020304" pitchFamily="18" charset="0"/>
                  <a:ea typeface="微软雅黑" panose="020b0503020204020204" charset="-122"/>
                  <a:cs typeface="Times New Roman" panose="02020603050405020304" pitchFamily="18" charset="0"/>
                  <a:sym typeface="+mn-ea"/>
                </a:rPr>
                <a:t>了解离子晶体的构成微粒及微粒间的作用力，能根据离子化合物的结构特征解释其物理性质</a:t>
              </a:r>
              <a:endParaRPr lang="zh-CN" altLang="en-US" sz="1200" b="1">
                <a:latin typeface="Times New Roman" panose="02020603050405020304" pitchFamily="18" charset="0"/>
                <a:ea typeface="微软雅黑" panose="020b0503020204020204" charset="-122"/>
                <a:cs typeface="Times New Roman" panose="02020603050405020304" pitchFamily="18" charset="0"/>
                <a:sym typeface="+mn-ea"/>
              </a:endParaRPr>
            </a:p>
            <a:p>
              <a:pPr algn="just">
                <a:lnSpc>
                  <a:spcPct val="150000"/>
                </a:lnSpc>
              </a:pPr>
              <a:r>
                <a:rPr lang="en-US" altLang="zh-CN" sz="1200" b="1">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1200" b="1">
                  <a:latin typeface="Times New Roman" panose="02020603050405020304" pitchFamily="18" charset="0"/>
                  <a:ea typeface="微软雅黑" panose="020b0503020204020204" charset="-122"/>
                  <a:cs typeface="Times New Roman" panose="02020603050405020304" pitchFamily="18" charset="0"/>
                  <a:sym typeface="+mn-ea"/>
                </a:rPr>
                <a:t>了解晶格能的应用，知道晶格能的大小可以衡量晶体中离子键的强弱。</a:t>
              </a:r>
              <a:endParaRPr lang="en-US" altLang="zh-CN" sz="1200" b="1">
                <a:latin typeface="Times New Roman" panose="02020603050405020304" pitchFamily="18" charset="0"/>
                <a:ea typeface="微软雅黑" panose="020b0503020204020204" charset="-122"/>
                <a:cs typeface="Times New Roman" panose="02020603050405020304" pitchFamily="18" charset="0"/>
                <a:sym typeface="+mn-ea"/>
              </a:endParaRPr>
            </a:p>
          </p:txBody>
        </p:sp>
      </p:grpSp>
      <p:cxnSp>
        <p:nvCxnSpPr>
          <p:cNvPr id="10" name="直接连接符 9" title=""/>
          <p:cNvCxnSpPr/>
          <p:nvPr>
            <p:custDataLst>
              <p:tags r:id="rId8"/>
            </p:custDataLst>
          </p:nvPr>
        </p:nvCxnSpPr>
        <p:spPr>
          <a:xfrm>
            <a:off x="3627755" y="1302385"/>
            <a:ext cx="2225040" cy="0"/>
          </a:xfrm>
          <a:prstGeom prst="line">
            <a:avLst/>
          </a:prstGeom>
          <a:ln w="19050">
            <a:solidFill>
              <a:srgbClr val="EA5E66"/>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 name="组合 13" title=""/>
          <p:cNvGrpSpPr/>
          <p:nvPr>
            <p:custDataLst>
              <p:tags r:id="rId9"/>
            </p:custDataLst>
          </p:nvPr>
        </p:nvGrpSpPr>
        <p:grpSpPr>
          <a:xfrm>
            <a:off x="4232907" y="2212975"/>
            <a:ext cx="4361183" cy="979805"/>
            <a:chOff x="5950221" y="2629938"/>
            <a:chExt cx="5815017" cy="1305781"/>
          </a:xfrm>
        </p:grpSpPr>
        <p:sp>
          <p:nvSpPr>
            <p:cNvPr id="16" name="MH_SubTitle_1"/>
            <p:cNvSpPr>
              <a:spLocks noChangeArrowheads="1"/>
            </p:cNvSpPr>
            <p:nvPr>
              <p:custDataLst>
                <p:tags r:id="rId10"/>
              </p:custDataLst>
            </p:nvPr>
          </p:nvSpPr>
          <p:spPr bwMode="auto">
            <a:xfrm flipH="1">
              <a:off x="5950221" y="2629938"/>
              <a:ext cx="1767872" cy="490832"/>
            </a:xfrm>
            <a:prstGeom prst="rect">
              <a:avLst/>
            </a:prstGeom>
            <a:noFill/>
          </p:spPr>
          <p:txBody>
            <a:bodyPr wrap="none" rtlCol="0">
              <a:spAutoFit/>
            </a:bodyPr>
            <a:lstStyle/>
            <a:p>
              <a:r>
                <a:rPr lang="zh-CN" altLang="en-US" b="1">
                  <a:solidFill>
                    <a:srgbClr val="EA6103"/>
                  </a:solidFill>
                  <a:latin typeface="微软雅黑" panose="020b0503020204020204" charset="-122"/>
                  <a:ea typeface="微软雅黑" panose="020b0503020204020204" charset="-122"/>
                </a:rPr>
                <a:t>过程与方法</a:t>
              </a:r>
              <a:endParaRPr lang="zh-CN" altLang="en-US" b="1">
                <a:solidFill>
                  <a:srgbClr val="EA6103"/>
                </a:solidFill>
                <a:latin typeface="微软雅黑" panose="020b0503020204020204" charset="-122"/>
                <a:ea typeface="微软雅黑" panose="020b0503020204020204" charset="-122"/>
              </a:endParaRPr>
            </a:p>
          </p:txBody>
        </p:sp>
        <p:sp>
          <p:nvSpPr>
            <p:cNvPr id="17" name="Rectangle 5"/>
            <p:cNvSpPr/>
            <p:nvPr>
              <p:custDataLst>
                <p:tags r:id="rId11"/>
              </p:custDataLst>
            </p:nvPr>
          </p:nvSpPr>
          <p:spPr bwMode="auto">
            <a:xfrm>
              <a:off x="5980706" y="3123308"/>
              <a:ext cx="5784532" cy="81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len="med" type="none" w="med"/>
                  <a:tailEnd len="med" type="none" w="med"/>
                </a14:hiddenLine>
              </a:ext>
            </a:extLst>
          </p:spPr>
          <p:txBody>
            <a:bodyPr lIns="0" tIns="0" rIns="0" bIns="0" anchor="t"/>
            <a:lstStyle/>
            <a:p>
              <a:pPr fontAlgn="base">
                <a:lnSpc>
                  <a:spcPct val="150000"/>
                </a:lnSpc>
                <a:spcBef>
                  <a:spcPct val="0"/>
                </a:spcBef>
                <a:spcAft>
                  <a:spcPct val="0"/>
                </a:spcAft>
              </a:pPr>
              <a:endParaRPr sz="1200" b="1">
                <a:solidFill>
                  <a:schemeClr val="tx1">
                    <a:lumMod val="75000"/>
                    <a:lumOff val="2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15" name="直接连接符 14" title=""/>
          <p:cNvCxnSpPr/>
          <p:nvPr>
            <p:custDataLst>
              <p:tags r:id="rId12"/>
            </p:custDataLst>
          </p:nvPr>
        </p:nvCxnSpPr>
        <p:spPr>
          <a:xfrm>
            <a:off x="4133215" y="2566035"/>
            <a:ext cx="2225040" cy="0"/>
          </a:xfrm>
          <a:prstGeom prst="line">
            <a:avLst/>
          </a:prstGeom>
          <a:ln w="19050">
            <a:solidFill>
              <a:srgbClr val="EA6103"/>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9" name="组合 18" title=""/>
          <p:cNvGrpSpPr/>
          <p:nvPr>
            <p:custDataLst>
              <p:tags r:id="rId13"/>
            </p:custDataLst>
          </p:nvPr>
        </p:nvGrpSpPr>
        <p:grpSpPr>
          <a:xfrm>
            <a:off x="3710940" y="3424555"/>
            <a:ext cx="3503295" cy="1005840"/>
            <a:chOff x="5733582" y="4892574"/>
            <a:chExt cx="4670642" cy="1340722"/>
          </a:xfrm>
        </p:grpSpPr>
        <p:sp>
          <p:nvSpPr>
            <p:cNvPr id="21" name="MH_SubTitle_1"/>
            <p:cNvSpPr>
              <a:spLocks noChangeArrowheads="1"/>
            </p:cNvSpPr>
            <p:nvPr>
              <p:custDataLst>
                <p:tags r:id="rId14"/>
              </p:custDataLst>
            </p:nvPr>
          </p:nvSpPr>
          <p:spPr bwMode="auto">
            <a:xfrm flipH="1">
              <a:off x="5733582" y="4892574"/>
              <a:ext cx="2682289" cy="490831"/>
            </a:xfrm>
            <a:prstGeom prst="rect">
              <a:avLst/>
            </a:prstGeom>
            <a:noFill/>
          </p:spPr>
          <p:txBody>
            <a:bodyPr wrap="none" rtlCol="0">
              <a:spAutoFit/>
            </a:bodyPr>
            <a:lstStyle/>
            <a:p>
              <a:r>
                <a:rPr lang="zh-CN" altLang="en-US" b="1">
                  <a:solidFill>
                    <a:srgbClr val="0099A9"/>
                  </a:solidFill>
                  <a:latin typeface="微软雅黑" panose="020b0503020204020204" charset="-122"/>
                  <a:ea typeface="微软雅黑" panose="020b0503020204020204" charset="-122"/>
                </a:rPr>
                <a:t>情感态度与价值观</a:t>
              </a:r>
              <a:endParaRPr lang="zh-CN" altLang="en-US" b="1">
                <a:solidFill>
                  <a:srgbClr val="0099A9"/>
                </a:solidFill>
                <a:latin typeface="微软雅黑" panose="020b0503020204020204" charset="-122"/>
                <a:ea typeface="微软雅黑" panose="020b0503020204020204" charset="-122"/>
              </a:endParaRPr>
            </a:p>
          </p:txBody>
        </p:sp>
        <p:sp>
          <p:nvSpPr>
            <p:cNvPr id="22" name="Rectangle 5"/>
            <p:cNvSpPr/>
            <p:nvPr>
              <p:custDataLst>
                <p:tags r:id="rId15"/>
              </p:custDataLst>
            </p:nvPr>
          </p:nvSpPr>
          <p:spPr bwMode="auto">
            <a:xfrm>
              <a:off x="5818504" y="5420788"/>
              <a:ext cx="4585720"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len="med" type="none" w="med"/>
                  <a:tailEnd len="med" type="none" w="med"/>
                </a14:hiddenLine>
              </a:ext>
            </a:extLst>
          </p:spPr>
          <p:txBody>
            <a:bodyPr lIns="0" tIns="0" rIns="0" bIns="0" anchor="t"/>
            <a:lstStyle/>
            <a:p>
              <a:pPr>
                <a:lnSpc>
                  <a:spcPct val="150000"/>
                </a:lnSpc>
              </a:pPr>
              <a:endParaRPr lang="en-US" altLang="zh-CN" sz="900">
                <a:solidFill>
                  <a:schemeClr val="tx1">
                    <a:lumMod val="75000"/>
                    <a:lumOff val="2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20" name="直接连接符 19" title=""/>
          <p:cNvCxnSpPr/>
          <p:nvPr>
            <p:custDataLst>
              <p:tags r:id="rId16"/>
            </p:custDataLst>
          </p:nvPr>
        </p:nvCxnSpPr>
        <p:spPr>
          <a:xfrm>
            <a:off x="3601085" y="3794125"/>
            <a:ext cx="2225040" cy="0"/>
          </a:xfrm>
          <a:prstGeom prst="line">
            <a:avLst/>
          </a:prstGeom>
          <a:ln w="19050">
            <a:solidFill>
              <a:srgbClr val="0099A9"/>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7" name="文本框 36" title=""/>
          <p:cNvSpPr txBox="1"/>
          <p:nvPr>
            <p:custDataLst>
              <p:tags r:id="rId17"/>
            </p:custDataLst>
          </p:nvPr>
        </p:nvSpPr>
        <p:spPr>
          <a:xfrm>
            <a:off x="3752215" y="3768725"/>
            <a:ext cx="5083810" cy="645160"/>
          </a:xfrm>
          <a:prstGeom prst="rect">
            <a:avLst/>
          </a:prstGeom>
          <a:noFill/>
        </p:spPr>
        <p:txBody>
          <a:bodyPr wrap="square" rtlCol="0">
            <a:spAutoFit/>
          </a:bodyPr>
          <a:lstStyle/>
          <a:p>
            <a:pPr algn="l">
              <a:lnSpc>
                <a:spcPct val="150000"/>
              </a:lnSpc>
            </a:pPr>
            <a:r>
              <a:rPr lang="zh-CN" altLang="en-US" sz="1200" b="1">
                <a:latin typeface="微软雅黑" panose="020b0503020204020204" charset="-122"/>
                <a:ea typeface="微软雅黑" panose="020b0503020204020204" charset="-122"/>
                <a:cs typeface="微软雅黑" panose="020b0503020204020204" charset="-122"/>
              </a:rPr>
              <a:t>通过离子</a:t>
            </a:r>
            <a:r>
              <a:rPr lang="zh-CN" altLang="en-US" sz="1200" b="1">
                <a:latin typeface="微软雅黑" panose="020b0503020204020204" charset="-122"/>
                <a:ea typeface="微软雅黑" panose="020b0503020204020204" charset="-122"/>
                <a:cs typeface="微软雅黑" panose="020b0503020204020204" charset="-122"/>
                <a:sym typeface="+mn-ea"/>
              </a:rPr>
              <a:t>晶</a:t>
            </a:r>
            <a:r>
              <a:rPr lang="zh-CN" altLang="en-US" sz="1200" b="1">
                <a:latin typeface="微软雅黑" panose="020b0503020204020204" charset="-122"/>
                <a:ea typeface="微软雅黑" panose="020b0503020204020204" charset="-122"/>
                <a:cs typeface="微软雅黑" panose="020b0503020204020204" charset="-122"/>
              </a:rPr>
              <a:t>体的学习，进一步体会和树立</a:t>
            </a:r>
            <a:r>
              <a:rPr lang="en-US" altLang="zh-CN" sz="1200" b="1">
                <a:latin typeface="微软雅黑" panose="020b0503020204020204" charset="-122"/>
                <a:ea typeface="微软雅黑" panose="020b0503020204020204" charset="-122"/>
                <a:cs typeface="微软雅黑" panose="020b0503020204020204" charset="-122"/>
              </a:rPr>
              <a:t>“</a:t>
            </a:r>
            <a:r>
              <a:rPr lang="zh-CN" altLang="en-US" sz="1200" b="1">
                <a:latin typeface="微软雅黑" panose="020b0503020204020204" charset="-122"/>
                <a:ea typeface="微软雅黑" panose="020b0503020204020204" charset="-122"/>
                <a:cs typeface="微软雅黑" panose="020b0503020204020204" charset="-122"/>
              </a:rPr>
              <a:t>结构决定性质，性质反映结构</a:t>
            </a:r>
            <a:r>
              <a:rPr lang="en-US" altLang="zh-CN" sz="1200" b="1">
                <a:latin typeface="微软雅黑" panose="020b0503020204020204" charset="-122"/>
                <a:ea typeface="微软雅黑" panose="020b0503020204020204" charset="-122"/>
                <a:cs typeface="微软雅黑" panose="020b0503020204020204" charset="-122"/>
              </a:rPr>
              <a:t>”</a:t>
            </a:r>
            <a:r>
              <a:rPr lang="zh-CN" altLang="en-US" sz="1200" b="1">
                <a:latin typeface="微软雅黑" panose="020b0503020204020204" charset="-122"/>
                <a:ea typeface="微软雅黑" panose="020b0503020204020204" charset="-122"/>
                <a:cs typeface="微软雅黑" panose="020b0503020204020204" charset="-122"/>
              </a:rPr>
              <a:t>，这一学习化学的基本理念。</a:t>
            </a:r>
            <a:endParaRPr lang="zh-CN" altLang="en-US" sz="1200" b="1">
              <a:latin typeface="微软雅黑" panose="020b0503020204020204" charset="-122"/>
              <a:ea typeface="微软雅黑" panose="020b0503020204020204" charset="-122"/>
              <a:cs typeface="微软雅黑" panose="020b0503020204020204" charset="-122"/>
            </a:endParaRPr>
          </a:p>
        </p:txBody>
      </p:sp>
      <p:sp>
        <p:nvSpPr>
          <p:cNvPr id="7" name="文本框 6" title=""/>
          <p:cNvSpPr txBox="1"/>
          <p:nvPr>
            <p:custDataLst>
              <p:tags r:id="rId18"/>
            </p:custDataLst>
          </p:nvPr>
        </p:nvSpPr>
        <p:spPr>
          <a:xfrm>
            <a:off x="4088765" y="2506980"/>
            <a:ext cx="4746625" cy="645160"/>
          </a:xfrm>
          <a:prstGeom prst="rect">
            <a:avLst/>
          </a:prstGeom>
          <a:noFill/>
        </p:spPr>
        <p:txBody>
          <a:bodyPr wrap="square" rtlCol="0">
            <a:spAutoFit/>
          </a:bodyPr>
          <a:lstStyle/>
          <a:p>
            <a:pPr algn="just">
              <a:lnSpc>
                <a:spcPct val="150000"/>
              </a:lnSpc>
            </a:pPr>
            <a:r>
              <a:rPr lang="zh-CN" altLang="en-US" sz="1200" b="1">
                <a:latin typeface="微软雅黑" panose="020b0503020204020204" charset="-122"/>
                <a:ea typeface="微软雅黑" panose="020b0503020204020204" charset="-122"/>
                <a:cs typeface="微软雅黑" panose="020b0503020204020204" charset="-122"/>
                <a:sym typeface="+mn-ea"/>
              </a:rPr>
              <a:t>观察离子晶体的晶胞模型，和已学过的分子晶体、原子晶体、金属晶体充分对比来认识离子品体的组成、结构和性质。</a:t>
            </a:r>
            <a:endParaRPr lang="zh-CN" altLang="en-US" sz="1200" b="1">
              <a:latin typeface="微软雅黑" panose="020b0503020204020204" charset="-122"/>
              <a:ea typeface="微软雅黑" panose="020b0503020204020204" charset="-122"/>
              <a:cs typeface="微软雅黑" panose="020b0503020204020204" charset="-122"/>
              <a:sym typeface="+mn-ea"/>
            </a:endParaRPr>
          </a:p>
        </p:txBody>
      </p:sp>
      <p:grpSp>
        <p:nvGrpSpPr>
          <p:cNvPr id="26" name="组合 25" title=""/>
          <p:cNvGrpSpPr/>
          <p:nvPr>
            <p:custDataLst>
              <p:tags r:id="rId19"/>
            </p:custDataLst>
          </p:nvPr>
        </p:nvGrpSpPr>
        <p:grpSpPr>
          <a:xfrm>
            <a:off x="643255" y="1008380"/>
            <a:ext cx="3366135" cy="3247390"/>
            <a:chOff x="1013" y="1756"/>
            <a:chExt cx="5301" cy="5114"/>
          </a:xfrm>
        </p:grpSpPr>
        <p:sp>
          <p:nvSpPr>
            <p:cNvPr id="25" name="椭圆 24"/>
            <p:cNvSpPr/>
            <p:nvPr>
              <p:custDataLst>
                <p:tags r:id="rId20"/>
              </p:custDataLst>
            </p:nvPr>
          </p:nvSpPr>
          <p:spPr>
            <a:xfrm>
              <a:off x="4380" y="1756"/>
              <a:ext cx="1140" cy="1141"/>
            </a:xfrm>
            <a:prstGeom prst="ellipse">
              <a:avLst/>
            </a:prstGeom>
            <a:solidFill>
              <a:srgbClr val="EA5E66"/>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75" tIns="34287" rIns="68575" bIns="34287" numCol="1" anchor="t" anchorCtr="0" compatLnSpc="1"/>
            <a:lstStyle/>
            <a:p>
              <a:endParaRPr lang="en-US" altLang="zh-CN" sz="3200" b="1">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8" name="椭圆 27"/>
            <p:cNvSpPr/>
            <p:nvPr>
              <p:custDataLst>
                <p:tags r:id="rId21"/>
              </p:custDataLst>
            </p:nvPr>
          </p:nvSpPr>
          <p:spPr>
            <a:xfrm>
              <a:off x="5174" y="3753"/>
              <a:ext cx="1140" cy="1141"/>
            </a:xfrm>
            <a:prstGeom prst="ellipse">
              <a:avLst/>
            </a:prstGeom>
            <a:solidFill>
              <a:srgbClr val="EA6103"/>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75" tIns="34287" rIns="68575" bIns="34287" numCol="1" anchor="t" anchorCtr="0" compatLnSpc="1"/>
            <a:lstStyle/>
            <a:p>
              <a:endParaRPr lang="zh-CN" altLang="en-US" sz="1350">
                <a:solidFill>
                  <a:prstClr val="black"/>
                </a:solidFill>
                <a:latin typeface="微软雅黑" panose="020b0503020204020204" charset="-122"/>
                <a:ea typeface="微软雅黑" panose="020b0503020204020204" charset="-122"/>
              </a:endParaRPr>
            </a:p>
          </p:txBody>
        </p:sp>
        <p:sp>
          <p:nvSpPr>
            <p:cNvPr id="31" name="椭圆 30"/>
            <p:cNvSpPr/>
            <p:nvPr>
              <p:custDataLst>
                <p:tags r:id="rId22"/>
              </p:custDataLst>
            </p:nvPr>
          </p:nvSpPr>
          <p:spPr>
            <a:xfrm>
              <a:off x="4358" y="5730"/>
              <a:ext cx="1140" cy="1141"/>
            </a:xfrm>
            <a:prstGeom prst="ellipse">
              <a:avLst/>
            </a:prstGeom>
            <a:solidFill>
              <a:srgbClr val="0099A9"/>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75" tIns="34287" rIns="68575" bIns="34287" numCol="1" anchor="t" anchorCtr="0" compatLnSpc="1"/>
            <a:lstStyle/>
            <a:p>
              <a:endParaRPr lang="zh-CN" altLang="en-US" sz="1350">
                <a:solidFill>
                  <a:prstClr val="black"/>
                </a:solidFill>
                <a:latin typeface="微软雅黑" panose="020b0503020204020204" charset="-122"/>
                <a:ea typeface="微软雅黑" panose="020b0503020204020204" charset="-122"/>
              </a:endParaRPr>
            </a:p>
          </p:txBody>
        </p:sp>
        <p:sp>
          <p:nvSpPr>
            <p:cNvPr id="2" name="文本框 1"/>
            <p:cNvSpPr txBox="1"/>
            <p:nvPr>
              <p:custDataLst>
                <p:tags r:id="rId23"/>
              </p:custDataLst>
            </p:nvPr>
          </p:nvSpPr>
          <p:spPr>
            <a:xfrm>
              <a:off x="4672" y="1861"/>
              <a:ext cx="554" cy="919"/>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3200" b="1">
                  <a:solidFill>
                    <a:schemeClr val="bg1"/>
                  </a:solidFill>
                  <a:latin typeface="Times New Roman" panose="02020603050405020304" pitchFamily="18" charset="0"/>
                  <a:ea typeface="微软雅黑" panose="020b0503020204020204" charset="-122"/>
                  <a:cs typeface="Times New Roman" panose="02020603050405020304" pitchFamily="18" charset="0"/>
                </a:rPr>
                <a:t>1</a:t>
              </a:r>
              <a:endParaRPr lang="en-US" altLang="zh-CN" sz="3200" b="1">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4" name="文本框 23"/>
            <p:cNvSpPr txBox="1"/>
            <p:nvPr>
              <p:custDataLst>
                <p:tags r:id="rId24"/>
              </p:custDataLst>
            </p:nvPr>
          </p:nvSpPr>
          <p:spPr>
            <a:xfrm>
              <a:off x="5434" y="3892"/>
              <a:ext cx="554" cy="919"/>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3200" b="1">
                  <a:solidFill>
                    <a:schemeClr val="bg1"/>
                  </a:solidFill>
                  <a:latin typeface="Times New Roman" panose="02020603050405020304" pitchFamily="18" charset="0"/>
                  <a:ea typeface="微软雅黑" panose="020b0503020204020204" charset="-122"/>
                  <a:cs typeface="Times New Roman" panose="02020603050405020304" pitchFamily="18" charset="0"/>
                </a:rPr>
                <a:t>2</a:t>
              </a:r>
              <a:endParaRPr lang="en-US" altLang="zh-CN" sz="3200" b="1">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6" name="文本框 35"/>
            <p:cNvSpPr txBox="1"/>
            <p:nvPr>
              <p:custDataLst>
                <p:tags r:id="rId25"/>
              </p:custDataLst>
            </p:nvPr>
          </p:nvSpPr>
          <p:spPr>
            <a:xfrm>
              <a:off x="4646" y="5864"/>
              <a:ext cx="554" cy="919"/>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3200" b="1">
                  <a:solidFill>
                    <a:schemeClr val="bg1"/>
                  </a:solidFill>
                  <a:latin typeface="Times New Roman" panose="02020603050405020304" pitchFamily="18" charset="0"/>
                  <a:ea typeface="微软雅黑" panose="020b0503020204020204" charset="-122"/>
                  <a:cs typeface="Times New Roman" panose="02020603050405020304" pitchFamily="18" charset="0"/>
                </a:rPr>
                <a:t>3</a:t>
              </a:r>
              <a:endParaRPr lang="en-US" altLang="zh-CN" sz="3200" b="1">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椭圆 5"/>
            <p:cNvSpPr/>
            <p:nvPr>
              <p:custDataLst>
                <p:tags r:id="rId26"/>
              </p:custDataLst>
            </p:nvPr>
          </p:nvSpPr>
          <p:spPr>
            <a:xfrm>
              <a:off x="1013" y="2675"/>
              <a:ext cx="3262" cy="3263"/>
            </a:xfrm>
            <a:prstGeom prst="ellipse">
              <a:avLst/>
            </a:prstGeom>
            <a:gradFill flip="none" rotWithShape="1">
              <a:gsLst>
                <a:gs pos="100000">
                  <a:srgbClr val="FFFFFF"/>
                </a:gs>
                <a:gs pos="0">
                  <a:srgbClr val="B8BBBC"/>
                </a:gs>
              </a:gsLst>
              <a:lin ang="5400000" scaled="1"/>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3" name="文本框 2"/>
            <p:cNvSpPr txBox="1"/>
            <p:nvPr>
              <p:custDataLst>
                <p:tags r:id="rId27"/>
              </p:custDataLst>
            </p:nvPr>
          </p:nvSpPr>
          <p:spPr>
            <a:xfrm>
              <a:off x="1035" y="3798"/>
              <a:ext cx="3585" cy="1016"/>
            </a:xfrm>
            <a:prstGeom prst="rect">
              <a:avLst/>
            </a:prstGeom>
            <a:noFill/>
          </p:spPr>
          <p:txBody>
            <a:bodyPr wrap="square" rtlCol="0" anchor="t">
              <a:noAutofit/>
            </a:bodyPr>
            <a:lstStyle/>
            <a:p>
              <a:pPr latinLnBrk="1"/>
              <a:r>
                <a:rPr kumimoji="1" lang="zh-CN" altLang="en-US" sz="3600" b="1">
                  <a:ln>
                    <a:solidFill>
                      <a:schemeClr val="accent4">
                        <a:lumMod val="40000"/>
                        <a:lumOff val="60000"/>
                      </a:schemeClr>
                    </a:solidFill>
                  </a:ln>
                  <a:solidFill>
                    <a:srgbClr val="FF0000"/>
                  </a:solidFill>
                  <a:effectLst>
                    <a:glow rad="228600">
                      <a:schemeClr val="accent2">
                        <a:satMod val="175000"/>
                        <a:alpha val="40000"/>
                      </a:schemeClr>
                    </a:glow>
                    <a:outerShdw blurRad="38100" dist="38100" dir="2700000" algn="tl">
                      <a:srgbClr val="000000">
                        <a:alpha val="43137"/>
                      </a:srgbClr>
                    </a:outerShdw>
                  </a:effectLst>
                  <a:latin typeface="微软雅黑" panose="020b0503020204020204" charset="-122"/>
                  <a:sym typeface="+mn-ea"/>
                </a:rPr>
                <a:t>学习目标</a:t>
              </a:r>
              <a:endParaRPr kumimoji="1" lang="zh-CN" altLang="en-US" sz="3600" b="1">
                <a:ln>
                  <a:solidFill>
                    <a:schemeClr val="accent4">
                      <a:lumMod val="40000"/>
                      <a:lumOff val="60000"/>
                    </a:schemeClr>
                  </a:solidFill>
                </a:ln>
                <a:solidFill>
                  <a:srgbClr val="FF0000"/>
                </a:solidFill>
                <a:effectLst>
                  <a:glow rad="228600">
                    <a:schemeClr val="accent2">
                      <a:satMod val="175000"/>
                      <a:alpha val="40000"/>
                    </a:schemeClr>
                  </a:glow>
                  <a:outerShdw blurRad="38100" dist="38100" dir="2700000" algn="tl">
                    <a:srgbClr val="000000">
                      <a:alpha val="43137"/>
                    </a:srgbClr>
                  </a:outerShdw>
                </a:effectLst>
                <a:latin typeface="微软雅黑" panose="020b050302020402020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Horizontal)">
                                      <p:cBhvr>
                                        <p:cTn id="7" dur="500"/>
                                        <p:tgtEl>
                                          <p:spTgt spid="26"/>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000" fill="hold">
                                          <p:stCondLst>
                                            <p:cond delay="0"/>
                                          </p:stCondLst>
                                        </p:cTn>
                                        <p:tgtEl>
                                          <p:spTgt spid="20"/>
                                        </p:tgtEl>
                                        <p:attrNameLst>
                                          <p:attrName>style.visibility</p:attrName>
                                        </p:attrNameLst>
                                      </p:cBhvr>
                                      <p:to>
                                        <p:strVal val="visible"/>
                                      </p:to>
                                    </p:set>
                                    <p:animEffect transition="in" filter="wipe(left)">
                                      <p:cBhvr>
                                        <p:cTn id="14" dur="1000"/>
                                        <p:tgtEl>
                                          <p:spTgt spid="20"/>
                                        </p:tgtEl>
                                      </p:cBhvr>
                                    </p:animEffect>
                                  </p:childTnLst>
                                </p:cTn>
                              </p:par>
                              <p:par>
                                <p:cTn id="15" presetID="22" presetClass="entr" presetSubtype="8" fill="hold" nodeType="withEffect">
                                  <p:stCondLst>
                                    <p:cond delay="0"/>
                                  </p:stCondLst>
                                  <p:childTnLst>
                                    <p:set>
                                      <p:cBhvr>
                                        <p:cTn id="16" dur="1000"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nodeType="withEffect">
                                  <p:stCondLst>
                                    <p:cond delay="0"/>
                                  </p:stCondLst>
                                  <p:childTnLst>
                                    <p:set>
                                      <p:cBhvr>
                                        <p:cTn id="19" dur="1000"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nodeType="afterGroup">
                            <p:stCondLst>
                              <p:cond delay="1500"/>
                            </p:stCondLst>
                            <p:childTnLst>
                              <p:par>
                                <p:cTn id="22" presetID="3" presetClass="entr" presetSubtype="1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linds(horizont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4"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941705" y="518795"/>
            <a:ext cx="7857490" cy="680720"/>
          </a:xfrm>
          <a:prstGeom prst="rect">
            <a:avLst/>
          </a:prstGeom>
          <a:noFill/>
        </p:spPr>
        <p:txBody>
          <a:bodyPr wrap="square" rtlCol="0">
            <a:noAutofit/>
          </a:bodyPr>
          <a:lstStyle/>
          <a:p>
            <a:pPr>
              <a:lnSpc>
                <a:spcPct val="150000"/>
              </a:lnSpc>
            </a:pPr>
            <a:r>
              <a:rPr lang="zh-CN" altLang="en-US" sz="2000" b="1">
                <a:solidFill>
                  <a:schemeClr val="accent5">
                    <a:lumMod val="75000"/>
                  </a:schemeClr>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教学引入：</a:t>
            </a:r>
            <a:r>
              <a:rPr lang="en-US" altLang="zh-CN" sz="2000" b="1">
                <a:solidFill>
                  <a:srgbClr val="FF000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NaCl</a:t>
            </a:r>
            <a:r>
              <a:rPr lang="zh-CN" altLang="en-US" sz="2000" b="1">
                <a:solidFill>
                  <a:srgbClr val="FF000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晶胞结构</a:t>
            </a:r>
            <a:endParaRPr lang="zh-CN" altLang="en-US" sz="2000" b="1">
              <a:solidFill>
                <a:srgbClr val="FF0000"/>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等腰三角形 7" title=""/>
          <p:cNvSpPr/>
          <p:nvPr>
            <p:custDataLst>
              <p:tags r:id="rId4"/>
            </p:custDataLst>
          </p:nvPr>
        </p:nvSpPr>
        <p:spPr>
          <a:xfrm rot="5400000">
            <a:off x="259080" y="490855"/>
            <a:ext cx="677545" cy="687070"/>
          </a:xfrm>
          <a:prstGeom prst="triangle">
            <a:avLst/>
          </a:prstGeom>
          <a:solidFill>
            <a:srgbClr val="3D8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875404863ed81ad703460be5e0104620" title="">
            <a:hlinkClick action="ppaction://media"/>
          </p:cNvPr>
          <p:cNvPicPr/>
          <p:nvPr>
            <a:videoFile r:link="rId7"/>
            <p:custDataLst>
              <p:tags r:id="rId6"/>
            </p:custDataLst>
            <p:extLst>
              <p:ext uri="{DAA4B4D4-6D71-4841-9C94-3DE7FCFB9230}">
                <p14:media xmlns:p14="http://schemas.microsoft.com/office/powerpoint/2010/main" r:embed="rId8"/>
              </p:ext>
            </p:extLst>
          </p:nvPr>
        </p:nvPicPr>
        <p:blipFill>
          <a:blip r:embed="rId5"/>
          <a:stretch>
            <a:fillRect/>
          </a:stretch>
        </p:blipFill>
        <p:spPr>
          <a:xfrm>
            <a:off x="1524000" y="1294765"/>
            <a:ext cx="6096000" cy="3404870"/>
          </a:xfrm>
          <a:prstGeom prst="rect">
            <a:avLst/>
          </a:prstGeom>
        </p:spPr>
      </p:pic>
      <p:pic>
        <p:nvPicPr>
          <p:cNvPr id="3" name="Picture 3"/>
          <p:cNvPicPr>
            <a:picLocks noChangeAspect="1"/>
          </p:cNvPicPr>
          <p:nvPr>
            <p:custDataLst>
              <p:tags r:id="rId10"/>
            </p:custDataLst>
          </p:nvPr>
        </p:nvPicPr>
        <p:blipFill>
          <a:blip r:embed="rId9"/>
          <a:stretch>
            <a:fillRect/>
          </a:stretch>
        </p:blipFill>
        <p:spPr>
          <a:xfrm flipH="1">
            <a:off x="10985500" y="11137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nodeType="clickPar">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additive="base">
                                        <p:cTn id="16" dur="1" fill="hold"/>
                                        <p:tgtEl>
                                          <p:spTgt spid="2"/>
                                        </p:tgtEl>
                                      </p:cBhvr>
                                    </p:cmd>
                                  </p:childTnLst>
                                </p:cTn>
                              </p:par>
                            </p:childTnLst>
                          </p:cTn>
                        </p:par>
                      </p:childTnLst>
                    </p:cTn>
                  </p:par>
                </p:childTnLst>
              </p:cTn>
              <p:nextCondLst>
                <p:cond evt="onClick" delay="0">
                  <p:tgtEl>
                    <p:spTgt spid="2"/>
                  </p:tgtEl>
                </p:cond>
              </p:nextCondLst>
            </p:seq>
            <p:video fullScrn="1">
              <p:cMediaNode>
                <p:cTn id="17" fill="hold" display="0">
                  <p:stCondLst>
                    <p:cond delay="indefinite"/>
                  </p:stCondLst>
                </p:cTn>
                <p:tgtEl>
                  <p:spTgt spid="2"/>
                </p:tgtEl>
              </p:cMediaNode>
            </p:video>
          </p:childTnLst>
        </p:cTn>
      </p:par>
    </p:tnLst>
    <p:bldLst>
      <p:bldP spid="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grpSp>
        <p:nvGrpSpPr>
          <p:cNvPr id="4" name="组合 3" title=""/>
          <p:cNvGrpSpPr/>
          <p:nvPr>
            <p:custDataLst>
              <p:tags r:id="rId4"/>
            </p:custDataLst>
          </p:nvPr>
        </p:nvGrpSpPr>
        <p:grpSpPr>
          <a:xfrm>
            <a:off x="493395" y="669925"/>
            <a:ext cx="8244840" cy="3160395"/>
            <a:chOff x="777" y="1055"/>
            <a:chExt cx="12984" cy="4977"/>
          </a:xfrm>
        </p:grpSpPr>
        <p:sp>
          <p:nvSpPr>
            <p:cNvPr id="19" name="文本框 18"/>
            <p:cNvSpPr txBox="1"/>
            <p:nvPr>
              <p:custDataLst>
                <p:tags r:id="rId5"/>
              </p:custDataLst>
            </p:nvPr>
          </p:nvSpPr>
          <p:spPr>
            <a:xfrm>
              <a:off x="777" y="1055"/>
              <a:ext cx="12985" cy="798"/>
            </a:xfrm>
            <a:prstGeom prst="rect">
              <a:avLst/>
            </a:prstGeom>
            <a:noFill/>
          </p:spPr>
          <p:txBody>
            <a:bodyPr wrap="square" rtlCol="0" anchor="t">
              <a:spAutoFit/>
            </a:bodyPr>
            <a:lstStyle/>
            <a:p>
              <a:pPr>
                <a:lnSpc>
                  <a:spcPct val="150000"/>
                </a:lnSpc>
              </a:pPr>
              <a:r>
                <a:rPr lang="en-US" altLang="zh-CN" b="1">
                  <a:latin typeface="Times New Roman" panose="02020603050405020304" pitchFamily="18" charset="0"/>
                  <a:cs typeface="Times New Roman" panose="02020603050405020304" pitchFamily="18" charset="0"/>
                  <a:sym typeface="+mn-lt"/>
                </a:rPr>
                <a:t>        </a:t>
              </a:r>
              <a:r>
                <a:rPr lang="zh-CN" altLang="en-US" b="1">
                  <a:latin typeface="Times New Roman" panose="02020603050405020304" pitchFamily="18" charset="0"/>
                  <a:cs typeface="Times New Roman" panose="02020603050405020304" pitchFamily="18" charset="0"/>
                  <a:sym typeface="+mn-lt"/>
                </a:rPr>
                <a:t>食盐</a:t>
              </a:r>
              <a:r>
                <a:rPr lang="en-US" altLang="zh-CN" b="1">
                  <a:latin typeface="Times New Roman" panose="02020603050405020304" pitchFamily="18" charset="0"/>
                  <a:cs typeface="Times New Roman" panose="02020603050405020304" pitchFamily="18" charset="0"/>
                  <a:sym typeface="+mn-lt"/>
                </a:rPr>
                <a:t>(NaCl)</a:t>
              </a:r>
              <a:r>
                <a:rPr lang="zh-CN" altLang="en-US" b="1">
                  <a:latin typeface="Times New Roman" panose="02020603050405020304" pitchFamily="18" charset="0"/>
                  <a:cs typeface="Times New Roman" panose="02020603050405020304" pitchFamily="18" charset="0"/>
                  <a:sym typeface="+mn-lt"/>
                </a:rPr>
                <a:t>也具有较高的熔沸点和较大的硬度，但</a:t>
              </a:r>
              <a:r>
                <a:rPr lang="en-US" altLang="zh-CN" b="1">
                  <a:latin typeface="Times New Roman" panose="02020603050405020304" pitchFamily="18" charset="0"/>
                  <a:cs typeface="Times New Roman" panose="02020603050405020304" pitchFamily="18" charset="0"/>
                  <a:sym typeface="+mn-lt"/>
                </a:rPr>
                <a:t>NaCl</a:t>
              </a:r>
              <a:r>
                <a:rPr lang="zh-CN" altLang="en-US" b="1">
                  <a:latin typeface="Times New Roman" panose="02020603050405020304" pitchFamily="18" charset="0"/>
                  <a:cs typeface="Times New Roman" panose="02020603050405020304" pitchFamily="18" charset="0"/>
                  <a:sym typeface="+mn-lt"/>
                </a:rPr>
                <a:t>晶体却不导电。</a:t>
              </a:r>
              <a:endParaRPr lang="zh-CN" altLang="en-US" b="1">
                <a:latin typeface="Times New Roman" panose="02020603050405020304" pitchFamily="18" charset="0"/>
                <a:cs typeface="Times New Roman" panose="02020603050405020304" pitchFamily="18" charset="0"/>
                <a:sym typeface="+mn-lt"/>
              </a:endParaRPr>
            </a:p>
          </p:txBody>
        </p:sp>
        <p:pic>
          <p:nvPicPr>
            <p:cNvPr id="11" name="图片 10"/>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2531" y="2380"/>
              <a:ext cx="3300" cy="3652"/>
            </a:xfrm>
            <a:prstGeom prst="rect">
              <a:avLst/>
            </a:prstGeom>
          </p:spPr>
        </p:pic>
        <p:pic>
          <p:nvPicPr>
            <p:cNvPr id="12" name="图片 11"/>
            <p:cNvPicPr>
              <a:picLocks noChangeAspect="1"/>
            </p:cNvPicPr>
            <p:nvPr>
              <p:custDataLst>
                <p:tags r:id="rId9"/>
              </p:custDataLst>
            </p:nvPr>
          </p:nvPicPr>
          <p:blipFill>
            <a:blip r:embed="rId8">
              <a:clrChange>
                <a:clrFrom>
                  <a:srgbClr val="FFFFFF"/>
                </a:clrFrom>
                <a:clrTo>
                  <a:srgbClr val="FFFFFF">
                    <a:alpha val="0"/>
                  </a:srgbClr>
                </a:clrTo>
              </a:clrChange>
            </a:blip>
            <a:stretch>
              <a:fillRect/>
            </a:stretch>
          </p:blipFill>
          <p:spPr>
            <a:xfrm>
              <a:off x="4897" y="2496"/>
              <a:ext cx="7400" cy="3109"/>
            </a:xfrm>
            <a:prstGeom prst="rect">
              <a:avLst/>
            </a:prstGeom>
          </p:spPr>
        </p:pic>
      </p:grpSp>
      <p:sp>
        <p:nvSpPr>
          <p:cNvPr id="13" name="文本框 12" title=""/>
          <p:cNvSpPr txBox="1"/>
          <p:nvPr>
            <p:custDataLst>
              <p:tags r:id="rId10"/>
            </p:custDataLst>
          </p:nvPr>
        </p:nvSpPr>
        <p:spPr>
          <a:xfrm>
            <a:off x="1236980" y="4066540"/>
            <a:ext cx="6670040" cy="368300"/>
          </a:xfrm>
          <a:prstGeom prst="rect">
            <a:avLst/>
          </a:prstGeom>
          <a:solidFill>
            <a:schemeClr val="accent4">
              <a:lumMod val="20000"/>
              <a:lumOff val="80000"/>
            </a:schemeClr>
          </a:solidFill>
        </p:spPr>
        <p:txBody>
          <a:bodyPr wrap="square" rtlCol="0">
            <a:spAutoFit/>
          </a:bodyPr>
          <a:lstStyle>
            <a:defPPr>
              <a:defRPr lang="zh-CN"/>
            </a:defPPr>
            <a:lvl1pPr lvl="0">
              <a:defRPr sz="2400">
                <a:latin typeface="Times New Roman" panose="02020603050405020304" pitchFamily="18" charset="0"/>
                <a:ea typeface="黑体" panose="02010609060101010101" charset="-122"/>
              </a:defRPr>
            </a:lvl1pPr>
          </a:lstStyle>
          <a:p>
            <a:r>
              <a:rPr lang="en-US" altLang="zh-CN" sz="1800" b="1">
                <a:solidFill>
                  <a:schemeClr val="tx1"/>
                </a:solidFill>
                <a:cs typeface="Times New Roman" panose="02020603050405020304" pitchFamily="18" charset="0"/>
                <a:sym typeface="+mn-lt"/>
              </a:rPr>
              <a:t>NaCl</a:t>
            </a:r>
            <a:r>
              <a:rPr lang="zh-CN" altLang="en-US" sz="1800" b="1">
                <a:solidFill>
                  <a:schemeClr val="tx1"/>
                </a:solidFill>
                <a:cs typeface="Times New Roman" panose="02020603050405020304" pitchFamily="18" charset="0"/>
                <a:sym typeface="+mn-lt"/>
              </a:rPr>
              <a:t>属于离子化合物，其</a:t>
            </a:r>
            <a:r>
              <a:rPr lang="zh-CN" altLang="en-US" sz="1800" b="1">
                <a:solidFill>
                  <a:schemeClr val="tx1"/>
                </a:solidFill>
                <a:sym typeface="+mn-ea"/>
              </a:rPr>
              <a:t>晶体由</a:t>
            </a:r>
            <a:r>
              <a:rPr lang="zh-CN" altLang="en-US" sz="1800" b="1">
                <a:solidFill>
                  <a:srgbClr val="FF0000"/>
                </a:solidFill>
                <a:sym typeface="+mn-ea"/>
              </a:rPr>
              <a:t>钠离子</a:t>
            </a:r>
            <a:r>
              <a:rPr lang="zh-CN" altLang="en-US" sz="1800" b="1">
                <a:solidFill>
                  <a:schemeClr val="tx1"/>
                </a:solidFill>
                <a:sym typeface="+mn-ea"/>
              </a:rPr>
              <a:t>和</a:t>
            </a:r>
            <a:r>
              <a:rPr lang="zh-CN" altLang="en-US" sz="1800" b="1">
                <a:solidFill>
                  <a:srgbClr val="FF0000"/>
                </a:solidFill>
                <a:sym typeface="+mn-ea"/>
              </a:rPr>
              <a:t>氯离子</a:t>
            </a:r>
            <a:r>
              <a:rPr lang="zh-CN" altLang="en-US" sz="1800" b="1">
                <a:solidFill>
                  <a:schemeClr val="tx1"/>
                </a:solidFill>
                <a:sym typeface="+mn-ea"/>
              </a:rPr>
              <a:t>相互作用形成。</a:t>
            </a:r>
            <a:endParaRPr lang="zh-CN" altLang="en-US" sz="1800" b="1">
              <a:solidFill>
                <a:schemeClr val="tx1"/>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2806700" y="1965325"/>
            <a:ext cx="5941060" cy="110680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ctr">
              <a:lnSpc>
                <a:spcPct val="150000"/>
              </a:lnSpc>
            </a:pPr>
            <a:r>
              <a:rPr lang="zh-CN" altLang="en-US" sz="4400">
                <a:ln>
                  <a:noFill/>
                </a:ln>
                <a:solidFill>
                  <a:srgbClr val="F0008C"/>
                </a:solidFill>
                <a:effectLst>
                  <a:glow rad="228600">
                    <a:schemeClr val="accent4">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离子晶体</a:t>
            </a:r>
            <a:endParaRPr lang="zh-CN" altLang="en-US" sz="4400">
              <a:ln>
                <a:noFill/>
              </a:ln>
              <a:solidFill>
                <a:srgbClr val="F0008C"/>
              </a:solidFill>
              <a:effectLst>
                <a:glow rad="228600">
                  <a:schemeClr val="accent4">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title=""/>
          <p:cNvSpPr txBox="1"/>
          <p:nvPr>
            <p:custDataLst>
              <p:tags r:id="rId4"/>
            </p:custDataLst>
          </p:nvPr>
        </p:nvSpPr>
        <p:spPr>
          <a:xfrm>
            <a:off x="2522855" y="1558290"/>
            <a:ext cx="952500" cy="521970"/>
          </a:xfrm>
          <a:prstGeom prst="rect">
            <a:avLst/>
          </a:prstGeom>
          <a:noFill/>
        </p:spPr>
        <p:txBody>
          <a:bodyPr wrap="square" rtlCol="0">
            <a:spAutoFit/>
          </a:bodyPr>
          <a:lstStyle/>
          <a:p>
            <a:r>
              <a:rPr lang="en-US" altLang="zh-CN" sz="2800" b="1" i="1">
                <a:solidFill>
                  <a:srgbClr val="FF0000"/>
                </a:solidFill>
                <a:effectLst>
                  <a:outerShdw blurRad="38100" dist="38100" dir="2700000" algn="tl">
                    <a:srgbClr val="000000">
                      <a:alpha val="43137"/>
                    </a:srgbClr>
                  </a:outerShdw>
                </a:effectLst>
                <a:latin typeface="+mj-ea"/>
                <a:ea typeface="+mj-ea"/>
              </a:rPr>
              <a:t>01</a:t>
            </a:r>
            <a:endParaRPr lang="en-US" altLang="zh-CN" sz="2800" b="1" i="1">
              <a:solidFill>
                <a:srgbClr val="FF0000"/>
              </a:solidFill>
              <a:effectLst>
                <a:outerShdw blurRad="38100" dist="38100" dir="2700000" algn="tl">
                  <a:srgbClr val="000000">
                    <a:alpha val="43137"/>
                  </a:srgbClr>
                </a:outerShdw>
              </a:effectLst>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500" fill="hold">
                                          <p:stCondLst>
                                            <p:cond delay="0"/>
                                          </p:stCondLst>
                                        </p:cTn>
                                        <p:tgtEl>
                                          <p:spTgt spid="6"/>
                                        </p:tgtEl>
                                        <p:attrNameLst>
                                          <p:attrName>style.visibility</p:attrName>
                                        </p:attrNameLst>
                                      </p:cBhvr>
                                      <p:to>
                                        <p:strVal val="visible"/>
                                      </p:to>
                                    </p:set>
                                    <p:animEffect transition="in" filter="box(ou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AutoShape 10" title=""/>
          <p:cNvSpPr>
            <a:spLocks noChangeArrowheads="1"/>
          </p:cNvSpPr>
          <p:nvPr userDrawn="1">
            <p:custDataLst>
              <p:tags r:id="rId3"/>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1.1</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10" name="组合 9" title=""/>
          <p:cNvGrpSpPr/>
          <p:nvPr>
            <p:custDataLst>
              <p:tags r:id="rId4"/>
            </p:custDataLst>
          </p:nvPr>
        </p:nvGrpSpPr>
        <p:grpSpPr>
          <a:xfrm>
            <a:off x="1280795" y="905510"/>
            <a:ext cx="3154680" cy="9525"/>
            <a:chOff x="2017" y="1426"/>
            <a:chExt cx="4968" cy="15"/>
          </a:xfrm>
        </p:grpSpPr>
        <p:cxnSp>
          <p:nvCxnSpPr>
            <p:cNvPr id="13" name="直接连接符 12"/>
            <p:cNvCxnSpPr/>
            <p:nvPr>
              <p:custDataLst>
                <p:tags r:id="rId5"/>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6"/>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20" name="文本框 19" title=""/>
          <p:cNvSpPr txBox="1"/>
          <p:nvPr>
            <p:custDataLst>
              <p:tags r:id="rId7"/>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离子晶体</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2" name="矩形 41" title=""/>
          <p:cNvSpPr/>
          <p:nvPr>
            <p:custDataLst>
              <p:tags r:id="rId8"/>
            </p:custDataLst>
          </p:nvPr>
        </p:nvSpPr>
        <p:spPr>
          <a:xfrm>
            <a:off x="551815" y="1352550"/>
            <a:ext cx="5941060" cy="368300"/>
          </a:xfrm>
          <a:prstGeom prst="rect">
            <a:avLst/>
          </a:prstGeom>
          <a:solidFill>
            <a:schemeClr val="accent4">
              <a:lumMod val="20000"/>
              <a:lumOff val="80000"/>
            </a:schemeClr>
          </a:solidFill>
        </p:spPr>
        <p:txBody>
          <a:bodyPr wrap="square" rtlCol="0">
            <a:spAutoFit/>
          </a:bodyPr>
          <a:lstStyle/>
          <a:p>
            <a:r>
              <a:rPr lang="en-US" altLang="zh-CN"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rPr>
              <a:t>1.</a:t>
            </a:r>
            <a:r>
              <a:rPr lang="zh-CN" altLang="en-US"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rPr>
              <a:t>离子</a:t>
            </a:r>
            <a:r>
              <a:rPr lang="zh-CN" altLang="zh-CN"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rPr>
              <a:t>晶体</a:t>
            </a:r>
            <a:r>
              <a:rPr lang="zh-CN" altLang="en-US" b="1">
                <a:latin typeface="Times New Roman" panose="02020603050405020304" pitchFamily="18" charset="0"/>
                <a:ea typeface="微软雅黑" panose="020b0503020204020204" charset="-122"/>
                <a:cs typeface="Times New Roman" panose="02020603050405020304" pitchFamily="18" charset="0"/>
              </a:rPr>
              <a:t>：</a:t>
            </a:r>
            <a:r>
              <a:rPr lang="zh-CN" altLang="en-US" b="1">
                <a:sym typeface="+mn-ea"/>
              </a:rPr>
              <a:t>由</a:t>
            </a:r>
            <a:r>
              <a:rPr lang="zh-CN" altLang="en-US" b="1">
                <a:solidFill>
                  <a:srgbClr val="0000FF"/>
                </a:solidFill>
                <a:sym typeface="+mn-ea"/>
              </a:rPr>
              <a:t>阴离子</a:t>
            </a:r>
            <a:r>
              <a:rPr lang="zh-CN" altLang="en-US" b="1">
                <a:solidFill>
                  <a:schemeClr val="tx2"/>
                </a:solidFill>
                <a:sym typeface="+mn-ea"/>
              </a:rPr>
              <a:t>和</a:t>
            </a:r>
            <a:r>
              <a:rPr lang="zh-CN" altLang="en-US" b="1">
                <a:solidFill>
                  <a:srgbClr val="0000FF"/>
                </a:solidFill>
                <a:sym typeface="+mn-ea"/>
              </a:rPr>
              <a:t>阳离子</a:t>
            </a:r>
            <a:r>
              <a:rPr lang="zh-CN" altLang="en-US" b="1">
                <a:sym typeface="+mn-ea"/>
              </a:rPr>
              <a:t>相互作用而形成的晶体。</a:t>
            </a:r>
            <a:endParaRPr lang="zh-CN" altLang="zh-CN" b="1">
              <a:latin typeface="Times New Roman" panose="02020603050405020304" pitchFamily="18" charset="0"/>
              <a:ea typeface="微软雅黑" panose="020b0503020204020204" charset="-122"/>
              <a:cs typeface="Times New Roman" panose="02020603050405020304" pitchFamily="18" charset="0"/>
            </a:endParaRPr>
          </a:p>
        </p:txBody>
      </p:sp>
      <p:sp>
        <p:nvSpPr>
          <p:cNvPr id="7" name="矩形 6" title=""/>
          <p:cNvSpPr/>
          <p:nvPr>
            <p:custDataLst>
              <p:tags r:id="rId9"/>
            </p:custDataLst>
          </p:nvPr>
        </p:nvSpPr>
        <p:spPr>
          <a:xfrm>
            <a:off x="551815" y="1769110"/>
            <a:ext cx="8146415" cy="922020"/>
          </a:xfrm>
          <a:prstGeom prst="rect">
            <a:avLst/>
          </a:prstGeom>
          <a:solidFill>
            <a:schemeClr val="accent4">
              <a:lumMod val="20000"/>
              <a:lumOff val="80000"/>
            </a:schemeClr>
          </a:solidFill>
        </p:spPr>
        <p:txBody>
          <a:bodyPr wrap="square" rtlCol="0">
            <a:spAutoFit/>
          </a:bodyPr>
          <a:lstStyle/>
          <a:p>
            <a:pPr>
              <a:lnSpc>
                <a:spcPct val="150000"/>
              </a:lnSpc>
            </a:pPr>
            <a:r>
              <a:rPr lang="en-US" altLang="zh-CN"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rPr>
              <a:t>2.</a:t>
            </a:r>
            <a:r>
              <a:rPr lang="zh-CN" altLang="en-US"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rPr>
              <a:t>离子键</a:t>
            </a:r>
            <a:r>
              <a:rPr lang="zh-CN" altLang="en-US" b="1">
                <a:latin typeface="Times New Roman" panose="02020603050405020304" pitchFamily="18" charset="0"/>
                <a:ea typeface="微软雅黑" panose="020b0503020204020204" charset="-122"/>
                <a:cs typeface="Times New Roman" panose="02020603050405020304" pitchFamily="18" charset="0"/>
              </a:rPr>
              <a:t>：</a:t>
            </a:r>
            <a:r>
              <a:rPr lang="zh-CN" altLang="en-US" b="1">
                <a:sym typeface="+mn-ea"/>
              </a:rPr>
              <a:t>阴阳离子间通过</a:t>
            </a:r>
            <a:r>
              <a:rPr lang="zh-CN" altLang="en-US" b="1">
                <a:solidFill>
                  <a:srgbClr val="0000FF"/>
                </a:solidFill>
                <a:sym typeface="+mn-ea"/>
              </a:rPr>
              <a:t>静电作用</a:t>
            </a:r>
            <a:r>
              <a:rPr lang="zh-CN" altLang="en-US" b="1">
                <a:sym typeface="+mn-ea"/>
              </a:rPr>
              <a:t>所形成的强烈的相互作用，包括了</a:t>
            </a:r>
            <a:r>
              <a:rPr lang="zh-CN" altLang="en-US" b="1">
                <a:solidFill>
                  <a:srgbClr val="0000FF"/>
                </a:solidFill>
                <a:sym typeface="+mn-ea"/>
              </a:rPr>
              <a:t>静电引力</a:t>
            </a:r>
            <a:r>
              <a:rPr lang="zh-CN" altLang="en-US" b="1">
                <a:sym typeface="+mn-ea"/>
              </a:rPr>
              <a:t>和</a:t>
            </a:r>
            <a:r>
              <a:rPr lang="zh-CN" altLang="en-US" b="1">
                <a:solidFill>
                  <a:srgbClr val="0000FF"/>
                </a:solidFill>
                <a:sym typeface="+mn-ea"/>
              </a:rPr>
              <a:t>静电斥力</a:t>
            </a:r>
            <a:r>
              <a:rPr lang="zh-CN" altLang="en-US" b="1">
                <a:sym typeface="+mn-ea"/>
              </a:rPr>
              <a:t>。</a:t>
            </a:r>
            <a:r>
              <a:rPr lang="zh-CN" altLang="en-US" b="1">
                <a:latin typeface="Times New Roman" panose="02020603050405020304" pitchFamily="18" charset="0"/>
                <a:ea typeface="微软雅黑" panose="020b0503020204020204" charset="-122"/>
                <a:cs typeface="Times New Roman" panose="02020603050405020304" pitchFamily="18" charset="0"/>
              </a:rPr>
              <a:t>晶体中离子间的相互作用能量称为</a:t>
            </a:r>
            <a:r>
              <a:rPr lang="zh-CN" altLang="en-US" b="1">
                <a:solidFill>
                  <a:srgbClr val="F0008C"/>
                </a:solidFill>
                <a:latin typeface="Times New Roman" panose="02020603050405020304" pitchFamily="18" charset="0"/>
                <a:ea typeface="微软雅黑" panose="020b0503020204020204" charset="-122"/>
                <a:cs typeface="Times New Roman" panose="02020603050405020304" pitchFamily="18" charset="0"/>
                <a:sym typeface="+mn-ea"/>
              </a:rPr>
              <a:t>晶格能</a:t>
            </a:r>
            <a:r>
              <a:rPr lang="zh-CN" altLang="en-US" b="1">
                <a:latin typeface="Times New Roman" panose="02020603050405020304" pitchFamily="18" charset="0"/>
                <a:ea typeface="微软雅黑" panose="020b0503020204020204" charset="-122"/>
                <a:cs typeface="Times New Roman" panose="02020603050405020304" pitchFamily="18" charset="0"/>
              </a:rPr>
              <a:t>。</a:t>
            </a:r>
            <a:endParaRPr lang="zh-CN" altLang="en-US" b="1">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title=""/>
          <p:cNvSpPr txBox="1"/>
          <p:nvPr>
            <p:custDataLst>
              <p:tags r:id="rId10"/>
            </p:custDataLst>
          </p:nvPr>
        </p:nvSpPr>
        <p:spPr>
          <a:xfrm>
            <a:off x="551815" y="2739390"/>
            <a:ext cx="8145780" cy="1753235"/>
          </a:xfrm>
          <a:prstGeom prst="rect">
            <a:avLst/>
          </a:prstGeom>
          <a:noFill/>
        </p:spPr>
        <p:txBody>
          <a:bodyPr wrap="square" rtlCol="0" anchor="t">
            <a:spAutoFit/>
          </a:bodyPr>
          <a:lstStyle/>
          <a:p>
            <a:pPr marL="342900" indent="-342900" fontAlgn="auto">
              <a:lnSpc>
                <a:spcPct val="150000"/>
              </a:lnSpc>
              <a:buClr>
                <a:srgbClr val="FF0000"/>
              </a:buClr>
              <a:buFont typeface="Wingdings" panose="05000000000000000000" charset="0"/>
              <a:buChar char="Ø"/>
            </a:pPr>
            <a:r>
              <a:rPr lang="zh-CN" b="1">
                <a:solidFill>
                  <a:srgbClr val="FF0000"/>
                </a:solidFill>
                <a:effectLst>
                  <a:glow rad="228600">
                    <a:schemeClr val="accent4">
                      <a:satMod val="175000"/>
                      <a:alpha val="40000"/>
                    </a:schemeClr>
                  </a:glow>
                </a:effectLst>
                <a:latin typeface="微软雅黑" panose="020b0503020204020204" charset="-122"/>
                <a:ea typeface="微软雅黑" panose="020b0503020204020204" charset="-122"/>
                <a:cs typeface="微软雅黑" panose="020b0503020204020204" charset="-122"/>
                <a:sym typeface="+mn-ea"/>
              </a:rPr>
              <a:t>微点拨</a:t>
            </a:r>
            <a:endParaRPr lang="zh-CN" b="1">
              <a:solidFill>
                <a:srgbClr val="FF0000"/>
              </a:solidFill>
              <a:effectLst>
                <a:glow rad="228600">
                  <a:schemeClr val="accent4">
                    <a:satMod val="175000"/>
                    <a:alpha val="40000"/>
                  </a:schemeClr>
                </a:glow>
              </a:effectLst>
              <a:latin typeface="微软雅黑" panose="020b0503020204020204" charset="-122"/>
              <a:ea typeface="微软雅黑" panose="020b0503020204020204" charset="-122"/>
              <a:cs typeface="微软雅黑" panose="020b0503020204020204" charset="-122"/>
            </a:endParaRPr>
          </a:p>
          <a:p>
            <a:pPr indent="0" fontAlgn="auto">
              <a:lnSpc>
                <a:spcPct val="150000"/>
              </a:lnSpc>
              <a:buClr>
                <a:srgbClr val="FF0000"/>
              </a:buClr>
              <a:buFont typeface="Wingdings" panose="05000000000000000000" charset="0"/>
              <a:buNone/>
            </a:pPr>
            <a:r>
              <a:rPr lang="en-US" b="1">
                <a:latin typeface="微软雅黑" panose="020b0503020204020204" charset="-122"/>
                <a:ea typeface="微软雅黑" panose="020b0503020204020204" charset="-122"/>
                <a:cs typeface="微软雅黑" panose="020b0503020204020204" charset="-122"/>
                <a:sym typeface="+mn-ea"/>
              </a:rPr>
              <a:t> ①</a:t>
            </a:r>
            <a:r>
              <a:rPr lang="zh-CN" altLang="en-US" b="1">
                <a:sym typeface="+mn-ea"/>
              </a:rPr>
              <a:t>阴阳离子的电荷数与半径会影响离子键的强度：离子电荷数越多、半径越小，</a:t>
            </a:r>
            <a:r>
              <a:rPr lang="zh-CN" altLang="zh-CN" b="1">
                <a:sym typeface="+mn-ea"/>
              </a:rPr>
              <a:t>离子键越强</a:t>
            </a:r>
            <a:r>
              <a:rPr lang="zh-CN" altLang="zh-CN" b="1">
                <a:solidFill>
                  <a:srgbClr val="F0008C"/>
                </a:solidFill>
                <a:sym typeface="+mn-ea"/>
              </a:rPr>
              <a:t>（晶格能越大）</a:t>
            </a:r>
            <a:r>
              <a:rPr lang="zh-CN" altLang="en-US" b="1">
                <a:sym typeface="+mn-ea"/>
              </a:rPr>
              <a:t>，晶体</a:t>
            </a:r>
            <a:r>
              <a:rPr lang="zh-CN" altLang="zh-CN" b="1">
                <a:sym typeface="+mn-ea"/>
              </a:rPr>
              <a:t>硬度</a:t>
            </a:r>
            <a:r>
              <a:rPr lang="zh-CN" altLang="en-US" b="1">
                <a:sym typeface="+mn-ea"/>
              </a:rPr>
              <a:t>越</a:t>
            </a:r>
            <a:r>
              <a:rPr lang="zh-CN" altLang="zh-CN" b="1">
                <a:sym typeface="+mn-ea"/>
              </a:rPr>
              <a:t>大，熔沸点</a:t>
            </a:r>
            <a:r>
              <a:rPr lang="zh-CN" altLang="en-US" b="1">
                <a:sym typeface="+mn-ea"/>
              </a:rPr>
              <a:t>越</a:t>
            </a:r>
            <a:r>
              <a:rPr lang="zh-CN" altLang="zh-CN" b="1">
                <a:sym typeface="+mn-ea"/>
              </a:rPr>
              <a:t>高</a:t>
            </a:r>
            <a:r>
              <a:rPr lang="zh-CN" b="1">
                <a:latin typeface="微软雅黑" panose="020b0503020204020204" charset="-122"/>
                <a:ea typeface="微软雅黑" panose="020b0503020204020204" charset="-122"/>
                <a:cs typeface="微软雅黑" panose="020b0503020204020204" charset="-122"/>
                <a:sym typeface="+mn-ea"/>
              </a:rPr>
              <a:t>。</a:t>
            </a:r>
            <a:endParaRPr lang="zh-CN" b="1">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Clr>
                <a:srgbClr val="FF0000"/>
              </a:buClr>
              <a:buFont typeface="Wingdings" panose="05000000000000000000" charset="0"/>
              <a:buNone/>
            </a:pPr>
            <a:r>
              <a:rPr lang="en-US" b="1">
                <a:latin typeface="微软雅黑" panose="020b0503020204020204" charset="-122"/>
                <a:ea typeface="微软雅黑" panose="020b0503020204020204" charset="-122"/>
                <a:cs typeface="微软雅黑" panose="020b0503020204020204" charset="-122"/>
                <a:sym typeface="+mn-ea"/>
              </a:rPr>
              <a:t>②</a:t>
            </a:r>
            <a:r>
              <a:rPr lang="zh-CN" altLang="en-US" b="1">
                <a:sym typeface="+mn-ea"/>
              </a:rPr>
              <a:t>离子晶体的</a:t>
            </a:r>
            <a:r>
              <a:rPr lang="zh-CN" altLang="zh-CN" b="1">
                <a:sym typeface="+mn-ea"/>
              </a:rPr>
              <a:t>固体不导电，但在熔融状态或水溶液中能导电</a:t>
            </a:r>
            <a:r>
              <a:rPr lang="zh-CN" altLang="en-US" b="1">
                <a:sym typeface="+mn-ea"/>
              </a:rPr>
              <a:t>。</a:t>
            </a:r>
            <a:endParaRPr lang="zh-CN" altLang="en-US"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linds(horizontal)">
                                      <p:cBhvr>
                                        <p:cTn id="29" dur="500"/>
                                        <p:tgtEl>
                                          <p:spTgt spid="11">
                                            <p:txEl>
                                              <p:pRg st="0" end="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blinds(horizontal)">
                                      <p:cBhvr>
                                        <p:cTn id="32" dur="500"/>
                                        <p:tgtEl>
                                          <p:spTgt spid="11">
                                            <p:txEl>
                                              <p:pRg st="1" end="1"/>
                                            </p:txEl>
                                          </p:spTgt>
                                        </p:tgtEl>
                                      </p:cBhvr>
                                    </p:animEffec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blinds(horizontal)">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42" grpId="0" animBg="1"/>
      <p:bldP spid="7"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AutoShape 10" title=""/>
          <p:cNvSpPr>
            <a:spLocks noChangeArrowheads="1"/>
          </p:cNvSpPr>
          <p:nvPr userDrawn="1">
            <p:custDataLst>
              <p:tags r:id="rId3"/>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1.1</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10" name="组合 9" title=""/>
          <p:cNvGrpSpPr/>
          <p:nvPr>
            <p:custDataLst>
              <p:tags r:id="rId4"/>
            </p:custDataLst>
          </p:nvPr>
        </p:nvGrpSpPr>
        <p:grpSpPr>
          <a:xfrm>
            <a:off x="1280795" y="905510"/>
            <a:ext cx="3154680" cy="9525"/>
            <a:chOff x="2017" y="1426"/>
            <a:chExt cx="4968" cy="15"/>
          </a:xfrm>
        </p:grpSpPr>
        <p:cxnSp>
          <p:nvCxnSpPr>
            <p:cNvPr id="13" name="直接连接符 12"/>
            <p:cNvCxnSpPr/>
            <p:nvPr>
              <p:custDataLst>
                <p:tags r:id="rId5"/>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6"/>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20" name="文本框 19" title=""/>
          <p:cNvSpPr txBox="1"/>
          <p:nvPr>
            <p:custDataLst>
              <p:tags r:id="rId7"/>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离子晶体</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title=""/>
          <p:cNvSpPr txBox="1"/>
          <p:nvPr>
            <p:custDataLst>
              <p:tags r:id="rId8"/>
            </p:custDataLst>
          </p:nvPr>
        </p:nvSpPr>
        <p:spPr>
          <a:xfrm>
            <a:off x="660400" y="1276985"/>
            <a:ext cx="8010525" cy="368300"/>
          </a:xfrm>
          <a:prstGeom prst="rect">
            <a:avLst/>
          </a:prstGeom>
          <a:noFill/>
        </p:spPr>
        <p:txBody>
          <a:bodyPr wrap="square" rtlCol="0" anchor="t">
            <a:spAutoFit/>
          </a:bodyPr>
          <a:lstStyle/>
          <a:p>
            <a:r>
              <a:rPr 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常见的离子晶体主要包括</a:t>
            </a:r>
            <a:r>
              <a:rPr lang="zh-CN" b="1">
                <a:solidFill>
                  <a:schemeClr val="tx1"/>
                </a:solidFill>
                <a:effectLst/>
                <a:latin typeface="Times New Roman" panose="02020603050405020304" pitchFamily="18" charset="0"/>
                <a:ea typeface="微软雅黑" panose="020b0503020204020204" charset="-122"/>
                <a:sym typeface="+mn-ea"/>
              </a:rPr>
              <a:t>强碱</a:t>
            </a:r>
            <a:r>
              <a:rPr 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、活泼金属氧化物和过氧化物、大部分盐。</a:t>
            </a:r>
            <a:endPar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19" name="组合 18" title=""/>
          <p:cNvGrpSpPr/>
          <p:nvPr>
            <p:custDataLst>
              <p:tags r:id="rId9"/>
            </p:custDataLst>
          </p:nvPr>
        </p:nvGrpSpPr>
        <p:grpSpPr>
          <a:xfrm>
            <a:off x="1643380" y="2207721"/>
            <a:ext cx="5855807" cy="1982462"/>
            <a:chOff x="1065" y="5225"/>
            <a:chExt cx="12295" cy="3467"/>
          </a:xfrm>
        </p:grpSpPr>
        <p:graphicFrame>
          <p:nvGraphicFramePr>
            <p:cNvPr id="3" name="对象 2"/>
            <p:cNvGraphicFramePr>
              <a:graphicFrameLocks noChangeAspect="1"/>
            </p:cNvGraphicFramePr>
            <p:nvPr>
              <p:custDataLst>
                <p:tags r:id="rId10"/>
              </p:custDataLst>
            </p:nvPr>
          </p:nvGraphicFramePr>
          <p:xfrm>
            <a:off x="1065" y="5225"/>
            <a:ext cx="3774" cy="2521"/>
          </p:xfrm>
          <a:graphic>
            <a:graphicData uri="http://schemas.openxmlformats.org/presentationml/2006/ole">
              <mc:AlternateContent>
                <mc:Choice xmlns:v="urn:schemas-microsoft-com:vml" Requires="v">
                  <p:oleObj spid="_x0000_s1038" r:id="rId11" imgW="1718945" imgH="1654175" progId="Word.Document.8">
                    <p:embed/>
                  </p:oleObj>
                </mc:Choice>
                <mc:Fallback>
                  <p:oleObj r:id="rId11" imgW="1718945" imgH="1654175" progId="Word.Document.8">
                    <p:embed/>
                    <p:pic>
                      <p:nvPicPr>
                        <p:cNvPr id="0" name="OLE substitute image"/>
                        <p:cNvPicPr/>
                        <p:nvPr/>
                      </p:nvPicPr>
                      <p:blipFill>
                        <a:blip r:embed="rId12"/>
                        <a:srcRect b="23787"/>
                        <a:stretch>
                          <a:fillRect/>
                        </a:stretch>
                      </p:blipFill>
                      <p:spPr>
                        <a:xfrm>
                          <a:off x="1065" y="5225"/>
                          <a:ext cx="3774" cy="2521"/>
                        </a:xfrm>
                        <a:prstGeom prst="rect">
                          <a:avLst/>
                        </a:prstGeom>
                      </p:spPr>
                    </p:pic>
                  </p:oleObj>
                </mc:Fallback>
              </mc:AlternateContent>
            </a:graphicData>
          </a:graphic>
        </p:graphicFrame>
        <p:graphicFrame>
          <p:nvGraphicFramePr>
            <p:cNvPr id="22" name="对象 21"/>
            <p:cNvGraphicFramePr>
              <a:graphicFrameLocks noChangeAspect="1"/>
            </p:cNvGraphicFramePr>
            <p:nvPr>
              <p:custDataLst>
                <p:tags r:id="rId13"/>
              </p:custDataLst>
            </p:nvPr>
          </p:nvGraphicFramePr>
          <p:xfrm>
            <a:off x="5549" y="5225"/>
            <a:ext cx="3706" cy="2921"/>
          </p:xfrm>
          <a:graphic>
            <a:graphicData uri="http://schemas.openxmlformats.org/presentationml/2006/ole">
              <mc:AlternateContent>
                <mc:Choice xmlns:v="urn:schemas-microsoft-com:vml" Requires="v">
                  <p:oleObj spid="_x0000_s1039" r:id="rId14" imgW="1718945" imgH="1734185" progId="Word.Document.8">
                    <p:embed/>
                  </p:oleObj>
                </mc:Choice>
                <mc:Fallback>
                  <p:oleObj r:id="rId14" imgW="1718945" imgH="1734185" progId="Word.Document.8">
                    <p:embed/>
                    <p:pic>
                      <p:nvPicPr>
                        <p:cNvPr id="0" name="OLE substitute image"/>
                        <p:cNvPicPr/>
                        <p:nvPr/>
                      </p:nvPicPr>
                      <p:blipFill>
                        <a:blip r:embed="rId15"/>
                        <a:srcRect b="5661"/>
                        <a:stretch>
                          <a:fillRect/>
                        </a:stretch>
                      </p:blipFill>
                      <p:spPr>
                        <a:xfrm>
                          <a:off x="5549" y="5225"/>
                          <a:ext cx="3706" cy="2921"/>
                        </a:xfrm>
                        <a:prstGeom prst="rect">
                          <a:avLst/>
                        </a:prstGeom>
                      </p:spPr>
                    </p:pic>
                  </p:oleObj>
                </mc:Fallback>
              </mc:AlternateContent>
            </a:graphicData>
          </a:graphic>
        </p:graphicFrame>
        <p:graphicFrame>
          <p:nvGraphicFramePr>
            <p:cNvPr id="24" name="对象 23"/>
            <p:cNvGraphicFramePr>
              <a:graphicFrameLocks noChangeAspect="1"/>
            </p:cNvGraphicFramePr>
            <p:nvPr>
              <p:custDataLst>
                <p:tags r:id="rId16"/>
              </p:custDataLst>
            </p:nvPr>
          </p:nvGraphicFramePr>
          <p:xfrm>
            <a:off x="10069" y="5257"/>
            <a:ext cx="2847" cy="2269"/>
          </p:xfrm>
          <a:graphic>
            <a:graphicData uri="http://schemas.openxmlformats.org/presentationml/2006/ole">
              <mc:AlternateContent>
                <mc:Choice xmlns:v="urn:schemas-microsoft-com:vml" Requires="v">
                  <p:oleObj spid="_x0000_s1040" r:id="rId17" imgW="1718945" imgH="1825625" progId="Word.Document.8">
                    <p:embed/>
                  </p:oleObj>
                </mc:Choice>
                <mc:Fallback>
                  <p:oleObj r:id="rId17" imgW="1718945" imgH="1825625" progId="Word.Document.8">
                    <p:embed/>
                    <p:pic>
                      <p:nvPicPr>
                        <p:cNvPr id="0" name="OLE substitute image"/>
                        <p:cNvPicPr/>
                        <p:nvPr/>
                      </p:nvPicPr>
                      <p:blipFill>
                        <a:blip r:embed="rId18"/>
                        <a:stretch>
                          <a:fillRect/>
                        </a:stretch>
                      </p:blipFill>
                      <p:spPr>
                        <a:xfrm>
                          <a:off x="10069" y="5257"/>
                          <a:ext cx="2847" cy="2269"/>
                        </a:xfrm>
                        <a:prstGeom prst="rect">
                          <a:avLst/>
                        </a:prstGeom>
                      </p:spPr>
                    </p:pic>
                  </p:oleObj>
                </mc:Fallback>
              </mc:AlternateContent>
            </a:graphicData>
          </a:graphic>
        </p:graphicFrame>
        <p:sp>
          <p:nvSpPr>
            <p:cNvPr id="27" name="文本框 26"/>
            <p:cNvSpPr txBox="1"/>
            <p:nvPr>
              <p:custDataLst>
                <p:tags r:id="rId19"/>
              </p:custDataLst>
            </p:nvPr>
          </p:nvSpPr>
          <p:spPr>
            <a:xfrm>
              <a:off x="1065" y="7783"/>
              <a:ext cx="3304" cy="886"/>
            </a:xfrm>
            <a:prstGeom prst="rect">
              <a:avLst/>
            </a:prstGeom>
            <a:noFill/>
          </p:spPr>
          <p:txBody>
            <a:bodyPr wrap="square" rtlCol="0">
              <a:spAutoFit/>
            </a:bodyPr>
            <a:lstStyle/>
            <a:p>
              <a:pPr>
                <a:lnSpc>
                  <a:spcPct val="150000"/>
                </a:lnSpc>
              </a:pPr>
              <a:r>
                <a:rPr lang="en-US" altLang="zh-CN" b="1">
                  <a:latin typeface="Times New Roman" panose="02020603050405020304" pitchFamily="18" charset="0"/>
                  <a:ea typeface="微软雅黑" panose="020b0503020204020204" charset="-122"/>
                  <a:cs typeface="Times New Roman" panose="02020603050405020304" pitchFamily="18" charset="0"/>
                  <a:sym typeface="+mn-ea"/>
                </a:rPr>
                <a:t>NaCl</a:t>
              </a:r>
              <a:r>
                <a:rPr lang="zh-CN" altLang="en-US" b="1">
                  <a:latin typeface="Times New Roman" panose="02020603050405020304" pitchFamily="18" charset="0"/>
                  <a:ea typeface="微软雅黑" panose="020b0503020204020204" charset="-122"/>
                  <a:cs typeface="Times New Roman" panose="02020603050405020304" pitchFamily="18" charset="0"/>
                  <a:sym typeface="+mn-ea"/>
                </a:rPr>
                <a:t>的晶胞</a:t>
              </a:r>
              <a:r>
                <a:rPr lang="en-US" altLang="zh-CN" b="1">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b="1">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p:cNvSpPr txBox="1"/>
            <p:nvPr>
              <p:custDataLst>
                <p:tags r:id="rId20"/>
              </p:custDataLst>
            </p:nvPr>
          </p:nvSpPr>
          <p:spPr>
            <a:xfrm>
              <a:off x="5750" y="7783"/>
              <a:ext cx="3304" cy="886"/>
            </a:xfrm>
            <a:prstGeom prst="rect">
              <a:avLst/>
            </a:prstGeom>
            <a:noFill/>
          </p:spPr>
          <p:txBody>
            <a:bodyPr wrap="square" rtlCol="0">
              <a:spAutoFit/>
            </a:bodyPr>
            <a:lstStyle/>
            <a:p>
              <a:pPr>
                <a:lnSpc>
                  <a:spcPct val="150000"/>
                </a:lnSpc>
              </a:pPr>
              <a:r>
                <a:rPr lang="en-US" altLang="zh-CN" b="1">
                  <a:latin typeface="Times New Roman" panose="02020603050405020304" pitchFamily="18" charset="0"/>
                  <a:ea typeface="微软雅黑" panose="020b0503020204020204" charset="-122"/>
                  <a:cs typeface="Times New Roman" panose="02020603050405020304" pitchFamily="18" charset="0"/>
                  <a:sym typeface="+mn-ea"/>
                </a:rPr>
                <a:t>CsCl</a:t>
              </a:r>
              <a:r>
                <a:rPr lang="zh-CN" altLang="en-US" b="1">
                  <a:latin typeface="Times New Roman" panose="02020603050405020304" pitchFamily="18" charset="0"/>
                  <a:ea typeface="微软雅黑" panose="020b0503020204020204" charset="-122"/>
                  <a:cs typeface="Times New Roman" panose="02020603050405020304" pitchFamily="18" charset="0"/>
                  <a:sym typeface="+mn-ea"/>
                </a:rPr>
                <a:t>的晶胞</a:t>
              </a:r>
              <a:r>
                <a:rPr lang="en-US" altLang="zh-CN" b="1">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b="1">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9" name="文本框 28"/>
            <p:cNvSpPr txBox="1"/>
            <p:nvPr>
              <p:custDataLst>
                <p:tags r:id="rId21"/>
              </p:custDataLst>
            </p:nvPr>
          </p:nvSpPr>
          <p:spPr>
            <a:xfrm>
              <a:off x="10056" y="7806"/>
              <a:ext cx="3304" cy="886"/>
            </a:xfrm>
            <a:prstGeom prst="rect">
              <a:avLst/>
            </a:prstGeom>
            <a:noFill/>
          </p:spPr>
          <p:txBody>
            <a:bodyPr wrap="square" rtlCol="0">
              <a:spAutoFit/>
            </a:bodyPr>
            <a:lstStyle/>
            <a:p>
              <a:pPr>
                <a:lnSpc>
                  <a:spcPct val="150000"/>
                </a:lnSpc>
              </a:pPr>
              <a:r>
                <a:rPr lang="en-US" altLang="zh-CN" b="1">
                  <a:latin typeface="Times New Roman" panose="02020603050405020304" pitchFamily="18" charset="0"/>
                  <a:ea typeface="微软雅黑" panose="020b0503020204020204" charset="-122"/>
                  <a:cs typeface="Times New Roman" panose="02020603050405020304" pitchFamily="18" charset="0"/>
                  <a:sym typeface="+mn-ea"/>
                </a:rPr>
                <a:t>CaF</a:t>
              </a:r>
              <a:r>
                <a:rPr lang="en-US" altLang="zh-CN"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b="1">
                  <a:latin typeface="Times New Roman" panose="02020603050405020304" pitchFamily="18" charset="0"/>
                  <a:ea typeface="微软雅黑" panose="020b0503020204020204" charset="-122"/>
                  <a:cs typeface="Times New Roman" panose="02020603050405020304" pitchFamily="18" charset="0"/>
                  <a:sym typeface="+mn-ea"/>
                </a:rPr>
                <a:t>的晶胞</a:t>
              </a:r>
              <a:r>
                <a:rPr lang="en-US" altLang="zh-CN" b="1">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b="1">
                <a:latin typeface="Times New Roman" panose="02020603050405020304" pitchFamily="18" charset="0"/>
                <a:ea typeface="微软雅黑" panose="020b0503020204020204" charset="-122"/>
                <a:cs typeface="Times New Roman" panose="02020603050405020304" pitchFamily="18"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2" name="组合 11" title=""/>
          <p:cNvGrpSpPr/>
          <p:nvPr>
            <p:custDataLst>
              <p:tags r:id="rId3"/>
            </p:custDataLst>
          </p:nvPr>
        </p:nvGrpSpPr>
        <p:grpSpPr>
          <a:xfrm>
            <a:off x="469900" y="1071880"/>
            <a:ext cx="8328660" cy="3601085"/>
            <a:chOff x="740" y="1688"/>
            <a:chExt cx="13116" cy="5671"/>
          </a:xfrm>
        </p:grpSpPr>
        <p:sp>
          <p:nvSpPr>
            <p:cNvPr id="5" name="文本框 4"/>
            <p:cNvSpPr txBox="1"/>
            <p:nvPr>
              <p:custDataLst>
                <p:tags r:id="rId4"/>
              </p:custDataLst>
            </p:nvPr>
          </p:nvSpPr>
          <p:spPr>
            <a:xfrm>
              <a:off x="740" y="1688"/>
              <a:ext cx="13116" cy="2761"/>
            </a:xfrm>
            <a:prstGeom prst="rect">
              <a:avLst/>
            </a:prstGeom>
          </p:spPr>
          <p:txBody>
            <a:bodyPr wrap="square">
              <a:spAutoFit/>
            </a:bodyPr>
            <a:lstStyle/>
            <a:p>
              <a:pPr marL="0" indent="0">
                <a:lnSpc>
                  <a:spcPct val="150000"/>
                </a:lnSpc>
              </a:pPr>
              <a:r>
                <a:rPr lang="en-US" altLang="zh-CN" b="1" i="0">
                  <a:solidFill>
                    <a:srgbClr val="333333"/>
                  </a:solidFill>
                  <a:latin typeface="Times New Roman" panose="02020603050405020304" pitchFamily="18" charset="0"/>
                  <a:ea typeface="微软雅黑" panose="020b0503020204020204" charset="-122"/>
                  <a:cs typeface="Times New Roman" panose="02020603050405020304" pitchFamily="18" charset="0"/>
                </a:rPr>
                <a:t>        </a:t>
              </a:r>
              <a:r>
                <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rPr>
                <a:t>在离子晶体中，阴阳离子是不等径的球体，其堆积可以看成是较大的一种球体呈最紧密堆积，而较小的球体则根据其大小充填在</a:t>
              </a:r>
              <a:r>
                <a:rPr lang="zh-CN" altLang="en-US" b="1" i="0">
                  <a:solidFill>
                    <a:srgbClr val="0000FF"/>
                  </a:solidFill>
                  <a:latin typeface="Times New Roman" panose="02020603050405020304" pitchFamily="18" charset="0"/>
                  <a:ea typeface="微软雅黑" panose="020b0503020204020204" charset="-122"/>
                  <a:cs typeface="Times New Roman" panose="02020603050405020304" pitchFamily="18" charset="0"/>
                </a:rPr>
                <a:t>八面体空隙</a:t>
              </a:r>
              <a:r>
                <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rPr>
                <a:t>或</a:t>
              </a:r>
              <a:r>
                <a:rPr lang="zh-CN" altLang="en-US" b="1" i="0">
                  <a:solidFill>
                    <a:srgbClr val="0000FF"/>
                  </a:solidFill>
                  <a:latin typeface="Times New Roman" panose="02020603050405020304" pitchFamily="18" charset="0"/>
                  <a:ea typeface="微软雅黑" panose="020b0503020204020204" charset="-122"/>
                  <a:cs typeface="Times New Roman" panose="02020603050405020304" pitchFamily="18" charset="0"/>
                </a:rPr>
                <a:t>四面体空隙</a:t>
              </a:r>
              <a:r>
                <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rPr>
                <a:t>中，从而形成不等大球体的紧密堆积。如食盐</a:t>
              </a:r>
              <a:r>
                <a:rPr lang="en-US" altLang="zh-CN" b="1" i="0">
                  <a:solidFill>
                    <a:srgbClr val="333333"/>
                  </a:solidFill>
                  <a:latin typeface="Times New Roman" panose="02020603050405020304" pitchFamily="18" charset="0"/>
                  <a:ea typeface="微软雅黑" panose="020b0503020204020204" charset="-122"/>
                  <a:cs typeface="Times New Roman" panose="02020603050405020304" pitchFamily="18" charset="0"/>
                </a:rPr>
                <a:t>(NaCl)</a:t>
              </a:r>
              <a:r>
                <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rPr>
                <a:t>的晶体结构可看成</a:t>
              </a:r>
              <a:r>
                <a:rPr lang="en-US" altLang="zh-CN" b="1" i="0">
                  <a:solidFill>
                    <a:srgbClr val="333333"/>
                  </a:solidFill>
                  <a:latin typeface="Times New Roman" panose="02020603050405020304" pitchFamily="18" charset="0"/>
                  <a:ea typeface="微软雅黑" panose="020b0503020204020204" charset="-122"/>
                  <a:cs typeface="Times New Roman" panose="02020603050405020304" pitchFamily="18" charset="0"/>
                </a:rPr>
                <a:t>Cl</a:t>
              </a:r>
              <a:r>
                <a:rPr lang="zh-CN" altLang="en-US" b="1" i="0" baseline="30000">
                  <a:solidFill>
                    <a:srgbClr val="333333"/>
                  </a:solidFill>
                  <a:latin typeface="Times New Roman" panose="02020603050405020304" pitchFamily="18" charset="0"/>
                  <a:ea typeface="微软雅黑" panose="020b0503020204020204" charset="-122"/>
                  <a:cs typeface="Times New Roman" panose="02020603050405020304" pitchFamily="18" charset="0"/>
                </a:rPr>
                <a:t>－</a:t>
              </a:r>
              <a:r>
                <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rPr>
                <a:t>作面心立方最紧密堆积，</a:t>
              </a:r>
              <a:r>
                <a:rPr lang="en-US" altLang="zh-CN" b="1" i="0">
                  <a:solidFill>
                    <a:srgbClr val="333333"/>
                  </a:solidFill>
                  <a:latin typeface="Times New Roman" panose="02020603050405020304" pitchFamily="18" charset="0"/>
                  <a:ea typeface="微软雅黑" panose="020b0503020204020204" charset="-122"/>
                  <a:cs typeface="Times New Roman" panose="02020603050405020304" pitchFamily="18" charset="0"/>
                </a:rPr>
                <a:t>Na</a:t>
              </a:r>
              <a:r>
                <a:rPr lang="en-US" altLang="zh-CN" b="1" i="0" baseline="30000">
                  <a:solidFill>
                    <a:srgbClr val="333333"/>
                  </a:solidFill>
                  <a:latin typeface="Times New Roman" panose="02020603050405020304" pitchFamily="18" charset="0"/>
                  <a:ea typeface="微软雅黑" panose="020b0503020204020204" charset="-122"/>
                  <a:cs typeface="Times New Roman" panose="02020603050405020304" pitchFamily="18" charset="0"/>
                </a:rPr>
                <a:t>+</a:t>
              </a:r>
              <a:r>
                <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rPr>
                <a:t>充填于所有</a:t>
              </a:r>
              <a:r>
                <a:rPr lang="zh-CN" altLang="en-US" b="1" i="0">
                  <a:solidFill>
                    <a:srgbClr val="0000FF"/>
                  </a:solidFill>
                  <a:latin typeface="Times New Roman" panose="02020603050405020304" pitchFamily="18" charset="0"/>
                  <a:ea typeface="微软雅黑" panose="020b0503020204020204" charset="-122"/>
                  <a:cs typeface="Times New Roman" panose="02020603050405020304" pitchFamily="18" charset="0"/>
                </a:rPr>
                <a:t>八面体空隙</a:t>
              </a:r>
              <a:r>
                <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rPr>
                <a:t>中。</a:t>
              </a:r>
              <a:endParaRPr lang="zh-CN" altLang="en-US" b="1" i="0">
                <a:solidFill>
                  <a:srgbClr val="333333"/>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7" name="图片 6"/>
            <p:cNvPicPr>
              <a:picLocks noChangeAspect="1"/>
            </p:cNvPicPr>
            <p:nvPr>
              <p:custDataLst>
                <p:tags r:id="rId6"/>
              </p:custDataLst>
            </p:nvPr>
          </p:nvPicPr>
          <p:blipFill>
            <a:blip r:embed="rId5"/>
            <a:stretch>
              <a:fillRect/>
            </a:stretch>
          </p:blipFill>
          <p:spPr>
            <a:xfrm>
              <a:off x="1040" y="4615"/>
              <a:ext cx="2721" cy="2736"/>
            </a:xfrm>
            <a:prstGeom prst="rect">
              <a:avLst/>
            </a:prstGeom>
          </p:spPr>
        </p:pic>
        <p:pic>
          <p:nvPicPr>
            <p:cNvPr id="8" name="图片 7"/>
            <p:cNvPicPr>
              <a:picLocks noChangeAspect="1"/>
            </p:cNvPicPr>
            <p:nvPr>
              <p:custDataLst>
                <p:tags r:id="rId8"/>
              </p:custDataLst>
            </p:nvPr>
          </p:nvPicPr>
          <p:blipFill>
            <a:blip r:embed="rId7"/>
            <a:stretch>
              <a:fillRect/>
            </a:stretch>
          </p:blipFill>
          <p:spPr>
            <a:xfrm>
              <a:off x="5215" y="4509"/>
              <a:ext cx="2850" cy="2850"/>
            </a:xfrm>
            <a:prstGeom prst="rect">
              <a:avLst/>
            </a:prstGeom>
          </p:spPr>
        </p:pic>
        <p:pic>
          <p:nvPicPr>
            <p:cNvPr id="11" name="图片 10"/>
            <p:cNvPicPr/>
            <p:nvPr>
              <p:custDataLst>
                <p:tags r:id="rId10"/>
              </p:custDataLst>
            </p:nvPr>
          </p:nvPicPr>
          <p:blipFill>
            <a:blip r:embed="rId9"/>
            <a:srcRect l="43645"/>
            <a:stretch>
              <a:fillRect/>
            </a:stretch>
          </p:blipFill>
          <p:spPr>
            <a:xfrm>
              <a:off x="9377" y="4501"/>
              <a:ext cx="3762" cy="2858"/>
            </a:xfrm>
            <a:prstGeom prst="rect">
              <a:avLst/>
            </a:prstGeom>
            <a:noFill/>
            <a:ln w="9525">
              <a:noFill/>
            </a:ln>
          </p:spPr>
        </p:pic>
      </p:grpSp>
      <p:sp>
        <p:nvSpPr>
          <p:cNvPr id="15" name="AutoShape 10" title=""/>
          <p:cNvSpPr>
            <a:spLocks noChangeArrowheads="1"/>
          </p:cNvSpPr>
          <p:nvPr userDrawn="1">
            <p:custDataLst>
              <p:tags r:id="rId11"/>
            </p:custDataLst>
          </p:nvPr>
        </p:nvSpPr>
        <p:spPr bwMode="auto">
          <a:xfrm>
            <a:off x="660400" y="412750"/>
            <a:ext cx="629920" cy="701675"/>
          </a:xfrm>
          <a:prstGeom prst="flowChartOffpageConnector">
            <a:avLst/>
          </a:prstGeom>
          <a:solidFill>
            <a:srgbClr val="00FF00"/>
          </a:solidFill>
          <a:ln w="9525">
            <a:noFill/>
            <a:miter lim="800000"/>
          </a:ln>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1.2</a:t>
            </a:r>
            <a:endParaRPr kumimoji="0" lang="en-US" altLang="zh-CN" sz="3200" b="1" i="0" u="none" strike="noStrike" kern="0" cap="none" spc="0" normalizeH="0" baseline="0" noProof="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nvGrpSpPr>
          <p:cNvPr id="16" name="组合 15" title=""/>
          <p:cNvGrpSpPr/>
          <p:nvPr>
            <p:custDataLst>
              <p:tags r:id="rId12"/>
            </p:custDataLst>
          </p:nvPr>
        </p:nvGrpSpPr>
        <p:grpSpPr>
          <a:xfrm>
            <a:off x="1280795" y="905510"/>
            <a:ext cx="3154680" cy="9525"/>
            <a:chOff x="2017" y="1426"/>
            <a:chExt cx="4968" cy="15"/>
          </a:xfrm>
        </p:grpSpPr>
        <p:cxnSp>
          <p:nvCxnSpPr>
            <p:cNvPr id="17" name="直接连接符 16"/>
            <p:cNvCxnSpPr/>
            <p:nvPr>
              <p:custDataLst>
                <p:tags r:id="rId13"/>
              </p:custDataLst>
            </p:nvPr>
          </p:nvCxnSpPr>
          <p:spPr>
            <a:xfrm>
              <a:off x="2017" y="1426"/>
              <a:ext cx="1403" cy="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3400" y="1434"/>
              <a:ext cx="3585" cy="7"/>
            </a:xfrm>
            <a:prstGeom prst="line">
              <a:avLst/>
            </a:prstGeom>
            <a:ln w="38100">
              <a:gradFill>
                <a:gsLst>
                  <a:gs pos="0">
                    <a:schemeClr val="accent1">
                      <a:lumMod val="5000"/>
                      <a:lumOff val="95000"/>
                    </a:schemeClr>
                  </a:gs>
                  <a:gs pos="100000">
                    <a:srgbClr val="00FF00"/>
                  </a:gs>
                  <a:gs pos="90000">
                    <a:srgbClr val="00FF00"/>
                  </a:gs>
                  <a:gs pos="80000">
                    <a:srgbClr val="00FF00"/>
                  </a:gs>
                  <a:gs pos="69000">
                    <a:srgbClr val="00FF00"/>
                  </a:gs>
                </a:gsLst>
                <a:lin ang="10620000" scaled="0"/>
              </a:gradFill>
              <a:prstDash val="sysDash"/>
            </a:ln>
          </p:spPr>
          <p:style>
            <a:lnRef idx="1">
              <a:schemeClr val="accent1"/>
            </a:lnRef>
            <a:fillRef idx="0">
              <a:schemeClr val="accent1"/>
            </a:fillRef>
            <a:effectRef idx="0">
              <a:schemeClr val="accent1"/>
            </a:effectRef>
            <a:fontRef idx="minor">
              <a:schemeClr val="tx1"/>
            </a:fontRef>
          </p:style>
        </p:cxnSp>
      </p:grpSp>
      <p:sp>
        <p:nvSpPr>
          <p:cNvPr id="21" name="文本框 20" title=""/>
          <p:cNvSpPr txBox="1"/>
          <p:nvPr>
            <p:custDataLst>
              <p:tags r:id="rId15"/>
            </p:custDataLst>
          </p:nvPr>
        </p:nvSpPr>
        <p:spPr>
          <a:xfrm>
            <a:off x="1348740" y="454660"/>
            <a:ext cx="2753995" cy="398780"/>
          </a:xfrm>
          <a:prstGeom prst="rect">
            <a:avLst/>
          </a:prstGeom>
          <a:noFill/>
        </p:spPr>
        <p:txBody>
          <a:bodyPr wrap="square" rtlCol="0">
            <a:spAutoFit/>
          </a:bodyPr>
          <a:lstStyle/>
          <a:p>
            <a:pPr algn="l" defTabSz="914400">
              <a:tabLst>
                <a:tab pos="2148840"/>
              </a:tabLst>
            </a:pPr>
            <a:r>
              <a:rPr lang="en-US" altLang="zh-CN"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NaCl</a:t>
            </a:r>
            <a:r>
              <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rPr>
              <a:t>晶体</a:t>
            </a:r>
            <a:endParaRPr lang="zh-CN" altLang="en-US" sz="2000" b="1">
              <a:solidFill>
                <a:srgbClr val="FF0000"/>
              </a:solidFill>
              <a:effectLst>
                <a:glow rad="228600">
                  <a:schemeClr val="accent6">
                    <a:satMod val="175000"/>
                    <a:alpha val="40000"/>
                  </a:schemeClr>
                </a:glow>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8" name="组合 27" title=""/>
          <p:cNvGrpSpPr/>
          <p:nvPr>
            <p:custDataLst>
              <p:tags r:id="rId3"/>
            </p:custDataLst>
          </p:nvPr>
        </p:nvGrpSpPr>
        <p:grpSpPr>
          <a:xfrm>
            <a:off x="308196" y="655161"/>
            <a:ext cx="8503947" cy="2306478"/>
            <a:chOff x="105015" y="1026703"/>
            <a:chExt cx="11948724" cy="3240786"/>
          </a:xfrm>
        </p:grpSpPr>
        <p:grpSp>
          <p:nvGrpSpPr>
            <p:cNvPr id="18" name="组合 17"/>
            <p:cNvGrpSpPr/>
            <p:nvPr>
              <p:custDataLst>
                <p:tags r:id="rId4"/>
              </p:custDataLst>
            </p:nvPr>
          </p:nvGrpSpPr>
          <p:grpSpPr>
            <a:xfrm>
              <a:off x="105015" y="2120655"/>
              <a:ext cx="1936678" cy="1076582"/>
              <a:chOff x="31822" y="2120655"/>
              <a:chExt cx="1936678" cy="1076582"/>
            </a:xfrm>
          </p:grpSpPr>
          <p:sp>
            <p:nvSpPr>
              <p:cNvPr id="12" name="矩形: 圆角 11"/>
              <p:cNvSpPr/>
              <p:nvPr>
                <p:custDataLst>
                  <p:tags r:id="rId5"/>
                </p:custDataLst>
              </p:nvPr>
            </p:nvSpPr>
            <p:spPr>
              <a:xfrm>
                <a:off x="82118" y="2120655"/>
                <a:ext cx="1886382" cy="970628"/>
              </a:xfrm>
              <a:prstGeom prst="roundRect">
                <a:avLst>
                  <a:gd name="adj" fmla="val 12009"/>
                </a:avLst>
              </a:pr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10" name="文本框 9"/>
              <p:cNvSpPr txBox="1"/>
              <p:nvPr>
                <p:custDataLst>
                  <p:tags r:id="rId6"/>
                </p:custDataLst>
              </p:nvPr>
            </p:nvSpPr>
            <p:spPr>
              <a:xfrm>
                <a:off x="31822" y="2135488"/>
                <a:ext cx="1541766" cy="1061749"/>
              </a:xfrm>
              <a:prstGeom prst="rect">
                <a:avLst/>
              </a:prstGeom>
              <a:noFill/>
            </p:spPr>
            <p:txBody>
              <a:bodyPr wrap="none" rtlCol="0">
                <a:spAutoFit/>
              </a:bodyPr>
              <a:lstStyle/>
              <a:p>
                <a:pPr algn="ctr">
                  <a:lnSpc>
                    <a:spcPct val="120000"/>
                  </a:lnSpc>
                </a:pPr>
                <a:r>
                  <a:rPr lang="zh-CN" altLang="en-US" b="1">
                    <a:solidFill>
                      <a:schemeClr val="accent4"/>
                    </a:solidFill>
                    <a:cs typeface="+mn-ea"/>
                    <a:sym typeface="+mn-lt"/>
                  </a:rPr>
                  <a:t>钠离子所</a:t>
                </a:r>
                <a:endParaRPr lang="en-US" altLang="zh-CN" b="1">
                  <a:solidFill>
                    <a:schemeClr val="accent4"/>
                  </a:solidFill>
                  <a:cs typeface="+mn-ea"/>
                  <a:sym typeface="+mn-lt"/>
                </a:endParaRPr>
              </a:p>
              <a:p>
                <a:pPr algn="ctr">
                  <a:lnSpc>
                    <a:spcPct val="120000"/>
                  </a:lnSpc>
                </a:pPr>
                <a:r>
                  <a:rPr lang="zh-CN" altLang="en-US" b="1">
                    <a:solidFill>
                      <a:schemeClr val="accent4"/>
                    </a:solidFill>
                    <a:cs typeface="+mn-ea"/>
                    <a:sym typeface="+mn-lt"/>
                  </a:rPr>
                  <a:t>处的环境</a:t>
                </a:r>
                <a:endParaRPr lang="zh-CN" altLang="en-US" b="1">
                  <a:solidFill>
                    <a:schemeClr val="accent4"/>
                  </a:solidFill>
                  <a:cs typeface="+mn-ea"/>
                  <a:sym typeface="+mn-lt"/>
                </a:endParaRPr>
              </a:p>
            </p:txBody>
          </p:sp>
        </p:grpSp>
        <p:grpSp>
          <p:nvGrpSpPr>
            <p:cNvPr id="27" name="组合 26"/>
            <p:cNvGrpSpPr/>
            <p:nvPr>
              <p:custDataLst>
                <p:tags r:id="rId7"/>
              </p:custDataLst>
            </p:nvPr>
          </p:nvGrpSpPr>
          <p:grpSpPr>
            <a:xfrm>
              <a:off x="10150307" y="2111570"/>
              <a:ext cx="1903432" cy="1061749"/>
              <a:chOff x="10256748" y="2111570"/>
              <a:chExt cx="1903432" cy="1061749"/>
            </a:xfrm>
          </p:grpSpPr>
          <p:sp>
            <p:nvSpPr>
              <p:cNvPr id="24" name="矩形: 圆角 23"/>
              <p:cNvSpPr/>
              <p:nvPr>
                <p:custDataLst>
                  <p:tags r:id="rId8"/>
                </p:custDataLst>
              </p:nvPr>
            </p:nvSpPr>
            <p:spPr>
              <a:xfrm>
                <a:off x="10256748" y="2120655"/>
                <a:ext cx="1886382" cy="970628"/>
              </a:xfrm>
              <a:prstGeom prst="roundRect">
                <a:avLst>
                  <a:gd name="adj" fmla="val 12009"/>
                </a:avLst>
              </a:pr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11" name="文本框 10"/>
              <p:cNvSpPr txBox="1"/>
              <p:nvPr>
                <p:custDataLst>
                  <p:tags r:id="rId9"/>
                </p:custDataLst>
              </p:nvPr>
            </p:nvSpPr>
            <p:spPr>
              <a:xfrm>
                <a:off x="10618414" y="2111570"/>
                <a:ext cx="1541766" cy="1061749"/>
              </a:xfrm>
              <a:prstGeom prst="rect">
                <a:avLst/>
              </a:prstGeom>
              <a:noFill/>
            </p:spPr>
            <p:txBody>
              <a:bodyPr wrap="none" rtlCol="0">
                <a:spAutoFit/>
              </a:bodyPr>
              <a:lstStyle>
                <a:defPPr>
                  <a:defRPr lang="zh-CN"/>
                </a:defPPr>
                <a:lvl1pPr algn="ctr">
                  <a:lnSpc>
                    <a:spcPct val="120000"/>
                  </a:lnSpc>
                  <a:defRPr sz="2400" b="1">
                    <a:solidFill>
                      <a:schemeClr val="accent4"/>
                    </a:solidFill>
                  </a:defRPr>
                </a:lvl1pPr>
              </a:lstStyle>
              <a:p>
                <a:r>
                  <a:rPr lang="zh-CN" altLang="en-US" sz="1800">
                    <a:cs typeface="+mn-ea"/>
                    <a:sym typeface="+mn-lt"/>
                  </a:rPr>
                  <a:t>氯离子所</a:t>
                </a:r>
                <a:endParaRPr lang="en-US" altLang="zh-CN" sz="1800">
                  <a:cs typeface="+mn-ea"/>
                  <a:sym typeface="+mn-lt"/>
                </a:endParaRPr>
              </a:p>
              <a:p>
                <a:r>
                  <a:rPr lang="zh-CN" altLang="en-US" sz="1800">
                    <a:cs typeface="+mn-ea"/>
                    <a:sym typeface="+mn-lt"/>
                  </a:rPr>
                  <a:t>处的环境</a:t>
                </a:r>
                <a:endParaRPr lang="zh-CN" altLang="en-US" sz="1800">
                  <a:cs typeface="+mn-ea"/>
                  <a:sym typeface="+mn-lt"/>
                </a:endParaRPr>
              </a:p>
            </p:txBody>
          </p:sp>
        </p:grpSp>
        <p:pic>
          <p:nvPicPr>
            <p:cNvPr id="2" name="图片 1"/>
            <p:cNvPicPr>
              <a:picLocks noChangeAspect="1"/>
            </p:cNvPicPr>
            <p:nvPr>
              <p:custDataLst>
                <p:tags r:id="rId11"/>
              </p:custDataLst>
            </p:nvPr>
          </p:nvPicPr>
          <p:blipFill>
            <a:blip r:embed="rId10"/>
            <a:stretch>
              <a:fillRect/>
            </a:stretch>
          </p:blipFill>
          <p:spPr>
            <a:xfrm>
              <a:off x="4715034" y="1159998"/>
              <a:ext cx="2613843" cy="2627566"/>
            </a:xfrm>
            <a:prstGeom prst="rect">
              <a:avLst/>
            </a:prstGeom>
          </p:spPr>
        </p:pic>
        <p:pic>
          <p:nvPicPr>
            <p:cNvPr id="3" name="图片 2"/>
            <p:cNvPicPr>
              <a:picLocks noChangeAspect="1"/>
            </p:cNvPicPr>
            <p:nvPr>
              <p:custDataLst>
                <p:tags r:id="rId13"/>
              </p:custDataLst>
            </p:nvPr>
          </p:nvPicPr>
          <p:blipFill>
            <a:blip r:embed="rId12"/>
            <a:stretch>
              <a:fillRect/>
            </a:stretch>
          </p:blipFill>
          <p:spPr>
            <a:xfrm>
              <a:off x="5020270" y="3820087"/>
              <a:ext cx="2083731" cy="447402"/>
            </a:xfrm>
            <a:prstGeom prst="rect">
              <a:avLst/>
            </a:prstGeom>
          </p:spPr>
        </p:pic>
        <p:grpSp>
          <p:nvGrpSpPr>
            <p:cNvPr id="4" name="组合 3"/>
            <p:cNvGrpSpPr/>
            <p:nvPr>
              <p:custDataLst>
                <p:tags r:id="rId14"/>
              </p:custDataLst>
            </p:nvPr>
          </p:nvGrpSpPr>
          <p:grpSpPr>
            <a:xfrm>
              <a:off x="1626355" y="1192918"/>
              <a:ext cx="2783738" cy="2783740"/>
              <a:chOff x="6308845" y="1206500"/>
              <a:chExt cx="3225800" cy="3225800"/>
            </a:xfrm>
          </p:grpSpPr>
          <p:sp>
            <p:nvSpPr>
              <p:cNvPr id="6" name="椭圆 5"/>
              <p:cNvSpPr/>
              <p:nvPr>
                <p:custDataLst>
                  <p:tags r:id="rId15"/>
                </p:custDataLst>
              </p:nvPr>
            </p:nvSpPr>
            <p:spPr>
              <a:xfrm>
                <a:off x="6308845" y="1206500"/>
                <a:ext cx="3225800" cy="3225800"/>
              </a:xfrm>
              <a:prstGeom prst="ellipse">
                <a:avLst/>
              </a:prstGeom>
              <a:solidFill>
                <a:schemeClr val="bg1"/>
              </a:solid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pic>
            <p:nvPicPr>
              <p:cNvPr id="5" name="图片 4"/>
              <p:cNvPicPr>
                <a:picLocks noChangeAspect="1"/>
              </p:cNvPicPr>
              <p:nvPr>
                <p:custDataLst>
                  <p:tags r:id="rId17"/>
                </p:custDataLst>
              </p:nvPr>
            </p:nvPicPr>
            <p:blipFill>
              <a:blip r:embed="rId16"/>
              <a:stretch>
                <a:fillRect/>
              </a:stretch>
            </p:blipFill>
            <p:spPr>
              <a:xfrm>
                <a:off x="6517181" y="1425623"/>
                <a:ext cx="2809131" cy="2787555"/>
              </a:xfrm>
              <a:prstGeom prst="rect">
                <a:avLst/>
              </a:prstGeom>
            </p:spPr>
          </p:pic>
        </p:grpSp>
        <p:grpSp>
          <p:nvGrpSpPr>
            <p:cNvPr id="7" name="组合 6"/>
            <p:cNvGrpSpPr/>
            <p:nvPr>
              <p:custDataLst>
                <p:tags r:id="rId18"/>
              </p:custDataLst>
            </p:nvPr>
          </p:nvGrpSpPr>
          <p:grpSpPr>
            <a:xfrm>
              <a:off x="7818217" y="1192918"/>
              <a:ext cx="2783738" cy="2783740"/>
              <a:chOff x="4529410" y="2796797"/>
              <a:chExt cx="3225800" cy="3225800"/>
            </a:xfrm>
          </p:grpSpPr>
          <p:sp>
            <p:nvSpPr>
              <p:cNvPr id="8" name="椭圆 7"/>
              <p:cNvSpPr/>
              <p:nvPr>
                <p:custDataLst>
                  <p:tags r:id="rId19"/>
                </p:custDataLst>
              </p:nvPr>
            </p:nvSpPr>
            <p:spPr>
              <a:xfrm>
                <a:off x="4529410" y="2796797"/>
                <a:ext cx="3225800" cy="3225800"/>
              </a:xfrm>
              <a:prstGeom prst="ellipse">
                <a:avLst/>
              </a:prstGeom>
              <a:solidFill>
                <a:schemeClr val="bg1"/>
              </a:solid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cs typeface="+mn-ea"/>
                  <a:sym typeface="+mn-lt"/>
                </a:endParaRPr>
              </a:p>
            </p:txBody>
          </p:sp>
          <p:pic>
            <p:nvPicPr>
              <p:cNvPr id="9" name="图片 8"/>
              <p:cNvPicPr>
                <a:picLocks noChangeAspect="1"/>
              </p:cNvPicPr>
              <p:nvPr>
                <p:custDataLst>
                  <p:tags r:id="rId21"/>
                </p:custDataLst>
              </p:nvPr>
            </p:nvPicPr>
            <p:blipFill>
              <a:blip r:embed="rId20"/>
              <a:stretch>
                <a:fillRect/>
              </a:stretch>
            </p:blipFill>
            <p:spPr>
              <a:xfrm>
                <a:off x="4628076" y="2871277"/>
                <a:ext cx="3028463" cy="3076840"/>
              </a:xfrm>
              <a:prstGeom prst="rect">
                <a:avLst/>
              </a:prstGeom>
            </p:spPr>
          </p:pic>
        </p:grpSp>
        <p:sp>
          <p:nvSpPr>
            <p:cNvPr id="16" name="KSO_Shape"/>
            <p:cNvSpPr/>
            <p:nvPr>
              <p:custDataLst>
                <p:tags r:id="rId22"/>
              </p:custDataLst>
            </p:nvPr>
          </p:nvSpPr>
          <p:spPr>
            <a:xfrm rot="7927183" flipH="1">
              <a:off x="7422453" y="1103455"/>
              <a:ext cx="844963" cy="691461"/>
            </a:xfrm>
            <a:custGeom>
              <a:gdLst>
                <a:gd name="connsiteX0" fmla="*/ 3239249 w 4336651"/>
                <a:gd name="connsiteY0" fmla="*/ 0 h 3547393"/>
                <a:gd name="connsiteX1" fmla="*/ 4336651 w 4336651"/>
                <a:gd name="connsiteY1" fmla="*/ 1892072 h 3547393"/>
                <a:gd name="connsiteX2" fmla="*/ 3717068 w 4336651"/>
                <a:gd name="connsiteY2" fmla="*/ 1892072 h 3547393"/>
                <a:gd name="connsiteX3" fmla="*/ 3711644 w 4336651"/>
                <a:gd name="connsiteY3" fmla="*/ 1906388 h 3547393"/>
                <a:gd name="connsiteX4" fmla="*/ 2625527 w 4336651"/>
                <a:gd name="connsiteY4" fmla="*/ 3322191 h 3547393"/>
                <a:gd name="connsiteX5" fmla="*/ 0 w 4336651"/>
                <a:gd name="connsiteY5" fmla="*/ 2973976 h 3547393"/>
                <a:gd name="connsiteX6" fmla="*/ 2732823 w 4336651"/>
                <a:gd name="connsiteY6" fmla="*/ 2066101 h 3547393"/>
                <a:gd name="connsiteX7" fmla="*/ 2762800 w 4336651"/>
                <a:gd name="connsiteY7" fmla="*/ 1892072 h 3547393"/>
                <a:gd name="connsiteX8" fmla="*/ 2141847 w 4336651"/>
                <a:gd name="connsiteY8" fmla="*/ 1892072 h 35473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6651" h="3547392">
                  <a:moveTo>
                    <a:pt x="3239249" y="0"/>
                  </a:moveTo>
                  <a:lnTo>
                    <a:pt x="4336651" y="1892072"/>
                  </a:lnTo>
                  <a:lnTo>
                    <a:pt x="3717068" y="1892072"/>
                  </a:lnTo>
                  <a:lnTo>
                    <a:pt x="3711644" y="1906388"/>
                  </a:lnTo>
                  <a:cubicBezTo>
                    <a:pt x="3538495" y="2360757"/>
                    <a:pt x="3267598" y="3005948"/>
                    <a:pt x="2625527" y="3322191"/>
                  </a:cubicBezTo>
                  <a:cubicBezTo>
                    <a:pt x="2153741" y="3544604"/>
                    <a:pt x="1380909" y="3814943"/>
                    <a:pt x="0" y="2973976"/>
                  </a:cubicBezTo>
                  <a:cubicBezTo>
                    <a:pt x="1506526" y="3527565"/>
                    <a:pt x="2462928" y="3298880"/>
                    <a:pt x="2732823" y="2066101"/>
                  </a:cubicBezTo>
                  <a:lnTo>
                    <a:pt x="2762800" y="1892072"/>
                  </a:lnTo>
                  <a:lnTo>
                    <a:pt x="2141847" y="1892072"/>
                  </a:lnTo>
                  <a:close/>
                </a:path>
              </a:pathLst>
            </a:cu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lnSpc>
                  <a:spcPct val="120000"/>
                </a:lnSpc>
                <a:spcBef>
                  <a:spcPct val="0"/>
                </a:spcBef>
                <a:spcAft>
                  <a:spcPct val="0"/>
                </a:spcAft>
                <a:defRPr/>
              </a:pPr>
              <a:endParaRPr lang="zh-CN" altLang="en-US" sz="1350">
                <a:solidFill>
                  <a:srgbClr val="FFFFFF"/>
                </a:solidFill>
                <a:cs typeface="+mn-ea"/>
                <a:sym typeface="+mn-lt"/>
              </a:endParaRPr>
            </a:p>
          </p:txBody>
        </p:sp>
        <p:sp>
          <p:nvSpPr>
            <p:cNvPr id="17" name="KSO_Shape"/>
            <p:cNvSpPr/>
            <p:nvPr>
              <p:custDataLst>
                <p:tags r:id="rId23"/>
              </p:custDataLst>
            </p:nvPr>
          </p:nvSpPr>
          <p:spPr>
            <a:xfrm rot="13672817">
              <a:off x="3997778" y="1103454"/>
              <a:ext cx="844963" cy="691461"/>
            </a:xfrm>
            <a:custGeom>
              <a:gdLst>
                <a:gd name="connsiteX0" fmla="*/ 3239249 w 4336651"/>
                <a:gd name="connsiteY0" fmla="*/ 0 h 3547393"/>
                <a:gd name="connsiteX1" fmla="*/ 4336651 w 4336651"/>
                <a:gd name="connsiteY1" fmla="*/ 1892072 h 3547393"/>
                <a:gd name="connsiteX2" fmla="*/ 3717068 w 4336651"/>
                <a:gd name="connsiteY2" fmla="*/ 1892072 h 3547393"/>
                <a:gd name="connsiteX3" fmla="*/ 3711644 w 4336651"/>
                <a:gd name="connsiteY3" fmla="*/ 1906388 h 3547393"/>
                <a:gd name="connsiteX4" fmla="*/ 2625527 w 4336651"/>
                <a:gd name="connsiteY4" fmla="*/ 3322191 h 3547393"/>
                <a:gd name="connsiteX5" fmla="*/ 0 w 4336651"/>
                <a:gd name="connsiteY5" fmla="*/ 2973976 h 3547393"/>
                <a:gd name="connsiteX6" fmla="*/ 2732823 w 4336651"/>
                <a:gd name="connsiteY6" fmla="*/ 2066101 h 3547393"/>
                <a:gd name="connsiteX7" fmla="*/ 2762800 w 4336651"/>
                <a:gd name="connsiteY7" fmla="*/ 1892072 h 3547393"/>
                <a:gd name="connsiteX8" fmla="*/ 2141847 w 4336651"/>
                <a:gd name="connsiteY8" fmla="*/ 1892072 h 35473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6651" h="3547392">
                  <a:moveTo>
                    <a:pt x="3239249" y="0"/>
                  </a:moveTo>
                  <a:lnTo>
                    <a:pt x="4336651" y="1892072"/>
                  </a:lnTo>
                  <a:lnTo>
                    <a:pt x="3717068" y="1892072"/>
                  </a:lnTo>
                  <a:lnTo>
                    <a:pt x="3711644" y="1906388"/>
                  </a:lnTo>
                  <a:cubicBezTo>
                    <a:pt x="3538495" y="2360757"/>
                    <a:pt x="3267598" y="3005948"/>
                    <a:pt x="2625527" y="3322191"/>
                  </a:cubicBezTo>
                  <a:cubicBezTo>
                    <a:pt x="2153741" y="3544604"/>
                    <a:pt x="1380909" y="3814943"/>
                    <a:pt x="0" y="2973976"/>
                  </a:cubicBezTo>
                  <a:cubicBezTo>
                    <a:pt x="1506526" y="3527565"/>
                    <a:pt x="2462928" y="3298880"/>
                    <a:pt x="2732823" y="2066101"/>
                  </a:cubicBezTo>
                  <a:lnTo>
                    <a:pt x="2762800" y="1892072"/>
                  </a:lnTo>
                  <a:lnTo>
                    <a:pt x="2141847" y="1892072"/>
                  </a:lnTo>
                  <a:close/>
                </a:path>
              </a:pathLst>
            </a:cu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lnSpc>
                  <a:spcPct val="120000"/>
                </a:lnSpc>
                <a:spcBef>
                  <a:spcPct val="0"/>
                </a:spcBef>
                <a:spcAft>
                  <a:spcPct val="0"/>
                </a:spcAft>
                <a:defRPr/>
              </a:pPr>
              <a:endParaRPr lang="zh-CN" altLang="en-US" sz="1350">
                <a:solidFill>
                  <a:srgbClr val="FFFFFF"/>
                </a:solidFill>
                <a:cs typeface="+mn-ea"/>
                <a:sym typeface="+mn-lt"/>
              </a:endParaRPr>
            </a:p>
          </p:txBody>
        </p:sp>
      </p:grpSp>
      <p:grpSp>
        <p:nvGrpSpPr>
          <p:cNvPr id="35" name="组合 34" title=""/>
          <p:cNvGrpSpPr/>
          <p:nvPr>
            <p:custDataLst>
              <p:tags r:id="rId24"/>
            </p:custDataLst>
          </p:nvPr>
        </p:nvGrpSpPr>
        <p:grpSpPr>
          <a:xfrm>
            <a:off x="2743802" y="2663469"/>
            <a:ext cx="3683065" cy="751374"/>
            <a:chOff x="-228399" y="3510598"/>
            <a:chExt cx="4910754" cy="1001832"/>
          </a:xfrm>
        </p:grpSpPr>
        <p:pic>
          <p:nvPicPr>
            <p:cNvPr id="13" name="图片 12" descr="卡通人物  中度可信度描述已自动生成"/>
            <p:cNvPicPr>
              <a:picLocks noChangeAspect="1"/>
            </p:cNvPicPr>
            <p:nvPr>
              <p:custDataLst>
                <p:tags r:id="rId26"/>
              </p:custDataLst>
            </p:nvPr>
          </p:nvPicPr>
          <p:blipFill>
            <a:blip r:embed="rId25"/>
            <a:stretch>
              <a:fillRect/>
            </a:stretch>
          </p:blipFill>
          <p:spPr>
            <a:xfrm>
              <a:off x="-228399" y="3510598"/>
              <a:ext cx="1001832" cy="1001832"/>
            </a:xfrm>
            <a:prstGeom prst="rect">
              <a:avLst/>
            </a:prstGeom>
          </p:spPr>
        </p:pic>
        <p:sp>
          <p:nvSpPr>
            <p:cNvPr id="14" name="文本框 13"/>
            <p:cNvSpPr txBox="1"/>
            <p:nvPr>
              <p:custDataLst>
                <p:tags r:id="rId27"/>
              </p:custDataLst>
            </p:nvPr>
          </p:nvSpPr>
          <p:spPr>
            <a:xfrm>
              <a:off x="464950" y="3944365"/>
              <a:ext cx="4217405" cy="564727"/>
            </a:xfrm>
            <a:prstGeom prst="rect">
              <a:avLst/>
            </a:prstGeom>
            <a:noFill/>
          </p:spPr>
          <p:txBody>
            <a:bodyPr wrap="square" rtlCol="0">
              <a:spAutoFit/>
            </a:bodyPr>
            <a:lstStyle/>
            <a:p>
              <a:pPr algn="ctr">
                <a:lnSpc>
                  <a:spcPct val="120000"/>
                </a:lnSpc>
              </a:pPr>
              <a:r>
                <a:rPr lang="zh-CN" altLang="en-US" b="1">
                  <a:solidFill>
                    <a:srgbClr val="FF0000"/>
                  </a:solidFill>
                  <a:effectLst>
                    <a:glow rad="228600">
                      <a:schemeClr val="accent4">
                        <a:satMod val="175000"/>
                        <a:alpha val="40000"/>
                      </a:schemeClr>
                    </a:glow>
                  </a:effectLst>
                  <a:cs typeface="+mn-ea"/>
                  <a:sym typeface="+mn-lt"/>
                </a:rPr>
                <a:t>为什么会出现这种情况呢？</a:t>
              </a:r>
              <a:endParaRPr lang="zh-CN" altLang="en-US" b="1">
                <a:solidFill>
                  <a:srgbClr val="FF0000"/>
                </a:solidFill>
                <a:effectLst>
                  <a:glow rad="228600">
                    <a:schemeClr val="accent4">
                      <a:satMod val="175000"/>
                      <a:alpha val="40000"/>
                    </a:schemeClr>
                  </a:glow>
                </a:effectLst>
                <a:cs typeface="+mn-ea"/>
                <a:sym typeface="+mn-lt"/>
              </a:endParaRPr>
            </a:p>
          </p:txBody>
        </p:sp>
      </p:grpSp>
      <p:sp>
        <p:nvSpPr>
          <p:cNvPr id="21" name="文本框 20" title=""/>
          <p:cNvSpPr txBox="1"/>
          <p:nvPr>
            <p:custDataLst>
              <p:tags r:id="rId28"/>
            </p:custDataLst>
          </p:nvPr>
        </p:nvSpPr>
        <p:spPr>
          <a:xfrm>
            <a:off x="251222" y="3388214"/>
            <a:ext cx="8641556" cy="1419860"/>
          </a:xfrm>
          <a:prstGeom prst="rect">
            <a:avLst/>
          </a:prstGeom>
          <a:noFill/>
          <a:ln>
            <a:solidFill>
              <a:schemeClr val="tx1"/>
            </a:solidFill>
            <a:prstDash val="dash"/>
          </a:ln>
        </p:spPr>
        <p:txBody>
          <a:bodyPr wrap="square">
            <a:spAutoFit/>
          </a:bodyPr>
          <a:lstStyle>
            <a:defPPr>
              <a:defRPr lang="zh-CN"/>
            </a:defPPr>
            <a:lvl1pPr marL="342900" indent="-342900">
              <a:lnSpc>
                <a:spcPct val="120000"/>
              </a:lnSpc>
              <a:buFont typeface="Wingdings" panose="05000000000000000000" pitchFamily="2" charset="2"/>
              <a:buChar char="l"/>
              <a:defRPr sz="2400" b="1">
                <a:cs typeface="+mn-ea"/>
              </a:defRPr>
            </a:lvl1pPr>
          </a:lstStyle>
          <a:p>
            <a:pPr marL="0" indent="457200" algn="just">
              <a:buNone/>
            </a:pPr>
            <a:r>
              <a:rPr lang="zh-CN" altLang="en-US" sz="1800">
                <a:solidFill>
                  <a:srgbClr val="FF0000"/>
                </a:solidFill>
                <a:sym typeface="+mn-lt"/>
              </a:rPr>
              <a:t>阴阳离子间的静电作用没有方向性</a:t>
            </a:r>
            <a:r>
              <a:rPr lang="zh-CN" altLang="en-US" sz="1800">
                <a:sym typeface="+mn-lt"/>
              </a:rPr>
              <a:t>，每个粒子周围会尽可能多的吸引带相反电荷的离子，以达到降低体系能量的目的，故</a:t>
            </a:r>
            <a:r>
              <a:rPr lang="zh-CN" altLang="en-US" sz="1800">
                <a:solidFill>
                  <a:srgbClr val="FF0000"/>
                </a:solidFill>
                <a:sym typeface="+mn-lt"/>
              </a:rPr>
              <a:t>离子键没有方向性和饱和性</a:t>
            </a:r>
            <a:r>
              <a:rPr lang="zh-CN" altLang="en-US" sz="1800">
                <a:sym typeface="+mn-lt"/>
              </a:rPr>
              <a:t>。所以离子在晶体中常常也趋向于</a:t>
            </a:r>
            <a:r>
              <a:rPr lang="zh-CN" altLang="en-US" sz="1800">
                <a:solidFill>
                  <a:srgbClr val="FF0000"/>
                </a:solidFill>
                <a:sym typeface="+mn-lt"/>
              </a:rPr>
              <a:t>采用尽可能紧密地堆积形式，</a:t>
            </a:r>
            <a:r>
              <a:rPr lang="zh-CN" altLang="en-US" sz="1800">
                <a:sym typeface="+mn-lt"/>
              </a:rPr>
              <a:t>可以视为圆球的密堆积，只不过阴离子、阳离子的半径是不同的，是</a:t>
            </a:r>
            <a:r>
              <a:rPr lang="zh-CN" altLang="en-US" sz="1800">
                <a:solidFill>
                  <a:srgbClr val="FF0000"/>
                </a:solidFill>
                <a:sym typeface="+mn-lt"/>
              </a:rPr>
              <a:t>不等径圆球的密堆积。</a:t>
            </a:r>
            <a:endParaRPr lang="en-US" altLang="zh-CN" sz="1800">
              <a:solidFill>
                <a:srgbClr val="FF0000"/>
              </a:solidFill>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p="http://schemas.openxmlformats.org/presentationml/2006/main">
  <p:tag name="AS_UNIQUEID" val="4756"/>
</p:tagLst>
</file>

<file path=ppt/tags/tag10.xml><?xml version="1.0" encoding="utf-8"?>
<p:tagLst xmlns:p="http://schemas.openxmlformats.org/presentationml/2006/main">
  <p:tag name="AS_UNIQUEID" val="4765"/>
</p:tagLst>
</file>

<file path=ppt/tags/tag100.xml><?xml version="1.0" encoding="utf-8"?>
<p:tagLst xmlns:p="http://schemas.openxmlformats.org/presentationml/2006/main">
  <p:tag name="AS_UNIQUEID" val="4823"/>
</p:tagLst>
</file>

<file path=ppt/tags/tag101.xml><?xml version="1.0" encoding="utf-8"?>
<p:tagLst xmlns:p="http://schemas.openxmlformats.org/presentationml/2006/main">
  <p:tag name="AS_UNIQUEID" val="4824"/>
</p:tagLst>
</file>

<file path=ppt/tags/tag102.xml><?xml version="1.0" encoding="utf-8"?>
<p:tagLst xmlns:p="http://schemas.openxmlformats.org/presentationml/2006/main">
  <p:tag name="AS_UNIQUEID" val="4825"/>
</p:tagLst>
</file>

<file path=ppt/tags/tag103.xml><?xml version="1.0" encoding="utf-8"?>
<p:tagLst xmlns:p="http://schemas.openxmlformats.org/presentationml/2006/main">
  <p:tag name="AS_UNIQUEID" val="4826"/>
</p:tagLst>
</file>

<file path=ppt/tags/tag104.xml><?xml version="1.0" encoding="utf-8"?>
<p:tagLst xmlns:p="http://schemas.openxmlformats.org/presentationml/2006/main">
  <p:tag name="AS_UNIQUEID" val="4827"/>
</p:tagLst>
</file>

<file path=ppt/tags/tag105.xml><?xml version="1.0" encoding="utf-8"?>
<p:tagLst xmlns:p="http://schemas.openxmlformats.org/presentationml/2006/main">
  <p:tag name="AS_UNIQUEID" val="4828"/>
</p:tagLst>
</file>

<file path=ppt/tags/tag106.xml><?xml version="1.0" encoding="utf-8"?>
<p:tagLst xmlns:p="http://schemas.openxmlformats.org/presentationml/2006/main">
  <p:tag name="AS_UNIQUEID" val="4829"/>
</p:tagLst>
</file>

<file path=ppt/tags/tag107.xml><?xml version="1.0" encoding="utf-8"?>
<p:tagLst xmlns:p="http://schemas.openxmlformats.org/presentationml/2006/main">
  <p:tag name="AS_UNIQUEID" val="4830"/>
</p:tagLst>
</file>

<file path=ppt/tags/tag108.xml><?xml version="1.0" encoding="utf-8"?>
<p:tagLst xmlns:p="http://schemas.openxmlformats.org/presentationml/2006/main">
  <p:tag name="AS_UNIQUEID" val="4831"/>
</p:tagLst>
</file>

<file path=ppt/tags/tag109.xml><?xml version="1.0" encoding="utf-8"?>
<p:tagLst xmlns:p="http://schemas.openxmlformats.org/presentationml/2006/main">
  <p:tag name="AS_UNIQUEID" val="4832"/>
</p:tagLst>
</file>

<file path=ppt/tags/tag11.xml><?xml version="1.0" encoding="utf-8"?>
<p:tagLst xmlns:p="http://schemas.openxmlformats.org/presentationml/2006/main">
  <p:tag name="AS_UNIQUEID" val="4766"/>
</p:tagLst>
</file>

<file path=ppt/tags/tag110.xml><?xml version="1.0" encoding="utf-8"?>
<p:tagLst xmlns:p="http://schemas.openxmlformats.org/presentationml/2006/main">
  <p:tag name="AS_UNIQUEID" val="4833"/>
</p:tagLst>
</file>

<file path=ppt/tags/tag111.xml><?xml version="1.0" encoding="utf-8"?>
<p:tagLst xmlns:p="http://schemas.openxmlformats.org/presentationml/2006/main">
  <p:tag name="AS_UNIQUEID" val="4834"/>
</p:tagLst>
</file>

<file path=ppt/tags/tag112.xml><?xml version="1.0" encoding="utf-8"?>
<p:tagLst xmlns:p="http://schemas.openxmlformats.org/presentationml/2006/main">
  <p:tag name="AS_UNIQUEID" val="4835"/>
</p:tagLst>
</file>

<file path=ppt/tags/tag113.xml><?xml version="1.0" encoding="utf-8"?>
<p:tagLst xmlns:p="http://schemas.openxmlformats.org/presentationml/2006/main">
  <p:tag name="AS_UNIQUEID" val="4836"/>
</p:tagLst>
</file>

<file path=ppt/tags/tag114.xml><?xml version="1.0" encoding="utf-8"?>
<p:tagLst xmlns:p="http://schemas.openxmlformats.org/presentationml/2006/main">
  <p:tag name="AS_UNIQUEID" val="4837"/>
</p:tagLst>
</file>

<file path=ppt/tags/tag115.xml><?xml version="1.0" encoding="utf-8"?>
<p:tagLst xmlns:p="http://schemas.openxmlformats.org/presentationml/2006/main">
  <p:tag name="AS_UNIQUEID" val="4838"/>
</p:tagLst>
</file>

<file path=ppt/tags/tag116.xml><?xml version="1.0" encoding="utf-8"?>
<p:tagLst xmlns:p="http://schemas.openxmlformats.org/presentationml/2006/main">
  <p:tag name="AS_UNIQUEID" val="4839"/>
</p:tagLst>
</file>

<file path=ppt/tags/tag117.xml><?xml version="1.0" encoding="utf-8"?>
<p:tagLst xmlns:p="http://schemas.openxmlformats.org/presentationml/2006/main">
  <p:tag name="AS_UNIQUEID" val="4840"/>
</p:tagLst>
</file>

<file path=ppt/tags/tag118.xml><?xml version="1.0" encoding="utf-8"?>
<p:tagLst xmlns:p="http://schemas.openxmlformats.org/presentationml/2006/main">
  <p:tag name="AS_UNIQUEID" val="4841"/>
</p:tagLst>
</file>

<file path=ppt/tags/tag119.xml><?xml version="1.0" encoding="utf-8"?>
<p:tagLst xmlns:p="http://schemas.openxmlformats.org/presentationml/2006/main">
  <p:tag name="AS_UNIQUEID" val="4842"/>
</p:tagLst>
</file>

<file path=ppt/tags/tag12.xml><?xml version="1.0" encoding="utf-8"?>
<p:tagLst xmlns:p="http://schemas.openxmlformats.org/presentationml/2006/main">
  <p:tag name="AS_UNIQUEID" val="288"/>
</p:tagLst>
</file>

<file path=ppt/tags/tag120.xml><?xml version="1.0" encoding="utf-8"?>
<p:tagLst xmlns:p="http://schemas.openxmlformats.org/presentationml/2006/main">
  <p:tag name="AS_UNIQUEID" val="4843"/>
</p:tagLst>
</file>

<file path=ppt/tags/tag121.xml><?xml version="1.0" encoding="utf-8"?>
<p:tagLst xmlns:p="http://schemas.openxmlformats.org/presentationml/2006/main">
  <p:tag name="AS_UNIQUEID" val="4844"/>
</p:tagLst>
</file>

<file path=ppt/tags/tag122.xml><?xml version="1.0" encoding="utf-8"?>
<p:tagLst xmlns:p="http://schemas.openxmlformats.org/presentationml/2006/main">
  <p:tag name="AS_UNIQUEID" val="4845"/>
</p:tagLst>
</file>

<file path=ppt/tags/tag123.xml><?xml version="1.0" encoding="utf-8"?>
<p:tagLst xmlns:p="http://schemas.openxmlformats.org/presentationml/2006/main">
  <p:tag name="AS_UNIQUEID" val="4846"/>
</p:tagLst>
</file>

<file path=ppt/tags/tag124.xml><?xml version="1.0" encoding="utf-8"?>
<p:tagLst xmlns:p="http://schemas.openxmlformats.org/presentationml/2006/main">
  <p:tag name="AS_UNIQUEID" val="4847"/>
  <p:tag name="PA" val="v5.2.4"/>
  <p:tag name="PAMAINTYPE" val="4"/>
  <p:tag name="PASUBTYPE" val="285"/>
  <p:tag name="PATYPE" val="176"/>
  <p:tag name="RESOURCELIB_SHAPETYPE" val="4"/>
  <p:tag name="RESOURCELIBID_SHAPE" val="56785"/>
</p:tagLst>
</file>

<file path=ppt/tags/tag125.xml><?xml version="1.0" encoding="utf-8"?>
<p:tagLst xmlns:p="http://schemas.openxmlformats.org/presentationml/2006/main">
  <p:tag name="AS_UNIQUEID" val="4848"/>
  <p:tag name="PA" val="v5.2.4"/>
</p:tagLst>
</file>

<file path=ppt/tags/tag126.xml><?xml version="1.0" encoding="utf-8"?>
<p:tagLst xmlns:p="http://schemas.openxmlformats.org/presentationml/2006/main">
  <p:tag name="AS_UNIQUEID" val="4849"/>
  <p:tag name="PA" val="v5.2.4"/>
</p:tagLst>
</file>

<file path=ppt/tags/tag127.xml><?xml version="1.0" encoding="utf-8"?>
<p:tagLst xmlns:p="http://schemas.openxmlformats.org/presentationml/2006/main">
  <p:tag name="AS_UNIQUEID" val="4850"/>
  <p:tag name="PA" val="v5.2.4"/>
</p:tagLst>
</file>

<file path=ppt/tags/tag128.xml><?xml version="1.0" encoding="utf-8"?>
<p:tagLst xmlns:p="http://schemas.openxmlformats.org/presentationml/2006/main">
  <p:tag name="AS_UNIQUEID" val="4851"/>
  <p:tag name="PA" val="v5.2.4"/>
</p:tagLst>
</file>

<file path=ppt/tags/tag129.xml><?xml version="1.0" encoding="utf-8"?>
<p:tagLst xmlns:p="http://schemas.openxmlformats.org/presentationml/2006/main">
  <p:tag name="AS_UNIQUEID" val="4852"/>
  <p:tag name="PA" val="v5.2.4"/>
</p:tagLst>
</file>

<file path=ppt/tags/tag13.xml><?xml version="1.0" encoding="utf-8"?>
<p:tagLst xmlns:p="http://schemas.openxmlformats.org/presentationml/2006/main">
  <p:tag name="AS_UNIQUEID" val="289"/>
</p:tagLst>
</file>

<file path=ppt/tags/tag130.xml><?xml version="1.0" encoding="utf-8"?>
<p:tagLst xmlns:p="http://schemas.openxmlformats.org/presentationml/2006/main">
  <p:tag name="AS_UNIQUEID" val="4853"/>
  <p:tag name="PA" val="v5.2.4"/>
</p:tagLst>
</file>

<file path=ppt/tags/tag131.xml><?xml version="1.0" encoding="utf-8"?>
<p:tagLst xmlns:p="http://schemas.openxmlformats.org/presentationml/2006/main">
  <p:tag name="AS_UNIQUEID" val="4854"/>
  <p:tag name="PA" val="v5.2.4"/>
</p:tagLst>
</file>

<file path=ppt/tags/tag132.xml><?xml version="1.0" encoding="utf-8"?>
<p:tagLst xmlns:p="http://schemas.openxmlformats.org/presentationml/2006/main">
  <p:tag name="AS_UNIQUEID" val="4855"/>
  <p:tag name="PA" val="v5.2.4"/>
</p:tagLst>
</file>

<file path=ppt/tags/tag133.xml><?xml version="1.0" encoding="utf-8"?>
<p:tagLst xmlns:p="http://schemas.openxmlformats.org/presentationml/2006/main">
  <p:tag name="AS_UNIQUEID" val="4856"/>
  <p:tag name="PA" val="v5.2.4"/>
</p:tagLst>
</file>

<file path=ppt/tags/tag134.xml><?xml version="1.0" encoding="utf-8"?>
<p:tagLst xmlns:p="http://schemas.openxmlformats.org/presentationml/2006/main">
  <p:tag name="AS_UNIQUEID" val="4857"/>
  <p:tag name="PA" val="v5.2.4"/>
</p:tagLst>
</file>

<file path=ppt/tags/tag135.xml><?xml version="1.0" encoding="utf-8"?>
<p:tagLst xmlns:p="http://schemas.openxmlformats.org/presentationml/2006/main">
  <p:tag name="AS_UNIQUEID" val="4858"/>
  <p:tag name="PA" val="v5.2.4"/>
</p:tagLst>
</file>

<file path=ppt/tags/tag136.xml><?xml version="1.0" encoding="utf-8"?>
<p:tagLst xmlns:p="http://schemas.openxmlformats.org/presentationml/2006/main">
  <p:tag name="AS_UNIQUEID" val="4859"/>
  <p:tag name="PA" val="v5.2.4"/>
</p:tagLst>
</file>

<file path=ppt/tags/tag137.xml><?xml version="1.0" encoding="utf-8"?>
<p:tagLst xmlns:p="http://schemas.openxmlformats.org/presentationml/2006/main">
  <p:tag name="AS_UNIQUEID" val="4860"/>
  <p:tag name="PA" val="v5.2.4"/>
</p:tagLst>
</file>

<file path=ppt/tags/tag138.xml><?xml version="1.0" encoding="utf-8"?>
<p:tagLst xmlns:p="http://schemas.openxmlformats.org/presentationml/2006/main">
  <p:tag name="AS_UNIQUEID" val="4861"/>
  <p:tag name="PA" val="v5.2.4"/>
</p:tagLst>
</file>

<file path=ppt/tags/tag139.xml><?xml version="1.0" encoding="utf-8"?>
<p:tagLst xmlns:p="http://schemas.openxmlformats.org/presentationml/2006/main">
  <p:tag name="AS_UNIQUEID" val="4862"/>
  <p:tag name="PA" val="v5.2.4"/>
</p:tagLst>
</file>

<file path=ppt/tags/tag14.xml><?xml version="1.0" encoding="utf-8"?>
<p:tagLst xmlns:p="http://schemas.openxmlformats.org/presentationml/2006/main">
  <p:tag name="AS_UNIQUEID" val="290"/>
</p:tagLst>
</file>

<file path=ppt/tags/tag140.xml><?xml version="1.0" encoding="utf-8"?>
<p:tagLst xmlns:p="http://schemas.openxmlformats.org/presentationml/2006/main">
  <p:tag name="AS_UNIQUEID" val="4863"/>
</p:tagLst>
</file>

<file path=ppt/tags/tag141.xml><?xml version="1.0" encoding="utf-8"?>
<p:tagLst xmlns:p="http://schemas.openxmlformats.org/presentationml/2006/main">
  <p:tag name="AS_UNIQUEID" val="4864"/>
</p:tagLst>
</file>

<file path=ppt/tags/tag142.xml><?xml version="1.0" encoding="utf-8"?>
<p:tagLst xmlns:p="http://schemas.openxmlformats.org/presentationml/2006/main">
  <p:tag name="AS_UNIQUEID" val="4865"/>
</p:tagLst>
</file>

<file path=ppt/tags/tag143.xml><?xml version="1.0" encoding="utf-8"?>
<p:tagLst xmlns:p="http://schemas.openxmlformats.org/presentationml/2006/main">
  <p:tag name="AS_UNIQUEID" val="4866"/>
  <p:tag name="KSO_WM_BEAUTIFY_FLAG" val=""/>
</p:tagLst>
</file>

<file path=ppt/tags/tag144.xml><?xml version="1.0" encoding="utf-8"?>
<p:tagLst xmlns:p="http://schemas.openxmlformats.org/presentationml/2006/main">
  <p:tag name="AS_UNIQUEID" val="4867"/>
  <p:tag name="KSO_WM_BEAUTIFY_FLAG" val=""/>
</p:tagLst>
</file>

<file path=ppt/tags/tag145.xml><?xml version="1.0" encoding="utf-8"?>
<p:tagLst xmlns:p="http://schemas.openxmlformats.org/presentationml/2006/main">
  <p:tag name="AS_UNIQUEID" val="4868"/>
  <p:tag name="KSO_WM_BEAUTIFY_FLAG" val=""/>
</p:tagLst>
</file>

<file path=ppt/tags/tag146.xml><?xml version="1.0" encoding="utf-8"?>
<p:tagLst xmlns:p="http://schemas.openxmlformats.org/presentationml/2006/main">
  <p:tag name="AS_UNIQUEID" val="4869"/>
  <p:tag name="KSO_WM_BEAUTIFY_FLAG" val=""/>
</p:tagLst>
</file>

<file path=ppt/tags/tag147.xml><?xml version="1.0" encoding="utf-8"?>
<p:tagLst xmlns:p="http://schemas.openxmlformats.org/presentationml/2006/main">
  <p:tag name="AS_UNIQUEID" val="4870"/>
  <p:tag name="KSO_WM_BEAUTIFY_FLAG" val=""/>
</p:tagLst>
</file>

<file path=ppt/tags/tag148.xml><?xml version="1.0" encoding="utf-8"?>
<p:tagLst xmlns:p="http://schemas.openxmlformats.org/presentationml/2006/main">
  <p:tag name="AS_UNIQUEID" val="4871"/>
  <p:tag name="KSO_WM_BEAUTIFY_FLAG" val=""/>
</p:tagLst>
</file>

<file path=ppt/tags/tag149.xml><?xml version="1.0" encoding="utf-8"?>
<p:tagLst xmlns:p="http://schemas.openxmlformats.org/presentationml/2006/main">
  <p:tag name="AS_UNIQUEID" val="4872"/>
</p:tagLst>
</file>

<file path=ppt/tags/tag15.xml><?xml version="1.0" encoding="utf-8"?>
<p:tagLst xmlns:p="http://schemas.openxmlformats.org/presentationml/2006/main">
  <p:tag name="AS_UNIQUEID" val="291"/>
</p:tagLst>
</file>

<file path=ppt/tags/tag150.xml><?xml version="1.0" encoding="utf-8"?>
<p:tagLst xmlns:p="http://schemas.openxmlformats.org/presentationml/2006/main">
  <p:tag name="AS_UNIQUEID" val="4873"/>
</p:tagLst>
</file>

<file path=ppt/tags/tag151.xml><?xml version="1.0" encoding="utf-8"?>
<p:tagLst xmlns:p="http://schemas.openxmlformats.org/presentationml/2006/main">
  <p:tag name="AS_UNIQUEID" val="4874"/>
  <p:tag name="KSO_WM_BEAUTIFY_FLAG" val=""/>
</p:tagLst>
</file>

<file path=ppt/tags/tag152.xml><?xml version="1.0" encoding="utf-8"?>
<p:tagLst xmlns:p="http://schemas.openxmlformats.org/presentationml/2006/main">
  <p:tag name="AS_UNIQUEID" val="4875"/>
  <p:tag name="KSO_WM_BEAUTIFY_FLAG" val=""/>
</p:tagLst>
</file>

<file path=ppt/tags/tag153.xml><?xml version="1.0" encoding="utf-8"?>
<p:tagLst xmlns:p="http://schemas.openxmlformats.org/presentationml/2006/main">
  <p:tag name="AS_UNIQUEID" val="4876"/>
  <p:tag name="KSO_WM_BEAUTIFY_FLAG" val=""/>
</p:tagLst>
</file>

<file path=ppt/tags/tag154.xml><?xml version="1.0" encoding="utf-8"?>
<p:tagLst xmlns:p="http://schemas.openxmlformats.org/presentationml/2006/main">
  <p:tag name="AS_UNIQUEID" val="4877"/>
</p:tagLst>
</file>

<file path=ppt/tags/tag155.xml><?xml version="1.0" encoding="utf-8"?>
<p:tagLst xmlns:p="http://schemas.openxmlformats.org/presentationml/2006/main">
  <p:tag name="AS_UNIQUEID" val="4878"/>
  <p:tag name="KSO_WM_BEAUTIFY_FLAG" val=""/>
</p:tagLst>
</file>

<file path=ppt/tags/tag156.xml><?xml version="1.0" encoding="utf-8"?>
<p:tagLst xmlns:p="http://schemas.openxmlformats.org/presentationml/2006/main">
  <p:tag name="AS_UNIQUEID" val="2367"/>
  <p:tag name="KSO_WM_BEAUTIFY_FLAG" val=""/>
  <p:tag name="KSO_WM_UNIT_PLACING_PICTURE_USER_VIEWPORT" val="{&quot;height&quot;:936,&quot;width&quot;:2665}"/>
</p:tagLst>
</file>

<file path=ppt/tags/tag157.xml><?xml version="1.0" encoding="utf-8"?>
<p:tagLst xmlns:p="http://schemas.openxmlformats.org/presentationml/2006/main">
  <p:tag name="AS_UNIQUEID" val="4879"/>
</p:tagLst>
</file>

<file path=ppt/tags/tag158.xml><?xml version="1.0" encoding="utf-8"?>
<p:tagLst xmlns:p="http://schemas.openxmlformats.org/presentationml/2006/main">
  <p:tag name="AS_UNIQUEID" val="4880"/>
</p:tagLst>
</file>

<file path=ppt/tags/tag159.xml><?xml version="1.0" encoding="utf-8"?>
<p:tagLst xmlns:p="http://schemas.openxmlformats.org/presentationml/2006/main">
  <p:tag name="AS_UNIQUEID" val="4881"/>
</p:tagLst>
</file>

<file path=ppt/tags/tag16.xml><?xml version="1.0" encoding="utf-8"?>
<p:tagLst xmlns:p="http://schemas.openxmlformats.org/presentationml/2006/main">
  <p:tag name="AS_UNIQUEID" val="292"/>
</p:tagLst>
</file>

<file path=ppt/tags/tag160.xml><?xml version="1.0" encoding="utf-8"?>
<p:tagLst xmlns:p="http://schemas.openxmlformats.org/presentationml/2006/main">
  <p:tag name="AS_UNIQUEID" val="4882"/>
</p:tagLst>
</file>

<file path=ppt/tags/tag161.xml><?xml version="1.0" encoding="utf-8"?>
<p:tagLst xmlns:p="http://schemas.openxmlformats.org/presentationml/2006/main">
  <p:tag name="AS_UNIQUEID" val="4883"/>
</p:tagLst>
</file>

<file path=ppt/tags/tag162.xml><?xml version="1.0" encoding="utf-8"?>
<p:tagLst xmlns:p="http://schemas.openxmlformats.org/presentationml/2006/main">
  <p:tag name="AS_UNIQUEID" val="4884"/>
  <p:tag name="KSO_WM_BEAUTIFY_FLAG" val=""/>
</p:tagLst>
</file>

<file path=ppt/tags/tag163.xml><?xml version="1.0" encoding="utf-8"?>
<p:tagLst xmlns:p="http://schemas.openxmlformats.org/presentationml/2006/main">
  <p:tag name="AS_UNIQUEID" val="4885"/>
  <p:tag name="KSO_WM_BEAUTIFY_FLAG" val=""/>
</p:tagLst>
</file>

<file path=ppt/tags/tag164.xml><?xml version="1.0" encoding="utf-8"?>
<p:tagLst xmlns:p="http://schemas.openxmlformats.org/presentationml/2006/main">
  <p:tag name="AS_UNIQUEID" val="4886"/>
  <p:tag name="KSO_WM_BEAUTIFY_FLAG" val=""/>
</p:tagLst>
</file>

<file path=ppt/tags/tag165.xml><?xml version="1.0" encoding="utf-8"?>
<p:tagLst xmlns:p="http://schemas.openxmlformats.org/presentationml/2006/main">
  <p:tag name="AS_UNIQUEID" val="4887"/>
  <p:tag name="KSO_WM_BEAUTIFY_FLAG" val=""/>
</p:tagLst>
</file>

<file path=ppt/tags/tag166.xml><?xml version="1.0" encoding="utf-8"?>
<p:tagLst xmlns:p="http://schemas.openxmlformats.org/presentationml/2006/main">
  <p:tag name="AS_UNIQUEID" val="4888"/>
  <p:tag name="KSO_WM_BEAUTIFY_FLAG" val=""/>
</p:tagLst>
</file>

<file path=ppt/tags/tag167.xml><?xml version="1.0" encoding="utf-8"?>
<p:tagLst xmlns:p="http://schemas.openxmlformats.org/presentationml/2006/main">
  <p:tag name="AS_UNIQUEID" val="4889"/>
  <p:tag name="KSO_WM_BEAUTIFY_FLAG" val=""/>
</p:tagLst>
</file>

<file path=ppt/tags/tag168.xml><?xml version="1.0" encoding="utf-8"?>
<p:tagLst xmlns:p="http://schemas.openxmlformats.org/presentationml/2006/main">
  <p:tag name="AS_UNIQUEID" val="4890"/>
</p:tagLst>
</file>

<file path=ppt/tags/tag169.xml><?xml version="1.0" encoding="utf-8"?>
<p:tagLst xmlns:p="http://schemas.openxmlformats.org/presentationml/2006/main">
  <p:tag name="AS_UNIQUEID" val="4891"/>
</p:tagLst>
</file>

<file path=ppt/tags/tag17.xml><?xml version="1.0" encoding="utf-8"?>
<p:tagLst xmlns:p="http://schemas.openxmlformats.org/presentationml/2006/main">
  <p:tag name="AS_UNIQUEID" val="293"/>
</p:tagLst>
</file>

<file path=ppt/tags/tag170.xml><?xml version="1.0" encoding="utf-8"?>
<p:tagLst xmlns:p="http://schemas.openxmlformats.org/presentationml/2006/main">
  <p:tag name="AS_UNIQUEID" val="4892"/>
  <p:tag name="KSO_WM_BEAUTIFY_FLAG" val=""/>
</p:tagLst>
</file>

<file path=ppt/tags/tag171.xml><?xml version="1.0" encoding="utf-8"?>
<p:tagLst xmlns:p="http://schemas.openxmlformats.org/presentationml/2006/main">
  <p:tag name="AS_UNIQUEID" val="4893"/>
  <p:tag name="KSO_WM_BEAUTIFY_FLAG" val=""/>
</p:tagLst>
</file>

<file path=ppt/tags/tag172.xml><?xml version="1.0" encoding="utf-8"?>
<p:tagLst xmlns:p="http://schemas.openxmlformats.org/presentationml/2006/main">
  <p:tag name="AS_UNIQUEID" val="4894"/>
</p:tagLst>
</file>

<file path=ppt/tags/tag173.xml><?xml version="1.0" encoding="utf-8"?>
<p:tagLst xmlns:p="http://schemas.openxmlformats.org/presentationml/2006/main">
  <p:tag name="AS_UNIQUEID" val="4895"/>
  <p:tag name="KSO_WM_BEAUTIFY_FLAG" val=""/>
</p:tagLst>
</file>

<file path=ppt/tags/tag174.xml><?xml version="1.0" encoding="utf-8"?>
<p:tagLst xmlns:p="http://schemas.openxmlformats.org/presentationml/2006/main">
  <p:tag name="AS_UNIQUEID" val="4896"/>
  <p:tag name="KSO_WM_BEAUTIFY_FLAG" val=""/>
</p:tagLst>
</file>

<file path=ppt/tags/tag175.xml><?xml version="1.0" encoding="utf-8"?>
<p:tagLst xmlns:p="http://schemas.openxmlformats.org/presentationml/2006/main">
  <p:tag name="AS_UNIQUEID" val="4897"/>
  <p:tag name="KSO_WM_BEAUTIFY_FLAG" val=""/>
</p:tagLst>
</file>

<file path=ppt/tags/tag176.xml><?xml version="1.0" encoding="utf-8"?>
<p:tagLst xmlns:p="http://schemas.openxmlformats.org/presentationml/2006/main">
  <p:tag name="AS_UNIQUEID" val="4898"/>
</p:tagLst>
</file>

<file path=ppt/tags/tag177.xml><?xml version="1.0" encoding="utf-8"?>
<p:tagLst xmlns:p="http://schemas.openxmlformats.org/presentationml/2006/main">
  <p:tag name="AS_UNIQUEID" val="3250"/>
  <p:tag name="KSO_WM_BEAUTIFY_FLAG" val=""/>
  <p:tag name="KSO_WM_UNIT_PLACING_PICTURE_USER_VIEWPORT" val="{&quot;height&quot;:6961,&quot;width&quot;:12697}"/>
</p:tagLst>
</file>

<file path=ppt/tags/tag178.xml><?xml version="1.0" encoding="utf-8"?>
<p:tagLst xmlns:p="http://schemas.openxmlformats.org/presentationml/2006/main">
  <p:tag name="AS_UNIQUEID" val="4899"/>
</p:tagLst>
</file>

<file path=ppt/tags/tag179.xml><?xml version="1.0" encoding="utf-8"?>
<p:tagLst xmlns:p="http://schemas.openxmlformats.org/presentationml/2006/main">
  <p:tag name="AS_UNIQUEID" val="2367"/>
  <p:tag name="KSO_WM_BEAUTIFY_FLAG" val=""/>
  <p:tag name="KSO_WM_UNIT_PLACING_PICTURE_USER_VIEWPORT" val="{&quot;height&quot;:936,&quot;width&quot;:2665}"/>
</p:tagLst>
</file>

<file path=ppt/tags/tag18.xml><?xml version="1.0" encoding="utf-8"?>
<p:tagLst xmlns:p="http://schemas.openxmlformats.org/presentationml/2006/main">
  <p:tag name="AS_UNIQUEID" val="4767"/>
</p:tagLst>
</file>

<file path=ppt/tags/tag180.xml><?xml version="1.0" encoding="utf-8"?>
<p:tagLst xmlns:p="http://schemas.openxmlformats.org/presentationml/2006/main">
  <p:tag name="AS_UNIQUEID" val="4900"/>
</p:tagLst>
</file>

<file path=ppt/tags/tag181.xml><?xml version="1.0" encoding="utf-8"?>
<p:tagLst xmlns:p="http://schemas.openxmlformats.org/presentationml/2006/main">
  <p:tag name="AS_UNIQUEID" val="4901"/>
</p:tagLst>
</file>

<file path=ppt/tags/tag182.xml><?xml version="1.0" encoding="utf-8"?>
<p:tagLst xmlns:p="http://schemas.openxmlformats.org/presentationml/2006/main">
  <p:tag name="AS_UNIQUEID" val="4902"/>
</p:tagLst>
</file>

<file path=ppt/tags/tag183.xml><?xml version="1.0" encoding="utf-8"?>
<p:tagLst xmlns:p="http://schemas.openxmlformats.org/presentationml/2006/main">
  <p:tag name="AS_UNIQUEID" val="4903"/>
</p:tagLst>
</file>

<file path=ppt/tags/tag184.xml><?xml version="1.0" encoding="utf-8"?>
<p:tagLst xmlns:p="http://schemas.openxmlformats.org/presentationml/2006/main">
  <p:tag name="AS_UNIQUEID" val="4904"/>
</p:tagLst>
</file>

<file path=ppt/tags/tag185.xml><?xml version="1.0" encoding="utf-8"?>
<p:tagLst xmlns:p="http://schemas.openxmlformats.org/presentationml/2006/main">
  <p:tag name="AS_UNIQUEID" val="4905"/>
  <p:tag name="KSO_WM_BEAUTIFY_FLAG" val=""/>
</p:tagLst>
</file>

<file path=ppt/tags/tag186.xml><?xml version="1.0" encoding="utf-8"?>
<p:tagLst xmlns:p="http://schemas.openxmlformats.org/presentationml/2006/main">
  <p:tag name="AS_UNIQUEID" val="4906"/>
  <p:tag name="KSO_WM_BEAUTIFY_FLAG" val=""/>
</p:tagLst>
</file>

<file path=ppt/tags/tag187.xml><?xml version="1.0" encoding="utf-8"?>
<p:tagLst xmlns:p="http://schemas.openxmlformats.org/presentationml/2006/main">
  <p:tag name="AS_UNIQUEID" val="4907"/>
  <p:tag name="KSO_WM_BEAUTIFY_FLAG" val=""/>
</p:tagLst>
</file>

<file path=ppt/tags/tag188.xml><?xml version="1.0" encoding="utf-8"?>
<p:tagLst xmlns:p="http://schemas.openxmlformats.org/presentationml/2006/main">
  <p:tag name="AS_UNIQUEID" val="4908"/>
  <p:tag name="KSO_WM_BEAUTIFY_FLAG" val=""/>
</p:tagLst>
</file>

<file path=ppt/tags/tag189.xml><?xml version="1.0" encoding="utf-8"?>
<p:tagLst xmlns:p="http://schemas.openxmlformats.org/presentationml/2006/main">
  <p:tag name="AS_UNIQUEID" val="4909"/>
  <p:tag name="KSO_WM_BEAUTIFY_FLAG" val=""/>
</p:tagLst>
</file>

<file path=ppt/tags/tag19.xml><?xml version="1.0" encoding="utf-8"?>
<p:tagLst xmlns:p="http://schemas.openxmlformats.org/presentationml/2006/main">
  <p:tag name="AS_UNIQUEID" val="4768"/>
</p:tagLst>
</file>

<file path=ppt/tags/tag190.xml><?xml version="1.0" encoding="utf-8"?>
<p:tagLst xmlns:p="http://schemas.openxmlformats.org/presentationml/2006/main">
  <p:tag name="AS_UNIQUEID" val="4910"/>
  <p:tag name="KSO_WM_BEAUTIFY_FLAG" val=""/>
</p:tagLst>
</file>

<file path=ppt/tags/tag191.xml><?xml version="1.0" encoding="utf-8"?>
<p:tagLst xmlns:p="http://schemas.openxmlformats.org/presentationml/2006/main">
  <p:tag name="AS_UNIQUEID" val="4911"/>
</p:tagLst>
</file>

<file path=ppt/tags/tag192.xml><?xml version="1.0" encoding="utf-8"?>
<p:tagLst xmlns:p="http://schemas.openxmlformats.org/presentationml/2006/main">
  <p:tag name="AS_UNIQUEID" val="4912"/>
</p:tagLst>
</file>

<file path=ppt/tags/tag193.xml><?xml version="1.0" encoding="utf-8"?>
<p:tagLst xmlns:p="http://schemas.openxmlformats.org/presentationml/2006/main">
  <p:tag name="AS_UNIQUEID" val="4913"/>
  <p:tag name="KSO_WM_BEAUTIFY_FLAG" val=""/>
</p:tagLst>
</file>

<file path=ppt/tags/tag194.xml><?xml version="1.0" encoding="utf-8"?>
<p:tagLst xmlns:p="http://schemas.openxmlformats.org/presentationml/2006/main">
  <p:tag name="AS_UNIQUEID" val="4914"/>
  <p:tag name="KSO_WM_BEAUTIFY_FLAG" val=""/>
</p:tagLst>
</file>

<file path=ppt/tags/tag195.xml><?xml version="1.0" encoding="utf-8"?>
<p:tagLst xmlns:p="http://schemas.openxmlformats.org/presentationml/2006/main">
  <p:tag name="AS_UNIQUEID" val="4915"/>
</p:tagLst>
</file>

<file path=ppt/tags/tag196.xml><?xml version="1.0" encoding="utf-8"?>
<p:tagLst xmlns:p="http://schemas.openxmlformats.org/presentationml/2006/main">
  <p:tag name="AS_UNIQUEID" val="4916"/>
  <p:tag name="KSO_WM_BEAUTIFY_FLAG" val=""/>
</p:tagLst>
</file>

<file path=ppt/tags/tag197.xml><?xml version="1.0" encoding="utf-8"?>
<p:tagLst xmlns:p="http://schemas.openxmlformats.org/presentationml/2006/main">
  <p:tag name="AS_UNIQUEID" val="3250"/>
  <p:tag name="KSO_WM_BEAUTIFY_FLAG" val=""/>
  <p:tag name="KSO_WM_UNIT_PLACING_PICTURE_USER_VIEWPORT" val="{&quot;height&quot;:10804.16062992126,&quot;width&quot;:19202.5937007874}"/>
</p:tagLst>
</file>

<file path=ppt/tags/tag198.xml><?xml version="1.0" encoding="utf-8"?>
<p:tagLst xmlns:p="http://schemas.openxmlformats.org/presentationml/2006/main">
  <p:tag name="AS_UNIQUEID" val="4917"/>
</p:tagLst>
</file>

<file path=ppt/tags/tag199.xml><?xml version="1.0" encoding="utf-8"?>
<p:tagLst xmlns:p="http://schemas.openxmlformats.org/presentationml/2006/main">
  <p:tag name="AS_UNIQUEID" val="4918"/>
  <p:tag name="KSO_WM_BEAUTIFY_FLAG" val=""/>
</p:tagLst>
</file>

<file path=ppt/tags/tag2.xml><?xml version="1.0" encoding="utf-8"?>
<p:tagLst xmlns:p="http://schemas.openxmlformats.org/presentationml/2006/main">
  <p:tag name="AS_UNIQUEID" val="4757"/>
</p:tagLst>
</file>

<file path=ppt/tags/tag20.xml><?xml version="1.0" encoding="utf-8"?>
<p:tagLst xmlns:p="http://schemas.openxmlformats.org/presentationml/2006/main">
  <p:tag name="AS_UNIQUEID" val="4769"/>
</p:tagLst>
</file>

<file path=ppt/tags/tag200.xml><?xml version="1.0" encoding="utf-8"?>
<p:tagLst xmlns:p="http://schemas.openxmlformats.org/presentationml/2006/main">
  <p:tag name="AS_UNIQUEID" val="4919"/>
  <p:tag name="KSO_WM_BEAUTIFY_FLAG" val=""/>
</p:tagLst>
</file>

<file path=ppt/tags/tag201.xml><?xml version="1.0" encoding="utf-8"?>
<p:tagLst xmlns:p="http://schemas.openxmlformats.org/presentationml/2006/main">
  <p:tag name="AS_UNIQUEID" val="4920"/>
  <p:tag name="KSO_WM_BEAUTIFY_FLAG" val=""/>
</p:tagLst>
</file>

<file path=ppt/tags/tag202.xml><?xml version="1.0" encoding="utf-8"?>
<p:tagLst xmlns:p="http://schemas.openxmlformats.org/presentationml/2006/main">
  <p:tag name="AS_UNIQUEID" val="4921"/>
</p:tagLst>
</file>

<file path=ppt/tags/tag203.xml><?xml version="1.0" encoding="utf-8"?>
<p:tagLst xmlns:p="http://schemas.openxmlformats.org/presentationml/2006/main">
  <p:tag name="AS_UNIQUEID" val="4922"/>
</p:tagLst>
</file>

<file path=ppt/tags/tag204.xml><?xml version="1.0" encoding="utf-8"?>
<p:tagLst xmlns:p="http://schemas.openxmlformats.org/presentationml/2006/main">
  <p:tag name="AS_UNIQUEID" val="4923"/>
</p:tagLst>
</file>

<file path=ppt/tags/tag205.xml><?xml version="1.0" encoding="utf-8"?>
<p:tagLst xmlns:p="http://schemas.openxmlformats.org/presentationml/2006/main">
  <p:tag name="AS_UNIQUEID" val="4924"/>
</p:tagLst>
</file>

<file path=ppt/tags/tag206.xml><?xml version="1.0" encoding="utf-8"?>
<p:tagLst xmlns:p="http://schemas.openxmlformats.org/presentationml/2006/main">
  <p:tag name="AS_UNIQUEID" val="4925"/>
</p:tagLst>
</file>

<file path=ppt/tags/tag207.xml><?xml version="1.0" encoding="utf-8"?>
<p:tagLst xmlns:p="http://schemas.openxmlformats.org/presentationml/2006/main">
  <p:tag name="AS_UNIQUEID" val="4926"/>
</p:tagLst>
</file>

<file path=ppt/tags/tag208.xml><?xml version="1.0" encoding="utf-8"?>
<p:tagLst xmlns:p="http://schemas.openxmlformats.org/presentationml/2006/main">
  <p:tag name="AS_UNIQUEID" val="4927"/>
</p:tagLst>
</file>

<file path=ppt/tags/tag209.xml><?xml version="1.0" encoding="utf-8"?>
<p:tagLst xmlns:p="http://schemas.openxmlformats.org/presentationml/2006/main">
  <p:tag name="AS_UNIQUEID" val="4928"/>
</p:tagLst>
</file>

<file path=ppt/tags/tag21.xml><?xml version="1.0" encoding="utf-8"?>
<p:tagLst xmlns:p="http://schemas.openxmlformats.org/presentationml/2006/main">
  <p:tag name="AS_UNIQUEID" val="4770"/>
</p:tagLst>
</file>

<file path=ppt/tags/tag210.xml><?xml version="1.0" encoding="utf-8"?>
<p:tagLst xmlns:p="http://schemas.openxmlformats.org/presentationml/2006/main">
  <p:tag name="AS_UNIQUEID" val="4929"/>
</p:tagLst>
</file>

<file path=ppt/tags/tag211.xml><?xml version="1.0" encoding="utf-8"?>
<p:tagLst xmlns:p="http://schemas.openxmlformats.org/presentationml/2006/main">
  <p:tag name="AS_UNIQUEID" val="4930"/>
</p:tagLst>
</file>

<file path=ppt/tags/tag212.xml><?xml version="1.0" encoding="utf-8"?>
<p:tagLst xmlns:p="http://schemas.openxmlformats.org/presentationml/2006/main">
  <p:tag name="AS_UNIQUEID" val="2316"/>
  <p:tag name="KSO_WM_BEAUTIFY_FLAG" val=""/>
</p:tagLst>
</file>

<file path=ppt/tags/tag213.xml><?xml version="1.0" encoding="utf-8"?>
<p:tagLst xmlns:p="http://schemas.openxmlformats.org/presentationml/2006/main">
  <p:tag name="AS_UNIQUEID" val="2317"/>
  <p:tag name="KSO_WM_BEAUTIFY_FLAG" val=""/>
</p:tagLst>
</file>

<file path=ppt/tags/tag214.xml><?xml version="1.0" encoding="utf-8"?>
<p:tagLst xmlns:p="http://schemas.openxmlformats.org/presentationml/2006/main">
  <p:tag name="AS_UNIQUEID" val="4931"/>
</p:tagLst>
</file>

<file path=ppt/tags/tag215.xml><?xml version="1.0" encoding="utf-8"?>
<p:tagLst xmlns:p="http://schemas.openxmlformats.org/presentationml/2006/main">
  <p:tag name="AS_UNIQUEID" val="4932"/>
</p:tagLst>
</file>

<file path=ppt/tags/tag216.xml><?xml version="1.0" encoding="utf-8"?>
<p:tagLst xmlns:p="http://schemas.openxmlformats.org/presentationml/2006/main">
  <p:tag name="AS_UNIQUEID" val="4933"/>
</p:tagLst>
</file>

<file path=ppt/tags/tag217.xml><?xml version="1.0" encoding="utf-8"?>
<p:tagLst xmlns:p="http://schemas.openxmlformats.org/presentationml/2006/main">
  <p:tag name="AS_UNIQUEID" val="4934"/>
</p:tagLst>
</file>

<file path=ppt/tags/tag218.xml><?xml version="1.0" encoding="utf-8"?>
<p:tagLst xmlns:p="http://schemas.openxmlformats.org/presentationml/2006/main">
  <p:tag name="AS_UNIQUEID" val="4935"/>
</p:tagLst>
</file>

<file path=ppt/tags/tag219.xml><?xml version="1.0" encoding="utf-8"?>
<p:tagLst xmlns:p="http://schemas.openxmlformats.org/presentationml/2006/main">
  <p:tag name="AS_UNIQUEID" val="4936"/>
</p:tagLst>
</file>

<file path=ppt/tags/tag22.xml><?xml version="1.0" encoding="utf-8"?>
<p:tagLst xmlns:p="http://schemas.openxmlformats.org/presentationml/2006/main">
  <p:tag name="AS_UNIQUEID" val="4771"/>
</p:tagLst>
</file>

<file path=ppt/tags/tag220.xml><?xml version="1.0" encoding="utf-8"?>
<p:tagLst xmlns:p="http://schemas.openxmlformats.org/presentationml/2006/main">
  <p:tag name="AS_UNIQUEID" val="4937"/>
</p:tagLst>
</file>

<file path=ppt/tags/tag221.xml><?xml version="1.0" encoding="utf-8"?>
<p:tagLst xmlns:p="http://schemas.openxmlformats.org/presentationml/2006/main">
  <p:tag name="AS_UNIQUEID" val="4938"/>
</p:tagLst>
</file>

<file path=ppt/tags/tag222.xml><?xml version="1.0" encoding="utf-8"?>
<p:tagLst xmlns:p="http://schemas.openxmlformats.org/presentationml/2006/main">
  <p:tag name="AS_UNIQUEID" val="4939"/>
</p:tagLst>
</file>

<file path=ppt/tags/tag223.xml><?xml version="1.0" encoding="utf-8"?>
<p:tagLst xmlns:p="http://schemas.openxmlformats.org/presentationml/2006/main">
  <p:tag name="AS_UNIQUEID" val="4940"/>
  <p:tag name="KSO_WM_DIAGRAM_VIRTUALLY_FRAME" val="{&quot;height&quot;:294.25,&quot;left&quot;:50.65,&quot;top&quot;:75.1,&quot;width&quot;:645.1}"/>
</p:tagLst>
</file>

<file path=ppt/tags/tag224.xml><?xml version="1.0" encoding="utf-8"?>
<p:tagLst xmlns:p="http://schemas.openxmlformats.org/presentationml/2006/main">
  <p:tag name="AS_UNIQUEID" val="4941"/>
  <p:tag name="KSO_WM_DIAGRAM_VIRTUALLY_FRAME" val="{&quot;height&quot;:294.25,&quot;left&quot;:50.65,&quot;top&quot;:75.1,&quot;width&quot;:645.1}"/>
</p:tagLst>
</file>

<file path=ppt/tags/tag225.xml><?xml version="1.0" encoding="utf-8"?>
<p:tagLst xmlns:p="http://schemas.openxmlformats.org/presentationml/2006/main">
  <p:tag name="AS_UNIQUEID" val="4942"/>
  <p:tag name="KSO_WM_DIAGRAM_VIRTUALLY_FRAME" val="{&quot;height&quot;:294.25,&quot;left&quot;:50.65,&quot;top&quot;:75.1,&quot;width&quot;:645.1}"/>
</p:tagLst>
</file>

<file path=ppt/tags/tag226.xml><?xml version="1.0" encoding="utf-8"?>
<p:tagLst xmlns:p="http://schemas.openxmlformats.org/presentationml/2006/main">
  <p:tag name="AS_UNIQUEID" val="4943"/>
  <p:tag name="KSO_WM_DIAGRAM_VIRTUALLY_FRAME" val="{&quot;height&quot;:294.25,&quot;left&quot;:50.65,&quot;top&quot;:75.1,&quot;width&quot;:645.1}"/>
</p:tagLst>
</file>

<file path=ppt/tags/tag227.xml><?xml version="1.0" encoding="utf-8"?>
<p:tagLst xmlns:p="http://schemas.openxmlformats.org/presentationml/2006/main">
  <p:tag name="AS_UNIQUEID" val="4944"/>
  <p:tag name="KSO_WM_DIAGRAM_VIRTUALLY_FRAME" val="{&quot;height&quot;:294.25,&quot;left&quot;:50.65,&quot;top&quot;:75.1,&quot;width&quot;:645.1}"/>
</p:tagLst>
</file>

<file path=ppt/tags/tag228.xml><?xml version="1.0" encoding="utf-8"?>
<p:tagLst xmlns:p="http://schemas.openxmlformats.org/presentationml/2006/main">
  <p:tag name="AS_UNIQUEID" val="4945"/>
  <p:tag name="KSO_WM_DIAGRAM_VIRTUALLY_FRAME" val="{&quot;height&quot;:294.25,&quot;left&quot;:50.65,&quot;top&quot;:75.1,&quot;width&quot;:645.1}"/>
</p:tagLst>
</file>

<file path=ppt/tags/tag229.xml><?xml version="1.0" encoding="utf-8"?>
<p:tagLst xmlns:p="http://schemas.openxmlformats.org/presentationml/2006/main">
  <p:tag name="AS_UNIQUEID" val="4946"/>
</p:tagLst>
</file>

<file path=ppt/tags/tag23.xml><?xml version="1.0" encoding="utf-8"?>
<p:tagLst xmlns:p="http://schemas.openxmlformats.org/presentationml/2006/main">
  <p:tag name="AS_UNIQUEID" val="4772"/>
</p:tagLst>
</file>

<file path=ppt/tags/tag230.xml><?xml version="1.0" encoding="utf-8"?>
<p:tagLst xmlns:p="http://schemas.openxmlformats.org/presentationml/2006/main">
  <p:tag name="AS_UNIQUEID" val="4947"/>
  <p:tag name="KSO_WM_DIAGRAM_VIRTUALLY_FRAME" val="{&quot;height&quot;:294.25,&quot;left&quot;:50.65,&quot;top&quot;:75.1,&quot;width&quot;:645.1}"/>
</p:tagLst>
</file>

<file path=ppt/tags/tag231.xml><?xml version="1.0" encoding="utf-8"?>
<p:tagLst xmlns:p="http://schemas.openxmlformats.org/presentationml/2006/main">
  <p:tag name="AS_UNIQUEID" val="4948"/>
  <p:tag name="KSO_WM_DIAGRAM_VIRTUALLY_FRAME" val="{&quot;height&quot;:294.25,&quot;left&quot;:50.65,&quot;top&quot;:75.1,&quot;width&quot;:645.1}"/>
</p:tagLst>
</file>

<file path=ppt/tags/tag232.xml><?xml version="1.0" encoding="utf-8"?>
<p:tagLst xmlns:p="http://schemas.openxmlformats.org/presentationml/2006/main">
  <p:tag name="AS_UNIQUEID" val="4949"/>
  <p:tag name="KSO_WM_DIAGRAM_VIRTUALLY_FRAME" val="{&quot;height&quot;:294.25,&quot;left&quot;:50.65,&quot;top&quot;:75.1,&quot;width&quot;:645.1}"/>
</p:tagLst>
</file>

<file path=ppt/tags/tag233.xml><?xml version="1.0" encoding="utf-8"?>
<p:tagLst xmlns:p="http://schemas.openxmlformats.org/presentationml/2006/main">
  <p:tag name="AS_UNIQUEID" val="4950"/>
</p:tagLst>
</file>

<file path=ppt/tags/tag234.xml><?xml version="1.0" encoding="utf-8"?>
<p:tagLst xmlns:p="http://schemas.openxmlformats.org/presentationml/2006/main">
  <p:tag name="AS_UNIQUEID" val="4951"/>
  <p:tag name="KSO_WM_DIAGRAM_VIRTUALLY_FRAME" val="{&quot;height&quot;:294.25,&quot;left&quot;:50.65,&quot;top&quot;:75.1,&quot;width&quot;:645.1}"/>
</p:tagLst>
</file>

<file path=ppt/tags/tag235.xml><?xml version="1.0" encoding="utf-8"?>
<p:tagLst xmlns:p="http://schemas.openxmlformats.org/presentationml/2006/main">
  <p:tag name="AS_UNIQUEID" val="4952"/>
  <p:tag name="KSO_WM_DIAGRAM_VIRTUALLY_FRAME" val="{&quot;height&quot;:294.25,&quot;left&quot;:50.65,&quot;top&quot;:75.1,&quot;width&quot;:645.1}"/>
</p:tagLst>
</file>

<file path=ppt/tags/tag236.xml><?xml version="1.0" encoding="utf-8"?>
<p:tagLst xmlns:p="http://schemas.openxmlformats.org/presentationml/2006/main">
  <p:tag name="AS_UNIQUEID" val="4953"/>
  <p:tag name="KSO_WM_DIAGRAM_VIRTUALLY_FRAME" val="{&quot;height&quot;:294.25,&quot;left&quot;:50.65,&quot;top&quot;:75.1,&quot;width&quot;:645.1}"/>
</p:tagLst>
</file>

<file path=ppt/tags/tag237.xml><?xml version="1.0" encoding="utf-8"?>
<p:tagLst xmlns:p="http://schemas.openxmlformats.org/presentationml/2006/main">
  <p:tag name="AS_UNIQUEID" val="4954"/>
  <p:tag name="KSO_WM_DIAGRAM_VIRTUALLY_FRAME" val="{&quot;height&quot;:294.25,&quot;left&quot;:50.65,&quot;top&quot;:75.1,&quot;width&quot;:645.1}"/>
</p:tagLst>
</file>

<file path=ppt/tags/tag238.xml><?xml version="1.0" encoding="utf-8"?>
<p:tagLst xmlns:p="http://schemas.openxmlformats.org/presentationml/2006/main">
  <p:tag name="AS_UNIQUEID" val="4955"/>
  <p:tag name="KSO_WM_DIAGRAM_VIRTUALLY_FRAME" val="{&quot;height&quot;:294.25,&quot;left&quot;:50.65,&quot;top&quot;:75.1,&quot;width&quot;:645.1}"/>
</p:tagLst>
</file>

<file path=ppt/tags/tag239.xml><?xml version="1.0" encoding="utf-8"?>
<p:tagLst xmlns:p="http://schemas.openxmlformats.org/presentationml/2006/main">
  <p:tag name="AS_UNIQUEID" val="4956"/>
  <p:tag name="KSO_WM_DIAGRAM_VIRTUALLY_FRAME" val="{&quot;height&quot;:294.25,&quot;left&quot;:50.65,&quot;top&quot;:75.1,&quot;width&quot;:645.1}"/>
</p:tagLst>
</file>

<file path=ppt/tags/tag24.xml><?xml version="1.0" encoding="utf-8"?>
<p:tagLst xmlns:p="http://schemas.openxmlformats.org/presentationml/2006/main">
  <p:tag name="AS_UNIQUEID" val="4773"/>
</p:tagLst>
</file>

<file path=ppt/tags/tag240.xml><?xml version="1.0" encoding="utf-8"?>
<p:tagLst xmlns:p="http://schemas.openxmlformats.org/presentationml/2006/main">
  <p:tag name="AS_UNIQUEID" val="4957"/>
  <p:tag name="KSO_WM_DIAGRAM_VIRTUALLY_FRAME" val="{&quot;height&quot;:294.25,&quot;left&quot;:50.65,&quot;top&quot;:75.1,&quot;width&quot;:645.1}"/>
</p:tagLst>
</file>

<file path=ppt/tags/tag241.xml><?xml version="1.0" encoding="utf-8"?>
<p:tagLst xmlns:p="http://schemas.openxmlformats.org/presentationml/2006/main">
  <p:tag name="AS_UNIQUEID" val="4958"/>
  <p:tag name="KSO_WM_DIAGRAM_VIRTUALLY_FRAME" val="{&quot;height&quot;:294.25,&quot;left&quot;:50.65,&quot;top&quot;:75.1,&quot;width&quot;:645.1}"/>
</p:tagLst>
</file>

<file path=ppt/tags/tag242.xml><?xml version="1.0" encoding="utf-8"?>
<p:tagLst xmlns:p="http://schemas.openxmlformats.org/presentationml/2006/main">
  <p:tag name="AS_UNIQUEID" val="4959"/>
  <p:tag name="KSO_WM_BEAUTIFY_FLAG" val=""/>
  <p:tag name="KSO_WM_DIAGRAM_VIRTUALLY_FRAME" val="{&quot;height&quot;:294.25,&quot;left&quot;:50.65,&quot;top&quot;:75.1,&quot;width&quot;:645.1}"/>
</p:tagLst>
</file>

<file path=ppt/tags/tag243.xml><?xml version="1.0" encoding="utf-8"?>
<p:tagLst xmlns:p="http://schemas.openxmlformats.org/presentationml/2006/main">
  <p:tag name="AS_UNIQUEID" val="4960"/>
  <p:tag name="KSO_WM_BEAUTIFY_FLAG" val=""/>
  <p:tag name="KSO_WM_DIAGRAM_VIRTUALLY_FRAME" val="{&quot;height&quot;:294.25,&quot;left&quot;:50.65,&quot;top&quot;:75.1,&quot;width&quot;:645.1}"/>
</p:tagLst>
</file>

<file path=ppt/tags/tag244.xml><?xml version="1.0" encoding="utf-8"?>
<p:tagLst xmlns:p="http://schemas.openxmlformats.org/presentationml/2006/main">
  <p:tag name="AS_UNIQUEID" val="4961"/>
</p:tagLst>
</file>

<file path=ppt/tags/tag245.xml><?xml version="1.0" encoding="utf-8"?>
<p:tagLst xmlns:p="http://schemas.openxmlformats.org/presentationml/2006/main">
  <p:tag name="AS_UNIQUEID" val="4962"/>
</p:tagLst>
</file>

<file path=ppt/tags/tag246.xml><?xml version="1.0" encoding="utf-8"?>
<p:tagLst xmlns:p="http://schemas.openxmlformats.org/presentationml/2006/main">
  <p:tag name="AS_UNIQUEID" val="4963"/>
</p:tagLst>
</file>

<file path=ppt/tags/tag247.xml><?xml version="1.0" encoding="utf-8"?>
<p:tagLst xmlns:p="http://schemas.openxmlformats.org/presentationml/2006/main">
  <p:tag name="AS_UNIQUEID" val="2331"/>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248.xml><?xml version="1.0" encoding="utf-8"?>
<p:tagLst xmlns:p="http://schemas.openxmlformats.org/presentationml/2006/main">
  <p:tag name="AS_UNIQUEID" val="4964"/>
</p:tagLst>
</file>

<file path=ppt/tags/tag249.xml><?xml version="1.0" encoding="utf-8"?>
<p:tagLst xmlns:p="http://schemas.openxmlformats.org/presentationml/2006/main">
  <p:tag name="AS_UNIQUEID" val="4965"/>
  <p:tag name="KSO_WM_MEDIACOVER_FLAG" val="1"/>
  <p:tag name="KSO_WM_UNIT_MEDIACOVER_BTN_STATE" val="1"/>
  <p:tag name="KSO_WM_UNIT_MEDIACOVER_BTNRECT" val="0*0*0*0"/>
</p:tagLst>
</file>

<file path=ppt/tags/tag25.xml><?xml version="1.0" encoding="utf-8"?>
<p:tagLst xmlns:p="http://schemas.openxmlformats.org/presentationml/2006/main">
  <p:tag name="AS_UNIQUEID" val="4774"/>
</p:tagLst>
</file>

<file path=ppt/tags/tag250.xml><?xml version="1.0" encoding="utf-8"?>
<p:tagLst xmlns:p="http://schemas.openxmlformats.org/presentationml/2006/main">
  <p:tag name="AS_UNIQUEID" val="5070"/>
</p:tagLst>
</file>

<file path=ppt/tags/tag251.xml><?xml version="1.0" encoding="utf-8"?>
<p:tagLst xmlns:p="http://schemas.openxmlformats.org/presentationml/2006/main">
  <p:tag name="AS_UNIQUEID" val="4966"/>
</p:tagLst>
</file>

<file path=ppt/tags/tag252.xml><?xml version="1.0" encoding="utf-8"?>
<p:tagLst xmlns:p="http://schemas.openxmlformats.org/presentationml/2006/main">
  <p:tag name="AS_UNIQUEID" val="4967"/>
</p:tagLst>
</file>

<file path=ppt/tags/tag253.xml><?xml version="1.0" encoding="utf-8"?>
<p:tagLst xmlns:p="http://schemas.openxmlformats.org/presentationml/2006/main">
  <p:tag name="AS_UNIQUEID" val="4968"/>
</p:tagLst>
</file>

<file path=ppt/tags/tag254.xml><?xml version="1.0" encoding="utf-8"?>
<p:tagLst xmlns:p="http://schemas.openxmlformats.org/presentationml/2006/main">
  <p:tag name="AS_UNIQUEID" val="4969"/>
</p:tagLst>
</file>

<file path=ppt/tags/tag255.xml><?xml version="1.0" encoding="utf-8"?>
<p:tagLst xmlns:p="http://schemas.openxmlformats.org/presentationml/2006/main">
  <p:tag name="AS_UNIQUEID" val="4970"/>
</p:tagLst>
</file>

<file path=ppt/tags/tag256.xml><?xml version="1.0" encoding="utf-8"?>
<p:tagLst xmlns:p="http://schemas.openxmlformats.org/presentationml/2006/main">
  <p:tag name="AS_UNIQUEID" val="4971"/>
</p:tagLst>
</file>

<file path=ppt/tags/tag257.xml><?xml version="1.0" encoding="utf-8"?>
<p:tagLst xmlns:p="http://schemas.openxmlformats.org/presentationml/2006/main">
  <p:tag name="AS_UNIQUEID" val="4709"/>
</p:tagLst>
</file>

<file path=ppt/tags/tag258.xml><?xml version="1.0" encoding="utf-8"?>
<p:tagLst xmlns:p="http://schemas.openxmlformats.org/presentationml/2006/main">
  <p:tag name="AS_UNIQUEID" val="4710"/>
</p:tagLst>
</file>

<file path=ppt/tags/tag259.xml><?xml version="1.0" encoding="utf-8"?>
<p:tagLst xmlns:p="http://schemas.openxmlformats.org/presentationml/2006/main">
  <p:tag name="AS_UNIQUEID" val="4711"/>
  <p:tag name="KSO_WM_BEAUTIFY_FLAG" val=""/>
</p:tagLst>
</file>

<file path=ppt/tags/tag26.xml><?xml version="1.0" encoding="utf-8"?>
<p:tagLst xmlns:p="http://schemas.openxmlformats.org/presentationml/2006/main">
  <p:tag name="AS_UNIQUEID" val="4775"/>
</p:tagLst>
</file>

<file path=ppt/tags/tag260.xml><?xml version="1.0" encoding="utf-8"?>
<p:tagLst xmlns:p="http://schemas.openxmlformats.org/presentationml/2006/main">
  <p:tag name="AS_UNIQUEID" val="4972"/>
</p:tagLst>
</file>

<file path=ppt/tags/tag261.xml><?xml version="1.0" encoding="utf-8"?>
<p:tagLst xmlns:p="http://schemas.openxmlformats.org/presentationml/2006/main">
  <p:tag name="AS_UNIQUEID" val="235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62.xml><?xml version="1.0" encoding="utf-8"?>
<p:tagLst xmlns:p="http://schemas.openxmlformats.org/presentationml/2006/main">
  <p:tag name="AS_UNIQUEID" val="4973"/>
  <p:tag name="KSO_WM_BEAUTIFY_FLAG" val=""/>
</p:tagLst>
</file>

<file path=ppt/tags/tag263.xml><?xml version="1.0" encoding="utf-8"?>
<p:tagLst xmlns:p="http://schemas.openxmlformats.org/presentationml/2006/main">
  <p:tag name="AS_UNIQUEID" val="4974"/>
</p:tagLst>
</file>

<file path=ppt/tags/tag264.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65.xml><?xml version="1.0" encoding="utf-8"?>
<p:tagLst xmlns:p="http://schemas.openxmlformats.org/presentationml/2006/main">
  <p:tag name="AS_UNIQUEID" val="4975"/>
</p:tagLst>
</file>

<file path=ppt/tags/tag266.xml><?xml version="1.0" encoding="utf-8"?>
<p:tagLst xmlns:p="http://schemas.openxmlformats.org/presentationml/2006/main">
  <p:tag name="AS_UNIQUEID" val="4976"/>
  <p:tag name="KSO_WM_BEAUTIFY_FLAG" val=""/>
</p:tagLst>
</file>

<file path=ppt/tags/tag267.xml><?xml version="1.0" encoding="utf-8"?>
<p:tagLst xmlns:p="http://schemas.openxmlformats.org/presentationml/2006/main">
  <p:tag name="AS_UNIQUEID" val="4977"/>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268.xml><?xml version="1.0" encoding="utf-8"?>
<p:tagLst xmlns:p="http://schemas.openxmlformats.org/presentationml/2006/main">
  <p:tag name="AS_UNIQUEID" val="4978"/>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69.xml><?xml version="1.0" encoding="utf-8"?>
<p:tagLst xmlns:p="http://schemas.openxmlformats.org/presentationml/2006/main">
  <p:tag name="AS_UNIQUEID" val="4667"/>
</p:tagLst>
</file>

<file path=ppt/tags/tag27.xml><?xml version="1.0" encoding="utf-8"?>
<p:tagLst xmlns:p="http://schemas.openxmlformats.org/presentationml/2006/main">
  <p:tag name="AS_UNIQUEID" val="4776"/>
</p:tagLst>
</file>

<file path=ppt/tags/tag270.xml><?xml version="1.0" encoding="utf-8"?>
<p:tagLst xmlns:p="http://schemas.openxmlformats.org/presentationml/2006/main">
  <p:tag name="AS_UNIQUEID" val="4668"/>
</p:tagLst>
</file>

<file path=ppt/tags/tag271.xml><?xml version="1.0" encoding="utf-8"?>
<p:tagLst xmlns:p="http://schemas.openxmlformats.org/presentationml/2006/main">
  <p:tag name="AS_UNIQUEID" val="4979"/>
</p:tagLst>
</file>

<file path=ppt/tags/tag272.xml><?xml version="1.0" encoding="utf-8"?>
<p:tagLst xmlns:p="http://schemas.openxmlformats.org/presentationml/2006/main">
  <p:tag name="AS_UNIQUEID" val="4980"/>
</p:tagLst>
</file>

<file path=ppt/tags/tag273.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74.xml><?xml version="1.0" encoding="utf-8"?>
<p:tagLst xmlns:p="http://schemas.openxmlformats.org/presentationml/2006/main">
  <p:tag name="AS_UNIQUEID" val="4981"/>
</p:tagLst>
</file>

<file path=ppt/tags/tag275.xml><?xml version="1.0" encoding="utf-8"?>
<p:tagLst xmlns:p="http://schemas.openxmlformats.org/presentationml/2006/main">
  <p:tag name="AS_UNIQUEID" val="4982"/>
  <p:tag name="KSO_WM_BEAUTIFY_FLAG" val=""/>
</p:tagLst>
</file>

<file path=ppt/tags/tag276.xml><?xml version="1.0" encoding="utf-8"?>
<p:tagLst xmlns:p="http://schemas.openxmlformats.org/presentationml/2006/main">
  <p:tag name="AS_UNIQUEID" val="4983"/>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277.xml><?xml version="1.0" encoding="utf-8"?>
<p:tagLst xmlns:p="http://schemas.openxmlformats.org/presentationml/2006/main">
  <p:tag name="AS_UNIQUEID" val="498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78.xml><?xml version="1.0" encoding="utf-8"?>
<p:tagLst xmlns:p="http://schemas.openxmlformats.org/presentationml/2006/main">
  <p:tag name="AS_UNIQUEID" val="4985"/>
</p:tagLst>
</file>

<file path=ppt/tags/tag279.xml><?xml version="1.0" encoding="utf-8"?>
<p:tagLst xmlns:p="http://schemas.openxmlformats.org/presentationml/2006/main">
  <p:tag name="AS_UNIQUEID" val="4986"/>
</p:tagLst>
</file>

<file path=ppt/tags/tag28.xml><?xml version="1.0" encoding="utf-8"?>
<p:tagLst xmlns:p="http://schemas.openxmlformats.org/presentationml/2006/main">
  <p:tag name="AS_UNIQUEID" val="4777"/>
</p:tagLst>
</file>

<file path=ppt/tags/tag280.xml><?xml version="1.0" encoding="utf-8"?>
<p:tagLst xmlns:p="http://schemas.openxmlformats.org/presentationml/2006/main">
  <p:tag name="AS_UNIQUEID" val="4987"/>
</p:tagLst>
</file>

<file path=ppt/tags/tag281.xml><?xml version="1.0" encoding="utf-8"?>
<p:tagLst xmlns:p="http://schemas.openxmlformats.org/presentationml/2006/main">
  <p:tag name="AS_UNIQUEID" val="4988"/>
</p:tagLst>
</file>

<file path=ppt/tags/tag282.xml><?xml version="1.0" encoding="utf-8"?>
<p:tagLst xmlns:p="http://schemas.openxmlformats.org/presentationml/2006/main">
  <p:tag name="AS_UNIQUEID" val="4989"/>
</p:tagLst>
</file>

<file path=ppt/tags/tag283.xml><?xml version="1.0" encoding="utf-8"?>
<p:tagLst xmlns:p="http://schemas.openxmlformats.org/presentationml/2006/main">
  <p:tag name="AS_UNIQUEID" val="4990"/>
</p:tagLst>
</file>

<file path=ppt/tags/tag284.xml><?xml version="1.0" encoding="utf-8"?>
<p:tagLst xmlns:p="http://schemas.openxmlformats.org/presentationml/2006/main">
  <p:tag name="AS_UNIQUEID" val="4991"/>
</p:tagLst>
</file>

<file path=ppt/tags/tag285.xml><?xml version="1.0" encoding="utf-8"?>
<p:tagLst xmlns:p="http://schemas.openxmlformats.org/presentationml/2006/main">
  <p:tag name="AS_UNIQUEID" val="4992"/>
</p:tagLst>
</file>

<file path=ppt/tags/tag286.xml><?xml version="1.0" encoding="utf-8"?>
<p:tagLst xmlns:p="http://schemas.openxmlformats.org/presentationml/2006/main">
  <p:tag name="AS_UNIQUEID" val="4993"/>
</p:tagLst>
</file>

<file path=ppt/tags/tag287.xml><?xml version="1.0" encoding="utf-8"?>
<p:tagLst xmlns:p="http://schemas.openxmlformats.org/presentationml/2006/main">
  <p:tag name="AS_UNIQUEID" val="4994"/>
</p:tagLst>
</file>

<file path=ppt/tags/tag288.xml><?xml version="1.0" encoding="utf-8"?>
<p:tagLst xmlns:p="http://schemas.openxmlformats.org/presentationml/2006/main">
  <p:tag name="AS_UNIQUEID" val="4995"/>
</p:tagLst>
</file>

<file path=ppt/tags/tag289.xml><?xml version="1.0" encoding="utf-8"?>
<p:tagLst xmlns:p="http://schemas.openxmlformats.org/presentationml/2006/main">
  <p:tag name="AS_UNIQUEID" val="595"/>
</p:tagLst>
</file>

<file path=ppt/tags/tag29.xml><?xml version="1.0" encoding="utf-8"?>
<p:tagLst xmlns:p="http://schemas.openxmlformats.org/presentationml/2006/main">
  <p:tag name="AS_UNIQUEID" val="4778"/>
</p:tagLst>
</file>

<file path=ppt/tags/tag290.xml><?xml version="1.0" encoding="utf-8"?>
<p:tagLst xmlns:p="http://schemas.openxmlformats.org/presentationml/2006/main">
  <p:tag name="AS_UNIQUEID" val="4996"/>
</p:tagLst>
</file>

<file path=ppt/tags/tag291.xml><?xml version="1.0" encoding="utf-8"?>
<p:tagLst xmlns:p="http://schemas.openxmlformats.org/presentationml/2006/main">
  <p:tag name="AS_UNIQUEID" val="4997"/>
</p:tagLst>
</file>

<file path=ppt/tags/tag292.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93.xml><?xml version="1.0" encoding="utf-8"?>
<p:tagLst xmlns:p="http://schemas.openxmlformats.org/presentationml/2006/main">
  <p:tag name="AS_UNIQUEID" val="4998"/>
</p:tagLst>
</file>

<file path=ppt/tags/tag294.xml><?xml version="1.0" encoding="utf-8"?>
<p:tagLst xmlns:p="http://schemas.openxmlformats.org/presentationml/2006/main">
  <p:tag name="AS_UNIQUEID" val="4999"/>
  <p:tag name="KSO_WM_BEAUTIFY_FLAG" val=""/>
</p:tagLst>
</file>

<file path=ppt/tags/tag295.xml><?xml version="1.0" encoding="utf-8"?>
<p:tagLst xmlns:p="http://schemas.openxmlformats.org/presentationml/2006/main">
  <p:tag name="AS_UNIQUEID" val="500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296.xml><?xml version="1.0" encoding="utf-8"?>
<p:tagLst xmlns:p="http://schemas.openxmlformats.org/presentationml/2006/main">
  <p:tag name="AS_UNIQUEID" val="5001"/>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97.xml><?xml version="1.0" encoding="utf-8"?>
<p:tagLst xmlns:p="http://schemas.openxmlformats.org/presentationml/2006/main">
  <p:tag name="AS_UNIQUEID" val="5002"/>
</p:tagLst>
</file>

<file path=ppt/tags/tag298.xml><?xml version="1.0" encoding="utf-8"?>
<p:tagLst xmlns:p="http://schemas.openxmlformats.org/presentationml/2006/main">
  <p:tag name="AS_UNIQUEID" val="588"/>
</p:tagLst>
</file>

<file path=ppt/tags/tag299.xml><?xml version="1.0" encoding="utf-8"?>
<p:tagLst xmlns:p="http://schemas.openxmlformats.org/presentationml/2006/main">
  <p:tag name="AS_UNIQUEID" val="589"/>
</p:tagLst>
</file>

<file path=ppt/tags/tag3.xml><?xml version="1.0" encoding="utf-8"?>
<p:tagLst xmlns:p="http://schemas.openxmlformats.org/presentationml/2006/main">
  <p:tag name="AS_UNIQUEID" val="4758"/>
</p:tagLst>
</file>

<file path=ppt/tags/tag30.xml><?xml version="1.0" encoding="utf-8"?>
<p:tagLst xmlns:p="http://schemas.openxmlformats.org/presentationml/2006/main">
  <p:tag name="AS_UNIQUEID" val="4779"/>
</p:tagLst>
</file>

<file path=ppt/tags/tag300.xml><?xml version="1.0" encoding="utf-8"?>
<p:tagLst xmlns:p="http://schemas.openxmlformats.org/presentationml/2006/main">
  <p:tag name="AS_UNIQUEID" val="590"/>
</p:tagLst>
</file>

<file path=ppt/tags/tag301.xml><?xml version="1.0" encoding="utf-8"?>
<p:tagLst xmlns:p="http://schemas.openxmlformats.org/presentationml/2006/main">
  <p:tag name="AS_UNIQUEID" val="591"/>
</p:tagLst>
</file>

<file path=ppt/tags/tag302.xml><?xml version="1.0" encoding="utf-8"?>
<p:tagLst xmlns:p="http://schemas.openxmlformats.org/presentationml/2006/main">
  <p:tag name="AS_UNIQUEID" val="592"/>
</p:tagLst>
</file>

<file path=ppt/tags/tag303.xml><?xml version="1.0" encoding="utf-8"?>
<p:tagLst xmlns:p="http://schemas.openxmlformats.org/presentationml/2006/main">
  <p:tag name="AS_UNIQUEID" val="593"/>
</p:tagLst>
</file>

<file path=ppt/tags/tag304.xml><?xml version="1.0" encoding="utf-8"?>
<p:tagLst xmlns:p="http://schemas.openxmlformats.org/presentationml/2006/main">
  <p:tag name="AS_UNIQUEID" val="594"/>
</p:tagLst>
</file>

<file path=ppt/tags/tag305.xml><?xml version="1.0" encoding="utf-8"?>
<p:tagLst xmlns:p="http://schemas.openxmlformats.org/presentationml/2006/main">
  <p:tag name="AS_UNIQUEID" val="595"/>
</p:tagLst>
</file>

<file path=ppt/tags/tag306.xml><?xml version="1.0" encoding="utf-8"?>
<p:tagLst xmlns:p="http://schemas.openxmlformats.org/presentationml/2006/main">
  <p:tag name="AS_UNIQUEID" val="596"/>
</p:tagLst>
</file>

<file path=ppt/tags/tag307.xml><?xml version="1.0" encoding="utf-8"?>
<p:tagLst xmlns:p="http://schemas.openxmlformats.org/presentationml/2006/main">
  <p:tag name="AS_UNIQUEID" val="597"/>
</p:tagLst>
</file>

<file path=ppt/tags/tag308.xml><?xml version="1.0" encoding="utf-8"?>
<p:tagLst xmlns:p="http://schemas.openxmlformats.org/presentationml/2006/main">
  <p:tag name="AS_UNIQUEID" val="598"/>
</p:tagLst>
</file>

<file path=ppt/tags/tag309.xml><?xml version="1.0" encoding="utf-8"?>
<p:tagLst xmlns:p="http://schemas.openxmlformats.org/presentationml/2006/main">
  <p:tag name="AS_UNIQUEID" val="599"/>
</p:tagLst>
</file>

<file path=ppt/tags/tag31.xml><?xml version="1.0" encoding="utf-8"?>
<p:tagLst xmlns:p="http://schemas.openxmlformats.org/presentationml/2006/main">
  <p:tag name="AS_UNIQUEID" val="4780"/>
</p:tagLst>
</file>

<file path=ppt/tags/tag310.xml><?xml version="1.0" encoding="utf-8"?>
<p:tagLst xmlns:p="http://schemas.openxmlformats.org/presentationml/2006/main">
  <p:tag name="AS_UNIQUEID" val="600"/>
</p:tagLst>
</file>

<file path=ppt/tags/tag311.xml><?xml version="1.0" encoding="utf-8"?>
<p:tagLst xmlns:p="http://schemas.openxmlformats.org/presentationml/2006/main">
  <p:tag name="AS_UNIQUEID" val="601"/>
</p:tagLst>
</file>

<file path=ppt/tags/tag312.xml><?xml version="1.0" encoding="utf-8"?>
<p:tagLst xmlns:p="http://schemas.openxmlformats.org/presentationml/2006/main">
  <p:tag name="AS_UNIQUEID" val="602"/>
</p:tagLst>
</file>

<file path=ppt/tags/tag313.xml><?xml version="1.0" encoding="utf-8"?>
<p:tagLst xmlns:p="http://schemas.openxmlformats.org/presentationml/2006/main">
  <p:tag name="AS_UNIQUEID" val="603"/>
</p:tagLst>
</file>

<file path=ppt/tags/tag314.xml><?xml version="1.0" encoding="utf-8"?>
<p:tagLst xmlns:p="http://schemas.openxmlformats.org/presentationml/2006/main">
  <p:tag name="AS_UNIQUEID" val="604"/>
</p:tagLst>
</file>

<file path=ppt/tags/tag315.xml><?xml version="1.0" encoding="utf-8"?>
<p:tagLst xmlns:p="http://schemas.openxmlformats.org/presentationml/2006/main">
  <p:tag name="AS_UNIQUEID" val="605"/>
</p:tagLst>
</file>

<file path=ppt/tags/tag316.xml><?xml version="1.0" encoding="utf-8"?>
<p:tagLst xmlns:p="http://schemas.openxmlformats.org/presentationml/2006/main">
  <p:tag name="AS_UNIQUEID" val="606"/>
</p:tagLst>
</file>

<file path=ppt/tags/tag317.xml><?xml version="1.0" encoding="utf-8"?>
<p:tagLst xmlns:p="http://schemas.openxmlformats.org/presentationml/2006/main">
  <p:tag name="AS_UNIQUEID" val="607"/>
</p:tagLst>
</file>

<file path=ppt/tags/tag318.xml><?xml version="1.0" encoding="utf-8"?>
<p:tagLst xmlns:p="http://schemas.openxmlformats.org/presentationml/2006/main">
  <p:tag name="AS_UNIQUEID" val="608"/>
</p:tagLst>
</file>

<file path=ppt/tags/tag319.xml><?xml version="1.0" encoding="utf-8"?>
<p:tagLst xmlns:p="http://schemas.openxmlformats.org/presentationml/2006/main">
  <p:tag name="AS_UNIQUEID" val="5003"/>
</p:tagLst>
</file>

<file path=ppt/tags/tag32.xml><?xml version="1.0" encoding="utf-8"?>
<p:tagLst xmlns:p="http://schemas.openxmlformats.org/presentationml/2006/main">
  <p:tag name="AS_UNIQUEID" val="4781"/>
</p:tagLst>
</file>

<file path=ppt/tags/tag320.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21.xml><?xml version="1.0" encoding="utf-8"?>
<p:tagLst xmlns:p="http://schemas.openxmlformats.org/presentationml/2006/main">
  <p:tag name="AS_UNIQUEID" val="5004"/>
</p:tagLst>
</file>

<file path=ppt/tags/tag322.xml><?xml version="1.0" encoding="utf-8"?>
<p:tagLst xmlns:p="http://schemas.openxmlformats.org/presentationml/2006/main">
  <p:tag name="AS_UNIQUEID" val="5005"/>
  <p:tag name="KSO_WM_BEAUTIFY_FLAG" val=""/>
</p:tagLst>
</file>

<file path=ppt/tags/tag323.xml><?xml version="1.0" encoding="utf-8"?>
<p:tagLst xmlns:p="http://schemas.openxmlformats.org/presentationml/2006/main">
  <p:tag name="AS_UNIQUEID" val="5006"/>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24.xml><?xml version="1.0" encoding="utf-8"?>
<p:tagLst xmlns:p="http://schemas.openxmlformats.org/presentationml/2006/main">
  <p:tag name="AS_UNIQUEID" val="5007"/>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25.xml><?xml version="1.0" encoding="utf-8"?>
<p:tagLst xmlns:p="http://schemas.openxmlformats.org/presentationml/2006/main">
  <p:tag name="AS_UNIQUEID" val="4739"/>
</p:tagLst>
</file>

<file path=ppt/tags/tag326.xml><?xml version="1.0" encoding="utf-8"?>
<p:tagLst xmlns:p="http://schemas.openxmlformats.org/presentationml/2006/main">
  <p:tag name="AS_UNIQUEID" val="504"/>
</p:tagLst>
</file>

<file path=ppt/tags/tag327.xml><?xml version="1.0" encoding="utf-8"?>
<p:tagLst xmlns:p="http://schemas.openxmlformats.org/presentationml/2006/main">
  <p:tag name="AS_UNIQUEID" val="565"/>
</p:tagLst>
</file>

<file path=ppt/tags/tag328.xml><?xml version="1.0" encoding="utf-8"?>
<p:tagLst xmlns:p="http://schemas.openxmlformats.org/presentationml/2006/main">
  <p:tag name="AS_UNIQUEID" val="5008"/>
</p:tagLst>
</file>

<file path=ppt/tags/tag329.xml><?xml version="1.0" encoding="utf-8"?>
<p:tagLst xmlns:p="http://schemas.openxmlformats.org/presentationml/2006/main">
  <p:tag name="AS_UNIQUEID" val="5009"/>
</p:tagLst>
</file>

<file path=ppt/tags/tag33.xml><?xml version="1.0" encoding="utf-8"?>
<p:tagLst xmlns:p="http://schemas.openxmlformats.org/presentationml/2006/main">
  <p:tag name="AS_UNIQUEID" val="4782"/>
</p:tagLst>
</file>

<file path=ppt/tags/tag330.xml><?xml version="1.0" encoding="utf-8"?>
<p:tagLst xmlns:p="http://schemas.openxmlformats.org/presentationml/2006/main">
  <p:tag name="AS_UNIQUEID" val="606"/>
</p:tagLst>
</file>

<file path=ppt/tags/tag331.xml><?xml version="1.0" encoding="utf-8"?>
<p:tagLst xmlns:p="http://schemas.openxmlformats.org/presentationml/2006/main">
  <p:tag name="AS_UNIQUEID" val="5010"/>
</p:tagLst>
</file>

<file path=ppt/tags/tag332.xml><?xml version="1.0" encoding="utf-8"?>
<p:tagLst xmlns:p="http://schemas.openxmlformats.org/presentationml/2006/main">
  <p:tag name="AS_UNIQUEID" val="5011"/>
</p:tagLst>
</file>

<file path=ppt/tags/tag333.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34.xml><?xml version="1.0" encoding="utf-8"?>
<p:tagLst xmlns:p="http://schemas.openxmlformats.org/presentationml/2006/main">
  <p:tag name="AS_UNIQUEID" val="5012"/>
</p:tagLst>
</file>

<file path=ppt/tags/tag335.xml><?xml version="1.0" encoding="utf-8"?>
<p:tagLst xmlns:p="http://schemas.openxmlformats.org/presentationml/2006/main">
  <p:tag name="AS_UNIQUEID" val="5013"/>
  <p:tag name="KSO_WM_BEAUTIFY_FLAG" val=""/>
</p:tagLst>
</file>

<file path=ppt/tags/tag336.xml><?xml version="1.0" encoding="utf-8"?>
<p:tagLst xmlns:p="http://schemas.openxmlformats.org/presentationml/2006/main">
  <p:tag name="AS_UNIQUEID" val="501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37.xml><?xml version="1.0" encoding="utf-8"?>
<p:tagLst xmlns:p="http://schemas.openxmlformats.org/presentationml/2006/main">
  <p:tag name="AS_UNIQUEID" val="5015"/>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38.xml><?xml version="1.0" encoding="utf-8"?>
<p:tagLst xmlns:p="http://schemas.openxmlformats.org/presentationml/2006/main">
  <p:tag name="AS_UNIQUEID" val="5016"/>
</p:tagLst>
</file>

<file path=ppt/tags/tag339.xml><?xml version="1.0" encoding="utf-8"?>
<p:tagLst xmlns:p="http://schemas.openxmlformats.org/presentationml/2006/main">
  <p:tag name="AS_UNIQUEID" val="5017"/>
</p:tagLst>
</file>

<file path=ppt/tags/tag34.xml><?xml version="1.0" encoding="utf-8"?>
<p:tagLst xmlns:p="http://schemas.openxmlformats.org/presentationml/2006/main">
  <p:tag name="AS_UNIQUEID" val="4783"/>
</p:tagLst>
</file>

<file path=ppt/tags/tag340.xml><?xml version="1.0" encoding="utf-8"?>
<p:tagLst xmlns:p="http://schemas.openxmlformats.org/presentationml/2006/main">
  <p:tag name="AS_UNIQUEID" val="5018"/>
</p:tagLst>
</file>

<file path=ppt/tags/tag341.xml><?xml version="1.0" encoding="utf-8"?>
<p:tagLst xmlns:p="http://schemas.openxmlformats.org/presentationml/2006/main">
  <p:tag name="AS_UNIQUEID" val="606"/>
</p:tagLst>
</file>

<file path=ppt/tags/tag342.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43.xml><?xml version="1.0" encoding="utf-8"?>
<p:tagLst xmlns:p="http://schemas.openxmlformats.org/presentationml/2006/main">
  <p:tag name="AS_UNIQUEID" val="5019"/>
</p:tagLst>
</file>

<file path=ppt/tags/tag344.xml><?xml version="1.0" encoding="utf-8"?>
<p:tagLst xmlns:p="http://schemas.openxmlformats.org/presentationml/2006/main">
  <p:tag name="AS_UNIQUEID" val="5020"/>
  <p:tag name="KSO_WM_BEAUTIFY_FLAG" val=""/>
</p:tagLst>
</file>

<file path=ppt/tags/tag345.xml><?xml version="1.0" encoding="utf-8"?>
<p:tagLst xmlns:p="http://schemas.openxmlformats.org/presentationml/2006/main">
  <p:tag name="AS_UNIQUEID" val="5021"/>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46.xml><?xml version="1.0" encoding="utf-8"?>
<p:tagLst xmlns:p="http://schemas.openxmlformats.org/presentationml/2006/main">
  <p:tag name="AS_UNIQUEID" val="5022"/>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47.xml><?xml version="1.0" encoding="utf-8"?>
<p:tagLst xmlns:p="http://schemas.openxmlformats.org/presentationml/2006/main">
  <p:tag name="AS_UNIQUEID" val="5023"/>
</p:tagLst>
</file>

<file path=ppt/tags/tag348.xml><?xml version="1.0" encoding="utf-8"?>
<p:tagLst xmlns:p="http://schemas.openxmlformats.org/presentationml/2006/main">
  <p:tag name="AS_UNIQUEID" val="5024"/>
</p:tagLst>
</file>

<file path=ppt/tags/tag349.xml><?xml version="1.0" encoding="utf-8"?>
<p:tagLst xmlns:p="http://schemas.openxmlformats.org/presentationml/2006/main">
  <p:tag name="AS_UNIQUEID" val="5025"/>
</p:tagLst>
</file>

<file path=ppt/tags/tag35.xml><?xml version="1.0" encoding="utf-8"?>
<p:tagLst xmlns:p="http://schemas.openxmlformats.org/presentationml/2006/main">
  <p:tag name="AS_UNIQUEID" val="4784"/>
</p:tagLst>
</file>

<file path=ppt/tags/tag350.xml><?xml version="1.0" encoding="utf-8"?>
<p:tagLst xmlns:p="http://schemas.openxmlformats.org/presentationml/2006/main">
  <p:tag name="AS_UNIQUEID" val="606"/>
</p:tagLst>
</file>

<file path=ppt/tags/tag351.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52.xml><?xml version="1.0" encoding="utf-8"?>
<p:tagLst xmlns:p="http://schemas.openxmlformats.org/presentationml/2006/main">
  <p:tag name="AS_UNIQUEID" val="5026"/>
</p:tagLst>
</file>

<file path=ppt/tags/tag353.xml><?xml version="1.0" encoding="utf-8"?>
<p:tagLst xmlns:p="http://schemas.openxmlformats.org/presentationml/2006/main">
  <p:tag name="AS_UNIQUEID" val="5027"/>
  <p:tag name="KSO_WM_BEAUTIFY_FLAG" val=""/>
</p:tagLst>
</file>

<file path=ppt/tags/tag354.xml><?xml version="1.0" encoding="utf-8"?>
<p:tagLst xmlns:p="http://schemas.openxmlformats.org/presentationml/2006/main">
  <p:tag name="AS_UNIQUEID" val="5028"/>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55.xml><?xml version="1.0" encoding="utf-8"?>
<p:tagLst xmlns:p="http://schemas.openxmlformats.org/presentationml/2006/main">
  <p:tag name="AS_UNIQUEID" val="5029"/>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56.xml><?xml version="1.0" encoding="utf-8"?>
<p:tagLst xmlns:p="http://schemas.openxmlformats.org/presentationml/2006/main">
  <p:tag name="AS_UNIQUEID" val="5030"/>
</p:tagLst>
</file>

<file path=ppt/tags/tag357.xml><?xml version="1.0" encoding="utf-8"?>
<p:tagLst xmlns:p="http://schemas.openxmlformats.org/presentationml/2006/main">
  <p:tag name="AS_UNIQUEID" val="922"/>
</p:tagLst>
</file>

<file path=ppt/tags/tag358.xml><?xml version="1.0" encoding="utf-8"?>
<p:tagLst xmlns:p="http://schemas.openxmlformats.org/presentationml/2006/main">
  <p:tag name="AS_UNIQUEID" val="4754"/>
</p:tagLst>
</file>

<file path=ppt/tags/tag359.xml><?xml version="1.0" encoding="utf-8"?>
<p:tagLst xmlns:p="http://schemas.openxmlformats.org/presentationml/2006/main">
  <p:tag name="AS_UNIQUEID" val="4755"/>
</p:tagLst>
</file>

<file path=ppt/tags/tag36.xml><?xml version="1.0" encoding="utf-8"?>
<p:tagLst xmlns:p="http://schemas.openxmlformats.org/presentationml/2006/main">
  <p:tag name="AS_UNIQUEID" val="4785"/>
</p:tagLst>
</file>

<file path=ppt/tags/tag360.xml><?xml version="1.0" encoding="utf-8"?>
<p:tagLst xmlns:p="http://schemas.openxmlformats.org/presentationml/2006/main">
  <p:tag name="AS_UNIQUEID" val="5031"/>
</p:tagLst>
</file>

<file path=ppt/tags/tag361.xml><?xml version="1.0" encoding="utf-8"?>
<p:tagLst xmlns:p="http://schemas.openxmlformats.org/presentationml/2006/main">
  <p:tag name="AS_UNIQUEID" val="5032"/>
</p:tagLst>
</file>

<file path=ppt/tags/tag362.xml><?xml version="1.0" encoding="utf-8"?>
<p:tagLst xmlns:p="http://schemas.openxmlformats.org/presentationml/2006/main">
  <p:tag name="AS_UNIQUEID" val="606"/>
</p:tagLst>
</file>

<file path=ppt/tags/tag363.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64.xml><?xml version="1.0" encoding="utf-8"?>
<p:tagLst xmlns:p="http://schemas.openxmlformats.org/presentationml/2006/main">
  <p:tag name="AS_UNIQUEID" val="5033"/>
</p:tagLst>
</file>

<file path=ppt/tags/tag365.xml><?xml version="1.0" encoding="utf-8"?>
<p:tagLst xmlns:p="http://schemas.openxmlformats.org/presentationml/2006/main">
  <p:tag name="AS_UNIQUEID" val="5034"/>
  <p:tag name="KSO_WM_BEAUTIFY_FLAG" val=""/>
</p:tagLst>
</file>

<file path=ppt/tags/tag366.xml><?xml version="1.0" encoding="utf-8"?>
<p:tagLst xmlns:p="http://schemas.openxmlformats.org/presentationml/2006/main">
  <p:tag name="AS_UNIQUEID" val="5035"/>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67.xml><?xml version="1.0" encoding="utf-8"?>
<p:tagLst xmlns:p="http://schemas.openxmlformats.org/presentationml/2006/main">
  <p:tag name="AS_UNIQUEID" val="5036"/>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68.xml><?xml version="1.0" encoding="utf-8"?>
<p:tagLst xmlns:p="http://schemas.openxmlformats.org/presentationml/2006/main">
  <p:tag name="AS_UNIQUEID" val="948"/>
</p:tagLst>
</file>

<file path=ppt/tags/tag369.xml><?xml version="1.0" encoding="utf-8"?>
<p:tagLst xmlns:p="http://schemas.openxmlformats.org/presentationml/2006/main">
  <p:tag name="AS_UNIQUEID" val="5037"/>
</p:tagLst>
</file>

<file path=ppt/tags/tag37.xml><?xml version="1.0" encoding="utf-8"?>
<p:tagLst xmlns:p="http://schemas.openxmlformats.org/presentationml/2006/main">
  <p:tag name="AS_UNIQUEID" val="4786"/>
</p:tagLst>
</file>

<file path=ppt/tags/tag370.xml><?xml version="1.0" encoding="utf-8"?>
<p:tagLst xmlns:p="http://schemas.openxmlformats.org/presentationml/2006/main">
  <p:tag name="AS_UNIQUEID" val="5038"/>
</p:tagLst>
</file>

<file path=ppt/tags/tag371.xml><?xml version="1.0" encoding="utf-8"?>
<p:tagLst xmlns:p="http://schemas.openxmlformats.org/presentationml/2006/main">
  <p:tag name="AS_UNIQUEID" val="5039"/>
</p:tagLst>
</file>

<file path=ppt/tags/tag372.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73.xml><?xml version="1.0" encoding="utf-8"?>
<p:tagLst xmlns:p="http://schemas.openxmlformats.org/presentationml/2006/main">
  <p:tag name="AS_UNIQUEID" val="5040"/>
</p:tagLst>
</file>

<file path=ppt/tags/tag374.xml><?xml version="1.0" encoding="utf-8"?>
<p:tagLst xmlns:p="http://schemas.openxmlformats.org/presentationml/2006/main">
  <p:tag name="AS_UNIQUEID" val="5041"/>
  <p:tag name="KSO_WM_BEAUTIFY_FLAG" val=""/>
</p:tagLst>
</file>

<file path=ppt/tags/tag375.xml><?xml version="1.0" encoding="utf-8"?>
<p:tagLst xmlns:p="http://schemas.openxmlformats.org/presentationml/2006/main">
  <p:tag name="AS_UNIQUEID" val="5042"/>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76.xml><?xml version="1.0" encoding="utf-8"?>
<p:tagLst xmlns:p="http://schemas.openxmlformats.org/presentationml/2006/main">
  <p:tag name="AS_UNIQUEID" val="5043"/>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77.xml><?xml version="1.0" encoding="utf-8"?>
<p:tagLst xmlns:p="http://schemas.openxmlformats.org/presentationml/2006/main">
  <p:tag name="AS_UNIQUEID" val="5044"/>
</p:tagLst>
</file>

<file path=ppt/tags/tag378.xml><?xml version="1.0" encoding="utf-8"?>
<p:tagLst xmlns:p="http://schemas.openxmlformats.org/presentationml/2006/main">
  <p:tag name="AS_UNIQUEID" val="5045"/>
</p:tagLst>
</file>

<file path=ppt/tags/tag379.xml><?xml version="1.0" encoding="utf-8"?>
<p:tagLst xmlns:p="http://schemas.openxmlformats.org/presentationml/2006/main">
  <p:tag name="AS_UNIQUEID" val="5046"/>
</p:tagLst>
</file>

<file path=ppt/tags/tag38.xml><?xml version="1.0" encoding="utf-8"?>
<p:tagLst xmlns:p="http://schemas.openxmlformats.org/presentationml/2006/main">
  <p:tag name="AS_UNIQUEID" val="4787"/>
</p:tagLst>
</file>

<file path=ppt/tags/tag380.xml><?xml version="1.0" encoding="utf-8"?>
<p:tagLst xmlns:p="http://schemas.openxmlformats.org/presentationml/2006/main">
  <p:tag name="AS_UNIQUEID" val="2384"/>
  <p:tag name="KSO_WM_BEAUTIFY_FLAG" val=""/>
</p:tagLst>
</file>

<file path=ppt/tags/tag381.xml><?xml version="1.0" encoding="utf-8"?>
<p:tagLst xmlns:p="http://schemas.openxmlformats.org/presentationml/2006/main">
  <p:tag name="AS_UNIQUEID" val="2385"/>
  <p:tag name="KSO_WM_BEAUTIFY_FLAG" val=""/>
  <p:tag name="KSO_WM_UNIT_PLACING_PICTURE_USER_VIEWPORT" val="{&quot;height&quot;:1162,&quot;width&quot;:1038}"/>
</p:tagLst>
</file>

<file path=ppt/tags/tag382.xml><?xml version="1.0" encoding="utf-8"?>
<p:tagLst xmlns:p="http://schemas.openxmlformats.org/presentationml/2006/main">
  <p:tag name="AS_UNIQUEID" val="5047"/>
  <p:tag name="KSO_WM_BEAUTIFY_FLAG" val=""/>
</p:tagLst>
</file>

<file path=ppt/tags/tag383.xml><?xml version="1.0" encoding="utf-8"?>
<p:tagLst xmlns:p="http://schemas.openxmlformats.org/presentationml/2006/main">
  <p:tag name="AS_UNIQUEID" val="5048"/>
  <p:tag name="KSO_WM_BEAUTIFY_FLAG" val=""/>
</p:tagLst>
</file>

<file path=ppt/tags/tag384.xml><?xml version="1.0" encoding="utf-8"?>
<p:tagLst xmlns:p="http://schemas.openxmlformats.org/presentationml/2006/main">
  <p:tag name="AS_UNIQUEID" val="4686"/>
  <p:tag name="KSO_WM_DIAGRAM_VIRTUALLY_FRAME" val="{&quot;height&quot;:261.25,&quot;left&quot;:40.6,&quot;top&quot;:89.3,&quot;width&quot;:658.4}"/>
</p:tagLst>
</file>

<file path=ppt/tags/tag385.xml><?xml version="1.0" encoding="utf-8"?>
<p:tagLst xmlns:p="http://schemas.openxmlformats.org/presentationml/2006/main">
  <p:tag name="AS_UNIQUEID" val="5049"/>
</p:tagLst>
</file>

<file path=ppt/tags/tag386.xml><?xml version="1.0" encoding="utf-8"?>
<p:tagLst xmlns:p="http://schemas.openxmlformats.org/presentationml/2006/main">
  <p:tag name="AS_UNIQUEID" val="5050"/>
</p:tagLst>
</file>

<file path=ppt/tags/tag387.xml><?xml version="1.0" encoding="utf-8"?>
<p:tagLst xmlns:p="http://schemas.openxmlformats.org/presentationml/2006/main">
  <p:tag name="AS_UNIQUEID" val="2384"/>
  <p:tag name="KSO_WM_BEAUTIFY_FLAG" val=""/>
</p:tagLst>
</file>

<file path=ppt/tags/tag388.xml><?xml version="1.0" encoding="utf-8"?>
<p:tagLst xmlns:p="http://schemas.openxmlformats.org/presentationml/2006/main">
  <p:tag name="AS_UNIQUEID" val="2385"/>
  <p:tag name="KSO_WM_BEAUTIFY_FLAG" val=""/>
  <p:tag name="KSO_WM_UNIT_PLACING_PICTURE_USER_VIEWPORT" val="{&quot;height&quot;:1162,&quot;width&quot;:1038}"/>
</p:tagLst>
</file>

<file path=ppt/tags/tag389.xml><?xml version="1.0" encoding="utf-8"?>
<p:tagLst xmlns:p="http://schemas.openxmlformats.org/presentationml/2006/main">
  <p:tag name="AS_UNIQUEID" val="5051"/>
  <p:tag name="KSO_WM_BEAUTIFY_FLAG" val=""/>
</p:tagLst>
</file>

<file path=ppt/tags/tag39.xml><?xml version="1.0" encoding="utf-8"?>
<p:tagLst xmlns:p="http://schemas.openxmlformats.org/presentationml/2006/main">
  <p:tag name="AS_UNIQUEID" val="4788"/>
</p:tagLst>
</file>

<file path=ppt/tags/tag390.xml><?xml version="1.0" encoding="utf-8"?>
<p:tagLst xmlns:p="http://schemas.openxmlformats.org/presentationml/2006/main">
  <p:tag name="AS_UNIQUEID" val="5052"/>
  <p:tag name="KSO_WM_BEAUTIFY_FLAG" val=""/>
</p:tagLst>
</file>

<file path=ppt/tags/tag391.xml><?xml version="1.0" encoding="utf-8"?>
<p:tagLst xmlns:p="http://schemas.openxmlformats.org/presentationml/2006/main">
  <p:tag name="AS_UNIQUEID" val="4686"/>
  <p:tag name="KSO_WM_DIAGRAM_VIRTUALLY_FRAME" val="{&quot;height&quot;:261.25,&quot;left&quot;:40.6,&quot;top&quot;:89.3,&quot;width&quot;:658.4}"/>
</p:tagLst>
</file>

<file path=ppt/tags/tag392.xml><?xml version="1.0" encoding="utf-8"?>
<p:tagLst xmlns:p="http://schemas.openxmlformats.org/presentationml/2006/main">
  <p:tag name="AS_UNIQUEID" val="911"/>
</p:tagLst>
</file>

<file path=ppt/tags/tag393.xml><?xml version="1.0" encoding="utf-8"?>
<p:tagLst xmlns:p="http://schemas.openxmlformats.org/presentationml/2006/main">
  <p:tag name="AS_UNIQUEID" val="918"/>
</p:tagLst>
</file>

<file path=ppt/tags/tag394.xml><?xml version="1.0" encoding="utf-8"?>
<p:tagLst xmlns:p="http://schemas.openxmlformats.org/presentationml/2006/main">
  <p:tag name="AS_UNIQUEID" val="926"/>
</p:tagLst>
</file>

<file path=ppt/tags/tag395.xml><?xml version="1.0" encoding="utf-8"?>
<p:tagLst xmlns:p="http://schemas.openxmlformats.org/presentationml/2006/main">
  <p:tag name="AS_UNIQUEID" val="5053"/>
</p:tagLst>
</file>

<file path=ppt/tags/tag396.xml><?xml version="1.0" encoding="utf-8"?>
<p:tagLst xmlns:p="http://schemas.openxmlformats.org/presentationml/2006/main">
  <p:tag name="AS_UNIQUEID" val="927"/>
</p:tagLst>
</file>

<file path=ppt/tags/tag397.xml><?xml version="1.0" encoding="utf-8"?>
<p:tagLst xmlns:p="http://schemas.openxmlformats.org/presentationml/2006/main">
  <p:tag name="AS_UNIQUEID" val="928"/>
</p:tagLst>
</file>

<file path=ppt/tags/tag398.xml><?xml version="1.0" encoding="utf-8"?>
<p:tagLst xmlns:p="http://schemas.openxmlformats.org/presentationml/2006/main">
  <p:tag name="AS_UNIQUEID" val="929"/>
</p:tagLst>
</file>

<file path=ppt/tags/tag399.xml><?xml version="1.0" encoding="utf-8"?>
<p:tagLst xmlns:p="http://schemas.openxmlformats.org/presentationml/2006/main">
  <p:tag name="AS_UNIQUEID" val="930"/>
</p:tagLst>
</file>

<file path=ppt/tags/tag4.xml><?xml version="1.0" encoding="utf-8"?>
<p:tagLst xmlns:p="http://schemas.openxmlformats.org/presentationml/2006/main">
  <p:tag name="AS_UNIQUEID" val="4759"/>
</p:tagLst>
</file>

<file path=ppt/tags/tag40.xml><?xml version="1.0" encoding="utf-8"?>
<p:tagLst xmlns:p="http://schemas.openxmlformats.org/presentationml/2006/main">
  <p:tag name="AS_UNIQUEID" val="4789"/>
</p:tagLst>
</file>

<file path=ppt/tags/tag400.xml><?xml version="1.0" encoding="utf-8"?>
<p:tagLst xmlns:p="http://schemas.openxmlformats.org/presentationml/2006/main">
  <p:tag name="AS_UNIQUEID" val="5054"/>
</p:tagLst>
</file>

<file path=ppt/tags/tag401.xml><?xml version="1.0" encoding="utf-8"?>
<p:tagLst xmlns:p="http://schemas.openxmlformats.org/presentationml/2006/main">
  <p:tag name="AS_UNIQUEID" val="913"/>
</p:tagLst>
</file>

<file path=ppt/tags/tag402.xml><?xml version="1.0" encoding="utf-8"?>
<p:tagLst xmlns:p="http://schemas.openxmlformats.org/presentationml/2006/main">
  <p:tag name="AS_UNIQUEID" val="914"/>
</p:tagLst>
</file>

<file path=ppt/tags/tag403.xml><?xml version="1.0" encoding="utf-8"?>
<p:tagLst xmlns:p="http://schemas.openxmlformats.org/presentationml/2006/main">
  <p:tag name="AS_UNIQUEID" val="915"/>
</p:tagLst>
</file>

<file path=ppt/tags/tag404.xml><?xml version="1.0" encoding="utf-8"?>
<p:tagLst xmlns:p="http://schemas.openxmlformats.org/presentationml/2006/main">
  <p:tag name="AS_UNIQUEID" val="920"/>
</p:tagLst>
</file>

<file path=ppt/tags/tag405.xml><?xml version="1.0" encoding="utf-8"?>
<p:tagLst xmlns:p="http://schemas.openxmlformats.org/presentationml/2006/main">
  <p:tag name="AS_UNIQUEID" val="921"/>
</p:tagLst>
</file>

<file path=ppt/tags/tag406.xml><?xml version="1.0" encoding="utf-8"?>
<p:tagLst xmlns:p="http://schemas.openxmlformats.org/presentationml/2006/main">
  <p:tag name="AS_UNIQUEID" val="922"/>
</p:tagLst>
</file>

<file path=ppt/tags/tag407.xml><?xml version="1.0" encoding="utf-8"?>
<p:tagLst xmlns:p="http://schemas.openxmlformats.org/presentationml/2006/main">
  <p:tag name="AS_UNIQUEID" val="923"/>
</p:tagLst>
</file>

<file path=ppt/tags/tag408.xml><?xml version="1.0" encoding="utf-8"?>
<p:tagLst xmlns:p="http://schemas.openxmlformats.org/presentationml/2006/main">
  <p:tag name="AS_UNIQUEID" val="924"/>
</p:tagLst>
</file>

<file path=ppt/tags/tag409.xml><?xml version="1.0" encoding="utf-8"?>
<p:tagLst xmlns:p="http://schemas.openxmlformats.org/presentationml/2006/main">
  <p:tag name="AS_UNIQUEID" val="925"/>
</p:tagLst>
</file>

<file path=ppt/tags/tag41.xml><?xml version="1.0" encoding="utf-8"?>
<p:tagLst xmlns:p="http://schemas.openxmlformats.org/presentationml/2006/main">
  <p:tag name="AS_UNIQUEID" val="4790"/>
</p:tagLst>
</file>

<file path=ppt/tags/tag410.xml><?xml version="1.0" encoding="utf-8"?>
<p:tagLst xmlns:p="http://schemas.openxmlformats.org/presentationml/2006/main">
  <p:tag name="AS_UNIQUEID" val="932"/>
</p:tagLst>
</file>

<file path=ppt/tags/tag411.xml><?xml version="1.0" encoding="utf-8"?>
<p:tagLst xmlns:p="http://schemas.openxmlformats.org/presentationml/2006/main">
  <p:tag name="AS_UNIQUEID" val="933"/>
</p:tagLst>
</file>

<file path=ppt/tags/tag412.xml><?xml version="1.0" encoding="utf-8"?>
<p:tagLst xmlns:p="http://schemas.openxmlformats.org/presentationml/2006/main">
  <p:tag name="AS_UNIQUEID" val="934"/>
</p:tagLst>
</file>

<file path=ppt/tags/tag413.xml><?xml version="1.0" encoding="utf-8"?>
<p:tagLst xmlns:p="http://schemas.openxmlformats.org/presentationml/2006/main">
  <p:tag name="AS_UNIQUEID" val="5055"/>
</p:tagLst>
</file>

<file path=ppt/tags/tag414.xml><?xml version="1.0" encoding="utf-8"?>
<p:tagLst xmlns:p="http://schemas.openxmlformats.org/presentationml/2006/main">
  <p:tag name="AS_UNIQUEID" val="916"/>
</p:tagLst>
</file>

<file path=ppt/tags/tag415.xml><?xml version="1.0" encoding="utf-8"?>
<p:tagLst xmlns:p="http://schemas.openxmlformats.org/presentationml/2006/main">
  <p:tag name="AS_UNIQUEID" val="917"/>
</p:tagLst>
</file>

<file path=ppt/tags/tag416.xml><?xml version="1.0" encoding="utf-8"?>
<p:tagLst xmlns:p="http://schemas.openxmlformats.org/presentationml/2006/main">
  <p:tag name="AS_UNIQUEID" val="919"/>
</p:tagLst>
</file>

<file path=ppt/tags/tag417.xml><?xml version="1.0" encoding="utf-8"?>
<p:tagLst xmlns:p="http://schemas.openxmlformats.org/presentationml/2006/main">
  <p:tag name="AS_UNIQUEID" val="931"/>
</p:tagLst>
</file>

<file path=ppt/tags/tag418.xml><?xml version="1.0" encoding="utf-8"?>
<p:tagLst xmlns:p="http://schemas.openxmlformats.org/presentationml/2006/main">
  <p:tag name="AS_UNIQUEID" val="935"/>
</p:tagLst>
</file>

<file path=ppt/tags/tag419.xml><?xml version="1.0" encoding="utf-8"?>
<p:tagLst xmlns:p="http://schemas.openxmlformats.org/presentationml/2006/main">
  <p:tag name="AS_UNIQUEID" val="5056"/>
</p:tagLst>
</file>

<file path=ppt/tags/tag42.xml><?xml version="1.0" encoding="utf-8"?>
<p:tagLst xmlns:p="http://schemas.openxmlformats.org/presentationml/2006/main">
  <p:tag name="AS_UNIQUEID" val="4791"/>
</p:tagLst>
</file>

<file path=ppt/tags/tag420.xml><?xml version="1.0" encoding="utf-8"?>
<p:tagLst xmlns:p="http://schemas.openxmlformats.org/presentationml/2006/main">
  <p:tag name="AS_UNIQUEID" val="5057"/>
</p:tagLst>
</file>

<file path=ppt/tags/tag421.xml><?xml version="1.0" encoding="utf-8"?>
<p:tagLst xmlns:p="http://schemas.openxmlformats.org/presentationml/2006/main">
  <p:tag name="AS_UNIQUEID" val="5058"/>
</p:tagLst>
</file>

<file path=ppt/tags/tag422.xml><?xml version="1.0" encoding="utf-8"?>
<p:tagLst xmlns:p="http://schemas.openxmlformats.org/presentationml/2006/main">
  <p:tag name="AS_UNIQUEID" val="5059"/>
</p:tagLst>
</file>

<file path=ppt/tags/tag423.xml><?xml version="1.0" encoding="utf-8"?>
<p:tagLst xmlns:p="http://schemas.openxmlformats.org/presentationml/2006/main">
  <p:tag name="AS_UNIQUEID" val="5060"/>
</p:tagLst>
</file>

<file path=ppt/tags/tag424.xml><?xml version="1.0" encoding="utf-8"?>
<p:tagLst xmlns:p="http://schemas.openxmlformats.org/presentationml/2006/main">
  <p:tag name="AS_UNIQUEID" val="225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425.xml><?xml version="1.0" encoding="utf-8"?>
<p:tagLst xmlns:p="http://schemas.openxmlformats.org/presentationml/2006/main">
  <p:tag name="AS_UNIQUEID" val="5061"/>
</p:tagLst>
</file>

<file path=ppt/tags/tag426.xml><?xml version="1.0" encoding="utf-8"?>
<p:tagLst xmlns:p="http://schemas.openxmlformats.org/presentationml/2006/main">
  <p:tag name="AS_UNIQUEID" val="5062"/>
  <p:tag name="KSO_WM_BEAUTIFY_FLAG" val=""/>
</p:tagLst>
</file>

<file path=ppt/tags/tag427.xml><?xml version="1.0" encoding="utf-8"?>
<p:tagLst xmlns:p="http://schemas.openxmlformats.org/presentationml/2006/main">
  <p:tag name="AS_UNIQUEID" val="5063"/>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428.xml><?xml version="1.0" encoding="utf-8"?>
<p:tagLst xmlns:p="http://schemas.openxmlformats.org/presentationml/2006/main">
  <p:tag name="AS_UNIQUEID" val="5064"/>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429.xml><?xml version="1.0" encoding="utf-8"?>
<p:tagLst xmlns:p="http://schemas.openxmlformats.org/presentationml/2006/main">
  <p:tag name="AS_UNIQUEID" val="737"/>
  <p:tag name="KSO_WM_UNIT_TABLE_BEAUTIFY" val="smartTable{7aabd05e-4e04-46ff-9fff-49123d0dd511}"/>
</p:tagLst>
</file>

<file path=ppt/tags/tag43.xml><?xml version="1.0" encoding="utf-8"?>
<p:tagLst xmlns:p="http://schemas.openxmlformats.org/presentationml/2006/main">
  <p:tag name="AS_UNIQUEID" val="4792"/>
</p:tagLst>
</file>

<file path=ppt/tags/tag430.xml><?xml version="1.0" encoding="utf-8"?>
<p:tagLst xmlns:p="http://schemas.openxmlformats.org/presentationml/2006/main">
  <p:tag name="AS_UNIQUEID" val="738"/>
</p:tagLst>
</file>

<file path=ppt/tags/tag431.xml><?xml version="1.0" encoding="utf-8"?>
<p:tagLst xmlns:p="http://schemas.openxmlformats.org/presentationml/2006/main">
  <p:tag name="AS_UNIQUEID" val="739"/>
</p:tagLst>
</file>

<file path=ppt/tags/tag432.xml><?xml version="1.0" encoding="utf-8"?>
<p:tagLst xmlns:p="http://schemas.openxmlformats.org/presentationml/2006/main">
  <p:tag name="AS_UNIQUEID" val="740"/>
</p:tagLst>
</file>

<file path=ppt/tags/tag433.xml><?xml version="1.0" encoding="utf-8"?>
<p:tagLst xmlns:p="http://schemas.openxmlformats.org/presentationml/2006/main">
  <p:tag name="AS_UNIQUEID" val="741"/>
</p:tagLst>
</file>

<file path=ppt/tags/tag434.xml><?xml version="1.0" encoding="utf-8"?>
<p:tagLst xmlns:p="http://schemas.openxmlformats.org/presentationml/2006/main">
  <p:tag name="AS_UNIQUEID" val="742"/>
</p:tagLst>
</file>

<file path=ppt/tags/tag435.xml><?xml version="1.0" encoding="utf-8"?>
<p:tagLst xmlns:p="http://schemas.openxmlformats.org/presentationml/2006/main">
  <p:tag name="AS_UNIQUEID" val="743"/>
</p:tagLst>
</file>

<file path=ppt/tags/tag436.xml><?xml version="1.0" encoding="utf-8"?>
<p:tagLst xmlns:p="http://schemas.openxmlformats.org/presentationml/2006/main">
  <p:tag name="AS_UNIQUEID" val="744"/>
</p:tagLst>
</file>

<file path=ppt/tags/tag437.xml><?xml version="1.0" encoding="utf-8"?>
<p:tagLst xmlns:p="http://schemas.openxmlformats.org/presentationml/2006/main">
  <p:tag name="AS_UNIQUEID" val="745"/>
</p:tagLst>
</file>

<file path=ppt/tags/tag438.xml><?xml version="1.0" encoding="utf-8"?>
<p:tagLst xmlns:p="http://schemas.openxmlformats.org/presentationml/2006/main">
  <p:tag name="AS_UNIQUEID" val="746"/>
</p:tagLst>
</file>

<file path=ppt/tags/tag439.xml><?xml version="1.0" encoding="utf-8"?>
<p:tagLst xmlns:p="http://schemas.openxmlformats.org/presentationml/2006/main">
  <p:tag name="AS_UNIQUEID" val="747"/>
</p:tagLst>
</file>

<file path=ppt/tags/tag44.xml><?xml version="1.0" encoding="utf-8"?>
<p:tagLst xmlns:p="http://schemas.openxmlformats.org/presentationml/2006/main">
  <p:tag name="AS_UNIQUEID" val="4793"/>
</p:tagLst>
</file>

<file path=ppt/tags/tag440.xml><?xml version="1.0" encoding="utf-8"?>
<p:tagLst xmlns:p="http://schemas.openxmlformats.org/presentationml/2006/main">
  <p:tag name="AS_UNIQUEID" val="748"/>
</p:tagLst>
</file>

<file path=ppt/tags/tag441.xml><?xml version="1.0" encoding="utf-8"?>
<p:tagLst xmlns:p="http://schemas.openxmlformats.org/presentationml/2006/main">
  <p:tag name="AS_UNIQUEID" val="749"/>
</p:tagLst>
</file>

<file path=ppt/tags/tag442.xml><?xml version="1.0" encoding="utf-8"?>
<p:tagLst xmlns:p="http://schemas.openxmlformats.org/presentationml/2006/main">
  <p:tag name="AS_UNIQUEID" val="750"/>
</p:tagLst>
</file>

<file path=ppt/tags/tag443.xml><?xml version="1.0" encoding="utf-8"?>
<p:tagLst xmlns:p="http://schemas.openxmlformats.org/presentationml/2006/main">
  <p:tag name="AS_UNIQUEID" val="751"/>
</p:tagLst>
</file>

<file path=ppt/tags/tag444.xml><?xml version="1.0" encoding="utf-8"?>
<p:tagLst xmlns:p="http://schemas.openxmlformats.org/presentationml/2006/main">
  <p:tag name="AS_UNIQUEID" val="752"/>
</p:tagLst>
</file>

<file path=ppt/tags/tag445.xml><?xml version="1.0" encoding="utf-8"?>
<p:tagLst xmlns:p="http://schemas.openxmlformats.org/presentationml/2006/main">
  <p:tag name="AS_UNIQUEID" val="5065"/>
</p:tagLst>
</file>

<file path=ppt/tags/tag446.xml><?xml version="1.0" encoding="utf-8"?>
<p:tagLst xmlns:p="http://schemas.openxmlformats.org/presentationml/2006/main">
  <p:tag name="AS_UNIQUEID" val="5066"/>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 name="KSO_WM_UNIT_PLACING_PICTURE_USER_VIEWPORT" val="{&quot;height&quot;:3750,&quot;width&quot;:5250}"/>
</p:tagLst>
</file>

<file path=ppt/tags/tag447.xml><?xml version="1.0" encoding="utf-8"?>
<p:tagLst xmlns:p="http://schemas.openxmlformats.org/presentationml/2006/main">
  <p:tag name="AS_UNIQUEID" val="2316"/>
  <p:tag name="KSO_WM_BEAUTIFY_FLAG" val=""/>
</p:tagLst>
</file>

<file path=ppt/tags/tag448.xml><?xml version="1.0" encoding="utf-8"?>
<p:tagLst xmlns:p="http://schemas.openxmlformats.org/presentationml/2006/main">
  <p:tag name="AS_UNIQUEID" val="2317"/>
  <p:tag name="KSO_WM_BEAUTIFY_FLAG" val=""/>
</p:tagLst>
</file>

<file path=ppt/tags/tag449.xml><?xml version="1.0" encoding="utf-8"?>
<p:tagLst xmlns:p="http://schemas.openxmlformats.org/presentationml/2006/main">
  <p:tag name="AS_UNIQUEID" val="5067"/>
</p:tagLst>
</file>

<file path=ppt/tags/tag45.xml><?xml version="1.0" encoding="utf-8"?>
<p:tagLst xmlns:p="http://schemas.openxmlformats.org/presentationml/2006/main">
  <p:tag name="AS_UNIQUEID" val="4794"/>
</p:tagLst>
</file>

<file path=ppt/tags/tag450.xml><?xml version="1.0" encoding="utf-8"?>
<p:tagLst xmlns:p="http://schemas.openxmlformats.org/presentationml/2006/main">
  <p:tag name="AS_UNIQUEID" val="5068"/>
</p:tagLst>
</file>

<file path=ppt/tags/tag451.xml><?xml version="1.0" encoding="utf-8"?>
<p:tagLst xmlns:p="http://schemas.openxmlformats.org/presentationml/2006/main">
  <p:tag name="AS_UNIQUEID" val="5069"/>
</p:tagLst>
</file>

<file path=ppt/tags/tag452.xml><?xml version="1.0" encoding="utf-8"?>
<p:tagLst xmlns:p="http://schemas.openxmlformats.org/presentationml/2006/main">
  <p:tag name="AS_OS" val="Unix 3.10 unknown"/>
  <p:tag name="AS_RELEASE_DATE" val="2023.03.31"/>
  <p:tag name="AS_TITLE" val="Aspose.Slides for Java"/>
  <p:tag name="AS_VERSION" val="23.3"/>
  <p:tag name="COMMONDATA" val="eyJoZGlkIjoiMWZiNGQ1OWZiYTBjZWUyYjYyNDJmYTRkNzlhNzU3NTIifQ=="/>
  <p:tag name="KSO_WPP_MARK_KEY" val="42712035-8ab6-4f72-bce0-3cc7f9e5beb7"/>
  <p:tag name="RESOURCE_RECORD_KEY" val="{&quot;29&quot;:[50000283,50052696],&quot;70&quot;:[3316112]}"/>
</p:tagLst>
</file>

<file path=ppt/tags/tag46.xml><?xml version="1.0" encoding="utf-8"?>
<p:tagLst xmlns:p="http://schemas.openxmlformats.org/presentationml/2006/main">
  <p:tag name="AS_UNIQUEID" val="4795"/>
</p:tagLst>
</file>

<file path=ppt/tags/tag47.xml><?xml version="1.0" encoding="utf-8"?>
<p:tagLst xmlns:p="http://schemas.openxmlformats.org/presentationml/2006/main">
  <p:tag name="AS_UNIQUEID" val="4796"/>
</p:tagLst>
</file>

<file path=ppt/tags/tag48.xml><?xml version="1.0" encoding="utf-8"?>
<p:tagLst xmlns:p="http://schemas.openxmlformats.org/presentationml/2006/main">
  <p:tag name="AS_UNIQUEID" val="250"/>
</p:tagLst>
</file>

<file path=ppt/tags/tag49.xml><?xml version="1.0" encoding="utf-8"?>
<p:tagLst xmlns:p="http://schemas.openxmlformats.org/presentationml/2006/main">
  <p:tag name="AS_UNIQUEID" val="251"/>
</p:tagLst>
</file>

<file path=ppt/tags/tag5.xml><?xml version="1.0" encoding="utf-8"?>
<p:tagLst xmlns:p="http://schemas.openxmlformats.org/presentationml/2006/main">
  <p:tag name="AS_UNIQUEID" val="4760"/>
</p:tagLst>
</file>

<file path=ppt/tags/tag50.xml><?xml version="1.0" encoding="utf-8"?>
<p:tagLst xmlns:p="http://schemas.openxmlformats.org/presentationml/2006/main">
  <p:tag name="AS_UNIQUEID" val="252"/>
</p:tagLst>
</file>

<file path=ppt/tags/tag51.xml><?xml version="1.0" encoding="utf-8"?>
<p:tagLst xmlns:p="http://schemas.openxmlformats.org/presentationml/2006/main">
  <p:tag name="AS_UNIQUEID" val="253"/>
</p:tagLst>
</file>

<file path=ppt/tags/tag52.xml><?xml version="1.0" encoding="utf-8"?>
<p:tagLst xmlns:p="http://schemas.openxmlformats.org/presentationml/2006/main">
  <p:tag name="AS_UNIQUEID" val="254"/>
</p:tagLst>
</file>

<file path=ppt/tags/tag53.xml><?xml version="1.0" encoding="utf-8"?>
<p:tagLst xmlns:p="http://schemas.openxmlformats.org/presentationml/2006/main">
  <p:tag name="AS_UNIQUEID" val="4797"/>
</p:tagLst>
</file>

<file path=ppt/tags/tag54.xml><?xml version="1.0" encoding="utf-8"?>
<p:tagLst xmlns:p="http://schemas.openxmlformats.org/presentationml/2006/main">
  <p:tag name="AS_UNIQUEID" val="4798"/>
</p:tagLst>
</file>

<file path=ppt/tags/tag55.xml><?xml version="1.0" encoding="utf-8"?>
<p:tagLst xmlns:p="http://schemas.openxmlformats.org/presentationml/2006/main">
  <p:tag name="AS_UNIQUEID" val="375"/>
</p:tagLst>
</file>

<file path=ppt/tags/tag56.xml><?xml version="1.0" encoding="utf-8"?>
<p:tagLst xmlns:p="http://schemas.openxmlformats.org/presentationml/2006/main">
  <p:tag name="AS_UNIQUEID" val="376"/>
</p:tagLst>
</file>

<file path=ppt/tags/tag57.xml><?xml version="1.0" encoding="utf-8"?>
<p:tagLst xmlns:p="http://schemas.openxmlformats.org/presentationml/2006/main">
  <p:tag name="AS_UNIQUEID" val="377"/>
</p:tagLst>
</file>

<file path=ppt/tags/tag58.xml><?xml version="1.0" encoding="utf-8"?>
<p:tagLst xmlns:p="http://schemas.openxmlformats.org/presentationml/2006/main">
  <p:tag name="AS_UNIQUEID" val="378"/>
</p:tagLst>
</file>

<file path=ppt/tags/tag59.xml><?xml version="1.0" encoding="utf-8"?>
<p:tagLst xmlns:p="http://schemas.openxmlformats.org/presentationml/2006/main">
  <p:tag name="AS_UNIQUEID" val="379"/>
</p:tagLst>
</file>

<file path=ppt/tags/tag6.xml><?xml version="1.0" encoding="utf-8"?>
<p:tagLst xmlns:p="http://schemas.openxmlformats.org/presentationml/2006/main">
  <p:tag name="AS_UNIQUEID" val="4761"/>
</p:tagLst>
</file>

<file path=ppt/tags/tag60.xml><?xml version="1.0" encoding="utf-8"?>
<p:tagLst xmlns:p="http://schemas.openxmlformats.org/presentationml/2006/main">
  <p:tag name="AS_UNIQUEID" val="380"/>
</p:tagLst>
</file>

<file path=ppt/tags/tag61.xml><?xml version="1.0" encoding="utf-8"?>
<p:tagLst xmlns:p="http://schemas.openxmlformats.org/presentationml/2006/main">
  <p:tag name="AS_UNIQUEID" val="381"/>
</p:tagLst>
</file>

<file path=ppt/tags/tag62.xml><?xml version="1.0" encoding="utf-8"?>
<p:tagLst xmlns:p="http://schemas.openxmlformats.org/presentationml/2006/main">
  <p:tag name="AS_UNIQUEID" val="4799"/>
</p:tagLst>
</file>

<file path=ppt/tags/tag63.xml><?xml version="1.0" encoding="utf-8"?>
<p:tagLst xmlns:p="http://schemas.openxmlformats.org/presentationml/2006/main">
  <p:tag name="AS_UNIQUEID" val="278"/>
</p:tagLst>
</file>

<file path=ppt/tags/tag64.xml><?xml version="1.0" encoding="utf-8"?>
<p:tagLst xmlns:p="http://schemas.openxmlformats.org/presentationml/2006/main">
  <p:tag name="AS_UNIQUEID" val="279"/>
</p:tagLst>
</file>

<file path=ppt/tags/tag65.xml><?xml version="1.0" encoding="utf-8"?>
<p:tagLst xmlns:p="http://schemas.openxmlformats.org/presentationml/2006/main">
  <p:tag name="AS_UNIQUEID" val="280"/>
</p:tagLst>
</file>

<file path=ppt/tags/tag66.xml><?xml version="1.0" encoding="utf-8"?>
<p:tagLst xmlns:p="http://schemas.openxmlformats.org/presentationml/2006/main">
  <p:tag name="AS_UNIQUEID" val="281"/>
</p:tagLst>
</file>

<file path=ppt/tags/tag67.xml><?xml version="1.0" encoding="utf-8"?>
<p:tagLst xmlns:p="http://schemas.openxmlformats.org/presentationml/2006/main">
  <p:tag name="AS_UNIQUEID" val="4800"/>
</p:tagLst>
</file>

<file path=ppt/tags/tag68.xml><?xml version="1.0" encoding="utf-8"?>
<p:tagLst xmlns:p="http://schemas.openxmlformats.org/presentationml/2006/main">
  <p:tag name="AS_UNIQUEID" val="455"/>
</p:tagLst>
</file>

<file path=ppt/tags/tag69.xml><?xml version="1.0" encoding="utf-8"?>
<p:tagLst xmlns:p="http://schemas.openxmlformats.org/presentationml/2006/main">
  <p:tag name="AS_UNIQUEID" val="456"/>
</p:tagLst>
</file>

<file path=ppt/tags/tag7.xml><?xml version="1.0" encoding="utf-8"?>
<p:tagLst xmlns:p="http://schemas.openxmlformats.org/presentationml/2006/main">
  <p:tag name="AS_UNIQUEID" val="4762"/>
</p:tagLst>
</file>

<file path=ppt/tags/tag70.xml><?xml version="1.0" encoding="utf-8"?>
<p:tagLst xmlns:p="http://schemas.openxmlformats.org/presentationml/2006/main">
  <p:tag name="AS_UNIQUEID" val="457"/>
</p:tagLst>
</file>

<file path=ppt/tags/tag71.xml><?xml version="1.0" encoding="utf-8"?>
<p:tagLst xmlns:p="http://schemas.openxmlformats.org/presentationml/2006/main">
  <p:tag name="AS_UNIQUEID" val="458"/>
</p:tagLst>
</file>

<file path=ppt/tags/tag72.xml><?xml version="1.0" encoding="utf-8"?>
<p:tagLst xmlns:p="http://schemas.openxmlformats.org/presentationml/2006/main">
  <p:tag name="AS_UNIQUEID" val="4801"/>
</p:tagLst>
</file>

<file path=ppt/tags/tag73.xml><?xml version="1.0" encoding="utf-8"?>
<p:tagLst xmlns:p="http://schemas.openxmlformats.org/presentationml/2006/main">
  <p:tag name="AS_UNIQUEID" val="733"/>
</p:tagLst>
</file>

<file path=ppt/tags/tag74.xml><?xml version="1.0" encoding="utf-8"?>
<p:tagLst xmlns:p="http://schemas.openxmlformats.org/presentationml/2006/main">
  <p:tag name="AS_UNIQUEID" val="734"/>
</p:tagLst>
</file>

<file path=ppt/tags/tag75.xml><?xml version="1.0" encoding="utf-8"?>
<p:tagLst xmlns:p="http://schemas.openxmlformats.org/presentationml/2006/main">
  <p:tag name="AS_UNIQUEID" val="735"/>
</p:tagLst>
</file>

<file path=ppt/tags/tag76.xml><?xml version="1.0" encoding="utf-8"?>
<p:tagLst xmlns:p="http://schemas.openxmlformats.org/presentationml/2006/main">
  <p:tag name="AS_UNIQUEID" val="736"/>
</p:tagLst>
</file>

<file path=ppt/tags/tag77.xml><?xml version="1.0" encoding="utf-8"?>
<p:tagLst xmlns:p="http://schemas.openxmlformats.org/presentationml/2006/main">
  <p:tag name="AS_UNIQUEID" val="737"/>
</p:tagLst>
</file>

<file path=ppt/tags/tag78.xml><?xml version="1.0" encoding="utf-8"?>
<p:tagLst xmlns:p="http://schemas.openxmlformats.org/presentationml/2006/main">
  <p:tag name="AS_UNIQUEID" val="4802"/>
</p:tagLst>
</file>

<file path=ppt/tags/tag79.xml><?xml version="1.0" encoding="utf-8"?>
<p:tagLst xmlns:p="http://schemas.openxmlformats.org/presentationml/2006/main">
  <p:tag name="AS_UNIQUEID" val="4803"/>
</p:tagLst>
</file>

<file path=ppt/tags/tag8.xml><?xml version="1.0" encoding="utf-8"?>
<p:tagLst xmlns:p="http://schemas.openxmlformats.org/presentationml/2006/main">
  <p:tag name="AS_UNIQUEID" val="4763"/>
</p:tagLst>
</file>

<file path=ppt/tags/tag80.xml><?xml version="1.0" encoding="utf-8"?>
<p:tagLst xmlns:p="http://schemas.openxmlformats.org/presentationml/2006/main">
  <p:tag name="AS_UNIQUEID" val="4804"/>
</p:tagLst>
</file>

<file path=ppt/tags/tag81.xml><?xml version="1.0" encoding="utf-8"?>
<p:tagLst xmlns:p="http://schemas.openxmlformats.org/presentationml/2006/main">
  <p:tag name="AS_UNIQUEID" val="329"/>
</p:tagLst>
</file>

<file path=ppt/tags/tag82.xml><?xml version="1.0" encoding="utf-8"?>
<p:tagLst xmlns:p="http://schemas.openxmlformats.org/presentationml/2006/main">
  <p:tag name="AS_UNIQUEID" val="4805"/>
</p:tagLst>
</file>

<file path=ppt/tags/tag83.xml><?xml version="1.0" encoding="utf-8"?>
<p:tagLst xmlns:p="http://schemas.openxmlformats.org/presentationml/2006/main">
  <p:tag name="AS_UNIQUEID" val="4806"/>
</p:tagLst>
</file>

<file path=ppt/tags/tag84.xml><?xml version="1.0" encoding="utf-8"?>
<p:tagLst xmlns:p="http://schemas.openxmlformats.org/presentationml/2006/main">
  <p:tag name="AS_UNIQUEID" val="4807"/>
</p:tagLst>
</file>

<file path=ppt/tags/tag85.xml><?xml version="1.0" encoding="utf-8"?>
<p:tagLst xmlns:p="http://schemas.openxmlformats.org/presentationml/2006/main">
  <p:tag name="AS_UNIQUEID" val="4808"/>
</p:tagLst>
</file>

<file path=ppt/tags/tag86.xml><?xml version="1.0" encoding="utf-8"?>
<p:tagLst xmlns:p="http://schemas.openxmlformats.org/presentationml/2006/main">
  <p:tag name="AS_UNIQUEID" val="4809"/>
</p:tagLst>
</file>

<file path=ppt/tags/tag87.xml><?xml version="1.0" encoding="utf-8"?>
<p:tagLst xmlns:p="http://schemas.openxmlformats.org/presentationml/2006/main">
  <p:tag name="AS_UNIQUEID" val="4810"/>
</p:tagLst>
</file>

<file path=ppt/tags/tag88.xml><?xml version="1.0" encoding="utf-8"?>
<p:tagLst xmlns:p="http://schemas.openxmlformats.org/presentationml/2006/main">
  <p:tag name="AS_UNIQUEID" val="4811"/>
</p:tagLst>
</file>

<file path=ppt/tags/tag89.xml><?xml version="1.0" encoding="utf-8"?>
<p:tagLst xmlns:p="http://schemas.openxmlformats.org/presentationml/2006/main">
  <p:tag name="AS_UNIQUEID" val="4812"/>
</p:tagLst>
</file>

<file path=ppt/tags/tag9.xml><?xml version="1.0" encoding="utf-8"?>
<p:tagLst xmlns:p="http://schemas.openxmlformats.org/presentationml/2006/main">
  <p:tag name="AS_UNIQUEID" val="4764"/>
</p:tagLst>
</file>

<file path=ppt/tags/tag90.xml><?xml version="1.0" encoding="utf-8"?>
<p:tagLst xmlns:p="http://schemas.openxmlformats.org/presentationml/2006/main">
  <p:tag name="AS_UNIQUEID" val="4813"/>
</p:tagLst>
</file>

<file path=ppt/tags/tag91.xml><?xml version="1.0" encoding="utf-8"?>
<p:tagLst xmlns:p="http://schemas.openxmlformats.org/presentationml/2006/main">
  <p:tag name="AS_UNIQUEID" val="4814"/>
</p:tagLst>
</file>

<file path=ppt/tags/tag92.xml><?xml version="1.0" encoding="utf-8"?>
<p:tagLst xmlns:p="http://schemas.openxmlformats.org/presentationml/2006/main">
  <p:tag name="AS_UNIQUEID" val="4815"/>
</p:tagLst>
</file>

<file path=ppt/tags/tag93.xml><?xml version="1.0" encoding="utf-8"?>
<p:tagLst xmlns:p="http://schemas.openxmlformats.org/presentationml/2006/main">
  <p:tag name="AS_UNIQUEID" val="4816"/>
</p:tagLst>
</file>

<file path=ppt/tags/tag94.xml><?xml version="1.0" encoding="utf-8"?>
<p:tagLst xmlns:p="http://schemas.openxmlformats.org/presentationml/2006/main">
  <p:tag name="AS_UNIQUEID" val="4817"/>
</p:tagLst>
</file>

<file path=ppt/tags/tag95.xml><?xml version="1.0" encoding="utf-8"?>
<p:tagLst xmlns:p="http://schemas.openxmlformats.org/presentationml/2006/main">
  <p:tag name="AS_UNIQUEID" val="4818"/>
</p:tagLst>
</file>

<file path=ppt/tags/tag96.xml><?xml version="1.0" encoding="utf-8"?>
<p:tagLst xmlns:p="http://schemas.openxmlformats.org/presentationml/2006/main">
  <p:tag name="AS_UNIQUEID" val="4819"/>
</p:tagLst>
</file>

<file path=ppt/tags/tag97.xml><?xml version="1.0" encoding="utf-8"?>
<p:tagLst xmlns:p="http://schemas.openxmlformats.org/presentationml/2006/main">
  <p:tag name="AS_UNIQUEID" val="4820"/>
</p:tagLst>
</file>

<file path=ppt/tags/tag98.xml><?xml version="1.0" encoding="utf-8"?>
<p:tagLst xmlns:p="http://schemas.openxmlformats.org/presentationml/2006/main">
  <p:tag name="AS_UNIQUEID" val="4821"/>
</p:tagLst>
</file>

<file path=ppt/tags/tag99.xml><?xml version="1.0" encoding="utf-8"?>
<p:tagLst xmlns:p="http://schemas.openxmlformats.org/presentationml/2006/main">
  <p:tag name="AS_UNIQUEID" val="4822"/>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Calibri"/>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Calibri"/>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116</Paragraphs>
  <Slides>19</Slides>
  <Notes>3</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19</vt:i4>
      </vt:variant>
    </vt:vector>
  </HeadingPairs>
  <TitlesOfParts>
    <vt:vector baseType="lpstr" size="33">
      <vt:lpstr>Arial</vt:lpstr>
      <vt:lpstr>Calibri</vt:lpstr>
      <vt:lpstr>微软雅黑</vt:lpstr>
      <vt:lpstr>Times New Roman</vt:lpstr>
      <vt:lpstr>宋体</vt:lpstr>
      <vt:lpstr>黑体</vt:lpstr>
      <vt:lpstr>Calibri Light</vt:lpstr>
      <vt:lpstr>Century Gothic</vt:lpstr>
      <vt:lpstr>Lato Light</vt:lpstr>
      <vt:lpstr>Wingdings</vt:lpstr>
      <vt:lpstr>楷体</vt:lpstr>
      <vt:lpstr>华文中宋</vt:lpstr>
      <vt:lpstr>华文楷体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2025-01-14T14:07:01.273</cp:lastPrinted>
  <dcterms:created xsi:type="dcterms:W3CDTF">2025-01-14T14:07:01Z</dcterms:created>
  <dcterms:modified xsi:type="dcterms:W3CDTF">2025-01-14T06:07:01Z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