
<file path=[Content_Types].xml><?xml version="1.0" encoding="utf-8"?>
<Types xmlns="http://schemas.openxmlformats.org/package/2006/content-types"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5" r:id="rId11"/>
    <p:sldId id="287" r:id="rId12"/>
    <p:sldId id="288" r:id="rId13"/>
    <p:sldId id="292" r:id="rId14"/>
    <p:sldId id="293" r:id="rId15"/>
    <p:sldId id="294" r:id="rId16"/>
    <p:sldId id="296" r:id="rId17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62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490" y="72"/>
      </p:cViewPr>
      <p:guideLst>
        <p:guide orient="horz" pos="2160"/>
        <p:guide pos="384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gs" Target="tags/tag386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image" Target="../media/image1.png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tags" Target="../tags/tag63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314.xml"/><Relationship Id="rId8" Type="http://schemas.openxmlformats.org/officeDocument/2006/relationships/tags" Target="../tags/tag313.xml"/><Relationship Id="rId7" Type="http://schemas.openxmlformats.org/officeDocument/2006/relationships/tags" Target="../tags/tag312.xml"/><Relationship Id="rId6" Type="http://schemas.openxmlformats.org/officeDocument/2006/relationships/tags" Target="../tags/tag311.xml"/><Relationship Id="rId5" Type="http://schemas.openxmlformats.org/officeDocument/2006/relationships/tags" Target="../tags/tag310.xml"/><Relationship Id="rId4" Type="http://schemas.openxmlformats.org/officeDocument/2006/relationships/tags" Target="../tags/tag309.xml"/><Relationship Id="rId3" Type="http://schemas.openxmlformats.org/officeDocument/2006/relationships/image" Target="../media/image27.GIF"/><Relationship Id="rId28" Type="http://schemas.openxmlformats.org/officeDocument/2006/relationships/slideLayout" Target="../slideLayouts/slideLayout1.xml"/><Relationship Id="rId27" Type="http://schemas.openxmlformats.org/officeDocument/2006/relationships/image" Target="../media/image31.GIF"/><Relationship Id="rId26" Type="http://schemas.openxmlformats.org/officeDocument/2006/relationships/tags" Target="../tags/tag328.xml"/><Relationship Id="rId25" Type="http://schemas.openxmlformats.org/officeDocument/2006/relationships/image" Target="../media/image30.GIF"/><Relationship Id="rId24" Type="http://schemas.openxmlformats.org/officeDocument/2006/relationships/tags" Target="../tags/tag327.xml"/><Relationship Id="rId23" Type="http://schemas.openxmlformats.org/officeDocument/2006/relationships/tags" Target="../tags/tag326.xml"/><Relationship Id="rId22" Type="http://schemas.openxmlformats.org/officeDocument/2006/relationships/image" Target="../media/image29.GIF"/><Relationship Id="rId21" Type="http://schemas.openxmlformats.org/officeDocument/2006/relationships/tags" Target="../tags/tag325.xml"/><Relationship Id="rId20" Type="http://schemas.openxmlformats.org/officeDocument/2006/relationships/image" Target="../media/image28.GIF"/><Relationship Id="rId2" Type="http://schemas.openxmlformats.org/officeDocument/2006/relationships/tags" Target="../tags/tag308.xml"/><Relationship Id="rId19" Type="http://schemas.openxmlformats.org/officeDocument/2006/relationships/tags" Target="../tags/tag324.xml"/><Relationship Id="rId18" Type="http://schemas.openxmlformats.org/officeDocument/2006/relationships/tags" Target="../tags/tag323.xml"/><Relationship Id="rId17" Type="http://schemas.openxmlformats.org/officeDocument/2006/relationships/tags" Target="../tags/tag322.xml"/><Relationship Id="rId16" Type="http://schemas.openxmlformats.org/officeDocument/2006/relationships/tags" Target="../tags/tag321.xml"/><Relationship Id="rId15" Type="http://schemas.openxmlformats.org/officeDocument/2006/relationships/tags" Target="../tags/tag320.xml"/><Relationship Id="rId14" Type="http://schemas.openxmlformats.org/officeDocument/2006/relationships/tags" Target="../tags/tag319.xml"/><Relationship Id="rId13" Type="http://schemas.openxmlformats.org/officeDocument/2006/relationships/tags" Target="../tags/tag318.xml"/><Relationship Id="rId12" Type="http://schemas.openxmlformats.org/officeDocument/2006/relationships/tags" Target="../tags/tag317.xml"/><Relationship Id="rId11" Type="http://schemas.openxmlformats.org/officeDocument/2006/relationships/tags" Target="../tags/tag316.xml"/><Relationship Id="rId10" Type="http://schemas.openxmlformats.org/officeDocument/2006/relationships/tags" Target="../tags/tag315.xm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336.xml"/><Relationship Id="rId8" Type="http://schemas.openxmlformats.org/officeDocument/2006/relationships/tags" Target="../tags/tag335.xml"/><Relationship Id="rId7" Type="http://schemas.openxmlformats.org/officeDocument/2006/relationships/tags" Target="../tags/tag334.xml"/><Relationship Id="rId6" Type="http://schemas.openxmlformats.org/officeDocument/2006/relationships/tags" Target="../tags/tag333.xml"/><Relationship Id="rId5" Type="http://schemas.openxmlformats.org/officeDocument/2006/relationships/tags" Target="../tags/tag332.xml"/><Relationship Id="rId4" Type="http://schemas.openxmlformats.org/officeDocument/2006/relationships/tags" Target="../tags/tag331.xml"/><Relationship Id="rId3" Type="http://schemas.openxmlformats.org/officeDocument/2006/relationships/tags" Target="../tags/tag330.xml"/><Relationship Id="rId23" Type="http://schemas.openxmlformats.org/officeDocument/2006/relationships/slideLayout" Target="../slideLayouts/slideLayout1.xml"/><Relationship Id="rId22" Type="http://schemas.openxmlformats.org/officeDocument/2006/relationships/tags" Target="../tags/tag349.xml"/><Relationship Id="rId21" Type="http://schemas.openxmlformats.org/officeDocument/2006/relationships/tags" Target="../tags/tag348.xml"/><Relationship Id="rId20" Type="http://schemas.openxmlformats.org/officeDocument/2006/relationships/tags" Target="../tags/tag347.xml"/><Relationship Id="rId2" Type="http://schemas.openxmlformats.org/officeDocument/2006/relationships/tags" Target="../tags/tag329.xml"/><Relationship Id="rId19" Type="http://schemas.openxmlformats.org/officeDocument/2006/relationships/tags" Target="../tags/tag346.xml"/><Relationship Id="rId18" Type="http://schemas.openxmlformats.org/officeDocument/2006/relationships/tags" Target="../tags/tag345.xml"/><Relationship Id="rId17" Type="http://schemas.openxmlformats.org/officeDocument/2006/relationships/tags" Target="../tags/tag344.xml"/><Relationship Id="rId16" Type="http://schemas.openxmlformats.org/officeDocument/2006/relationships/tags" Target="../tags/tag343.xml"/><Relationship Id="rId15" Type="http://schemas.openxmlformats.org/officeDocument/2006/relationships/tags" Target="../tags/tag342.xml"/><Relationship Id="rId14" Type="http://schemas.openxmlformats.org/officeDocument/2006/relationships/tags" Target="../tags/tag341.xml"/><Relationship Id="rId13" Type="http://schemas.openxmlformats.org/officeDocument/2006/relationships/tags" Target="../tags/tag340.xml"/><Relationship Id="rId12" Type="http://schemas.openxmlformats.org/officeDocument/2006/relationships/tags" Target="../tags/tag339.xml"/><Relationship Id="rId11" Type="http://schemas.openxmlformats.org/officeDocument/2006/relationships/tags" Target="../tags/tag338.xml"/><Relationship Id="rId10" Type="http://schemas.openxmlformats.org/officeDocument/2006/relationships/tags" Target="../tags/tag337.xml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356.xml"/><Relationship Id="rId8" Type="http://schemas.openxmlformats.org/officeDocument/2006/relationships/tags" Target="../tags/tag355.xml"/><Relationship Id="rId7" Type="http://schemas.openxmlformats.org/officeDocument/2006/relationships/image" Target="../media/image10.GIF"/><Relationship Id="rId6" Type="http://schemas.openxmlformats.org/officeDocument/2006/relationships/tags" Target="../tags/tag354.xml"/><Relationship Id="rId5" Type="http://schemas.openxmlformats.org/officeDocument/2006/relationships/tags" Target="../tags/tag353.xml"/><Relationship Id="rId4" Type="http://schemas.openxmlformats.org/officeDocument/2006/relationships/tags" Target="../tags/tag352.xml"/><Relationship Id="rId3" Type="http://schemas.openxmlformats.org/officeDocument/2006/relationships/tags" Target="../tags/tag351.xml"/><Relationship Id="rId2" Type="http://schemas.openxmlformats.org/officeDocument/2006/relationships/tags" Target="../tags/tag350.xml"/><Relationship Id="rId19" Type="http://schemas.openxmlformats.org/officeDocument/2006/relationships/slideLayout" Target="../slideLayouts/slideLayout1.xml"/><Relationship Id="rId18" Type="http://schemas.openxmlformats.org/officeDocument/2006/relationships/tags" Target="../tags/tag363.xml"/><Relationship Id="rId17" Type="http://schemas.openxmlformats.org/officeDocument/2006/relationships/tags" Target="../tags/tag362.xml"/><Relationship Id="rId16" Type="http://schemas.openxmlformats.org/officeDocument/2006/relationships/tags" Target="../tags/tag361.xml"/><Relationship Id="rId15" Type="http://schemas.openxmlformats.org/officeDocument/2006/relationships/image" Target="../media/image9.GIF"/><Relationship Id="rId14" Type="http://schemas.openxmlformats.org/officeDocument/2006/relationships/tags" Target="../tags/tag360.xml"/><Relationship Id="rId13" Type="http://schemas.openxmlformats.org/officeDocument/2006/relationships/tags" Target="../tags/tag359.xml"/><Relationship Id="rId12" Type="http://schemas.openxmlformats.org/officeDocument/2006/relationships/tags" Target="../tags/tag358.xml"/><Relationship Id="rId11" Type="http://schemas.openxmlformats.org/officeDocument/2006/relationships/image" Target="../media/image8.png"/><Relationship Id="rId10" Type="http://schemas.openxmlformats.org/officeDocument/2006/relationships/tags" Target="../tags/tag357.xml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GIF"/><Relationship Id="rId8" Type="http://schemas.openxmlformats.org/officeDocument/2006/relationships/tags" Target="../tags/tag369.xml"/><Relationship Id="rId7" Type="http://schemas.openxmlformats.org/officeDocument/2006/relationships/image" Target="../media/image18.GIF"/><Relationship Id="rId6" Type="http://schemas.openxmlformats.org/officeDocument/2006/relationships/tags" Target="../tags/tag368.xml"/><Relationship Id="rId5" Type="http://schemas.openxmlformats.org/officeDocument/2006/relationships/tags" Target="../tags/tag367.xml"/><Relationship Id="rId4" Type="http://schemas.openxmlformats.org/officeDocument/2006/relationships/tags" Target="../tags/tag366.xml"/><Relationship Id="rId3" Type="http://schemas.openxmlformats.org/officeDocument/2006/relationships/tags" Target="../tags/tag365.xml"/><Relationship Id="rId2" Type="http://schemas.openxmlformats.org/officeDocument/2006/relationships/tags" Target="../tags/tag364.xml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375.xml"/><Relationship Id="rId16" Type="http://schemas.openxmlformats.org/officeDocument/2006/relationships/tags" Target="../tags/tag374.xml"/><Relationship Id="rId15" Type="http://schemas.openxmlformats.org/officeDocument/2006/relationships/tags" Target="../tags/tag373.xml"/><Relationship Id="rId14" Type="http://schemas.openxmlformats.org/officeDocument/2006/relationships/tags" Target="../tags/tag372.xml"/><Relationship Id="rId13" Type="http://schemas.openxmlformats.org/officeDocument/2006/relationships/image" Target="../media/image21.GIF"/><Relationship Id="rId12" Type="http://schemas.openxmlformats.org/officeDocument/2006/relationships/tags" Target="../tags/tag371.xml"/><Relationship Id="rId11" Type="http://schemas.openxmlformats.org/officeDocument/2006/relationships/image" Target="../media/image20.GIF"/><Relationship Id="rId10" Type="http://schemas.openxmlformats.org/officeDocument/2006/relationships/tags" Target="../tags/tag370.xml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microsoft.com/office/2007/relationships/hdphoto" Target="../media/image33.wdp"/><Relationship Id="rId7" Type="http://schemas.openxmlformats.org/officeDocument/2006/relationships/image" Target="../media/image32.png"/><Relationship Id="rId6" Type="http://schemas.openxmlformats.org/officeDocument/2006/relationships/tags" Target="../tags/tag380.xml"/><Relationship Id="rId5" Type="http://schemas.openxmlformats.org/officeDocument/2006/relationships/tags" Target="../tags/tag379.xml"/><Relationship Id="rId4" Type="http://schemas.openxmlformats.org/officeDocument/2006/relationships/tags" Target="../tags/tag378.xml"/><Relationship Id="rId3" Type="http://schemas.openxmlformats.org/officeDocument/2006/relationships/tags" Target="../tags/tag377.xml"/><Relationship Id="rId2" Type="http://schemas.openxmlformats.org/officeDocument/2006/relationships/tags" Target="../tags/tag376.xml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6" Type="http://schemas.openxmlformats.org/officeDocument/2006/relationships/tags" Target="../tags/tag385.xml"/><Relationship Id="rId5" Type="http://schemas.openxmlformats.org/officeDocument/2006/relationships/tags" Target="../tags/tag384.xml"/><Relationship Id="rId4" Type="http://schemas.openxmlformats.org/officeDocument/2006/relationships/tags" Target="../tags/tag383.xml"/><Relationship Id="rId3" Type="http://schemas.openxmlformats.org/officeDocument/2006/relationships/tags" Target="../tags/tag382.xml"/><Relationship Id="rId2" Type="http://schemas.openxmlformats.org/officeDocument/2006/relationships/tags" Target="../tags/tag381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2" Type="http://schemas.openxmlformats.org/officeDocument/2006/relationships/slideLayout" Target="../slideLayouts/slideLayout1.xml"/><Relationship Id="rId51" Type="http://schemas.openxmlformats.org/officeDocument/2006/relationships/tags" Target="../tags/tag106.xml"/><Relationship Id="rId50" Type="http://schemas.openxmlformats.org/officeDocument/2006/relationships/tags" Target="../tags/tag105.xml"/><Relationship Id="rId5" Type="http://schemas.openxmlformats.org/officeDocument/2006/relationships/tags" Target="../tags/tag67.xml"/><Relationship Id="rId49" Type="http://schemas.openxmlformats.org/officeDocument/2006/relationships/tags" Target="../tags/tag104.xml"/><Relationship Id="rId48" Type="http://schemas.openxmlformats.org/officeDocument/2006/relationships/tags" Target="../tags/tag103.xml"/><Relationship Id="rId47" Type="http://schemas.openxmlformats.org/officeDocument/2006/relationships/tags" Target="../tags/tag102.xml"/><Relationship Id="rId46" Type="http://schemas.openxmlformats.org/officeDocument/2006/relationships/tags" Target="../tags/tag101.xml"/><Relationship Id="rId45" Type="http://schemas.openxmlformats.org/officeDocument/2006/relationships/tags" Target="../tags/tag100.xml"/><Relationship Id="rId44" Type="http://schemas.openxmlformats.org/officeDocument/2006/relationships/image" Target="../media/image12.GIF"/><Relationship Id="rId43" Type="http://schemas.openxmlformats.org/officeDocument/2006/relationships/tags" Target="../tags/tag99.xml"/><Relationship Id="rId42" Type="http://schemas.openxmlformats.org/officeDocument/2006/relationships/image" Target="../media/image11.GIF"/><Relationship Id="rId41" Type="http://schemas.openxmlformats.org/officeDocument/2006/relationships/tags" Target="../tags/tag98.xml"/><Relationship Id="rId40" Type="http://schemas.openxmlformats.org/officeDocument/2006/relationships/tags" Target="../tags/tag97.xml"/><Relationship Id="rId4" Type="http://schemas.openxmlformats.org/officeDocument/2006/relationships/tags" Target="../tags/tag66.xml"/><Relationship Id="rId39" Type="http://schemas.openxmlformats.org/officeDocument/2006/relationships/tags" Target="../tags/tag96.xml"/><Relationship Id="rId38" Type="http://schemas.openxmlformats.org/officeDocument/2006/relationships/tags" Target="../tags/tag95.xml"/><Relationship Id="rId37" Type="http://schemas.openxmlformats.org/officeDocument/2006/relationships/tags" Target="../tags/tag94.xml"/><Relationship Id="rId36" Type="http://schemas.openxmlformats.org/officeDocument/2006/relationships/tags" Target="../tags/tag93.xml"/><Relationship Id="rId35" Type="http://schemas.openxmlformats.org/officeDocument/2006/relationships/tags" Target="../tags/tag92.xml"/><Relationship Id="rId34" Type="http://schemas.openxmlformats.org/officeDocument/2006/relationships/tags" Target="../tags/tag91.xml"/><Relationship Id="rId33" Type="http://schemas.openxmlformats.org/officeDocument/2006/relationships/tags" Target="../tags/tag90.xml"/><Relationship Id="rId32" Type="http://schemas.openxmlformats.org/officeDocument/2006/relationships/image" Target="../media/image10.GIF"/><Relationship Id="rId31" Type="http://schemas.openxmlformats.org/officeDocument/2006/relationships/tags" Target="../tags/tag89.xml"/><Relationship Id="rId30" Type="http://schemas.openxmlformats.org/officeDocument/2006/relationships/image" Target="../media/image9.GIF"/><Relationship Id="rId3" Type="http://schemas.openxmlformats.org/officeDocument/2006/relationships/tags" Target="../tags/tag65.xml"/><Relationship Id="rId29" Type="http://schemas.openxmlformats.org/officeDocument/2006/relationships/tags" Target="../tags/tag88.xml"/><Relationship Id="rId28" Type="http://schemas.openxmlformats.org/officeDocument/2006/relationships/tags" Target="../tags/tag87.xml"/><Relationship Id="rId27" Type="http://schemas.openxmlformats.org/officeDocument/2006/relationships/tags" Target="../tags/tag86.xml"/><Relationship Id="rId26" Type="http://schemas.openxmlformats.org/officeDocument/2006/relationships/image" Target="../media/image8.png"/><Relationship Id="rId25" Type="http://schemas.openxmlformats.org/officeDocument/2006/relationships/tags" Target="../tags/tag85.xml"/><Relationship Id="rId24" Type="http://schemas.openxmlformats.org/officeDocument/2006/relationships/tags" Target="../tags/tag84.xml"/><Relationship Id="rId23" Type="http://schemas.openxmlformats.org/officeDocument/2006/relationships/tags" Target="../tags/tag83.xml"/><Relationship Id="rId22" Type="http://schemas.openxmlformats.org/officeDocument/2006/relationships/tags" Target="../tags/tag82.xml"/><Relationship Id="rId21" Type="http://schemas.openxmlformats.org/officeDocument/2006/relationships/tags" Target="../tags/tag81.xml"/><Relationship Id="rId20" Type="http://schemas.openxmlformats.org/officeDocument/2006/relationships/tags" Target="../tags/tag80.xml"/><Relationship Id="rId2" Type="http://schemas.openxmlformats.org/officeDocument/2006/relationships/tags" Target="../tags/tag64.xml"/><Relationship Id="rId19" Type="http://schemas.openxmlformats.org/officeDocument/2006/relationships/image" Target="../media/image7.GIF"/><Relationship Id="rId18" Type="http://schemas.openxmlformats.org/officeDocument/2006/relationships/tags" Target="../tags/tag79.xml"/><Relationship Id="rId17" Type="http://schemas.openxmlformats.org/officeDocument/2006/relationships/image" Target="../media/image6.GIF"/><Relationship Id="rId16" Type="http://schemas.openxmlformats.org/officeDocument/2006/relationships/tags" Target="../tags/tag78.xml"/><Relationship Id="rId15" Type="http://schemas.openxmlformats.org/officeDocument/2006/relationships/tags" Target="../tags/tag77.xml"/><Relationship Id="rId14" Type="http://schemas.openxmlformats.org/officeDocument/2006/relationships/tags" Target="../tags/tag76.xml"/><Relationship Id="rId13" Type="http://schemas.openxmlformats.org/officeDocument/2006/relationships/tags" Target="../tags/tag75.xml"/><Relationship Id="rId12" Type="http://schemas.openxmlformats.org/officeDocument/2006/relationships/tags" Target="../tags/tag74.xml"/><Relationship Id="rId11" Type="http://schemas.openxmlformats.org/officeDocument/2006/relationships/tags" Target="../tags/tag73.xml"/><Relationship Id="rId10" Type="http://schemas.openxmlformats.org/officeDocument/2006/relationships/tags" Target="../tags/tag72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14.xml"/><Relationship Id="rId8" Type="http://schemas.openxmlformats.org/officeDocument/2006/relationships/tags" Target="../tags/tag113.xml"/><Relationship Id="rId7" Type="http://schemas.openxmlformats.org/officeDocument/2006/relationships/tags" Target="../tags/tag112.xml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Relationship Id="rId3" Type="http://schemas.openxmlformats.org/officeDocument/2006/relationships/tags" Target="../tags/tag108.xml"/><Relationship Id="rId29" Type="http://schemas.openxmlformats.org/officeDocument/2006/relationships/slideLayout" Target="../slideLayouts/slideLayout1.xml"/><Relationship Id="rId28" Type="http://schemas.openxmlformats.org/officeDocument/2006/relationships/tags" Target="../tags/tag133.xml"/><Relationship Id="rId27" Type="http://schemas.openxmlformats.org/officeDocument/2006/relationships/tags" Target="../tags/tag132.xml"/><Relationship Id="rId26" Type="http://schemas.openxmlformats.org/officeDocument/2006/relationships/tags" Target="../tags/tag131.xml"/><Relationship Id="rId25" Type="http://schemas.openxmlformats.org/officeDocument/2006/relationships/tags" Target="../tags/tag130.xml"/><Relationship Id="rId24" Type="http://schemas.openxmlformats.org/officeDocument/2006/relationships/tags" Target="../tags/tag129.xml"/><Relationship Id="rId23" Type="http://schemas.openxmlformats.org/officeDocument/2006/relationships/tags" Target="../tags/tag128.xml"/><Relationship Id="rId22" Type="http://schemas.openxmlformats.org/officeDocument/2006/relationships/tags" Target="../tags/tag127.xml"/><Relationship Id="rId21" Type="http://schemas.openxmlformats.org/officeDocument/2006/relationships/tags" Target="../tags/tag126.xml"/><Relationship Id="rId20" Type="http://schemas.openxmlformats.org/officeDocument/2006/relationships/tags" Target="../tags/tag125.xml"/><Relationship Id="rId2" Type="http://schemas.openxmlformats.org/officeDocument/2006/relationships/tags" Target="../tags/tag107.xml"/><Relationship Id="rId19" Type="http://schemas.openxmlformats.org/officeDocument/2006/relationships/tags" Target="../tags/tag124.xml"/><Relationship Id="rId18" Type="http://schemas.openxmlformats.org/officeDocument/2006/relationships/tags" Target="../tags/tag123.xml"/><Relationship Id="rId17" Type="http://schemas.openxmlformats.org/officeDocument/2006/relationships/tags" Target="../tags/tag122.xml"/><Relationship Id="rId16" Type="http://schemas.openxmlformats.org/officeDocument/2006/relationships/tags" Target="../tags/tag121.xml"/><Relationship Id="rId15" Type="http://schemas.openxmlformats.org/officeDocument/2006/relationships/tags" Target="../tags/tag120.xml"/><Relationship Id="rId14" Type="http://schemas.openxmlformats.org/officeDocument/2006/relationships/tags" Target="../tags/tag119.xml"/><Relationship Id="rId13" Type="http://schemas.openxmlformats.org/officeDocument/2006/relationships/tags" Target="../tags/tag118.xml"/><Relationship Id="rId12" Type="http://schemas.openxmlformats.org/officeDocument/2006/relationships/tags" Target="../tags/tag117.xml"/><Relationship Id="rId11" Type="http://schemas.openxmlformats.org/officeDocument/2006/relationships/tags" Target="../tags/tag116.xml"/><Relationship Id="rId10" Type="http://schemas.openxmlformats.org/officeDocument/2006/relationships/tags" Target="../tags/tag115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41.xml"/><Relationship Id="rId8" Type="http://schemas.openxmlformats.org/officeDocument/2006/relationships/tags" Target="../tags/tag140.xml"/><Relationship Id="rId7" Type="http://schemas.openxmlformats.org/officeDocument/2006/relationships/tags" Target="../tags/tag139.xml"/><Relationship Id="rId64" Type="http://schemas.openxmlformats.org/officeDocument/2006/relationships/slideLayout" Target="../slideLayouts/slideLayout1.xml"/><Relationship Id="rId63" Type="http://schemas.openxmlformats.org/officeDocument/2006/relationships/tags" Target="../tags/tag194.xml"/><Relationship Id="rId62" Type="http://schemas.openxmlformats.org/officeDocument/2006/relationships/tags" Target="../tags/tag193.xml"/><Relationship Id="rId61" Type="http://schemas.openxmlformats.org/officeDocument/2006/relationships/tags" Target="../tags/tag192.xml"/><Relationship Id="rId60" Type="http://schemas.openxmlformats.org/officeDocument/2006/relationships/tags" Target="../tags/tag191.xml"/><Relationship Id="rId6" Type="http://schemas.openxmlformats.org/officeDocument/2006/relationships/tags" Target="../tags/tag138.xml"/><Relationship Id="rId59" Type="http://schemas.openxmlformats.org/officeDocument/2006/relationships/tags" Target="../tags/tag190.xml"/><Relationship Id="rId58" Type="http://schemas.openxmlformats.org/officeDocument/2006/relationships/tags" Target="../tags/tag189.xml"/><Relationship Id="rId57" Type="http://schemas.openxmlformats.org/officeDocument/2006/relationships/tags" Target="../tags/tag188.xml"/><Relationship Id="rId56" Type="http://schemas.openxmlformats.org/officeDocument/2006/relationships/tags" Target="../tags/tag187.xml"/><Relationship Id="rId55" Type="http://schemas.openxmlformats.org/officeDocument/2006/relationships/tags" Target="../tags/tag186.xml"/><Relationship Id="rId54" Type="http://schemas.openxmlformats.org/officeDocument/2006/relationships/tags" Target="../tags/tag185.xml"/><Relationship Id="rId53" Type="http://schemas.openxmlformats.org/officeDocument/2006/relationships/tags" Target="../tags/tag184.xml"/><Relationship Id="rId52" Type="http://schemas.openxmlformats.org/officeDocument/2006/relationships/tags" Target="../tags/tag183.xml"/><Relationship Id="rId51" Type="http://schemas.openxmlformats.org/officeDocument/2006/relationships/tags" Target="../tags/tag182.xml"/><Relationship Id="rId50" Type="http://schemas.openxmlformats.org/officeDocument/2006/relationships/tags" Target="../tags/tag181.xml"/><Relationship Id="rId5" Type="http://schemas.openxmlformats.org/officeDocument/2006/relationships/tags" Target="../tags/tag137.xml"/><Relationship Id="rId49" Type="http://schemas.openxmlformats.org/officeDocument/2006/relationships/tags" Target="../tags/tag180.xml"/><Relationship Id="rId48" Type="http://schemas.openxmlformats.org/officeDocument/2006/relationships/tags" Target="../tags/tag179.xml"/><Relationship Id="rId47" Type="http://schemas.openxmlformats.org/officeDocument/2006/relationships/tags" Target="../tags/tag178.xml"/><Relationship Id="rId46" Type="http://schemas.openxmlformats.org/officeDocument/2006/relationships/tags" Target="../tags/tag177.xml"/><Relationship Id="rId45" Type="http://schemas.openxmlformats.org/officeDocument/2006/relationships/tags" Target="../tags/tag176.xml"/><Relationship Id="rId44" Type="http://schemas.openxmlformats.org/officeDocument/2006/relationships/tags" Target="../tags/tag175.xml"/><Relationship Id="rId43" Type="http://schemas.openxmlformats.org/officeDocument/2006/relationships/tags" Target="../tags/tag174.xml"/><Relationship Id="rId42" Type="http://schemas.openxmlformats.org/officeDocument/2006/relationships/tags" Target="../tags/tag173.xml"/><Relationship Id="rId41" Type="http://schemas.openxmlformats.org/officeDocument/2006/relationships/tags" Target="../tags/tag172.xml"/><Relationship Id="rId40" Type="http://schemas.openxmlformats.org/officeDocument/2006/relationships/tags" Target="../tags/tag171.xml"/><Relationship Id="rId4" Type="http://schemas.openxmlformats.org/officeDocument/2006/relationships/tags" Target="../tags/tag136.xml"/><Relationship Id="rId39" Type="http://schemas.openxmlformats.org/officeDocument/2006/relationships/tags" Target="../tags/tag170.xml"/><Relationship Id="rId38" Type="http://schemas.openxmlformats.org/officeDocument/2006/relationships/tags" Target="../tags/tag169.xml"/><Relationship Id="rId37" Type="http://schemas.openxmlformats.org/officeDocument/2006/relationships/tags" Target="../tags/tag168.xml"/><Relationship Id="rId36" Type="http://schemas.openxmlformats.org/officeDocument/2006/relationships/image" Target="../media/image13.png"/><Relationship Id="rId35" Type="http://schemas.openxmlformats.org/officeDocument/2006/relationships/tags" Target="../tags/tag167.xml"/><Relationship Id="rId34" Type="http://schemas.openxmlformats.org/officeDocument/2006/relationships/tags" Target="../tags/tag166.xml"/><Relationship Id="rId33" Type="http://schemas.openxmlformats.org/officeDocument/2006/relationships/tags" Target="../tags/tag165.xml"/><Relationship Id="rId32" Type="http://schemas.openxmlformats.org/officeDocument/2006/relationships/tags" Target="../tags/tag164.xml"/><Relationship Id="rId31" Type="http://schemas.openxmlformats.org/officeDocument/2006/relationships/tags" Target="../tags/tag163.xml"/><Relationship Id="rId30" Type="http://schemas.openxmlformats.org/officeDocument/2006/relationships/tags" Target="../tags/tag162.xml"/><Relationship Id="rId3" Type="http://schemas.openxmlformats.org/officeDocument/2006/relationships/tags" Target="../tags/tag135.xml"/><Relationship Id="rId29" Type="http://schemas.openxmlformats.org/officeDocument/2006/relationships/tags" Target="../tags/tag161.xml"/><Relationship Id="rId28" Type="http://schemas.openxmlformats.org/officeDocument/2006/relationships/tags" Target="../tags/tag160.xml"/><Relationship Id="rId27" Type="http://schemas.openxmlformats.org/officeDocument/2006/relationships/tags" Target="../tags/tag159.xml"/><Relationship Id="rId26" Type="http://schemas.openxmlformats.org/officeDocument/2006/relationships/tags" Target="../tags/tag158.xml"/><Relationship Id="rId25" Type="http://schemas.openxmlformats.org/officeDocument/2006/relationships/tags" Target="../tags/tag157.xml"/><Relationship Id="rId24" Type="http://schemas.openxmlformats.org/officeDocument/2006/relationships/tags" Target="../tags/tag156.xml"/><Relationship Id="rId23" Type="http://schemas.openxmlformats.org/officeDocument/2006/relationships/tags" Target="../tags/tag155.xml"/><Relationship Id="rId22" Type="http://schemas.openxmlformats.org/officeDocument/2006/relationships/tags" Target="../tags/tag154.xml"/><Relationship Id="rId21" Type="http://schemas.openxmlformats.org/officeDocument/2006/relationships/tags" Target="../tags/tag153.xml"/><Relationship Id="rId20" Type="http://schemas.openxmlformats.org/officeDocument/2006/relationships/tags" Target="../tags/tag152.xml"/><Relationship Id="rId2" Type="http://schemas.openxmlformats.org/officeDocument/2006/relationships/tags" Target="../tags/tag134.xml"/><Relationship Id="rId19" Type="http://schemas.openxmlformats.org/officeDocument/2006/relationships/tags" Target="../tags/tag151.xml"/><Relationship Id="rId18" Type="http://schemas.openxmlformats.org/officeDocument/2006/relationships/tags" Target="../tags/tag150.xml"/><Relationship Id="rId17" Type="http://schemas.openxmlformats.org/officeDocument/2006/relationships/tags" Target="../tags/tag149.xml"/><Relationship Id="rId16" Type="http://schemas.openxmlformats.org/officeDocument/2006/relationships/tags" Target="../tags/tag148.xml"/><Relationship Id="rId15" Type="http://schemas.openxmlformats.org/officeDocument/2006/relationships/tags" Target="../tags/tag147.xml"/><Relationship Id="rId14" Type="http://schemas.openxmlformats.org/officeDocument/2006/relationships/tags" Target="../tags/tag146.xml"/><Relationship Id="rId13" Type="http://schemas.openxmlformats.org/officeDocument/2006/relationships/tags" Target="../tags/tag145.xml"/><Relationship Id="rId12" Type="http://schemas.openxmlformats.org/officeDocument/2006/relationships/tags" Target="../tags/tag144.xml"/><Relationship Id="rId11" Type="http://schemas.openxmlformats.org/officeDocument/2006/relationships/tags" Target="../tags/tag143.xml"/><Relationship Id="rId10" Type="http://schemas.openxmlformats.org/officeDocument/2006/relationships/tags" Target="../tags/tag142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98.xml"/><Relationship Id="rId6" Type="http://schemas.openxmlformats.org/officeDocument/2006/relationships/image" Target="../media/image15.png"/><Relationship Id="rId5" Type="http://schemas.openxmlformats.org/officeDocument/2006/relationships/tags" Target="../tags/tag197.xml"/><Relationship Id="rId4" Type="http://schemas.openxmlformats.org/officeDocument/2006/relationships/image" Target="../media/image14.GIF"/><Relationship Id="rId3" Type="http://schemas.openxmlformats.org/officeDocument/2006/relationships/tags" Target="../tags/tag196.xml"/><Relationship Id="rId2" Type="http://schemas.openxmlformats.org/officeDocument/2006/relationships/tags" Target="../tags/tag195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06.xml"/><Relationship Id="rId8" Type="http://schemas.openxmlformats.org/officeDocument/2006/relationships/tags" Target="../tags/tag205.xml"/><Relationship Id="rId7" Type="http://schemas.openxmlformats.org/officeDocument/2006/relationships/tags" Target="../tags/tag204.xml"/><Relationship Id="rId6" Type="http://schemas.openxmlformats.org/officeDocument/2006/relationships/tags" Target="../tags/tag203.xml"/><Relationship Id="rId5" Type="http://schemas.openxmlformats.org/officeDocument/2006/relationships/tags" Target="../tags/tag202.xml"/><Relationship Id="rId4" Type="http://schemas.openxmlformats.org/officeDocument/2006/relationships/tags" Target="../tags/tag201.xml"/><Relationship Id="rId3" Type="http://schemas.openxmlformats.org/officeDocument/2006/relationships/tags" Target="../tags/tag200.xml"/><Relationship Id="rId23" Type="http://schemas.openxmlformats.org/officeDocument/2006/relationships/slideLayout" Target="../slideLayouts/slideLayout1.xml"/><Relationship Id="rId22" Type="http://schemas.openxmlformats.org/officeDocument/2006/relationships/tags" Target="../tags/tag217.xml"/><Relationship Id="rId21" Type="http://schemas.openxmlformats.org/officeDocument/2006/relationships/tags" Target="../tags/tag216.xml"/><Relationship Id="rId20" Type="http://schemas.openxmlformats.org/officeDocument/2006/relationships/image" Target="../media/image17.png"/><Relationship Id="rId2" Type="http://schemas.openxmlformats.org/officeDocument/2006/relationships/tags" Target="../tags/tag199.xml"/><Relationship Id="rId19" Type="http://schemas.openxmlformats.org/officeDocument/2006/relationships/tags" Target="../tags/tag215.xml"/><Relationship Id="rId18" Type="http://schemas.openxmlformats.org/officeDocument/2006/relationships/tags" Target="../tags/tag214.xml"/><Relationship Id="rId17" Type="http://schemas.openxmlformats.org/officeDocument/2006/relationships/tags" Target="../tags/tag213.xml"/><Relationship Id="rId16" Type="http://schemas.openxmlformats.org/officeDocument/2006/relationships/tags" Target="../tags/tag212.xml"/><Relationship Id="rId15" Type="http://schemas.openxmlformats.org/officeDocument/2006/relationships/image" Target="../media/image16.png"/><Relationship Id="rId14" Type="http://schemas.openxmlformats.org/officeDocument/2006/relationships/tags" Target="../tags/tag211.xml"/><Relationship Id="rId13" Type="http://schemas.openxmlformats.org/officeDocument/2006/relationships/tags" Target="../tags/tag210.xml"/><Relationship Id="rId12" Type="http://schemas.openxmlformats.org/officeDocument/2006/relationships/tags" Target="../tags/tag209.xml"/><Relationship Id="rId11" Type="http://schemas.openxmlformats.org/officeDocument/2006/relationships/tags" Target="../tags/tag208.xml"/><Relationship Id="rId10" Type="http://schemas.openxmlformats.org/officeDocument/2006/relationships/tags" Target="../tags/tag207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25.xml"/><Relationship Id="rId8" Type="http://schemas.openxmlformats.org/officeDocument/2006/relationships/tags" Target="../tags/tag224.xml"/><Relationship Id="rId7" Type="http://schemas.openxmlformats.org/officeDocument/2006/relationships/tags" Target="../tags/tag223.xml"/><Relationship Id="rId6" Type="http://schemas.openxmlformats.org/officeDocument/2006/relationships/tags" Target="../tags/tag222.xml"/><Relationship Id="rId5" Type="http://schemas.openxmlformats.org/officeDocument/2006/relationships/tags" Target="../tags/tag221.xml"/><Relationship Id="rId4" Type="http://schemas.openxmlformats.org/officeDocument/2006/relationships/tags" Target="../tags/tag220.xml"/><Relationship Id="rId3" Type="http://schemas.openxmlformats.org/officeDocument/2006/relationships/tags" Target="../tags/tag219.xml"/><Relationship Id="rId26" Type="http://schemas.openxmlformats.org/officeDocument/2006/relationships/slideLayout" Target="../slideLayouts/slideLayout1.xml"/><Relationship Id="rId25" Type="http://schemas.openxmlformats.org/officeDocument/2006/relationships/tags" Target="../tags/tag237.xml"/><Relationship Id="rId24" Type="http://schemas.openxmlformats.org/officeDocument/2006/relationships/tags" Target="../tags/tag236.xml"/><Relationship Id="rId23" Type="http://schemas.openxmlformats.org/officeDocument/2006/relationships/tags" Target="../tags/tag235.xml"/><Relationship Id="rId22" Type="http://schemas.openxmlformats.org/officeDocument/2006/relationships/tags" Target="../tags/tag234.xml"/><Relationship Id="rId21" Type="http://schemas.openxmlformats.org/officeDocument/2006/relationships/image" Target="../media/image21.GIF"/><Relationship Id="rId20" Type="http://schemas.openxmlformats.org/officeDocument/2006/relationships/tags" Target="../tags/tag233.xml"/><Relationship Id="rId2" Type="http://schemas.openxmlformats.org/officeDocument/2006/relationships/tags" Target="../tags/tag218.xml"/><Relationship Id="rId19" Type="http://schemas.openxmlformats.org/officeDocument/2006/relationships/image" Target="../media/image20.GIF"/><Relationship Id="rId18" Type="http://schemas.openxmlformats.org/officeDocument/2006/relationships/tags" Target="../tags/tag232.xml"/><Relationship Id="rId17" Type="http://schemas.openxmlformats.org/officeDocument/2006/relationships/image" Target="../media/image19.GIF"/><Relationship Id="rId16" Type="http://schemas.openxmlformats.org/officeDocument/2006/relationships/tags" Target="../tags/tag231.xml"/><Relationship Id="rId15" Type="http://schemas.openxmlformats.org/officeDocument/2006/relationships/image" Target="../media/image18.GIF"/><Relationship Id="rId14" Type="http://schemas.openxmlformats.org/officeDocument/2006/relationships/tags" Target="../tags/tag230.xml"/><Relationship Id="rId13" Type="http://schemas.openxmlformats.org/officeDocument/2006/relationships/tags" Target="../tags/tag229.xml"/><Relationship Id="rId12" Type="http://schemas.openxmlformats.org/officeDocument/2006/relationships/tags" Target="../tags/tag228.xml"/><Relationship Id="rId11" Type="http://schemas.openxmlformats.org/officeDocument/2006/relationships/tags" Target="../tags/tag227.xml"/><Relationship Id="rId10" Type="http://schemas.openxmlformats.org/officeDocument/2006/relationships/tags" Target="../tags/tag226.xm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45.xml"/><Relationship Id="rId8" Type="http://schemas.openxmlformats.org/officeDocument/2006/relationships/tags" Target="../tags/tag244.xml"/><Relationship Id="rId7" Type="http://schemas.openxmlformats.org/officeDocument/2006/relationships/tags" Target="../tags/tag243.xml"/><Relationship Id="rId6" Type="http://schemas.openxmlformats.org/officeDocument/2006/relationships/tags" Target="../tags/tag242.xml"/><Relationship Id="rId51" Type="http://schemas.openxmlformats.org/officeDocument/2006/relationships/slideLayout" Target="../slideLayouts/slideLayout1.xml"/><Relationship Id="rId50" Type="http://schemas.openxmlformats.org/officeDocument/2006/relationships/tags" Target="../tags/tag285.xml"/><Relationship Id="rId5" Type="http://schemas.openxmlformats.org/officeDocument/2006/relationships/tags" Target="../tags/tag241.xml"/><Relationship Id="rId49" Type="http://schemas.openxmlformats.org/officeDocument/2006/relationships/image" Target="../media/image22.png"/><Relationship Id="rId48" Type="http://schemas.openxmlformats.org/officeDocument/2006/relationships/tags" Target="../tags/tag284.xml"/><Relationship Id="rId47" Type="http://schemas.openxmlformats.org/officeDocument/2006/relationships/tags" Target="../tags/tag283.xml"/><Relationship Id="rId46" Type="http://schemas.openxmlformats.org/officeDocument/2006/relationships/tags" Target="../tags/tag282.xml"/><Relationship Id="rId45" Type="http://schemas.openxmlformats.org/officeDocument/2006/relationships/tags" Target="../tags/tag281.xml"/><Relationship Id="rId44" Type="http://schemas.openxmlformats.org/officeDocument/2006/relationships/tags" Target="../tags/tag280.xml"/><Relationship Id="rId43" Type="http://schemas.openxmlformats.org/officeDocument/2006/relationships/tags" Target="../tags/tag279.xml"/><Relationship Id="rId42" Type="http://schemas.openxmlformats.org/officeDocument/2006/relationships/tags" Target="../tags/tag278.xml"/><Relationship Id="rId41" Type="http://schemas.openxmlformats.org/officeDocument/2006/relationships/tags" Target="../tags/tag277.xml"/><Relationship Id="rId40" Type="http://schemas.openxmlformats.org/officeDocument/2006/relationships/tags" Target="../tags/tag276.xml"/><Relationship Id="rId4" Type="http://schemas.openxmlformats.org/officeDocument/2006/relationships/tags" Target="../tags/tag240.xml"/><Relationship Id="rId39" Type="http://schemas.openxmlformats.org/officeDocument/2006/relationships/tags" Target="../tags/tag275.xml"/><Relationship Id="rId38" Type="http://schemas.openxmlformats.org/officeDocument/2006/relationships/tags" Target="../tags/tag274.xml"/><Relationship Id="rId37" Type="http://schemas.openxmlformats.org/officeDocument/2006/relationships/tags" Target="../tags/tag273.xml"/><Relationship Id="rId36" Type="http://schemas.openxmlformats.org/officeDocument/2006/relationships/tags" Target="../tags/tag272.xml"/><Relationship Id="rId35" Type="http://schemas.openxmlformats.org/officeDocument/2006/relationships/tags" Target="../tags/tag271.xml"/><Relationship Id="rId34" Type="http://schemas.openxmlformats.org/officeDocument/2006/relationships/tags" Target="../tags/tag270.xml"/><Relationship Id="rId33" Type="http://schemas.openxmlformats.org/officeDocument/2006/relationships/tags" Target="../tags/tag269.xml"/><Relationship Id="rId32" Type="http://schemas.openxmlformats.org/officeDocument/2006/relationships/tags" Target="../tags/tag268.xml"/><Relationship Id="rId31" Type="http://schemas.openxmlformats.org/officeDocument/2006/relationships/tags" Target="../tags/tag267.xml"/><Relationship Id="rId30" Type="http://schemas.openxmlformats.org/officeDocument/2006/relationships/tags" Target="../tags/tag266.xml"/><Relationship Id="rId3" Type="http://schemas.openxmlformats.org/officeDocument/2006/relationships/tags" Target="../tags/tag239.xml"/><Relationship Id="rId29" Type="http://schemas.openxmlformats.org/officeDocument/2006/relationships/tags" Target="../tags/tag265.xml"/><Relationship Id="rId28" Type="http://schemas.openxmlformats.org/officeDocument/2006/relationships/tags" Target="../tags/tag264.xml"/><Relationship Id="rId27" Type="http://schemas.openxmlformats.org/officeDocument/2006/relationships/tags" Target="../tags/tag263.xml"/><Relationship Id="rId26" Type="http://schemas.openxmlformats.org/officeDocument/2006/relationships/tags" Target="../tags/tag262.xml"/><Relationship Id="rId25" Type="http://schemas.openxmlformats.org/officeDocument/2006/relationships/tags" Target="../tags/tag261.xml"/><Relationship Id="rId24" Type="http://schemas.openxmlformats.org/officeDocument/2006/relationships/tags" Target="../tags/tag260.xml"/><Relationship Id="rId23" Type="http://schemas.openxmlformats.org/officeDocument/2006/relationships/tags" Target="../tags/tag259.xml"/><Relationship Id="rId22" Type="http://schemas.openxmlformats.org/officeDocument/2006/relationships/tags" Target="../tags/tag258.xml"/><Relationship Id="rId21" Type="http://schemas.openxmlformats.org/officeDocument/2006/relationships/tags" Target="../tags/tag257.xml"/><Relationship Id="rId20" Type="http://schemas.openxmlformats.org/officeDocument/2006/relationships/tags" Target="../tags/tag256.xml"/><Relationship Id="rId2" Type="http://schemas.openxmlformats.org/officeDocument/2006/relationships/tags" Target="../tags/tag238.xml"/><Relationship Id="rId19" Type="http://schemas.openxmlformats.org/officeDocument/2006/relationships/tags" Target="../tags/tag255.xml"/><Relationship Id="rId18" Type="http://schemas.openxmlformats.org/officeDocument/2006/relationships/tags" Target="../tags/tag254.xml"/><Relationship Id="rId17" Type="http://schemas.openxmlformats.org/officeDocument/2006/relationships/tags" Target="../tags/tag253.xml"/><Relationship Id="rId16" Type="http://schemas.openxmlformats.org/officeDocument/2006/relationships/tags" Target="../tags/tag252.xml"/><Relationship Id="rId15" Type="http://schemas.openxmlformats.org/officeDocument/2006/relationships/tags" Target="../tags/tag251.xml"/><Relationship Id="rId14" Type="http://schemas.openxmlformats.org/officeDocument/2006/relationships/tags" Target="../tags/tag250.xml"/><Relationship Id="rId13" Type="http://schemas.openxmlformats.org/officeDocument/2006/relationships/tags" Target="../tags/tag249.xml"/><Relationship Id="rId12" Type="http://schemas.openxmlformats.org/officeDocument/2006/relationships/tags" Target="../tags/tag248.xml"/><Relationship Id="rId11" Type="http://schemas.openxmlformats.org/officeDocument/2006/relationships/tags" Target="../tags/tag247.xml"/><Relationship Id="rId10" Type="http://schemas.openxmlformats.org/officeDocument/2006/relationships/tags" Target="../tags/tag246.xml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93.xml"/><Relationship Id="rId8" Type="http://schemas.openxmlformats.org/officeDocument/2006/relationships/tags" Target="../tags/tag292.xml"/><Relationship Id="rId7" Type="http://schemas.openxmlformats.org/officeDocument/2006/relationships/tags" Target="../tags/tag291.xml"/><Relationship Id="rId6" Type="http://schemas.openxmlformats.org/officeDocument/2006/relationships/tags" Target="../tags/tag290.xml"/><Relationship Id="rId5" Type="http://schemas.openxmlformats.org/officeDocument/2006/relationships/tags" Target="../tags/tag289.xml"/><Relationship Id="rId4" Type="http://schemas.openxmlformats.org/officeDocument/2006/relationships/tags" Target="../tags/tag288.xml"/><Relationship Id="rId3" Type="http://schemas.openxmlformats.org/officeDocument/2006/relationships/tags" Target="../tags/tag287.xml"/><Relationship Id="rId28" Type="http://schemas.openxmlformats.org/officeDocument/2006/relationships/slideLayout" Target="../slideLayouts/slideLayout1.xml"/><Relationship Id="rId27" Type="http://schemas.openxmlformats.org/officeDocument/2006/relationships/tags" Target="../tags/tag307.xml"/><Relationship Id="rId26" Type="http://schemas.openxmlformats.org/officeDocument/2006/relationships/tags" Target="../tags/tag306.xml"/><Relationship Id="rId25" Type="http://schemas.openxmlformats.org/officeDocument/2006/relationships/tags" Target="../tags/tag305.xml"/><Relationship Id="rId24" Type="http://schemas.openxmlformats.org/officeDocument/2006/relationships/tags" Target="../tags/tag304.xml"/><Relationship Id="rId23" Type="http://schemas.openxmlformats.org/officeDocument/2006/relationships/tags" Target="../tags/tag303.xml"/><Relationship Id="rId22" Type="http://schemas.openxmlformats.org/officeDocument/2006/relationships/tags" Target="../tags/tag302.xml"/><Relationship Id="rId21" Type="http://schemas.openxmlformats.org/officeDocument/2006/relationships/tags" Target="../tags/tag301.xml"/><Relationship Id="rId20" Type="http://schemas.openxmlformats.org/officeDocument/2006/relationships/image" Target="../media/image26.png"/><Relationship Id="rId2" Type="http://schemas.openxmlformats.org/officeDocument/2006/relationships/tags" Target="../tags/tag286.xml"/><Relationship Id="rId19" Type="http://schemas.openxmlformats.org/officeDocument/2006/relationships/tags" Target="../tags/tag300.xml"/><Relationship Id="rId18" Type="http://schemas.openxmlformats.org/officeDocument/2006/relationships/image" Target="../media/image25.png"/><Relationship Id="rId17" Type="http://schemas.openxmlformats.org/officeDocument/2006/relationships/tags" Target="../tags/tag299.xml"/><Relationship Id="rId16" Type="http://schemas.openxmlformats.org/officeDocument/2006/relationships/image" Target="../media/image24.png"/><Relationship Id="rId15" Type="http://schemas.openxmlformats.org/officeDocument/2006/relationships/tags" Target="../tags/tag298.xml"/><Relationship Id="rId14" Type="http://schemas.openxmlformats.org/officeDocument/2006/relationships/image" Target="../media/image23.png"/><Relationship Id="rId13" Type="http://schemas.openxmlformats.org/officeDocument/2006/relationships/tags" Target="../tags/tag297.xml"/><Relationship Id="rId12" Type="http://schemas.openxmlformats.org/officeDocument/2006/relationships/tags" Target="../tags/tag296.xml"/><Relationship Id="rId11" Type="http://schemas.openxmlformats.org/officeDocument/2006/relationships/tags" Target="../tags/tag295.xml"/><Relationship Id="rId10" Type="http://schemas.openxmlformats.org/officeDocument/2006/relationships/tags" Target="../tags/tag294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3421884" y="5507051"/>
            <a:ext cx="616395" cy="616395"/>
            <a:chOff x="3059832" y="3339719"/>
            <a:chExt cx="3607562" cy="3607562"/>
          </a:xfrm>
        </p:grpSpPr>
        <p:sp>
          <p:nvSpPr>
            <p:cNvPr id="24" name="椭圆 2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6" name="同心圆 3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6223791" y="1857139"/>
            <a:ext cx="292233" cy="292233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34" name="椭圆 3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3780D7"/>
                </a:solidFill>
                <a:cs typeface="+mn-ea"/>
                <a:sym typeface="+mn-lt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6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3780D7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3780D7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417233" y="5641679"/>
            <a:ext cx="179386" cy="179386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39" name="椭圆 38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1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>
            <a:off x="4372991" y="721039"/>
            <a:ext cx="292233" cy="292233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44" name="椭圆 4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6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2" name="矩形 1"/>
          <p:cNvSpPr/>
          <p:nvPr/>
        </p:nvSpPr>
        <p:spPr>
          <a:xfrm>
            <a:off x="0" y="2201658"/>
            <a:ext cx="12192000" cy="3014630"/>
          </a:xfrm>
          <a:prstGeom prst="rect">
            <a:avLst/>
          </a:prstGeom>
          <a:solidFill>
            <a:srgbClr val="3780D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53" name="组合 52"/>
          <p:cNvGrpSpPr/>
          <p:nvPr/>
        </p:nvGrpSpPr>
        <p:grpSpPr>
          <a:xfrm>
            <a:off x="9732709" y="1484573"/>
            <a:ext cx="616395" cy="616395"/>
            <a:chOff x="3059832" y="3339719"/>
            <a:chExt cx="3607562" cy="3607562"/>
          </a:xfrm>
        </p:grpSpPr>
        <p:sp>
          <p:nvSpPr>
            <p:cNvPr id="54" name="椭圆 5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6" name="同心圆 3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矩形 2"/>
          <p:cNvSpPr/>
          <p:nvPr/>
        </p:nvSpPr>
        <p:spPr>
          <a:xfrm>
            <a:off x="0" y="2685860"/>
            <a:ext cx="1219200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8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第三章：晶体结构与性质</a:t>
            </a:r>
            <a:endParaRPr lang="zh-CN" altLang="en-US" sz="4800" kern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511550" y="3777615"/>
            <a:ext cx="5717540" cy="64516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zh-CN" altLang="en-US" sz="36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第四节：配合物与超分子</a:t>
            </a:r>
            <a:endParaRPr lang="zh-CN" altLang="en-US" sz="3600" b="1" kern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0"/>
            <a:ext cx="12192000" cy="13111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380998" y="146276"/>
            <a:ext cx="1805497" cy="1833354"/>
            <a:chOff x="702328" y="1302545"/>
            <a:chExt cx="1805497" cy="1833354"/>
          </a:xfrm>
        </p:grpSpPr>
        <p:sp>
          <p:nvSpPr>
            <p:cNvPr id="87" name="椭圆 86"/>
            <p:cNvSpPr/>
            <p:nvPr/>
          </p:nvSpPr>
          <p:spPr>
            <a:xfrm>
              <a:off x="1702773" y="1302545"/>
              <a:ext cx="668877" cy="66887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1905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8" name="椭圆 87"/>
            <p:cNvSpPr/>
            <p:nvPr/>
          </p:nvSpPr>
          <p:spPr>
            <a:xfrm>
              <a:off x="1849319" y="2264885"/>
              <a:ext cx="658506" cy="65850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540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9" name="椭圆 88"/>
            <p:cNvSpPr/>
            <p:nvPr/>
          </p:nvSpPr>
          <p:spPr>
            <a:xfrm>
              <a:off x="857708" y="2337395"/>
              <a:ext cx="798504" cy="79850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2225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90" name="椭圆 89"/>
            <p:cNvSpPr/>
            <p:nvPr/>
          </p:nvSpPr>
          <p:spPr>
            <a:xfrm>
              <a:off x="702328" y="1359500"/>
              <a:ext cx="1482936" cy="148293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540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9" y="4034233"/>
            <a:ext cx="2901523" cy="18616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906" y="3363212"/>
            <a:ext cx="2192786" cy="186865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733" y="509331"/>
            <a:ext cx="715648" cy="71564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-1483" t="494"/>
          <a:stretch>
            <a:fillRect/>
          </a:stretch>
        </p:blipFill>
        <p:spPr>
          <a:xfrm>
            <a:off x="534670" y="387350"/>
            <a:ext cx="1173480" cy="1150620"/>
          </a:xfrm>
          <a:prstGeom prst="ellipse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853055" y="880745"/>
            <a:ext cx="71875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3780D7"/>
                </a:solidFill>
              </a:rPr>
              <a:t>人教版高中化学高二年级选择性必修二</a:t>
            </a:r>
            <a:endParaRPr lang="zh-CN" altLang="en-US" sz="3200" dirty="0">
              <a:solidFill>
                <a:srgbClr val="3780D7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28590" y="4495165"/>
            <a:ext cx="17538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</a:rPr>
              <a:t>第</a:t>
            </a:r>
            <a:r>
              <a:rPr lang="zh-CN" altLang="en-US" sz="2800" b="1" dirty="0">
                <a:solidFill>
                  <a:schemeClr val="bg1"/>
                </a:solidFill>
              </a:rPr>
              <a:t>二课时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5864415" cy="39878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课时：配合物</a:t>
            </a:r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  <p:pic>
        <p:nvPicPr>
          <p:cNvPr id="53" name="图片 52" descr="瓶子上写着字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9" t="13626" r="29539" b="13626"/>
          <a:stretch>
            <a:fillRect/>
          </a:stretch>
        </p:blipFill>
        <p:spPr>
          <a:xfrm>
            <a:off x="8699074" y="3685277"/>
            <a:ext cx="2806381" cy="2806380"/>
          </a:xfrm>
          <a:custGeom>
            <a:avLst/>
            <a:gdLst>
              <a:gd name="connsiteX0" fmla="*/ 1403190 w 2806381"/>
              <a:gd name="connsiteY0" fmla="*/ 0 h 2806380"/>
              <a:gd name="connsiteX1" fmla="*/ 2806381 w 2806381"/>
              <a:gd name="connsiteY1" fmla="*/ 1403190 h 2806380"/>
              <a:gd name="connsiteX2" fmla="*/ 1403190 w 2806381"/>
              <a:gd name="connsiteY2" fmla="*/ 2806380 h 2806380"/>
              <a:gd name="connsiteX3" fmla="*/ 0 w 2806381"/>
              <a:gd name="connsiteY3" fmla="*/ 1403190 h 2806380"/>
              <a:gd name="connsiteX4" fmla="*/ 1403190 w 2806381"/>
              <a:gd name="connsiteY4" fmla="*/ 0 h 2806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6381" h="2806380">
                <a:moveTo>
                  <a:pt x="1403190" y="0"/>
                </a:moveTo>
                <a:cubicBezTo>
                  <a:pt x="2178150" y="0"/>
                  <a:pt x="2806381" y="628230"/>
                  <a:pt x="2806381" y="1403190"/>
                </a:cubicBezTo>
                <a:cubicBezTo>
                  <a:pt x="2806381" y="2178150"/>
                  <a:pt x="2178150" y="2806380"/>
                  <a:pt x="1403190" y="2806380"/>
                </a:cubicBezTo>
                <a:cubicBezTo>
                  <a:pt x="628230" y="2806380"/>
                  <a:pt x="0" y="2178150"/>
                  <a:pt x="0" y="1403190"/>
                </a:cubicBezTo>
                <a:cubicBezTo>
                  <a:pt x="0" y="628230"/>
                  <a:pt x="628230" y="0"/>
                  <a:pt x="1403190" y="0"/>
                </a:cubicBezTo>
                <a:close/>
              </a:path>
            </a:pathLst>
          </a:custGeom>
          <a:ln w="19050">
            <a:solidFill>
              <a:srgbClr val="00A5B0"/>
            </a:solidFill>
          </a:ln>
        </p:spPr>
      </p:pic>
      <p:grpSp>
        <p:nvGrpSpPr>
          <p:cNvPr id="3" name="组合 2"/>
          <p:cNvGrpSpPr/>
          <p:nvPr>
            <p:custDataLst>
              <p:tags r:id="rId4"/>
            </p:custDataLst>
          </p:nvPr>
        </p:nvGrpSpPr>
        <p:grpSpPr>
          <a:xfrm>
            <a:off x="593705" y="1980327"/>
            <a:ext cx="11080658" cy="4617324"/>
            <a:chOff x="593705" y="1980327"/>
            <a:chExt cx="11080658" cy="4617324"/>
          </a:xfrm>
        </p:grpSpPr>
        <p:sp>
          <p:nvSpPr>
            <p:cNvPr id="4" name="矩形 3"/>
            <p:cNvSpPr/>
            <p:nvPr>
              <p:custDataLst>
                <p:tags r:id="rId5"/>
              </p:custDataLst>
            </p:nvPr>
          </p:nvSpPr>
          <p:spPr>
            <a:xfrm>
              <a:off x="593705" y="2046478"/>
              <a:ext cx="11080658" cy="469068"/>
            </a:xfrm>
            <a:prstGeom prst="rect">
              <a:avLst/>
            </a:prstGeom>
            <a:solidFill>
              <a:srgbClr val="00A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6"/>
              </p:custDataLst>
            </p:nvPr>
          </p:nvSpPr>
          <p:spPr>
            <a:xfrm>
              <a:off x="798375" y="2065921"/>
              <a:ext cx="10671318" cy="4301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342900" indent="-342900">
                <a:buFont typeface="Wingdings" panose="05000000000000000000" pitchFamily="2" charset="2"/>
                <a:buChar char="l"/>
                <a:defRPr sz="2400" b="1"/>
              </a:lvl1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CN" altLang="en-US" sz="2000">
                  <a:solidFill>
                    <a:srgbClr val="FFC000"/>
                  </a:solidFill>
                </a:rPr>
                <a:t>二氨合银离子的形成实验</a:t>
              </a:r>
              <a:endParaRPr lang="zh-CN" altLang="en-US" sz="2000">
                <a:solidFill>
                  <a:srgbClr val="FFC000"/>
                </a:solidFill>
              </a:endParaRPr>
            </a:p>
          </p:txBody>
        </p:sp>
        <p:sp>
          <p:nvSpPr>
            <p:cNvPr id="6" name="矩形: 圆顶角 4"/>
            <p:cNvSpPr/>
            <p:nvPr>
              <p:custDataLst>
                <p:tags r:id="rId7"/>
              </p:custDataLst>
            </p:nvPr>
          </p:nvSpPr>
          <p:spPr>
            <a:xfrm>
              <a:off x="593705" y="1980327"/>
              <a:ext cx="11080658" cy="4617324"/>
            </a:xfrm>
            <a:prstGeom prst="round2SameRect">
              <a:avLst>
                <a:gd name="adj1" fmla="val 0"/>
                <a:gd name="adj2" fmla="val 1303"/>
              </a:avLst>
            </a:prstGeom>
            <a:noFill/>
            <a:ln w="19050">
              <a:solidFill>
                <a:srgbClr val="00A5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>
            <p:custDataLst>
              <p:tags r:id="rId8"/>
            </p:custDataLst>
          </p:nvPr>
        </p:nvGrpSpPr>
        <p:grpSpPr>
          <a:xfrm>
            <a:off x="3801979" y="1517849"/>
            <a:ext cx="4588042" cy="430182"/>
            <a:chOff x="3801979" y="1517849"/>
            <a:chExt cx="4588042" cy="430182"/>
          </a:xfrm>
        </p:grpSpPr>
        <p:sp>
          <p:nvSpPr>
            <p:cNvPr id="13" name="矩形: 圆顶角 6"/>
            <p:cNvSpPr/>
            <p:nvPr>
              <p:custDataLst>
                <p:tags r:id="rId9"/>
              </p:custDataLst>
            </p:nvPr>
          </p:nvSpPr>
          <p:spPr>
            <a:xfrm>
              <a:off x="3801979" y="1522715"/>
              <a:ext cx="4588042" cy="420451"/>
            </a:xfrm>
            <a:prstGeom prst="round2SameRect">
              <a:avLst/>
            </a:prstGeom>
            <a:solidFill>
              <a:srgbClr val="00A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rgbClr val="FFC000"/>
                </a:solidFill>
              </a:endParaRPr>
            </a:p>
          </p:txBody>
        </p:sp>
        <p:sp>
          <p:nvSpPr>
            <p:cNvPr id="14" name="矩形 13"/>
            <p:cNvSpPr/>
            <p:nvPr>
              <p:custDataLst>
                <p:tags r:id="rId10"/>
              </p:custDataLst>
            </p:nvPr>
          </p:nvSpPr>
          <p:spPr>
            <a:xfrm>
              <a:off x="4086543" y="1517849"/>
              <a:ext cx="4018915" cy="4301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 kern="100">
                  <a:solidFill>
                    <a:srgbClr val="FFC000"/>
                  </a:solidFill>
                  <a:cs typeface="+mn-ea"/>
                  <a:sym typeface="+mn-lt"/>
                </a:rPr>
                <a:t>常见配合物的形成实验</a:t>
              </a:r>
              <a:endParaRPr lang="zh-CN" altLang="en-US" sz="2000" b="1" kern="100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文本框 14"/>
          <p:cNvSpPr txBox="1"/>
          <p:nvPr>
            <p:custDataLst>
              <p:tags r:id="rId11"/>
            </p:custDataLst>
          </p:nvPr>
        </p:nvSpPr>
        <p:spPr>
          <a:xfrm>
            <a:off x="219075" y="948809"/>
            <a:ext cx="1562100" cy="497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400" b="1"/>
              <a:t>配合物</a:t>
            </a:r>
            <a:endParaRPr lang="zh-CN" altLang="en-US" sz="2400" b="1"/>
          </a:p>
        </p:txBody>
      </p:sp>
      <p:sp>
        <p:nvSpPr>
          <p:cNvPr id="16" name="KSO_Shape"/>
          <p:cNvSpPr/>
          <p:nvPr>
            <p:custDataLst>
              <p:tags r:id="rId12"/>
            </p:custDataLst>
          </p:nvPr>
        </p:nvSpPr>
        <p:spPr bwMode="auto">
          <a:xfrm rot="5400000">
            <a:off x="895480" y="2763048"/>
            <a:ext cx="191691" cy="219075"/>
          </a:xfrm>
          <a:custGeom>
            <a:avLst/>
            <a:gdLst>
              <a:gd name="T0" fmla="*/ 561715696 w 4250"/>
              <a:gd name="T1" fmla="*/ 570986239 h 4850"/>
              <a:gd name="T2" fmla="*/ 561715696 w 4250"/>
              <a:gd name="T3" fmla="*/ 748252577 h 4850"/>
              <a:gd name="T4" fmla="*/ 477096885 w 4250"/>
              <a:gd name="T5" fmla="*/ 748252577 h 4850"/>
              <a:gd name="T6" fmla="*/ 338783519 w 4250"/>
              <a:gd name="T7" fmla="*/ 609864343 h 4850"/>
              <a:gd name="T8" fmla="*/ 314936225 w 4250"/>
              <a:gd name="T9" fmla="*/ 609864343 h 4850"/>
              <a:gd name="T10" fmla="*/ 176776604 w 4250"/>
              <a:gd name="T11" fmla="*/ 748252577 h 4850"/>
              <a:gd name="T12" fmla="*/ 92003656 w 4250"/>
              <a:gd name="T13" fmla="*/ 748252577 h 4850"/>
              <a:gd name="T14" fmla="*/ 92003656 w 4250"/>
              <a:gd name="T15" fmla="*/ 570986239 h 4850"/>
              <a:gd name="T16" fmla="*/ 292781299 w 4250"/>
              <a:gd name="T17" fmla="*/ 369652092 h 4850"/>
              <a:gd name="T18" fmla="*/ 360938053 w 4250"/>
              <a:gd name="T19" fmla="*/ 369652092 h 4850"/>
              <a:gd name="T20" fmla="*/ 561715696 w 4250"/>
              <a:gd name="T21" fmla="*/ 570986239 h 4850"/>
              <a:gd name="T22" fmla="*/ 314936225 w 4250"/>
              <a:gd name="T23" fmla="*/ 425038494 h 4850"/>
              <a:gd name="T24" fmla="*/ 147236834 w 4250"/>
              <a:gd name="T25" fmla="*/ 593202467 h 4850"/>
              <a:gd name="T26" fmla="*/ 147236834 w 4250"/>
              <a:gd name="T27" fmla="*/ 692866568 h 4850"/>
              <a:gd name="T28" fmla="*/ 154621678 w 4250"/>
              <a:gd name="T29" fmla="*/ 692866568 h 4850"/>
              <a:gd name="T30" fmla="*/ 292781299 w 4250"/>
              <a:gd name="T31" fmla="*/ 554323970 h 4850"/>
              <a:gd name="T32" fmla="*/ 360938053 w 4250"/>
              <a:gd name="T33" fmla="*/ 554323970 h 4850"/>
              <a:gd name="T34" fmla="*/ 499097674 w 4250"/>
              <a:gd name="T35" fmla="*/ 692866568 h 4850"/>
              <a:gd name="T36" fmla="*/ 506482518 w 4250"/>
              <a:gd name="T37" fmla="*/ 692866568 h 4850"/>
              <a:gd name="T38" fmla="*/ 506482518 w 4250"/>
              <a:gd name="T39" fmla="*/ 593202467 h 4850"/>
              <a:gd name="T40" fmla="*/ 338783519 w 4250"/>
              <a:gd name="T41" fmla="*/ 425038494 h 4850"/>
              <a:gd name="T42" fmla="*/ 314936225 w 4250"/>
              <a:gd name="T43" fmla="*/ 425038494 h 4850"/>
              <a:gd name="T44" fmla="*/ 653873489 w 4250"/>
              <a:gd name="T45" fmla="*/ 293901436 h 4850"/>
              <a:gd name="T46" fmla="*/ 653873489 w 4250"/>
              <a:gd name="T47" fmla="*/ 471322138 h 4850"/>
              <a:gd name="T48" fmla="*/ 569100540 w 4250"/>
              <a:gd name="T49" fmla="*/ 471322138 h 4850"/>
              <a:gd name="T50" fmla="*/ 338783519 w 4250"/>
              <a:gd name="T51" fmla="*/ 240366615 h 4850"/>
              <a:gd name="T52" fmla="*/ 314936225 w 4250"/>
              <a:gd name="T53" fmla="*/ 240366615 h 4850"/>
              <a:gd name="T54" fmla="*/ 84618811 w 4250"/>
              <a:gd name="T55" fmla="*/ 471322138 h 4850"/>
              <a:gd name="T56" fmla="*/ 0 w 4250"/>
              <a:gd name="T57" fmla="*/ 471322138 h 4850"/>
              <a:gd name="T58" fmla="*/ 0 w 4250"/>
              <a:gd name="T59" fmla="*/ 293901436 h 4850"/>
              <a:gd name="T60" fmla="*/ 292781299 w 4250"/>
              <a:gd name="T61" fmla="*/ 0 h 4850"/>
              <a:gd name="T62" fmla="*/ 360938053 w 4250"/>
              <a:gd name="T63" fmla="*/ 0 h 4850"/>
              <a:gd name="T64" fmla="*/ 653873489 w 4250"/>
              <a:gd name="T65" fmla="*/ 293901436 h 4850"/>
              <a:gd name="T66" fmla="*/ 314936225 w 4250"/>
              <a:gd name="T67" fmla="*/ 55540373 h 4850"/>
              <a:gd name="T68" fmla="*/ 55233178 w 4250"/>
              <a:gd name="T69" fmla="*/ 315963300 h 4850"/>
              <a:gd name="T70" fmla="*/ 55233178 w 4250"/>
              <a:gd name="T71" fmla="*/ 415935736 h 4850"/>
              <a:gd name="T72" fmla="*/ 62464278 w 4250"/>
              <a:gd name="T73" fmla="*/ 415935736 h 4850"/>
              <a:gd name="T74" fmla="*/ 292781299 w 4250"/>
              <a:gd name="T75" fmla="*/ 184826242 h 4850"/>
              <a:gd name="T76" fmla="*/ 360938053 w 4250"/>
              <a:gd name="T77" fmla="*/ 184826242 h 4850"/>
              <a:gd name="T78" fmla="*/ 591255466 w 4250"/>
              <a:gd name="T79" fmla="*/ 415935736 h 4850"/>
              <a:gd name="T80" fmla="*/ 598640311 w 4250"/>
              <a:gd name="T81" fmla="*/ 415935736 h 4850"/>
              <a:gd name="T82" fmla="*/ 598640311 w 4250"/>
              <a:gd name="T83" fmla="*/ 315963300 h 4850"/>
              <a:gd name="T84" fmla="*/ 338783519 w 4250"/>
              <a:gd name="T85" fmla="*/ 55540373 h 4850"/>
              <a:gd name="T86" fmla="*/ 314936225 w 4250"/>
              <a:gd name="T87" fmla="*/ 55540373 h 485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250" h="4850">
                <a:moveTo>
                  <a:pt x="3651" y="3701"/>
                </a:moveTo>
                <a:lnTo>
                  <a:pt x="3651" y="4850"/>
                </a:lnTo>
                <a:lnTo>
                  <a:pt x="3101" y="4850"/>
                </a:lnTo>
                <a:lnTo>
                  <a:pt x="2202" y="3953"/>
                </a:lnTo>
                <a:lnTo>
                  <a:pt x="2047" y="3953"/>
                </a:lnTo>
                <a:lnTo>
                  <a:pt x="1149" y="4850"/>
                </a:lnTo>
                <a:lnTo>
                  <a:pt x="598" y="4850"/>
                </a:lnTo>
                <a:lnTo>
                  <a:pt x="598" y="3701"/>
                </a:lnTo>
                <a:lnTo>
                  <a:pt x="1903" y="2396"/>
                </a:lnTo>
                <a:lnTo>
                  <a:pt x="2346" y="2396"/>
                </a:lnTo>
                <a:lnTo>
                  <a:pt x="3651" y="3701"/>
                </a:lnTo>
                <a:close/>
                <a:moveTo>
                  <a:pt x="2047" y="2755"/>
                </a:moveTo>
                <a:lnTo>
                  <a:pt x="957" y="3845"/>
                </a:lnTo>
                <a:lnTo>
                  <a:pt x="957" y="4491"/>
                </a:lnTo>
                <a:lnTo>
                  <a:pt x="1005" y="4491"/>
                </a:lnTo>
                <a:lnTo>
                  <a:pt x="1903" y="3593"/>
                </a:lnTo>
                <a:lnTo>
                  <a:pt x="2346" y="3593"/>
                </a:lnTo>
                <a:lnTo>
                  <a:pt x="3244" y="4491"/>
                </a:lnTo>
                <a:lnTo>
                  <a:pt x="3292" y="4491"/>
                </a:lnTo>
                <a:lnTo>
                  <a:pt x="3292" y="3845"/>
                </a:lnTo>
                <a:lnTo>
                  <a:pt x="2202" y="2755"/>
                </a:lnTo>
                <a:lnTo>
                  <a:pt x="2047" y="2755"/>
                </a:lnTo>
                <a:close/>
                <a:moveTo>
                  <a:pt x="4250" y="1905"/>
                </a:moveTo>
                <a:lnTo>
                  <a:pt x="4250" y="3055"/>
                </a:lnTo>
                <a:lnTo>
                  <a:pt x="3699" y="3055"/>
                </a:lnTo>
                <a:lnTo>
                  <a:pt x="2202" y="1558"/>
                </a:lnTo>
                <a:lnTo>
                  <a:pt x="2047" y="1558"/>
                </a:lnTo>
                <a:lnTo>
                  <a:pt x="550" y="3055"/>
                </a:lnTo>
                <a:lnTo>
                  <a:pt x="0" y="3055"/>
                </a:lnTo>
                <a:lnTo>
                  <a:pt x="0" y="1905"/>
                </a:lnTo>
                <a:lnTo>
                  <a:pt x="1903" y="0"/>
                </a:lnTo>
                <a:lnTo>
                  <a:pt x="2346" y="0"/>
                </a:lnTo>
                <a:lnTo>
                  <a:pt x="4250" y="1905"/>
                </a:lnTo>
                <a:close/>
                <a:moveTo>
                  <a:pt x="2047" y="360"/>
                </a:moveTo>
                <a:lnTo>
                  <a:pt x="359" y="2048"/>
                </a:lnTo>
                <a:lnTo>
                  <a:pt x="359" y="2696"/>
                </a:lnTo>
                <a:lnTo>
                  <a:pt x="406" y="2696"/>
                </a:lnTo>
                <a:lnTo>
                  <a:pt x="1903" y="1198"/>
                </a:lnTo>
                <a:lnTo>
                  <a:pt x="2346" y="1198"/>
                </a:lnTo>
                <a:lnTo>
                  <a:pt x="3843" y="2696"/>
                </a:lnTo>
                <a:lnTo>
                  <a:pt x="3891" y="2696"/>
                </a:lnTo>
                <a:lnTo>
                  <a:pt x="3891" y="2048"/>
                </a:lnTo>
                <a:lnTo>
                  <a:pt x="2202" y="360"/>
                </a:lnTo>
                <a:lnTo>
                  <a:pt x="2047" y="360"/>
                </a:lnTo>
                <a:close/>
              </a:path>
            </a:pathLst>
          </a:custGeom>
          <a:solidFill>
            <a:srgbClr val="00A5A9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7" name="文本框 16"/>
          <p:cNvSpPr txBox="1"/>
          <p:nvPr>
            <p:custDataLst>
              <p:tags r:id="rId13"/>
            </p:custDataLst>
          </p:nvPr>
        </p:nvSpPr>
        <p:spPr>
          <a:xfrm>
            <a:off x="1100863" y="2642858"/>
            <a:ext cx="10209350" cy="430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000" b="1">
                <a:solidFill>
                  <a:srgbClr val="00A5B0"/>
                </a:solidFill>
              </a:rPr>
              <a:t>实验现象：</a:t>
            </a:r>
            <a:endParaRPr lang="zh-CN" altLang="en-US" sz="2000" b="1"/>
          </a:p>
        </p:txBody>
      </p:sp>
      <p:sp>
        <p:nvSpPr>
          <p:cNvPr id="18" name="文本框 17"/>
          <p:cNvSpPr txBox="1"/>
          <p:nvPr>
            <p:custDataLst>
              <p:tags r:id="rId14"/>
            </p:custDataLst>
          </p:nvPr>
        </p:nvSpPr>
        <p:spPr>
          <a:xfrm>
            <a:off x="1438276" y="3029856"/>
            <a:ext cx="9871937" cy="430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000" b="1"/>
              <a:t>滴加</a:t>
            </a:r>
            <a:r>
              <a:rPr lang="en-US" altLang="zh-CN" sz="2000" b="1"/>
              <a:t>AgNO</a:t>
            </a:r>
            <a:r>
              <a:rPr lang="en-US" altLang="zh-CN" sz="2000" b="1" baseline="-25000"/>
              <a:t>3</a:t>
            </a:r>
            <a:r>
              <a:rPr lang="zh-CN" altLang="en-US" sz="2000" b="1"/>
              <a:t>溶液后，试管中出现</a:t>
            </a:r>
            <a:r>
              <a:rPr lang="en-US" altLang="zh-CN" sz="2000" b="1"/>
              <a:t>_________</a:t>
            </a:r>
            <a:r>
              <a:rPr lang="zh-CN" altLang="en-US" sz="2000" b="1"/>
              <a:t>，再滴加氨水后沉淀</a:t>
            </a:r>
            <a:r>
              <a:rPr lang="en-US" altLang="zh-CN" sz="2000" b="1"/>
              <a:t>_____</a:t>
            </a:r>
            <a:r>
              <a:rPr lang="zh-CN" altLang="en-US" sz="2000" b="1"/>
              <a:t>，溶液呈</a:t>
            </a:r>
            <a:r>
              <a:rPr lang="en-US" altLang="zh-CN" sz="2000" b="1"/>
              <a:t>______</a:t>
            </a:r>
            <a:r>
              <a:rPr lang="zh-CN" altLang="en-US" sz="2000" b="1"/>
              <a:t>。</a:t>
            </a:r>
            <a:endParaRPr lang="en-US" altLang="zh-CN" sz="2000" b="1"/>
          </a:p>
        </p:txBody>
      </p:sp>
      <p:sp>
        <p:nvSpPr>
          <p:cNvPr id="19" name="矩形 18"/>
          <p:cNvSpPr/>
          <p:nvPr>
            <p:custDataLst>
              <p:tags r:id="rId15"/>
            </p:custDataLst>
          </p:nvPr>
        </p:nvSpPr>
        <p:spPr>
          <a:xfrm>
            <a:off x="5062337" y="2986721"/>
            <a:ext cx="1210588" cy="430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zh-CN" sz="2000" b="1" kern="100">
                <a:solidFill>
                  <a:srgbClr val="FF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白色沉淀</a:t>
            </a:r>
            <a:endParaRPr lang="zh-CN" altLang="en-US" sz="2000" b="1" kern="100">
              <a:solidFill>
                <a:srgbClr val="FF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>
            <p:custDataLst>
              <p:tags r:id="rId16"/>
            </p:custDataLst>
          </p:nvPr>
        </p:nvSpPr>
        <p:spPr>
          <a:xfrm>
            <a:off x="8487517" y="2986721"/>
            <a:ext cx="697627" cy="430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zh-CN" sz="2000" b="1" kern="100">
                <a:solidFill>
                  <a:srgbClr val="FF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溶解</a:t>
            </a:r>
            <a:endParaRPr lang="zh-CN" altLang="en-US" sz="2000" b="1" kern="100">
              <a:solidFill>
                <a:srgbClr val="FF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23" name="矩形 22"/>
          <p:cNvSpPr/>
          <p:nvPr>
            <p:custDataLst>
              <p:tags r:id="rId17"/>
            </p:custDataLst>
          </p:nvPr>
        </p:nvSpPr>
        <p:spPr>
          <a:xfrm>
            <a:off x="10236946" y="2986721"/>
            <a:ext cx="697627" cy="430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zh-CN" sz="2000" b="1" kern="100">
                <a:solidFill>
                  <a:srgbClr val="FF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无色</a:t>
            </a:r>
            <a:endParaRPr lang="zh-CN" altLang="en-US" sz="2000" b="1" kern="100">
              <a:solidFill>
                <a:srgbClr val="FF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grpSp>
        <p:nvGrpSpPr>
          <p:cNvPr id="55" name="组合 54"/>
          <p:cNvGrpSpPr/>
          <p:nvPr>
            <p:custDataLst>
              <p:tags r:id="rId18"/>
            </p:custDataLst>
          </p:nvPr>
        </p:nvGrpSpPr>
        <p:grpSpPr>
          <a:xfrm>
            <a:off x="772940" y="3546181"/>
            <a:ext cx="3669957" cy="2945476"/>
            <a:chOff x="772940" y="3546181"/>
            <a:chExt cx="3669957" cy="2945476"/>
          </a:xfrm>
        </p:grpSpPr>
        <p:pic>
          <p:nvPicPr>
            <p:cNvPr id="42" name="图片 41" descr="桌子上的玻璃杯&#10;&#10;低可信度描述已自动生成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97" t="17326" r="29681" b="9926"/>
            <a:stretch>
              <a:fillRect/>
            </a:stretch>
          </p:blipFill>
          <p:spPr>
            <a:xfrm>
              <a:off x="772940" y="3685277"/>
              <a:ext cx="2806380" cy="2806380"/>
            </a:xfrm>
            <a:custGeom>
              <a:avLst/>
              <a:gdLst>
                <a:gd name="connsiteX0" fmla="*/ 1403190 w 2806380"/>
                <a:gd name="connsiteY0" fmla="*/ 0 h 2806380"/>
                <a:gd name="connsiteX1" fmla="*/ 2806380 w 2806380"/>
                <a:gd name="connsiteY1" fmla="*/ 1403190 h 2806380"/>
                <a:gd name="connsiteX2" fmla="*/ 1403190 w 2806380"/>
                <a:gd name="connsiteY2" fmla="*/ 2806380 h 2806380"/>
                <a:gd name="connsiteX3" fmla="*/ 0 w 2806380"/>
                <a:gd name="connsiteY3" fmla="*/ 1403190 h 2806380"/>
                <a:gd name="connsiteX4" fmla="*/ 1403190 w 2806380"/>
                <a:gd name="connsiteY4" fmla="*/ 0 h 2806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6380" h="2806380">
                  <a:moveTo>
                    <a:pt x="1403190" y="0"/>
                  </a:moveTo>
                  <a:cubicBezTo>
                    <a:pt x="2178150" y="0"/>
                    <a:pt x="2806380" y="628230"/>
                    <a:pt x="2806380" y="1403190"/>
                  </a:cubicBezTo>
                  <a:cubicBezTo>
                    <a:pt x="2806380" y="2178150"/>
                    <a:pt x="2178150" y="2806380"/>
                    <a:pt x="1403190" y="2806380"/>
                  </a:cubicBezTo>
                  <a:cubicBezTo>
                    <a:pt x="628230" y="2806380"/>
                    <a:pt x="0" y="2178150"/>
                    <a:pt x="0" y="1403190"/>
                  </a:cubicBezTo>
                  <a:cubicBezTo>
                    <a:pt x="0" y="628230"/>
                    <a:pt x="628230" y="0"/>
                    <a:pt x="1403190" y="0"/>
                  </a:cubicBezTo>
                  <a:close/>
                </a:path>
              </a:pathLst>
            </a:custGeom>
            <a:ln w="19050">
              <a:solidFill>
                <a:srgbClr val="00A5B0"/>
              </a:solidFill>
            </a:ln>
          </p:spPr>
        </p:pic>
        <p:pic>
          <p:nvPicPr>
            <p:cNvPr id="45" name="图片 44" descr="图片包含 照片, 监控, 关, 男人&#10;&#10;描述已自动生成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62" t="1263" r="19741" b="20876"/>
            <a:stretch>
              <a:fillRect/>
            </a:stretch>
          </p:blipFill>
          <p:spPr>
            <a:xfrm>
              <a:off x="2653793" y="3546181"/>
              <a:ext cx="1789104" cy="1789104"/>
            </a:xfrm>
            <a:custGeom>
              <a:avLst/>
              <a:gdLst>
                <a:gd name="connsiteX0" fmla="*/ 894552 w 1789104"/>
                <a:gd name="connsiteY0" fmla="*/ 0 h 1789104"/>
                <a:gd name="connsiteX1" fmla="*/ 1789104 w 1789104"/>
                <a:gd name="connsiteY1" fmla="*/ 894552 h 1789104"/>
                <a:gd name="connsiteX2" fmla="*/ 894552 w 1789104"/>
                <a:gd name="connsiteY2" fmla="*/ 1789104 h 1789104"/>
                <a:gd name="connsiteX3" fmla="*/ 0 w 1789104"/>
                <a:gd name="connsiteY3" fmla="*/ 894552 h 1789104"/>
                <a:gd name="connsiteX4" fmla="*/ 894552 w 1789104"/>
                <a:gd name="connsiteY4" fmla="*/ 0 h 1789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9103" h="1789103">
                  <a:moveTo>
                    <a:pt x="894552" y="0"/>
                  </a:moveTo>
                  <a:cubicBezTo>
                    <a:pt x="1388599" y="0"/>
                    <a:pt x="1789104" y="400505"/>
                    <a:pt x="1789104" y="894552"/>
                  </a:cubicBezTo>
                  <a:cubicBezTo>
                    <a:pt x="1789104" y="1388599"/>
                    <a:pt x="1388599" y="1789104"/>
                    <a:pt x="894552" y="1789104"/>
                  </a:cubicBezTo>
                  <a:cubicBezTo>
                    <a:pt x="400505" y="1789104"/>
                    <a:pt x="0" y="1388599"/>
                    <a:pt x="0" y="894552"/>
                  </a:cubicBezTo>
                  <a:cubicBezTo>
                    <a:pt x="0" y="400505"/>
                    <a:pt x="400505" y="0"/>
                    <a:pt x="894552" y="0"/>
                  </a:cubicBezTo>
                  <a:close/>
                </a:path>
              </a:pathLst>
            </a:custGeom>
            <a:ln w="12700">
              <a:solidFill>
                <a:srgbClr val="00A5B0"/>
              </a:solidFill>
            </a:ln>
          </p:spPr>
        </p:pic>
      </p:grpSp>
      <p:grpSp>
        <p:nvGrpSpPr>
          <p:cNvPr id="56" name="组合 55"/>
          <p:cNvGrpSpPr/>
          <p:nvPr>
            <p:custDataLst>
              <p:tags r:id="rId23"/>
            </p:custDataLst>
          </p:nvPr>
        </p:nvGrpSpPr>
        <p:grpSpPr>
          <a:xfrm>
            <a:off x="4736007" y="3606793"/>
            <a:ext cx="3556082" cy="2884864"/>
            <a:chOff x="4736007" y="3606793"/>
            <a:chExt cx="3556082" cy="2884864"/>
          </a:xfrm>
        </p:grpSpPr>
        <p:pic>
          <p:nvPicPr>
            <p:cNvPr id="48" name="图片 47" descr="杯子里有饮料&#10;&#10;中度可信度描述已自动生成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39" t="18309" r="29539" b="8942"/>
            <a:stretch>
              <a:fillRect/>
            </a:stretch>
          </p:blipFill>
          <p:spPr>
            <a:xfrm>
              <a:off x="4736007" y="3685277"/>
              <a:ext cx="2806380" cy="2806380"/>
            </a:xfrm>
            <a:custGeom>
              <a:avLst/>
              <a:gdLst>
                <a:gd name="connsiteX0" fmla="*/ 1403190 w 2806380"/>
                <a:gd name="connsiteY0" fmla="*/ 0 h 2806380"/>
                <a:gd name="connsiteX1" fmla="*/ 2806380 w 2806380"/>
                <a:gd name="connsiteY1" fmla="*/ 1403190 h 2806380"/>
                <a:gd name="connsiteX2" fmla="*/ 1403190 w 2806380"/>
                <a:gd name="connsiteY2" fmla="*/ 2806380 h 2806380"/>
                <a:gd name="connsiteX3" fmla="*/ 0 w 2806380"/>
                <a:gd name="connsiteY3" fmla="*/ 1403190 h 2806380"/>
                <a:gd name="connsiteX4" fmla="*/ 1403190 w 2806380"/>
                <a:gd name="connsiteY4" fmla="*/ 0 h 2806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6380" h="2806380">
                  <a:moveTo>
                    <a:pt x="1403190" y="0"/>
                  </a:moveTo>
                  <a:cubicBezTo>
                    <a:pt x="2178150" y="0"/>
                    <a:pt x="2806380" y="628230"/>
                    <a:pt x="2806380" y="1403190"/>
                  </a:cubicBezTo>
                  <a:cubicBezTo>
                    <a:pt x="2806380" y="2178150"/>
                    <a:pt x="2178150" y="2806380"/>
                    <a:pt x="1403190" y="2806380"/>
                  </a:cubicBezTo>
                  <a:cubicBezTo>
                    <a:pt x="628230" y="2806380"/>
                    <a:pt x="0" y="2178150"/>
                    <a:pt x="0" y="1403190"/>
                  </a:cubicBezTo>
                  <a:cubicBezTo>
                    <a:pt x="0" y="628230"/>
                    <a:pt x="628230" y="0"/>
                    <a:pt x="1403190" y="0"/>
                  </a:cubicBezTo>
                  <a:close/>
                </a:path>
              </a:pathLst>
            </a:custGeom>
            <a:ln w="19050">
              <a:solidFill>
                <a:srgbClr val="00A5B0"/>
              </a:solidFill>
            </a:ln>
          </p:spPr>
        </p:pic>
        <p:pic>
          <p:nvPicPr>
            <p:cNvPr id="50" name="图片 49" descr="图片包含 游戏机, 雨&#10;&#10;描述已自动生成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52" t="5236" r="33439" b="21504"/>
            <a:stretch>
              <a:fillRect/>
            </a:stretch>
          </p:blipFill>
          <p:spPr>
            <a:xfrm>
              <a:off x="6502985" y="3606793"/>
              <a:ext cx="1789104" cy="1789104"/>
            </a:xfrm>
            <a:custGeom>
              <a:avLst/>
              <a:gdLst>
                <a:gd name="connsiteX0" fmla="*/ 894552 w 1789104"/>
                <a:gd name="connsiteY0" fmla="*/ 0 h 1789104"/>
                <a:gd name="connsiteX1" fmla="*/ 1789104 w 1789104"/>
                <a:gd name="connsiteY1" fmla="*/ 894552 h 1789104"/>
                <a:gd name="connsiteX2" fmla="*/ 894552 w 1789104"/>
                <a:gd name="connsiteY2" fmla="*/ 1789104 h 1789104"/>
                <a:gd name="connsiteX3" fmla="*/ 0 w 1789104"/>
                <a:gd name="connsiteY3" fmla="*/ 894552 h 1789104"/>
                <a:gd name="connsiteX4" fmla="*/ 894552 w 1789104"/>
                <a:gd name="connsiteY4" fmla="*/ 0 h 1789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9103" h="1789103">
                  <a:moveTo>
                    <a:pt x="894552" y="0"/>
                  </a:moveTo>
                  <a:cubicBezTo>
                    <a:pt x="1388599" y="0"/>
                    <a:pt x="1789104" y="400505"/>
                    <a:pt x="1789104" y="894552"/>
                  </a:cubicBezTo>
                  <a:cubicBezTo>
                    <a:pt x="1789104" y="1388599"/>
                    <a:pt x="1388599" y="1789104"/>
                    <a:pt x="894552" y="1789104"/>
                  </a:cubicBezTo>
                  <a:cubicBezTo>
                    <a:pt x="400505" y="1789104"/>
                    <a:pt x="0" y="1388599"/>
                    <a:pt x="0" y="894552"/>
                  </a:cubicBezTo>
                  <a:cubicBezTo>
                    <a:pt x="0" y="400505"/>
                    <a:pt x="400505" y="0"/>
                    <a:pt x="894552" y="0"/>
                  </a:cubicBezTo>
                  <a:close/>
                </a:path>
              </a:pathLst>
            </a:custGeom>
            <a:ln w="12700">
              <a:solidFill>
                <a:srgbClr val="00A5B0"/>
              </a:solidFill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5864415" cy="39878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课时：配合物</a:t>
            </a:r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593705" y="1980327"/>
            <a:ext cx="11080658" cy="4617324"/>
            <a:chOff x="593705" y="1980327"/>
            <a:chExt cx="11080658" cy="4617324"/>
          </a:xfrm>
        </p:grpSpPr>
        <p:sp>
          <p:nvSpPr>
            <p:cNvPr id="6" name="矩形 5"/>
            <p:cNvSpPr/>
            <p:nvPr>
              <p:custDataLst>
                <p:tags r:id="rId3"/>
              </p:custDataLst>
            </p:nvPr>
          </p:nvSpPr>
          <p:spPr>
            <a:xfrm>
              <a:off x="593705" y="2046478"/>
              <a:ext cx="11080658" cy="469068"/>
            </a:xfrm>
            <a:prstGeom prst="rect">
              <a:avLst/>
            </a:prstGeom>
            <a:solidFill>
              <a:srgbClr val="00A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>
              <p:custDataLst>
                <p:tags r:id="rId4"/>
              </p:custDataLst>
            </p:nvPr>
          </p:nvSpPr>
          <p:spPr>
            <a:xfrm>
              <a:off x="798375" y="2065921"/>
              <a:ext cx="10671318" cy="4301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342900" indent="-342900">
                <a:buFont typeface="Wingdings" panose="05000000000000000000" pitchFamily="2" charset="2"/>
                <a:buChar char="l"/>
                <a:defRPr sz="2400" b="1"/>
              </a:lvl1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CN" altLang="en-US" sz="2000">
                  <a:solidFill>
                    <a:srgbClr val="FFC000"/>
                  </a:solidFill>
                </a:rPr>
                <a:t>二氨合银离子的形成实验</a:t>
              </a:r>
              <a:endParaRPr lang="zh-CN" altLang="en-US" sz="2000">
                <a:solidFill>
                  <a:srgbClr val="FFC000"/>
                </a:solidFill>
              </a:endParaRPr>
            </a:p>
          </p:txBody>
        </p:sp>
        <p:sp>
          <p:nvSpPr>
            <p:cNvPr id="4" name="矩形: 圆顶角 7"/>
            <p:cNvSpPr/>
            <p:nvPr>
              <p:custDataLst>
                <p:tags r:id="rId5"/>
              </p:custDataLst>
            </p:nvPr>
          </p:nvSpPr>
          <p:spPr>
            <a:xfrm>
              <a:off x="593705" y="1980327"/>
              <a:ext cx="11080658" cy="4617324"/>
            </a:xfrm>
            <a:prstGeom prst="round2SameRect">
              <a:avLst>
                <a:gd name="adj1" fmla="val 0"/>
                <a:gd name="adj2" fmla="val 1303"/>
              </a:avLst>
            </a:prstGeom>
            <a:noFill/>
            <a:ln w="19050">
              <a:solidFill>
                <a:srgbClr val="00A5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>
            <p:custDataLst>
              <p:tags r:id="rId6"/>
            </p:custDataLst>
          </p:nvPr>
        </p:nvGrpSpPr>
        <p:grpSpPr>
          <a:xfrm>
            <a:off x="3801979" y="1517849"/>
            <a:ext cx="4588042" cy="430182"/>
            <a:chOff x="3801979" y="1517849"/>
            <a:chExt cx="4588042" cy="430182"/>
          </a:xfrm>
        </p:grpSpPr>
        <p:sp>
          <p:nvSpPr>
            <p:cNvPr id="13" name="矩形: 圆顶角 9"/>
            <p:cNvSpPr/>
            <p:nvPr>
              <p:custDataLst>
                <p:tags r:id="rId7"/>
              </p:custDataLst>
            </p:nvPr>
          </p:nvSpPr>
          <p:spPr>
            <a:xfrm>
              <a:off x="3801979" y="1522715"/>
              <a:ext cx="4588042" cy="420451"/>
            </a:xfrm>
            <a:prstGeom prst="round2SameRect">
              <a:avLst/>
            </a:prstGeom>
            <a:solidFill>
              <a:srgbClr val="00A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rgbClr val="FFC000"/>
                </a:solidFill>
              </a:endParaRPr>
            </a:p>
          </p:txBody>
        </p:sp>
        <p:sp>
          <p:nvSpPr>
            <p:cNvPr id="14" name="矩形 13"/>
            <p:cNvSpPr/>
            <p:nvPr>
              <p:custDataLst>
                <p:tags r:id="rId8"/>
              </p:custDataLst>
            </p:nvPr>
          </p:nvSpPr>
          <p:spPr>
            <a:xfrm>
              <a:off x="4086543" y="1517849"/>
              <a:ext cx="4018915" cy="4301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 kern="100">
                  <a:solidFill>
                    <a:srgbClr val="FFC000"/>
                  </a:solidFill>
                  <a:cs typeface="+mn-ea"/>
                  <a:sym typeface="+mn-lt"/>
                </a:rPr>
                <a:t>常见配合物的形成实验</a:t>
              </a:r>
              <a:endParaRPr lang="zh-CN" altLang="en-US" sz="2000" b="1" kern="100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219075" y="948809"/>
            <a:ext cx="1562100" cy="497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400" b="1"/>
              <a:t>配合物</a:t>
            </a:r>
            <a:endParaRPr lang="zh-CN" altLang="en-US" sz="2400" b="1"/>
          </a:p>
        </p:txBody>
      </p:sp>
      <p:sp>
        <p:nvSpPr>
          <p:cNvPr id="16" name="KSO_Shape"/>
          <p:cNvSpPr/>
          <p:nvPr>
            <p:custDataLst>
              <p:tags r:id="rId10"/>
            </p:custDataLst>
          </p:nvPr>
        </p:nvSpPr>
        <p:spPr bwMode="auto">
          <a:xfrm rot="5400000">
            <a:off x="895480" y="2763048"/>
            <a:ext cx="191691" cy="219075"/>
          </a:xfrm>
          <a:custGeom>
            <a:avLst/>
            <a:gdLst>
              <a:gd name="T0" fmla="*/ 561715696 w 4250"/>
              <a:gd name="T1" fmla="*/ 570986239 h 4850"/>
              <a:gd name="T2" fmla="*/ 561715696 w 4250"/>
              <a:gd name="T3" fmla="*/ 748252577 h 4850"/>
              <a:gd name="T4" fmla="*/ 477096885 w 4250"/>
              <a:gd name="T5" fmla="*/ 748252577 h 4850"/>
              <a:gd name="T6" fmla="*/ 338783519 w 4250"/>
              <a:gd name="T7" fmla="*/ 609864343 h 4850"/>
              <a:gd name="T8" fmla="*/ 314936225 w 4250"/>
              <a:gd name="T9" fmla="*/ 609864343 h 4850"/>
              <a:gd name="T10" fmla="*/ 176776604 w 4250"/>
              <a:gd name="T11" fmla="*/ 748252577 h 4850"/>
              <a:gd name="T12" fmla="*/ 92003656 w 4250"/>
              <a:gd name="T13" fmla="*/ 748252577 h 4850"/>
              <a:gd name="T14" fmla="*/ 92003656 w 4250"/>
              <a:gd name="T15" fmla="*/ 570986239 h 4850"/>
              <a:gd name="T16" fmla="*/ 292781299 w 4250"/>
              <a:gd name="T17" fmla="*/ 369652092 h 4850"/>
              <a:gd name="T18" fmla="*/ 360938053 w 4250"/>
              <a:gd name="T19" fmla="*/ 369652092 h 4850"/>
              <a:gd name="T20" fmla="*/ 561715696 w 4250"/>
              <a:gd name="T21" fmla="*/ 570986239 h 4850"/>
              <a:gd name="T22" fmla="*/ 314936225 w 4250"/>
              <a:gd name="T23" fmla="*/ 425038494 h 4850"/>
              <a:gd name="T24" fmla="*/ 147236834 w 4250"/>
              <a:gd name="T25" fmla="*/ 593202467 h 4850"/>
              <a:gd name="T26" fmla="*/ 147236834 w 4250"/>
              <a:gd name="T27" fmla="*/ 692866568 h 4850"/>
              <a:gd name="T28" fmla="*/ 154621678 w 4250"/>
              <a:gd name="T29" fmla="*/ 692866568 h 4850"/>
              <a:gd name="T30" fmla="*/ 292781299 w 4250"/>
              <a:gd name="T31" fmla="*/ 554323970 h 4850"/>
              <a:gd name="T32" fmla="*/ 360938053 w 4250"/>
              <a:gd name="T33" fmla="*/ 554323970 h 4850"/>
              <a:gd name="T34" fmla="*/ 499097674 w 4250"/>
              <a:gd name="T35" fmla="*/ 692866568 h 4850"/>
              <a:gd name="T36" fmla="*/ 506482518 w 4250"/>
              <a:gd name="T37" fmla="*/ 692866568 h 4850"/>
              <a:gd name="T38" fmla="*/ 506482518 w 4250"/>
              <a:gd name="T39" fmla="*/ 593202467 h 4850"/>
              <a:gd name="T40" fmla="*/ 338783519 w 4250"/>
              <a:gd name="T41" fmla="*/ 425038494 h 4850"/>
              <a:gd name="T42" fmla="*/ 314936225 w 4250"/>
              <a:gd name="T43" fmla="*/ 425038494 h 4850"/>
              <a:gd name="T44" fmla="*/ 653873489 w 4250"/>
              <a:gd name="T45" fmla="*/ 293901436 h 4850"/>
              <a:gd name="T46" fmla="*/ 653873489 w 4250"/>
              <a:gd name="T47" fmla="*/ 471322138 h 4850"/>
              <a:gd name="T48" fmla="*/ 569100540 w 4250"/>
              <a:gd name="T49" fmla="*/ 471322138 h 4850"/>
              <a:gd name="T50" fmla="*/ 338783519 w 4250"/>
              <a:gd name="T51" fmla="*/ 240366615 h 4850"/>
              <a:gd name="T52" fmla="*/ 314936225 w 4250"/>
              <a:gd name="T53" fmla="*/ 240366615 h 4850"/>
              <a:gd name="T54" fmla="*/ 84618811 w 4250"/>
              <a:gd name="T55" fmla="*/ 471322138 h 4850"/>
              <a:gd name="T56" fmla="*/ 0 w 4250"/>
              <a:gd name="T57" fmla="*/ 471322138 h 4850"/>
              <a:gd name="T58" fmla="*/ 0 w 4250"/>
              <a:gd name="T59" fmla="*/ 293901436 h 4850"/>
              <a:gd name="T60" fmla="*/ 292781299 w 4250"/>
              <a:gd name="T61" fmla="*/ 0 h 4850"/>
              <a:gd name="T62" fmla="*/ 360938053 w 4250"/>
              <a:gd name="T63" fmla="*/ 0 h 4850"/>
              <a:gd name="T64" fmla="*/ 653873489 w 4250"/>
              <a:gd name="T65" fmla="*/ 293901436 h 4850"/>
              <a:gd name="T66" fmla="*/ 314936225 w 4250"/>
              <a:gd name="T67" fmla="*/ 55540373 h 4850"/>
              <a:gd name="T68" fmla="*/ 55233178 w 4250"/>
              <a:gd name="T69" fmla="*/ 315963300 h 4850"/>
              <a:gd name="T70" fmla="*/ 55233178 w 4250"/>
              <a:gd name="T71" fmla="*/ 415935736 h 4850"/>
              <a:gd name="T72" fmla="*/ 62464278 w 4250"/>
              <a:gd name="T73" fmla="*/ 415935736 h 4850"/>
              <a:gd name="T74" fmla="*/ 292781299 w 4250"/>
              <a:gd name="T75" fmla="*/ 184826242 h 4850"/>
              <a:gd name="T76" fmla="*/ 360938053 w 4250"/>
              <a:gd name="T77" fmla="*/ 184826242 h 4850"/>
              <a:gd name="T78" fmla="*/ 591255466 w 4250"/>
              <a:gd name="T79" fmla="*/ 415935736 h 4850"/>
              <a:gd name="T80" fmla="*/ 598640311 w 4250"/>
              <a:gd name="T81" fmla="*/ 415935736 h 4850"/>
              <a:gd name="T82" fmla="*/ 598640311 w 4250"/>
              <a:gd name="T83" fmla="*/ 315963300 h 4850"/>
              <a:gd name="T84" fmla="*/ 338783519 w 4250"/>
              <a:gd name="T85" fmla="*/ 55540373 h 4850"/>
              <a:gd name="T86" fmla="*/ 314936225 w 4250"/>
              <a:gd name="T87" fmla="*/ 55540373 h 485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250" h="4850">
                <a:moveTo>
                  <a:pt x="3651" y="3701"/>
                </a:moveTo>
                <a:lnTo>
                  <a:pt x="3651" y="4850"/>
                </a:lnTo>
                <a:lnTo>
                  <a:pt x="3101" y="4850"/>
                </a:lnTo>
                <a:lnTo>
                  <a:pt x="2202" y="3953"/>
                </a:lnTo>
                <a:lnTo>
                  <a:pt x="2047" y="3953"/>
                </a:lnTo>
                <a:lnTo>
                  <a:pt x="1149" y="4850"/>
                </a:lnTo>
                <a:lnTo>
                  <a:pt x="598" y="4850"/>
                </a:lnTo>
                <a:lnTo>
                  <a:pt x="598" y="3701"/>
                </a:lnTo>
                <a:lnTo>
                  <a:pt x="1903" y="2396"/>
                </a:lnTo>
                <a:lnTo>
                  <a:pt x="2346" y="2396"/>
                </a:lnTo>
                <a:lnTo>
                  <a:pt x="3651" y="3701"/>
                </a:lnTo>
                <a:close/>
                <a:moveTo>
                  <a:pt x="2047" y="2755"/>
                </a:moveTo>
                <a:lnTo>
                  <a:pt x="957" y="3845"/>
                </a:lnTo>
                <a:lnTo>
                  <a:pt x="957" y="4491"/>
                </a:lnTo>
                <a:lnTo>
                  <a:pt x="1005" y="4491"/>
                </a:lnTo>
                <a:lnTo>
                  <a:pt x="1903" y="3593"/>
                </a:lnTo>
                <a:lnTo>
                  <a:pt x="2346" y="3593"/>
                </a:lnTo>
                <a:lnTo>
                  <a:pt x="3244" y="4491"/>
                </a:lnTo>
                <a:lnTo>
                  <a:pt x="3292" y="4491"/>
                </a:lnTo>
                <a:lnTo>
                  <a:pt x="3292" y="3845"/>
                </a:lnTo>
                <a:lnTo>
                  <a:pt x="2202" y="2755"/>
                </a:lnTo>
                <a:lnTo>
                  <a:pt x="2047" y="2755"/>
                </a:lnTo>
                <a:close/>
                <a:moveTo>
                  <a:pt x="4250" y="1905"/>
                </a:moveTo>
                <a:lnTo>
                  <a:pt x="4250" y="3055"/>
                </a:lnTo>
                <a:lnTo>
                  <a:pt x="3699" y="3055"/>
                </a:lnTo>
                <a:lnTo>
                  <a:pt x="2202" y="1558"/>
                </a:lnTo>
                <a:lnTo>
                  <a:pt x="2047" y="1558"/>
                </a:lnTo>
                <a:lnTo>
                  <a:pt x="550" y="3055"/>
                </a:lnTo>
                <a:lnTo>
                  <a:pt x="0" y="3055"/>
                </a:lnTo>
                <a:lnTo>
                  <a:pt x="0" y="1905"/>
                </a:lnTo>
                <a:lnTo>
                  <a:pt x="1903" y="0"/>
                </a:lnTo>
                <a:lnTo>
                  <a:pt x="2346" y="0"/>
                </a:lnTo>
                <a:lnTo>
                  <a:pt x="4250" y="1905"/>
                </a:lnTo>
                <a:close/>
                <a:moveTo>
                  <a:pt x="2047" y="360"/>
                </a:moveTo>
                <a:lnTo>
                  <a:pt x="359" y="2048"/>
                </a:lnTo>
                <a:lnTo>
                  <a:pt x="359" y="2696"/>
                </a:lnTo>
                <a:lnTo>
                  <a:pt x="406" y="2696"/>
                </a:lnTo>
                <a:lnTo>
                  <a:pt x="1903" y="1198"/>
                </a:lnTo>
                <a:lnTo>
                  <a:pt x="2346" y="1198"/>
                </a:lnTo>
                <a:lnTo>
                  <a:pt x="3843" y="2696"/>
                </a:lnTo>
                <a:lnTo>
                  <a:pt x="3891" y="2696"/>
                </a:lnTo>
                <a:lnTo>
                  <a:pt x="3891" y="2048"/>
                </a:lnTo>
                <a:lnTo>
                  <a:pt x="2202" y="360"/>
                </a:lnTo>
                <a:lnTo>
                  <a:pt x="2047" y="360"/>
                </a:lnTo>
                <a:close/>
              </a:path>
            </a:pathLst>
          </a:custGeom>
          <a:solidFill>
            <a:srgbClr val="00A5A9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7" name="文本框 16"/>
          <p:cNvSpPr txBox="1"/>
          <p:nvPr>
            <p:custDataLst>
              <p:tags r:id="rId11"/>
            </p:custDataLst>
          </p:nvPr>
        </p:nvSpPr>
        <p:spPr>
          <a:xfrm>
            <a:off x="1100863" y="2642858"/>
            <a:ext cx="2518637" cy="430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000" b="1">
                <a:solidFill>
                  <a:srgbClr val="00A5B0"/>
                </a:solidFill>
              </a:rPr>
              <a:t>有关离子方程式：</a:t>
            </a:r>
            <a:endParaRPr lang="zh-CN" altLang="en-US" sz="2000" b="1"/>
          </a:p>
        </p:txBody>
      </p: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1225913" y="3347357"/>
            <a:ext cx="9740175" cy="994586"/>
            <a:chOff x="1225913" y="3157110"/>
            <a:chExt cx="9740175" cy="994586"/>
          </a:xfrm>
        </p:grpSpPr>
        <p:sp>
          <p:nvSpPr>
            <p:cNvPr id="76" name="矩形 75"/>
            <p:cNvSpPr/>
            <p:nvPr>
              <p:custDataLst>
                <p:tags r:id="rId13"/>
              </p:custDataLst>
            </p:nvPr>
          </p:nvSpPr>
          <p:spPr>
            <a:xfrm>
              <a:off x="1225913" y="3417888"/>
              <a:ext cx="9740175" cy="733808"/>
            </a:xfrm>
            <a:prstGeom prst="rect">
              <a:avLst/>
            </a:prstGeom>
            <a:noFill/>
            <a:ln w="19050">
              <a:solidFill>
                <a:srgbClr val="00A5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矩形: 圆顶角 76"/>
            <p:cNvSpPr/>
            <p:nvPr>
              <p:custDataLst>
                <p:tags r:id="rId14"/>
              </p:custDataLst>
            </p:nvPr>
          </p:nvSpPr>
          <p:spPr>
            <a:xfrm>
              <a:off x="1372934" y="3157110"/>
              <a:ext cx="1930688" cy="521556"/>
            </a:xfrm>
            <a:prstGeom prst="round2SameRect">
              <a:avLst/>
            </a:prstGeom>
            <a:solidFill>
              <a:srgbClr val="00A5B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文本框 78"/>
            <p:cNvSpPr txBox="1"/>
            <p:nvPr>
              <p:custDataLst>
                <p:tags r:id="rId15"/>
              </p:custDataLst>
            </p:nvPr>
          </p:nvSpPr>
          <p:spPr>
            <a:xfrm>
              <a:off x="1314878" y="3217833"/>
              <a:ext cx="204861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>
                  <a:solidFill>
                    <a:schemeClr val="accent4"/>
                  </a:solidFill>
                </a:rPr>
                <a:t>加入</a:t>
              </a:r>
              <a:r>
                <a:rPr lang="en-US" altLang="zh-CN" sz="2000" b="1">
                  <a:solidFill>
                    <a:schemeClr val="accent4"/>
                  </a:solidFill>
                </a:rPr>
                <a:t>AgNO</a:t>
              </a:r>
              <a:r>
                <a:rPr lang="en-US" altLang="zh-CN" sz="2000" b="1" baseline="-25000">
                  <a:solidFill>
                    <a:schemeClr val="accent4"/>
                  </a:solidFill>
                </a:rPr>
                <a:t>3</a:t>
              </a:r>
              <a:r>
                <a:rPr lang="zh-CN" altLang="en-US" sz="2000" b="1">
                  <a:solidFill>
                    <a:schemeClr val="accent4"/>
                  </a:solidFill>
                </a:rPr>
                <a:t>溶液</a:t>
              </a:r>
              <a:endParaRPr lang="zh-CN" altLang="en-US" sz="2000" b="1">
                <a:solidFill>
                  <a:schemeClr val="accent4"/>
                </a:solidFill>
              </a:endParaRPr>
            </a:p>
          </p:txBody>
        </p:sp>
        <p:sp>
          <p:nvSpPr>
            <p:cNvPr id="19" name="矩形 18"/>
            <p:cNvSpPr/>
            <p:nvPr>
              <p:custDataLst>
                <p:tags r:id="rId16"/>
              </p:custDataLst>
            </p:nvPr>
          </p:nvSpPr>
          <p:spPr>
            <a:xfrm>
              <a:off x="4552320" y="3537801"/>
              <a:ext cx="3087361" cy="493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2400" b="1" kern="10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Ag</a:t>
              </a:r>
              <a:r>
                <a:rPr lang="zh-CN" altLang="zh-CN" sz="2400" b="1" kern="100" baseline="3000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＋</a:t>
              </a:r>
              <a:r>
                <a:rPr lang="zh-CN" altLang="zh-CN" sz="2400" b="1" kern="10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＋</a:t>
              </a:r>
              <a:r>
                <a:rPr lang="en-US" altLang="zh-CN" sz="2400" b="1" kern="100" err="1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Cl</a:t>
              </a:r>
              <a:r>
                <a:rPr lang="zh-CN" altLang="zh-CN" sz="2400" b="1" kern="100" baseline="3000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－</a:t>
              </a:r>
              <a:r>
                <a:rPr lang="en-US" altLang="zh-CN" sz="2400" b="1" kern="100" spc="-8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==</a:t>
              </a:r>
              <a:r>
                <a:rPr lang="en-US" altLang="zh-CN" sz="2400" b="1" kern="10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=AgCl</a:t>
              </a:r>
              <a:r>
                <a:rPr lang="en-US" altLang="zh-CN" sz="2400" b="1" kern="100">
                  <a:solidFill>
                    <a:srgbClr val="FF0000"/>
                  </a:solidFill>
                  <a:latin typeface="宋体" panose="02010600030101010101" pitchFamily="2" charset="-122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↓</a:t>
              </a:r>
              <a:endParaRPr lang="en-US" altLang="zh-CN" sz="2400" b="1" kern="100">
                <a:solidFill>
                  <a:srgbClr val="FF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组合 19"/>
          <p:cNvGrpSpPr/>
          <p:nvPr>
            <p:custDataLst>
              <p:tags r:id="rId17"/>
            </p:custDataLst>
          </p:nvPr>
        </p:nvGrpSpPr>
        <p:grpSpPr>
          <a:xfrm>
            <a:off x="1225913" y="4771255"/>
            <a:ext cx="9740175" cy="994584"/>
            <a:chOff x="1225913" y="4265002"/>
            <a:chExt cx="9740175" cy="994584"/>
          </a:xfrm>
        </p:grpSpPr>
        <p:grpSp>
          <p:nvGrpSpPr>
            <p:cNvPr id="88" name="组合 87"/>
            <p:cNvGrpSpPr/>
            <p:nvPr>
              <p:custDataLst>
                <p:tags r:id="rId18"/>
              </p:custDataLst>
            </p:nvPr>
          </p:nvGrpSpPr>
          <p:grpSpPr>
            <a:xfrm>
              <a:off x="1225913" y="4265002"/>
              <a:ext cx="9740175" cy="994584"/>
              <a:chOff x="1225913" y="4183400"/>
              <a:chExt cx="9740175" cy="994584"/>
            </a:xfrm>
          </p:grpSpPr>
          <p:sp>
            <p:nvSpPr>
              <p:cNvPr id="80" name="矩形 79"/>
              <p:cNvSpPr/>
              <p:nvPr>
                <p:custDataLst>
                  <p:tags r:id="rId19"/>
                </p:custDataLst>
              </p:nvPr>
            </p:nvSpPr>
            <p:spPr>
              <a:xfrm>
                <a:off x="1225913" y="4444177"/>
                <a:ext cx="9740175" cy="733807"/>
              </a:xfrm>
              <a:prstGeom prst="rect">
                <a:avLst/>
              </a:prstGeom>
              <a:noFill/>
              <a:ln w="19050">
                <a:solidFill>
                  <a:srgbClr val="00A5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矩形: 圆顶角 80"/>
              <p:cNvSpPr/>
              <p:nvPr>
                <p:custDataLst>
                  <p:tags r:id="rId20"/>
                </p:custDataLst>
              </p:nvPr>
            </p:nvSpPr>
            <p:spPr>
              <a:xfrm>
                <a:off x="1372934" y="4183400"/>
                <a:ext cx="1930688" cy="521556"/>
              </a:xfrm>
              <a:prstGeom prst="round2SameRect">
                <a:avLst/>
              </a:prstGeom>
              <a:solidFill>
                <a:srgbClr val="00A5B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文本框 81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1414281" y="4244123"/>
                <a:ext cx="184799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b="1">
                    <a:solidFill>
                      <a:schemeClr val="accent4"/>
                    </a:solidFill>
                  </a:rPr>
                  <a:t>继续加入氨水</a:t>
                </a:r>
                <a:endParaRPr lang="zh-CN" altLang="en-US" sz="2000" b="1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21" name="矩形 20"/>
            <p:cNvSpPr/>
            <p:nvPr>
              <p:custDataLst>
                <p:tags r:id="rId22"/>
              </p:custDataLst>
            </p:nvPr>
          </p:nvSpPr>
          <p:spPr>
            <a:xfrm>
              <a:off x="3702372" y="4643799"/>
              <a:ext cx="4787256" cy="4977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2400" b="1" kern="100" spc="-7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AgCl</a:t>
              </a:r>
              <a:r>
                <a:rPr lang="zh-CN" altLang="zh-CN" sz="2400" b="1" kern="100" spc="-7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＋</a:t>
              </a:r>
              <a:r>
                <a:rPr lang="en-US" altLang="zh-CN" sz="2400" b="1" kern="100" spc="-7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2NH</a:t>
              </a:r>
              <a:r>
                <a:rPr lang="en-US" altLang="zh-CN" sz="2400" b="1" kern="100" spc="-70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3</a:t>
              </a:r>
              <a:r>
                <a:rPr lang="en-US" altLang="zh-CN" sz="2400" b="1" kern="100" spc="-8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==</a:t>
              </a:r>
              <a:r>
                <a:rPr lang="en-US" altLang="zh-CN" sz="2400" b="1" kern="10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=</a:t>
              </a:r>
              <a:r>
                <a:rPr lang="en-US" altLang="zh-CN" sz="2400" b="1" kern="100" spc="-5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[Ag(NH</a:t>
              </a:r>
              <a:r>
                <a:rPr lang="en-US" altLang="zh-CN" sz="2400" b="1" kern="100" spc="-50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3</a:t>
              </a:r>
              <a:r>
                <a:rPr lang="en-US" altLang="zh-CN" sz="2400" b="1" kern="100" spc="-5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)</a:t>
              </a:r>
              <a:r>
                <a:rPr lang="en-US" altLang="zh-CN" sz="2400" b="1" kern="100" spc="-50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2</a:t>
              </a:r>
              <a:r>
                <a:rPr lang="en-US" altLang="zh-CN" sz="2400" b="1" kern="100" spc="-5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]</a:t>
              </a:r>
              <a:r>
                <a:rPr lang="zh-CN" altLang="zh-CN" sz="2400" b="1" kern="100" baseline="3000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＋</a:t>
              </a:r>
              <a:r>
                <a:rPr lang="zh-CN" altLang="zh-CN" sz="2400" b="1" kern="10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＋</a:t>
              </a:r>
              <a:r>
                <a:rPr lang="en-US" altLang="zh-CN" sz="2400" b="1" kern="100" err="1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Cl</a:t>
              </a:r>
              <a:r>
                <a:rPr lang="zh-CN" altLang="zh-CN" sz="2400" b="1" kern="100" baseline="3000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－</a:t>
              </a:r>
              <a:endParaRPr lang="zh-CN" altLang="en-US" sz="2400" b="1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5864415" cy="39878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课时：配合物</a:t>
            </a:r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19075" y="948809"/>
            <a:ext cx="1562100" cy="497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400" b="1"/>
              <a:t>配合物</a:t>
            </a:r>
            <a:endParaRPr lang="zh-CN" altLang="en-US" sz="2400" b="1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536575" y="1484313"/>
            <a:ext cx="4860925" cy="463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200" b="1" kern="100">
                <a:solidFill>
                  <a:srgbClr val="00A5B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配合物的形成对性质的影响</a:t>
            </a:r>
            <a:endParaRPr lang="zh-CN" altLang="en-US" sz="2200" b="1" kern="100">
              <a:solidFill>
                <a:srgbClr val="00A5B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536575" y="1948286"/>
            <a:ext cx="11104563" cy="1168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zh-CN" altLang="zh-CN" sz="2000" b="1" kern="100">
                <a:solidFill>
                  <a:srgbClr val="FF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对溶解性的影响</a:t>
            </a:r>
            <a:endParaRPr lang="zh-CN" altLang="zh-CN" sz="2000" b="1" kern="1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一些难溶于水的金属氢氧化物、氯化物、溴化物、碘化物、氰化物，可以溶解于氨水中，或依次溶解于含过量的</a:t>
            </a:r>
            <a:r>
              <a:rPr lang="en-US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OH</a:t>
            </a:r>
            <a:r>
              <a:rPr lang="zh-CN" altLang="zh-CN" sz="2000" b="1" kern="1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－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kern="100" err="1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Cl</a:t>
            </a:r>
            <a:r>
              <a:rPr lang="zh-CN" altLang="zh-CN" sz="2000" b="1" kern="1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－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Br</a:t>
            </a:r>
            <a:r>
              <a:rPr lang="zh-CN" altLang="zh-CN" sz="2000" b="1" kern="1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－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I</a:t>
            </a:r>
            <a:r>
              <a:rPr lang="zh-CN" altLang="zh-CN" sz="2000" b="1" kern="1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－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CN</a:t>
            </a:r>
            <a:r>
              <a:rPr lang="zh-CN" altLang="zh-CN" sz="2000" b="1" kern="1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－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的溶液中，形成可溶性的配合物。</a:t>
            </a:r>
            <a:endParaRPr lang="en-US" altLang="zh-CN" sz="2000" b="1" kern="10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543718" y="3302793"/>
            <a:ext cx="5717381" cy="427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例如：</a:t>
            </a:r>
            <a:r>
              <a:rPr lang="en-US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Cu(OH)</a:t>
            </a:r>
            <a:r>
              <a:rPr lang="en-US" altLang="zh-CN" sz="2000" b="1" kern="100" baseline="-250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2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＋</a:t>
            </a:r>
            <a:r>
              <a:rPr lang="en-US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4NH</a:t>
            </a:r>
            <a:r>
              <a:rPr lang="en-US" altLang="zh-CN" sz="2000" b="1" kern="100" baseline="-250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3</a:t>
            </a:r>
            <a:r>
              <a:rPr lang="en-US" altLang="zh-CN" sz="2000" b="1" kern="100" spc="-8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==</a:t>
            </a:r>
            <a:r>
              <a:rPr lang="en-US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=[Cu(NH</a:t>
            </a:r>
            <a:r>
              <a:rPr lang="en-US" altLang="zh-CN" sz="2000" b="1" kern="100" baseline="-250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3</a:t>
            </a:r>
            <a:r>
              <a:rPr lang="en-US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)</a:t>
            </a:r>
            <a:r>
              <a:rPr lang="en-US" altLang="zh-CN" sz="2000" b="1" kern="100" baseline="-250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4</a:t>
            </a:r>
            <a:r>
              <a:rPr lang="en-US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]</a:t>
            </a:r>
            <a:r>
              <a:rPr lang="en-US" altLang="zh-CN" sz="2000" b="1" kern="1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2</a:t>
            </a:r>
            <a:r>
              <a:rPr lang="zh-CN" altLang="zh-CN" sz="2000" b="1" kern="1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＋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＋</a:t>
            </a:r>
            <a:r>
              <a:rPr lang="en-US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2OH</a:t>
            </a:r>
            <a:r>
              <a:rPr lang="zh-CN" altLang="zh-CN" sz="2000" b="1" kern="1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－</a:t>
            </a:r>
            <a:endParaRPr lang="zh-CN" altLang="zh-CN" sz="2000" b="1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12" name="图片 11" descr="背景图案&#10;&#10;描述已自动生成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 t="1735" r="24474" b="1735"/>
          <a:stretch>
            <a:fillRect/>
          </a:stretch>
        </p:blipFill>
        <p:spPr>
          <a:xfrm>
            <a:off x="6840953" y="4278202"/>
            <a:ext cx="2081280" cy="2081280"/>
          </a:xfrm>
          <a:custGeom>
            <a:avLst/>
            <a:gdLst>
              <a:gd name="connsiteX0" fmla="*/ 1520022 w 3040044"/>
              <a:gd name="connsiteY0" fmla="*/ 0 h 3040044"/>
              <a:gd name="connsiteX1" fmla="*/ 3040044 w 3040044"/>
              <a:gd name="connsiteY1" fmla="*/ 1520022 h 3040044"/>
              <a:gd name="connsiteX2" fmla="*/ 1520022 w 3040044"/>
              <a:gd name="connsiteY2" fmla="*/ 3040044 h 3040044"/>
              <a:gd name="connsiteX3" fmla="*/ 0 w 3040044"/>
              <a:gd name="connsiteY3" fmla="*/ 1520022 h 3040044"/>
              <a:gd name="connsiteX4" fmla="*/ 1520022 w 3040044"/>
              <a:gd name="connsiteY4" fmla="*/ 0 h 304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0044" h="3040044">
                <a:moveTo>
                  <a:pt x="1520022" y="0"/>
                </a:moveTo>
                <a:cubicBezTo>
                  <a:pt x="2359507" y="0"/>
                  <a:pt x="3040044" y="680537"/>
                  <a:pt x="3040044" y="1520022"/>
                </a:cubicBezTo>
                <a:cubicBezTo>
                  <a:pt x="3040044" y="2359507"/>
                  <a:pt x="2359507" y="3040044"/>
                  <a:pt x="1520022" y="3040044"/>
                </a:cubicBezTo>
                <a:cubicBezTo>
                  <a:pt x="680537" y="3040044"/>
                  <a:pt x="0" y="2359507"/>
                  <a:pt x="0" y="1520022"/>
                </a:cubicBezTo>
                <a:cubicBezTo>
                  <a:pt x="0" y="680537"/>
                  <a:pt x="680537" y="0"/>
                  <a:pt x="1520022" y="0"/>
                </a:cubicBezTo>
                <a:close/>
              </a:path>
            </a:pathLst>
          </a:custGeom>
          <a:ln w="28575">
            <a:solidFill>
              <a:srgbClr val="00A5B0"/>
            </a:solidFill>
          </a:ln>
        </p:spPr>
      </p:pic>
      <p:sp>
        <p:nvSpPr>
          <p:cNvPr id="13" name="upward-arrow_74329"/>
          <p:cNvSpPr/>
          <p:nvPr>
            <p:custDataLst>
              <p:tags r:id="rId8"/>
            </p:custDataLst>
          </p:nvPr>
        </p:nvSpPr>
        <p:spPr>
          <a:xfrm rot="8071092" flipH="1">
            <a:off x="5854892" y="4367558"/>
            <a:ext cx="482216" cy="609685"/>
          </a:xfrm>
          <a:custGeom>
            <a:avLst/>
            <a:gdLst>
              <a:gd name="T0" fmla="*/ 2234 w 3560"/>
              <a:gd name="T1" fmla="*/ 0 h 4508"/>
              <a:gd name="T2" fmla="*/ 908 w 3560"/>
              <a:gd name="T3" fmla="*/ 1744 h 4508"/>
              <a:gd name="T4" fmla="*/ 1605 w 3560"/>
              <a:gd name="T5" fmla="*/ 1744 h 4508"/>
              <a:gd name="T6" fmla="*/ 0 w 3560"/>
              <a:gd name="T7" fmla="*/ 4504 h 4508"/>
              <a:gd name="T8" fmla="*/ 2853 w 3560"/>
              <a:gd name="T9" fmla="*/ 1744 h 4508"/>
              <a:gd name="T10" fmla="*/ 3560 w 3560"/>
              <a:gd name="T11" fmla="*/ 1744 h 4508"/>
              <a:gd name="T12" fmla="*/ 2234 w 3560"/>
              <a:gd name="T13" fmla="*/ 0 h 4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60" h="4508">
                <a:moveTo>
                  <a:pt x="2234" y="0"/>
                </a:moveTo>
                <a:lnTo>
                  <a:pt x="908" y="1744"/>
                </a:lnTo>
                <a:lnTo>
                  <a:pt x="1605" y="1744"/>
                </a:lnTo>
                <a:cubicBezTo>
                  <a:pt x="1720" y="2943"/>
                  <a:pt x="1261" y="4094"/>
                  <a:pt x="0" y="4504"/>
                </a:cubicBezTo>
                <a:cubicBezTo>
                  <a:pt x="1622" y="4508"/>
                  <a:pt x="2541" y="3172"/>
                  <a:pt x="2853" y="1744"/>
                </a:cubicBezTo>
                <a:lnTo>
                  <a:pt x="3560" y="1744"/>
                </a:lnTo>
                <a:lnTo>
                  <a:pt x="2234" y="0"/>
                </a:lnTo>
                <a:close/>
              </a:path>
            </a:pathLst>
          </a:custGeom>
          <a:solidFill>
            <a:srgbClr val="00A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组合 13"/>
          <p:cNvGrpSpPr/>
          <p:nvPr>
            <p:custDataLst>
              <p:tags r:id="rId9"/>
            </p:custDataLst>
          </p:nvPr>
        </p:nvGrpSpPr>
        <p:grpSpPr>
          <a:xfrm>
            <a:off x="6768383" y="5711849"/>
            <a:ext cx="2237426" cy="512108"/>
            <a:chOff x="5704517" y="5788411"/>
            <a:chExt cx="2237426" cy="512108"/>
          </a:xfrm>
        </p:grpSpPr>
        <p:pic>
          <p:nvPicPr>
            <p:cNvPr id="15" name="图片 14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5704517" y="5788411"/>
              <a:ext cx="2237426" cy="512108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>
              <p:custDataLst>
                <p:tags r:id="rId12"/>
              </p:custDataLst>
            </p:nvPr>
          </p:nvSpPr>
          <p:spPr>
            <a:xfrm>
              <a:off x="5987508" y="5846270"/>
              <a:ext cx="1671445" cy="39639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20000"/>
                </a:lnSpc>
                <a:defRPr b="1"/>
              </a:lvl1pPr>
            </a:lstStyle>
            <a:p>
              <a:r>
                <a:rPr lang="zh-CN" altLang="en-US"/>
                <a:t>蓝色沉淀溶解</a:t>
              </a:r>
              <a:endParaRPr lang="zh-CN" altLang="en-US"/>
            </a:p>
          </p:txBody>
        </p:sp>
      </p:grpSp>
      <p:grpSp>
        <p:nvGrpSpPr>
          <p:cNvPr id="20" name="组合 19"/>
          <p:cNvGrpSpPr/>
          <p:nvPr>
            <p:custDataLst>
              <p:tags r:id="rId13"/>
            </p:custDataLst>
          </p:nvPr>
        </p:nvGrpSpPr>
        <p:grpSpPr>
          <a:xfrm>
            <a:off x="3058441" y="4278442"/>
            <a:ext cx="2237426" cy="2080800"/>
            <a:chOff x="3058441" y="4223358"/>
            <a:chExt cx="2237426" cy="2080800"/>
          </a:xfrm>
        </p:grpSpPr>
        <p:pic>
          <p:nvPicPr>
            <p:cNvPr id="17" name="图片 16" descr="图片包含 玻璃, 桌子, 水, 游戏机&#10;&#10;描述已自动生成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91" t="13243" r="28886" b="5295"/>
            <a:stretch>
              <a:fillRect/>
            </a:stretch>
          </p:blipFill>
          <p:spPr>
            <a:xfrm>
              <a:off x="3136754" y="4223358"/>
              <a:ext cx="2080800" cy="2080800"/>
            </a:xfrm>
            <a:custGeom>
              <a:avLst/>
              <a:gdLst>
                <a:gd name="connsiteX0" fmla="*/ 1377983 w 2755966"/>
                <a:gd name="connsiteY0" fmla="*/ 0 h 2755966"/>
                <a:gd name="connsiteX1" fmla="*/ 2755966 w 2755966"/>
                <a:gd name="connsiteY1" fmla="*/ 1377983 h 2755966"/>
                <a:gd name="connsiteX2" fmla="*/ 1377983 w 2755966"/>
                <a:gd name="connsiteY2" fmla="*/ 2755966 h 2755966"/>
                <a:gd name="connsiteX3" fmla="*/ 0 w 2755966"/>
                <a:gd name="connsiteY3" fmla="*/ 1377983 h 2755966"/>
                <a:gd name="connsiteX4" fmla="*/ 1377983 w 2755966"/>
                <a:gd name="connsiteY4" fmla="*/ 0 h 2755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5966" h="2755966">
                  <a:moveTo>
                    <a:pt x="1377983" y="0"/>
                  </a:moveTo>
                  <a:cubicBezTo>
                    <a:pt x="2139022" y="0"/>
                    <a:pt x="2755966" y="616944"/>
                    <a:pt x="2755966" y="1377983"/>
                  </a:cubicBezTo>
                  <a:cubicBezTo>
                    <a:pt x="2755966" y="2139022"/>
                    <a:pt x="2139022" y="2755966"/>
                    <a:pt x="1377983" y="2755966"/>
                  </a:cubicBezTo>
                  <a:cubicBezTo>
                    <a:pt x="616944" y="2755966"/>
                    <a:pt x="0" y="2139022"/>
                    <a:pt x="0" y="1377983"/>
                  </a:cubicBezTo>
                  <a:cubicBezTo>
                    <a:pt x="0" y="616944"/>
                    <a:pt x="616944" y="0"/>
                    <a:pt x="1377983" y="0"/>
                  </a:cubicBezTo>
                  <a:close/>
                </a:path>
              </a:pathLst>
            </a:custGeom>
            <a:ln w="28575">
              <a:solidFill>
                <a:srgbClr val="00A5B0"/>
              </a:solidFill>
            </a:ln>
          </p:spPr>
        </p:pic>
        <p:grpSp>
          <p:nvGrpSpPr>
            <p:cNvPr id="18" name="组合 17"/>
            <p:cNvGrpSpPr/>
            <p:nvPr>
              <p:custDataLst>
                <p:tags r:id="rId16"/>
              </p:custDataLst>
            </p:nvPr>
          </p:nvGrpSpPr>
          <p:grpSpPr>
            <a:xfrm>
              <a:off x="3058441" y="5711849"/>
              <a:ext cx="2237426" cy="512108"/>
              <a:chOff x="5704517" y="5788411"/>
              <a:chExt cx="2237426" cy="512108"/>
            </a:xfrm>
          </p:grpSpPr>
          <p:pic>
            <p:nvPicPr>
              <p:cNvPr id="19" name="图片 18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11"/>
              <a:stretch>
                <a:fillRect/>
              </a:stretch>
            </p:blipFill>
            <p:spPr>
              <a:xfrm>
                <a:off x="5704517" y="5788411"/>
                <a:ext cx="2237426" cy="512108"/>
              </a:xfrm>
              <a:prstGeom prst="rect">
                <a:avLst/>
              </a:prstGeom>
            </p:spPr>
          </p:pic>
          <p:sp>
            <p:nvSpPr>
              <p:cNvPr id="21" name="文本框 20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5987508" y="5846270"/>
                <a:ext cx="1671445" cy="396391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b="1"/>
                </a:lvl1pPr>
              </a:lstStyle>
              <a:p>
                <a:r>
                  <a:rPr lang="zh-CN" altLang="en-US"/>
                  <a:t>加入氨水</a:t>
                </a:r>
                <a:endParaRPr lang="zh-CN" altLang="en-US"/>
              </a:p>
            </p:txBody>
          </p: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5864415" cy="39878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课时：配合物</a:t>
            </a:r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19075" y="948809"/>
            <a:ext cx="1562100" cy="4977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400" b="1"/>
              <a:t>配合物</a:t>
            </a:r>
            <a:endParaRPr lang="zh-CN" altLang="en-US" sz="2400" b="1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536575" y="1484313"/>
            <a:ext cx="4860925" cy="463973"/>
          </a:xfrm>
          <a:prstGeom prst="rect">
            <a:avLst/>
          </a:prstGeom>
        </p:spPr>
        <p:txBody>
          <a:bodyPr wrap="square">
            <a:spAutoFit/>
          </a:bodyPr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200" b="1" kern="100">
                <a:solidFill>
                  <a:srgbClr val="00A5B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配合物的形成对性质的影响</a:t>
            </a:r>
            <a:endParaRPr lang="zh-CN" altLang="en-US" sz="2200" b="1" kern="100">
              <a:solidFill>
                <a:srgbClr val="00A5B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536575" y="1948286"/>
            <a:ext cx="11104563" cy="1168846"/>
          </a:xfrm>
          <a:prstGeom prst="rect">
            <a:avLst/>
          </a:prstGeom>
        </p:spPr>
        <p:txBody>
          <a:bodyPr wrap="square">
            <a:spAutoFit/>
          </a:bodyPr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zh-CN" altLang="zh-CN" sz="2000" b="1" kern="100">
                <a:solidFill>
                  <a:srgbClr val="FF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颜色的改变</a:t>
            </a:r>
            <a:endParaRPr lang="zh-CN" altLang="zh-CN" sz="2000" b="1" kern="1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当简单离子形成配离子时，其性质往往有很大差异。颜色发生变化就是</a:t>
            </a:r>
            <a:r>
              <a:rPr lang="zh-CN" altLang="zh-CN" sz="2000" b="1" kern="100" spc="-5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一种常见的现象，根据颜色的变化就可以判断是否有配离子生成。</a:t>
            </a:r>
            <a:endParaRPr lang="en-US" altLang="zh-CN" sz="2000" b="1" kern="10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543719" y="3050102"/>
            <a:ext cx="6720682" cy="430182"/>
          </a:xfrm>
          <a:prstGeom prst="rect">
            <a:avLst/>
          </a:prstGeom>
        </p:spPr>
        <p:txBody>
          <a:bodyPr wrap="square">
            <a:spAutoFit/>
          </a:bodyPr>
          <a:p>
            <a:pPr algn="just">
              <a:lnSpc>
                <a:spcPct val="120000"/>
              </a:lnSpc>
            </a:pPr>
            <a:r>
              <a:rPr lang="zh-CN" altLang="en-US" sz="2000" b="1" kern="100" spc="-5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例</a:t>
            </a:r>
            <a:r>
              <a:rPr lang="zh-CN" altLang="zh-CN" sz="2000" b="1" kern="100" spc="-5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如</a:t>
            </a:r>
            <a:r>
              <a:rPr lang="zh-CN" altLang="en-US" sz="2000" b="1" kern="100" spc="-5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：</a:t>
            </a:r>
            <a:r>
              <a:rPr lang="en-US" altLang="zh-CN" sz="2000" b="1" kern="100" spc="-5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Fe</a:t>
            </a:r>
            <a:r>
              <a:rPr lang="en-US" altLang="zh-CN" sz="2000" b="1" kern="100" spc="-5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3</a:t>
            </a:r>
            <a:r>
              <a:rPr lang="zh-CN" altLang="zh-CN" sz="2000" b="1" kern="100" spc="-5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＋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SCN</a:t>
            </a:r>
            <a:r>
              <a:rPr lang="zh-CN" altLang="zh-CN" sz="2000" b="1" kern="1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－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形成硫氰化铁配离子，其溶液显红色</a:t>
            </a:r>
            <a:endParaRPr lang="en-US" altLang="zh-CN" sz="2000" b="1" kern="10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 descr="杯子里有饮料&#10;&#10;中度可信度描述已自动生成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t="11021" r="14914" b="16860"/>
          <a:stretch>
            <a:fillRect/>
          </a:stretch>
        </p:blipFill>
        <p:spPr>
          <a:xfrm>
            <a:off x="1106591" y="3807898"/>
            <a:ext cx="3871187" cy="2331235"/>
          </a:xfrm>
          <a:custGeom>
            <a:avLst/>
            <a:gdLst>
              <a:gd name="connsiteX0" fmla="*/ 119686 w 3871187"/>
              <a:gd name="connsiteY0" fmla="*/ 0 h 2331235"/>
              <a:gd name="connsiteX1" fmla="*/ 3751501 w 3871187"/>
              <a:gd name="connsiteY1" fmla="*/ 0 h 2331235"/>
              <a:gd name="connsiteX2" fmla="*/ 3871187 w 3871187"/>
              <a:gd name="connsiteY2" fmla="*/ 119686 h 2331235"/>
              <a:gd name="connsiteX3" fmla="*/ 3871187 w 3871187"/>
              <a:gd name="connsiteY3" fmla="*/ 2331235 h 2331235"/>
              <a:gd name="connsiteX4" fmla="*/ 0 w 3871187"/>
              <a:gd name="connsiteY4" fmla="*/ 2331235 h 2331235"/>
              <a:gd name="connsiteX5" fmla="*/ 0 w 3871187"/>
              <a:gd name="connsiteY5" fmla="*/ 119686 h 2331235"/>
              <a:gd name="connsiteX6" fmla="*/ 119686 w 3871187"/>
              <a:gd name="connsiteY6" fmla="*/ 0 h 2331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71187" h="2331235">
                <a:moveTo>
                  <a:pt x="119686" y="0"/>
                </a:moveTo>
                <a:lnTo>
                  <a:pt x="3751501" y="0"/>
                </a:lnTo>
                <a:cubicBezTo>
                  <a:pt x="3817602" y="0"/>
                  <a:pt x="3871187" y="53585"/>
                  <a:pt x="3871187" y="119686"/>
                </a:cubicBezTo>
                <a:lnTo>
                  <a:pt x="3871187" y="2331235"/>
                </a:lnTo>
                <a:lnTo>
                  <a:pt x="0" y="2331235"/>
                </a:lnTo>
                <a:lnTo>
                  <a:pt x="0" y="119686"/>
                </a:lnTo>
                <a:cubicBezTo>
                  <a:pt x="0" y="53585"/>
                  <a:pt x="53585" y="0"/>
                  <a:pt x="119686" y="0"/>
                </a:cubicBezTo>
                <a:close/>
              </a:path>
            </a:pathLst>
          </a:custGeom>
          <a:ln w="19050">
            <a:solidFill>
              <a:srgbClr val="00A5B0"/>
            </a:solidFill>
          </a:ln>
        </p:spPr>
      </p:pic>
      <p:pic>
        <p:nvPicPr>
          <p:cNvPr id="13" name="图片 12" descr="背景图案&#10;&#10;中度可信度描述已自动生成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8" t="2791" r="23218" b="1984"/>
          <a:stretch>
            <a:fillRect/>
          </a:stretch>
        </p:blipFill>
        <p:spPr>
          <a:xfrm>
            <a:off x="3439791" y="3640343"/>
            <a:ext cx="2409508" cy="2409508"/>
          </a:xfrm>
          <a:custGeom>
            <a:avLst/>
            <a:gdLst>
              <a:gd name="connsiteX0" fmla="*/ 1204754 w 2409508"/>
              <a:gd name="connsiteY0" fmla="*/ 0 h 2409508"/>
              <a:gd name="connsiteX1" fmla="*/ 2409508 w 2409508"/>
              <a:gd name="connsiteY1" fmla="*/ 1204754 h 2409508"/>
              <a:gd name="connsiteX2" fmla="*/ 1204754 w 2409508"/>
              <a:gd name="connsiteY2" fmla="*/ 2409508 h 2409508"/>
              <a:gd name="connsiteX3" fmla="*/ 0 w 2409508"/>
              <a:gd name="connsiteY3" fmla="*/ 1204754 h 2409508"/>
              <a:gd name="connsiteX4" fmla="*/ 1204754 w 2409508"/>
              <a:gd name="connsiteY4" fmla="*/ 0 h 2409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9508" h="2409508">
                <a:moveTo>
                  <a:pt x="1204754" y="0"/>
                </a:moveTo>
                <a:cubicBezTo>
                  <a:pt x="1870121" y="0"/>
                  <a:pt x="2409508" y="539387"/>
                  <a:pt x="2409508" y="1204754"/>
                </a:cubicBezTo>
                <a:cubicBezTo>
                  <a:pt x="2409508" y="1870121"/>
                  <a:pt x="1870121" y="2409508"/>
                  <a:pt x="1204754" y="2409508"/>
                </a:cubicBezTo>
                <a:cubicBezTo>
                  <a:pt x="539387" y="2409508"/>
                  <a:pt x="0" y="1870121"/>
                  <a:pt x="0" y="1204754"/>
                </a:cubicBezTo>
                <a:cubicBezTo>
                  <a:pt x="0" y="539387"/>
                  <a:pt x="539387" y="0"/>
                  <a:pt x="1204754" y="0"/>
                </a:cubicBezTo>
                <a:close/>
              </a:path>
            </a:pathLst>
          </a:custGeom>
          <a:ln w="19050">
            <a:solidFill>
              <a:srgbClr val="00A5B0"/>
            </a:solidFill>
          </a:ln>
        </p:spPr>
      </p:pic>
      <p:pic>
        <p:nvPicPr>
          <p:cNvPr id="14" name="图片 13" descr="桌子上有杯水&#10;&#10;描述已自动生成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6" t="6563" r="14236" b="16860"/>
          <a:stretch>
            <a:fillRect/>
          </a:stretch>
        </p:blipFill>
        <p:spPr>
          <a:xfrm>
            <a:off x="6975893" y="3807898"/>
            <a:ext cx="3871187" cy="2331235"/>
          </a:xfrm>
          <a:custGeom>
            <a:avLst/>
            <a:gdLst>
              <a:gd name="connsiteX0" fmla="*/ 119686 w 3871187"/>
              <a:gd name="connsiteY0" fmla="*/ 0 h 2331235"/>
              <a:gd name="connsiteX1" fmla="*/ 3751501 w 3871187"/>
              <a:gd name="connsiteY1" fmla="*/ 0 h 2331235"/>
              <a:gd name="connsiteX2" fmla="*/ 3871187 w 3871187"/>
              <a:gd name="connsiteY2" fmla="*/ 119686 h 2331235"/>
              <a:gd name="connsiteX3" fmla="*/ 3871187 w 3871187"/>
              <a:gd name="connsiteY3" fmla="*/ 2331235 h 2331235"/>
              <a:gd name="connsiteX4" fmla="*/ 0 w 3871187"/>
              <a:gd name="connsiteY4" fmla="*/ 2331235 h 2331235"/>
              <a:gd name="connsiteX5" fmla="*/ 0 w 3871187"/>
              <a:gd name="connsiteY5" fmla="*/ 119686 h 2331235"/>
              <a:gd name="connsiteX6" fmla="*/ 119686 w 3871187"/>
              <a:gd name="connsiteY6" fmla="*/ 0 h 2331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71187" h="2331235">
                <a:moveTo>
                  <a:pt x="119686" y="0"/>
                </a:moveTo>
                <a:lnTo>
                  <a:pt x="3751501" y="0"/>
                </a:lnTo>
                <a:cubicBezTo>
                  <a:pt x="3817602" y="0"/>
                  <a:pt x="3871187" y="53585"/>
                  <a:pt x="3871187" y="119686"/>
                </a:cubicBezTo>
                <a:lnTo>
                  <a:pt x="3871187" y="2331235"/>
                </a:lnTo>
                <a:lnTo>
                  <a:pt x="0" y="2331235"/>
                </a:lnTo>
                <a:lnTo>
                  <a:pt x="0" y="119686"/>
                </a:lnTo>
                <a:cubicBezTo>
                  <a:pt x="0" y="53585"/>
                  <a:pt x="53585" y="0"/>
                  <a:pt x="119686" y="0"/>
                </a:cubicBezTo>
                <a:close/>
              </a:path>
            </a:pathLst>
          </a:custGeom>
          <a:ln w="19050">
            <a:solidFill>
              <a:srgbClr val="00A5B0"/>
            </a:solidFill>
          </a:ln>
        </p:spPr>
      </p:pic>
      <p:pic>
        <p:nvPicPr>
          <p:cNvPr id="15" name="图片 14" descr="蓝色的天空&#10;&#10;描述已自动生成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9" t="2851" r="17353" b="1883"/>
          <a:stretch>
            <a:fillRect/>
          </a:stretch>
        </p:blipFill>
        <p:spPr>
          <a:xfrm>
            <a:off x="9031500" y="3640343"/>
            <a:ext cx="2409509" cy="2409508"/>
          </a:xfrm>
          <a:custGeom>
            <a:avLst/>
            <a:gdLst>
              <a:gd name="connsiteX0" fmla="*/ 1204753 w 2409509"/>
              <a:gd name="connsiteY0" fmla="*/ 0 h 2409508"/>
              <a:gd name="connsiteX1" fmla="*/ 2409509 w 2409509"/>
              <a:gd name="connsiteY1" fmla="*/ 1204754 h 2409508"/>
              <a:gd name="connsiteX2" fmla="*/ 1204753 w 2409509"/>
              <a:gd name="connsiteY2" fmla="*/ 2409508 h 2409508"/>
              <a:gd name="connsiteX3" fmla="*/ 0 w 2409509"/>
              <a:gd name="connsiteY3" fmla="*/ 1204754 h 2409508"/>
              <a:gd name="connsiteX4" fmla="*/ 1204753 w 2409509"/>
              <a:gd name="connsiteY4" fmla="*/ 0 h 2409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9509" h="2409508">
                <a:moveTo>
                  <a:pt x="1204753" y="0"/>
                </a:moveTo>
                <a:cubicBezTo>
                  <a:pt x="1870121" y="0"/>
                  <a:pt x="2409509" y="539387"/>
                  <a:pt x="2409509" y="1204754"/>
                </a:cubicBezTo>
                <a:cubicBezTo>
                  <a:pt x="2409509" y="1870121"/>
                  <a:pt x="1870121" y="2409508"/>
                  <a:pt x="1204753" y="2409508"/>
                </a:cubicBezTo>
                <a:cubicBezTo>
                  <a:pt x="539387" y="2409508"/>
                  <a:pt x="0" y="1870121"/>
                  <a:pt x="0" y="1204754"/>
                </a:cubicBezTo>
                <a:cubicBezTo>
                  <a:pt x="0" y="539387"/>
                  <a:pt x="539387" y="0"/>
                  <a:pt x="1204753" y="0"/>
                </a:cubicBezTo>
                <a:close/>
              </a:path>
            </a:pathLst>
          </a:custGeom>
          <a:ln w="19050">
            <a:solidFill>
              <a:srgbClr val="00A5B0"/>
            </a:solidFill>
          </a:ln>
        </p:spPr>
      </p:pic>
      <p:sp>
        <p:nvSpPr>
          <p:cNvPr id="16" name="矩形 15"/>
          <p:cNvSpPr/>
          <p:nvPr>
            <p:custDataLst>
              <p:tags r:id="rId14"/>
            </p:custDataLst>
          </p:nvPr>
        </p:nvSpPr>
        <p:spPr>
          <a:xfrm>
            <a:off x="1081191" y="6221421"/>
            <a:ext cx="3915637" cy="376229"/>
          </a:xfrm>
          <a:prstGeom prst="rect">
            <a:avLst/>
          </a:prstGeom>
          <a:solidFill>
            <a:srgbClr val="00A5B0"/>
          </a:solidFill>
          <a:ln w="28575">
            <a:solidFill>
              <a:srgbClr val="00A5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15"/>
            </p:custDataLst>
          </p:nvPr>
        </p:nvSpPr>
        <p:spPr>
          <a:xfrm>
            <a:off x="6953667" y="6221421"/>
            <a:ext cx="3915637" cy="376229"/>
          </a:xfrm>
          <a:prstGeom prst="rect">
            <a:avLst/>
          </a:prstGeom>
          <a:solidFill>
            <a:srgbClr val="00A5B0"/>
          </a:solidFill>
          <a:ln w="28575">
            <a:solidFill>
              <a:srgbClr val="00A5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>
            <p:custDataLst>
              <p:tags r:id="rId16"/>
            </p:custDataLst>
          </p:nvPr>
        </p:nvSpPr>
        <p:spPr>
          <a:xfrm>
            <a:off x="2440127" y="6224869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800" b="1">
                <a:solidFill>
                  <a:srgbClr val="FFC000"/>
                </a:solidFill>
              </a:rPr>
              <a:t>FeCl</a:t>
            </a:r>
            <a:r>
              <a:rPr lang="en-US" altLang="zh-CN" sz="1800" b="1" baseline="-25000">
                <a:solidFill>
                  <a:srgbClr val="FFC000"/>
                </a:solidFill>
              </a:rPr>
              <a:t>3</a:t>
            </a:r>
            <a:r>
              <a:rPr lang="zh-CN" altLang="en-US" sz="1800" b="1">
                <a:solidFill>
                  <a:srgbClr val="FFC000"/>
                </a:solidFill>
              </a:rPr>
              <a:t>溶液</a:t>
            </a:r>
            <a:endParaRPr lang="en-US" altLang="zh-CN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17"/>
            </p:custDataLst>
          </p:nvPr>
        </p:nvSpPr>
        <p:spPr>
          <a:xfrm>
            <a:off x="8036887" y="6228318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800" b="1">
                <a:solidFill>
                  <a:srgbClr val="FFC000"/>
                </a:solidFill>
              </a:rPr>
              <a:t>加入</a:t>
            </a:r>
            <a:r>
              <a:rPr lang="en-US" altLang="zh-CN" sz="1800" b="1">
                <a:solidFill>
                  <a:srgbClr val="FFC000"/>
                </a:solidFill>
              </a:rPr>
              <a:t>KSCN</a:t>
            </a:r>
            <a:r>
              <a:rPr lang="zh-CN" altLang="en-US" sz="1800" b="1">
                <a:solidFill>
                  <a:srgbClr val="FFC000"/>
                </a:solidFill>
              </a:rPr>
              <a:t>溶液</a:t>
            </a:r>
            <a:endParaRPr lang="en-US" altLang="zh-CN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5864415" cy="39878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课时：配合物</a:t>
            </a:r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19075" y="948809"/>
            <a:ext cx="1562100" cy="4977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400" b="1"/>
              <a:t>配合物</a:t>
            </a:r>
            <a:endParaRPr lang="zh-CN" altLang="en-US" sz="2400" b="1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536575" y="1484313"/>
            <a:ext cx="4860925" cy="463973"/>
          </a:xfrm>
          <a:prstGeom prst="rect">
            <a:avLst/>
          </a:prstGeom>
        </p:spPr>
        <p:txBody>
          <a:bodyPr wrap="square">
            <a:spAutoFit/>
          </a:bodyPr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200" b="1" kern="100">
                <a:solidFill>
                  <a:srgbClr val="00A5B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配合物的形成对性质的影响</a:t>
            </a:r>
            <a:endParaRPr lang="zh-CN" altLang="en-US" sz="2200" b="1" kern="100">
              <a:solidFill>
                <a:srgbClr val="00A5B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536575" y="1948286"/>
            <a:ext cx="11104563" cy="1168846"/>
          </a:xfrm>
          <a:prstGeom prst="rect">
            <a:avLst/>
          </a:prstGeom>
        </p:spPr>
        <p:txBody>
          <a:bodyPr wrap="square">
            <a:spAutoFit/>
          </a:bodyPr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zh-CN" altLang="zh-CN" sz="2000" b="1" kern="100">
                <a:solidFill>
                  <a:srgbClr val="FF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稳定性增强</a:t>
            </a:r>
            <a:endParaRPr lang="zh-CN" altLang="zh-CN" sz="2000" b="1" kern="1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配合物具有一定的稳定性，配合物中的配位键越强，配合物越稳定。当作为中心离子的金属离子相同时，配合物的稳定性与配体的性质有关。</a:t>
            </a:r>
            <a:endParaRPr lang="en-US" altLang="zh-CN" sz="2000" b="1" kern="10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536575" y="3269133"/>
            <a:ext cx="11104562" cy="1165704"/>
          </a:xfrm>
          <a:prstGeom prst="rect">
            <a:avLst/>
          </a:prstGeom>
        </p:spPr>
        <p:txBody>
          <a:bodyPr wrap="square">
            <a:spAutoFit/>
          </a:bodyPr>
          <a:p>
            <a:pPr algn="just">
              <a:lnSpc>
                <a:spcPct val="120000"/>
              </a:lnSpc>
            </a:pP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例如</a:t>
            </a:r>
            <a:r>
              <a:rPr lang="zh-CN" altLang="en-US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：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血红素中的</a:t>
            </a:r>
            <a:r>
              <a:rPr lang="en-US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Fe</a:t>
            </a:r>
            <a:r>
              <a:rPr lang="en-US" altLang="zh-CN" sz="2000" b="1" kern="1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2</a:t>
            </a:r>
            <a:r>
              <a:rPr lang="zh-CN" altLang="zh-CN" sz="2000" b="1" kern="1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＋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CO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分子形成的配位键比</a:t>
            </a:r>
            <a:r>
              <a:rPr lang="en-US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Fe</a:t>
            </a:r>
            <a:r>
              <a:rPr lang="en-US" altLang="zh-CN" sz="2000" b="1" kern="1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2</a:t>
            </a:r>
            <a:r>
              <a:rPr lang="zh-CN" altLang="zh-CN" sz="2000" b="1" kern="1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＋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O</a:t>
            </a:r>
            <a:r>
              <a:rPr lang="en-US" altLang="zh-CN" sz="2000" b="1" kern="100" baseline="-250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2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分子形成的配位键强，因此血红素中的</a:t>
            </a:r>
            <a:r>
              <a:rPr lang="en-US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Fe</a:t>
            </a:r>
            <a:r>
              <a:rPr lang="en-US" altLang="zh-CN" sz="2000" b="1" kern="1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2</a:t>
            </a:r>
            <a:r>
              <a:rPr lang="zh-CN" altLang="zh-CN" sz="2000" b="1" kern="1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＋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CO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分子结合后，就很难再与</a:t>
            </a:r>
            <a:r>
              <a:rPr lang="en-US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O</a:t>
            </a:r>
            <a:r>
              <a:rPr lang="en-US" altLang="zh-CN" sz="2000" b="1" kern="100" baseline="-250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2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分子结合，血红素失去输送氧气的功能，从而导致人体</a:t>
            </a:r>
            <a:r>
              <a:rPr lang="en-US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CO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中毒</a:t>
            </a:r>
            <a:r>
              <a:rPr lang="zh-CN" altLang="en-US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endParaRPr lang="zh-CN" altLang="zh-CN" sz="2000" b="1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75509" y="4056837"/>
            <a:ext cx="5584420" cy="26337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5864415" cy="39878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课时：配合物</a:t>
            </a:r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543718" y="4709916"/>
            <a:ext cx="11104563" cy="1682768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indent="457200" algn="just">
              <a:lnSpc>
                <a:spcPct val="120000"/>
              </a:lnSpc>
            </a:pPr>
            <a:r>
              <a:rPr lang="en-US" altLang="zh-CN" sz="2200" b="1"/>
              <a:t>1893</a:t>
            </a:r>
            <a:r>
              <a:rPr lang="zh-CN" altLang="en-US" sz="2200" b="1"/>
              <a:t>年，瑞士化学家维尔纳总结了前人</a:t>
            </a:r>
            <a:r>
              <a:rPr lang="en-US" altLang="zh-CN" sz="2200" b="1">
                <a:solidFill>
                  <a:srgbClr val="00A5B0"/>
                </a:solidFill>
              </a:rPr>
              <a:t>(</a:t>
            </a:r>
            <a:r>
              <a:rPr lang="zh-CN" altLang="en-US" sz="2200" b="1">
                <a:solidFill>
                  <a:srgbClr val="00A5B0"/>
                </a:solidFill>
              </a:rPr>
              <a:t>法国化学家塔萨厄尔</a:t>
            </a:r>
            <a:r>
              <a:rPr lang="en-US" altLang="zh-CN" sz="2200" b="1">
                <a:solidFill>
                  <a:srgbClr val="00A5B0"/>
                </a:solidFill>
              </a:rPr>
              <a:t>)</a:t>
            </a:r>
            <a:r>
              <a:rPr lang="zh-CN" altLang="en-US" sz="2200" b="1"/>
              <a:t>的理论，首次提出了现代的配位键、配位数和配位化合物结构等一系列基本概念，成功解释了很多配合物的电导性质、异构现象及磁性。自此，配位化学才有了本质上的发展。维尔纳也被称为</a:t>
            </a:r>
            <a:r>
              <a:rPr lang="zh-CN" altLang="en-US" sz="2200" b="1">
                <a:solidFill>
                  <a:srgbClr val="00A5B0"/>
                </a:solidFill>
              </a:rPr>
              <a:t>“配位化学之父”</a:t>
            </a:r>
            <a:r>
              <a:rPr lang="zh-CN" altLang="en-US" sz="2200" b="1"/>
              <a:t>，并因此获得了 </a:t>
            </a:r>
            <a:r>
              <a:rPr lang="en-US" altLang="zh-CN" sz="2200" b="1"/>
              <a:t>1913 </a:t>
            </a:r>
            <a:r>
              <a:rPr lang="zh-CN" altLang="en-US" sz="2200" b="1"/>
              <a:t>年的诺贝尔化学奖。</a:t>
            </a:r>
            <a:endParaRPr lang="zh-CN" altLang="en-US" sz="2200" b="1"/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146174" y="946562"/>
            <a:ext cx="2139951" cy="4616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2400" b="1"/>
              <a:t>配位化学之父</a:t>
            </a:r>
            <a:endParaRPr lang="zh-CN" altLang="en-US" sz="2400" b="1"/>
          </a:p>
        </p:txBody>
      </p:sp>
      <p:sp>
        <p:nvSpPr>
          <p:cNvPr id="3" name="molecule_192601"/>
          <p:cNvSpPr/>
          <p:nvPr>
            <p:custDataLst>
              <p:tags r:id="rId4"/>
            </p:custDataLst>
          </p:nvPr>
        </p:nvSpPr>
        <p:spPr>
          <a:xfrm>
            <a:off x="584199" y="941301"/>
            <a:ext cx="444501" cy="472187"/>
          </a:xfrm>
          <a:custGeom>
            <a:avLst/>
            <a:gdLst>
              <a:gd name="connsiteX0" fmla="*/ 30109 w 571148"/>
              <a:gd name="connsiteY0" fmla="*/ 522043 h 606722"/>
              <a:gd name="connsiteX1" fmla="*/ 73994 w 571148"/>
              <a:gd name="connsiteY1" fmla="*/ 549144 h 606722"/>
              <a:gd name="connsiteX2" fmla="*/ 60553 w 571148"/>
              <a:gd name="connsiteY2" fmla="*/ 572335 h 606722"/>
              <a:gd name="connsiteX3" fmla="*/ 48179 w 571148"/>
              <a:gd name="connsiteY3" fmla="*/ 593838 h 606722"/>
              <a:gd name="connsiteX4" fmla="*/ 25747 w 571148"/>
              <a:gd name="connsiteY4" fmla="*/ 606722 h 606722"/>
              <a:gd name="connsiteX5" fmla="*/ 12929 w 571148"/>
              <a:gd name="connsiteY5" fmla="*/ 603257 h 606722"/>
              <a:gd name="connsiteX6" fmla="*/ 3493 w 571148"/>
              <a:gd name="connsiteY6" fmla="*/ 568070 h 606722"/>
              <a:gd name="connsiteX7" fmla="*/ 97810 w 571148"/>
              <a:gd name="connsiteY7" fmla="*/ 387898 h 606722"/>
              <a:gd name="connsiteX8" fmla="*/ 171375 w 571148"/>
              <a:gd name="connsiteY8" fmla="*/ 461357 h 606722"/>
              <a:gd name="connsiteX9" fmla="*/ 97810 w 571148"/>
              <a:gd name="connsiteY9" fmla="*/ 534816 h 606722"/>
              <a:gd name="connsiteX10" fmla="*/ 24245 w 571148"/>
              <a:gd name="connsiteY10" fmla="*/ 461357 h 606722"/>
              <a:gd name="connsiteX11" fmla="*/ 97810 w 571148"/>
              <a:gd name="connsiteY11" fmla="*/ 387898 h 606722"/>
              <a:gd name="connsiteX12" fmla="*/ 258769 w 571148"/>
              <a:gd name="connsiteY12" fmla="*/ 387757 h 606722"/>
              <a:gd name="connsiteX13" fmla="*/ 304250 w 571148"/>
              <a:gd name="connsiteY13" fmla="*/ 412114 h 606722"/>
              <a:gd name="connsiteX14" fmla="*/ 270340 w 571148"/>
              <a:gd name="connsiteY14" fmla="*/ 470695 h 606722"/>
              <a:gd name="connsiteX15" fmla="*/ 248000 w 571148"/>
              <a:gd name="connsiteY15" fmla="*/ 483585 h 606722"/>
              <a:gd name="connsiteX16" fmla="*/ 186142 w 571148"/>
              <a:gd name="connsiteY16" fmla="*/ 483585 h 606722"/>
              <a:gd name="connsiteX17" fmla="*/ 188901 w 571148"/>
              <a:gd name="connsiteY17" fmla="*/ 461450 h 606722"/>
              <a:gd name="connsiteX18" fmla="*/ 184006 w 571148"/>
              <a:gd name="connsiteY18" fmla="*/ 432115 h 606722"/>
              <a:gd name="connsiteX19" fmla="*/ 233136 w 571148"/>
              <a:gd name="connsiteY19" fmla="*/ 432115 h 606722"/>
              <a:gd name="connsiteX20" fmla="*/ 33834 w 571148"/>
              <a:gd name="connsiteY20" fmla="*/ 264338 h 606722"/>
              <a:gd name="connsiteX21" fmla="*/ 78441 w 571148"/>
              <a:gd name="connsiteY21" fmla="*/ 290101 h 606722"/>
              <a:gd name="connsiteX22" fmla="*/ 55559 w 571148"/>
              <a:gd name="connsiteY22" fmla="*/ 329634 h 606722"/>
              <a:gd name="connsiteX23" fmla="*/ 80133 w 571148"/>
              <a:gd name="connsiteY23" fmla="*/ 372098 h 606722"/>
              <a:gd name="connsiteX24" fmla="*/ 34457 w 571148"/>
              <a:gd name="connsiteY24" fmla="*/ 396084 h 606722"/>
              <a:gd name="connsiteX25" fmla="*/ 3472 w 571148"/>
              <a:gd name="connsiteY25" fmla="*/ 342515 h 606722"/>
              <a:gd name="connsiteX26" fmla="*/ 3472 w 571148"/>
              <a:gd name="connsiteY26" fmla="*/ 316841 h 606722"/>
              <a:gd name="connsiteX27" fmla="*/ 322279 w 571148"/>
              <a:gd name="connsiteY27" fmla="*/ 251072 h 606722"/>
              <a:gd name="connsiteX28" fmla="*/ 395844 w 571148"/>
              <a:gd name="connsiteY28" fmla="*/ 324531 h 606722"/>
              <a:gd name="connsiteX29" fmla="*/ 322279 w 571148"/>
              <a:gd name="connsiteY29" fmla="*/ 397990 h 606722"/>
              <a:gd name="connsiteX30" fmla="*/ 248714 w 571148"/>
              <a:gd name="connsiteY30" fmla="*/ 324531 h 606722"/>
              <a:gd name="connsiteX31" fmla="*/ 322279 w 571148"/>
              <a:gd name="connsiteY31" fmla="*/ 251072 h 606722"/>
              <a:gd name="connsiteX32" fmla="*/ 538044 w 571148"/>
              <a:gd name="connsiteY32" fmla="*/ 130617 h 606722"/>
              <a:gd name="connsiteX33" fmla="*/ 567678 w 571148"/>
              <a:gd name="connsiteY33" fmla="*/ 181901 h 606722"/>
              <a:gd name="connsiteX34" fmla="*/ 567678 w 571148"/>
              <a:gd name="connsiteY34" fmla="*/ 207677 h 606722"/>
              <a:gd name="connsiteX35" fmla="*/ 500579 w 571148"/>
              <a:gd name="connsiteY35" fmla="*/ 323755 h 606722"/>
              <a:gd name="connsiteX36" fmla="*/ 567678 w 571148"/>
              <a:gd name="connsiteY36" fmla="*/ 439745 h 606722"/>
              <a:gd name="connsiteX37" fmla="*/ 558245 w 571148"/>
              <a:gd name="connsiteY37" fmla="*/ 474853 h 606722"/>
              <a:gd name="connsiteX38" fmla="*/ 523005 w 571148"/>
              <a:gd name="connsiteY38" fmla="*/ 465342 h 606722"/>
              <a:gd name="connsiteX39" fmla="*/ 519267 w 571148"/>
              <a:gd name="connsiteY39" fmla="*/ 458765 h 606722"/>
              <a:gd name="connsiteX40" fmla="*/ 456440 w 571148"/>
              <a:gd name="connsiteY40" fmla="*/ 349708 h 606722"/>
              <a:gd name="connsiteX41" fmla="*/ 408474 w 571148"/>
              <a:gd name="connsiteY41" fmla="*/ 349708 h 606722"/>
              <a:gd name="connsiteX42" fmla="*/ 412479 w 571148"/>
              <a:gd name="connsiteY42" fmla="*/ 323044 h 606722"/>
              <a:gd name="connsiteX43" fmla="*/ 408474 w 571148"/>
              <a:gd name="connsiteY43" fmla="*/ 296469 h 606722"/>
              <a:gd name="connsiteX44" fmla="*/ 456440 w 571148"/>
              <a:gd name="connsiteY44" fmla="*/ 296469 h 606722"/>
              <a:gd name="connsiteX45" fmla="*/ 515529 w 571148"/>
              <a:gd name="connsiteY45" fmla="*/ 194433 h 606722"/>
              <a:gd name="connsiteX46" fmla="*/ 495418 w 571148"/>
              <a:gd name="connsiteY46" fmla="*/ 159859 h 606722"/>
              <a:gd name="connsiteX47" fmla="*/ 538044 w 571148"/>
              <a:gd name="connsiteY47" fmla="*/ 130617 h 606722"/>
              <a:gd name="connsiteX48" fmla="*/ 99857 w 571148"/>
              <a:gd name="connsiteY48" fmla="*/ 128076 h 606722"/>
              <a:gd name="connsiteX49" fmla="*/ 173422 w 571148"/>
              <a:gd name="connsiteY49" fmla="*/ 201535 h 606722"/>
              <a:gd name="connsiteX50" fmla="*/ 99857 w 571148"/>
              <a:gd name="connsiteY50" fmla="*/ 274994 h 606722"/>
              <a:gd name="connsiteX51" fmla="*/ 26292 w 571148"/>
              <a:gd name="connsiteY51" fmla="*/ 201535 h 606722"/>
              <a:gd name="connsiteX52" fmla="*/ 99857 w 571148"/>
              <a:gd name="connsiteY52" fmla="*/ 128076 h 606722"/>
              <a:gd name="connsiteX53" fmla="*/ 32488 w 571148"/>
              <a:gd name="connsiteY53" fmla="*/ 48622 h 606722"/>
              <a:gd name="connsiteX54" fmla="*/ 48176 w 571148"/>
              <a:gd name="connsiteY54" fmla="*/ 60626 h 606722"/>
              <a:gd name="connsiteX55" fmla="*/ 78440 w 571148"/>
              <a:gd name="connsiteY55" fmla="*/ 112951 h 606722"/>
              <a:gd name="connsiteX56" fmla="*/ 33846 w 571148"/>
              <a:gd name="connsiteY56" fmla="*/ 138802 h 606722"/>
              <a:gd name="connsiteX57" fmla="*/ 3493 w 571148"/>
              <a:gd name="connsiteY57" fmla="*/ 86300 h 606722"/>
              <a:gd name="connsiteX58" fmla="*/ 12928 w 571148"/>
              <a:gd name="connsiteY58" fmla="*/ 51210 h 606722"/>
              <a:gd name="connsiteX59" fmla="*/ 32488 w 571148"/>
              <a:gd name="connsiteY59" fmla="*/ 48622 h 606722"/>
              <a:gd name="connsiteX60" fmla="*/ 323099 w 571148"/>
              <a:gd name="connsiteY60" fmla="*/ 40787 h 606722"/>
              <a:gd name="connsiteX61" fmla="*/ 382365 w 571148"/>
              <a:gd name="connsiteY61" fmla="*/ 40787 h 606722"/>
              <a:gd name="connsiteX62" fmla="*/ 376314 w 571148"/>
              <a:gd name="connsiteY62" fmla="*/ 73228 h 606722"/>
              <a:gd name="connsiteX63" fmla="*/ 378361 w 571148"/>
              <a:gd name="connsiteY63" fmla="*/ 92249 h 606722"/>
              <a:gd name="connsiteX64" fmla="*/ 338049 w 571148"/>
              <a:gd name="connsiteY64" fmla="*/ 92249 h 606722"/>
              <a:gd name="connsiteX65" fmla="*/ 278872 w 571148"/>
              <a:gd name="connsiteY65" fmla="*/ 194816 h 606722"/>
              <a:gd name="connsiteX66" fmla="*/ 302454 w 571148"/>
              <a:gd name="connsiteY66" fmla="*/ 235879 h 606722"/>
              <a:gd name="connsiteX67" fmla="*/ 254490 w 571148"/>
              <a:gd name="connsiteY67" fmla="*/ 264409 h 606722"/>
              <a:gd name="connsiteX68" fmla="*/ 233133 w 571148"/>
              <a:gd name="connsiteY68" fmla="*/ 227879 h 606722"/>
              <a:gd name="connsiteX69" fmla="*/ 187393 w 571148"/>
              <a:gd name="connsiteY69" fmla="*/ 227879 h 606722"/>
              <a:gd name="connsiteX70" fmla="*/ 191130 w 571148"/>
              <a:gd name="connsiteY70" fmla="*/ 202104 h 606722"/>
              <a:gd name="connsiteX71" fmla="*/ 187393 w 571148"/>
              <a:gd name="connsiteY71" fmla="*/ 176329 h 606722"/>
              <a:gd name="connsiteX72" fmla="*/ 230285 w 571148"/>
              <a:gd name="connsiteY72" fmla="*/ 176329 h 606722"/>
              <a:gd name="connsiteX73" fmla="*/ 300763 w 571148"/>
              <a:gd name="connsiteY73" fmla="*/ 54030 h 606722"/>
              <a:gd name="connsiteX74" fmla="*/ 323099 w 571148"/>
              <a:gd name="connsiteY74" fmla="*/ 40787 h 606722"/>
              <a:gd name="connsiteX75" fmla="*/ 467432 w 571148"/>
              <a:gd name="connsiteY75" fmla="*/ 0 h 606722"/>
              <a:gd name="connsiteX76" fmla="*/ 540997 w 571148"/>
              <a:gd name="connsiteY76" fmla="*/ 73459 h 606722"/>
              <a:gd name="connsiteX77" fmla="*/ 467432 w 571148"/>
              <a:gd name="connsiteY77" fmla="*/ 146918 h 606722"/>
              <a:gd name="connsiteX78" fmla="*/ 393867 w 571148"/>
              <a:gd name="connsiteY78" fmla="*/ 73459 h 606722"/>
              <a:gd name="connsiteX79" fmla="*/ 467432 w 571148"/>
              <a:gd name="connsiteY79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571148" h="606722">
                <a:moveTo>
                  <a:pt x="30109" y="522043"/>
                </a:moveTo>
                <a:cubicBezTo>
                  <a:pt x="41681" y="534927"/>
                  <a:pt x="56814" y="544435"/>
                  <a:pt x="73994" y="549144"/>
                </a:cubicBezTo>
                <a:lnTo>
                  <a:pt x="60553" y="572335"/>
                </a:lnTo>
                <a:lnTo>
                  <a:pt x="48179" y="593838"/>
                </a:lnTo>
                <a:cubicBezTo>
                  <a:pt x="43372" y="602102"/>
                  <a:pt x="34738" y="606722"/>
                  <a:pt x="25747" y="606722"/>
                </a:cubicBezTo>
                <a:cubicBezTo>
                  <a:pt x="21386" y="606722"/>
                  <a:pt x="16935" y="605567"/>
                  <a:pt x="12929" y="603257"/>
                </a:cubicBezTo>
                <a:cubicBezTo>
                  <a:pt x="556" y="596148"/>
                  <a:pt x="-3628" y="580421"/>
                  <a:pt x="3493" y="568070"/>
                </a:cubicBezTo>
                <a:close/>
                <a:moveTo>
                  <a:pt x="97810" y="387898"/>
                </a:moveTo>
                <a:cubicBezTo>
                  <a:pt x="138439" y="387898"/>
                  <a:pt x="171375" y="420787"/>
                  <a:pt x="171375" y="461357"/>
                </a:cubicBezTo>
                <a:cubicBezTo>
                  <a:pt x="171375" y="501927"/>
                  <a:pt x="138439" y="534816"/>
                  <a:pt x="97810" y="534816"/>
                </a:cubicBezTo>
                <a:cubicBezTo>
                  <a:pt x="57181" y="534816"/>
                  <a:pt x="24245" y="501927"/>
                  <a:pt x="24245" y="461357"/>
                </a:cubicBezTo>
                <a:cubicBezTo>
                  <a:pt x="24245" y="420787"/>
                  <a:pt x="57181" y="387898"/>
                  <a:pt x="97810" y="387898"/>
                </a:cubicBezTo>
                <a:close/>
                <a:moveTo>
                  <a:pt x="258769" y="387757"/>
                </a:moveTo>
                <a:cubicBezTo>
                  <a:pt x="270963" y="399936"/>
                  <a:pt x="286716" y="408558"/>
                  <a:pt x="304250" y="412114"/>
                </a:cubicBezTo>
                <a:lnTo>
                  <a:pt x="270340" y="470695"/>
                </a:lnTo>
                <a:cubicBezTo>
                  <a:pt x="265711" y="478696"/>
                  <a:pt x="257256" y="483585"/>
                  <a:pt x="248000" y="483585"/>
                </a:cubicBezTo>
                <a:lnTo>
                  <a:pt x="186142" y="483585"/>
                </a:lnTo>
                <a:cubicBezTo>
                  <a:pt x="187922" y="476740"/>
                  <a:pt x="188901" y="469095"/>
                  <a:pt x="188901" y="461450"/>
                </a:cubicBezTo>
                <a:cubicBezTo>
                  <a:pt x="188901" y="451139"/>
                  <a:pt x="187210" y="440649"/>
                  <a:pt x="184006" y="432115"/>
                </a:cubicBezTo>
                <a:lnTo>
                  <a:pt x="233136" y="432115"/>
                </a:lnTo>
                <a:close/>
                <a:moveTo>
                  <a:pt x="33834" y="264338"/>
                </a:moveTo>
                <a:cubicBezTo>
                  <a:pt x="45676" y="276864"/>
                  <a:pt x="61079" y="285926"/>
                  <a:pt x="78441" y="290101"/>
                </a:cubicBezTo>
                <a:lnTo>
                  <a:pt x="55559" y="329634"/>
                </a:lnTo>
                <a:lnTo>
                  <a:pt x="80133" y="372098"/>
                </a:lnTo>
                <a:cubicBezTo>
                  <a:pt x="62593" y="375563"/>
                  <a:pt x="46833" y="384091"/>
                  <a:pt x="34457" y="396084"/>
                </a:cubicBezTo>
                <a:lnTo>
                  <a:pt x="3472" y="342515"/>
                </a:lnTo>
                <a:cubicBezTo>
                  <a:pt x="-1158" y="334608"/>
                  <a:pt x="-1158" y="324747"/>
                  <a:pt x="3472" y="316841"/>
                </a:cubicBezTo>
                <a:close/>
                <a:moveTo>
                  <a:pt x="322279" y="251072"/>
                </a:moveTo>
                <a:cubicBezTo>
                  <a:pt x="362908" y="251072"/>
                  <a:pt x="395844" y="283961"/>
                  <a:pt x="395844" y="324531"/>
                </a:cubicBezTo>
                <a:cubicBezTo>
                  <a:pt x="395844" y="365101"/>
                  <a:pt x="362908" y="397990"/>
                  <a:pt x="322279" y="397990"/>
                </a:cubicBezTo>
                <a:cubicBezTo>
                  <a:pt x="281650" y="397990"/>
                  <a:pt x="248714" y="365101"/>
                  <a:pt x="248714" y="324531"/>
                </a:cubicBezTo>
                <a:cubicBezTo>
                  <a:pt x="248714" y="283961"/>
                  <a:pt x="281650" y="251072"/>
                  <a:pt x="322279" y="251072"/>
                </a:cubicBezTo>
                <a:close/>
                <a:moveTo>
                  <a:pt x="538044" y="130617"/>
                </a:moveTo>
                <a:lnTo>
                  <a:pt x="567678" y="181901"/>
                </a:lnTo>
                <a:cubicBezTo>
                  <a:pt x="572305" y="189901"/>
                  <a:pt x="572305" y="199766"/>
                  <a:pt x="567678" y="207677"/>
                </a:cubicBezTo>
                <a:lnTo>
                  <a:pt x="500579" y="323755"/>
                </a:lnTo>
                <a:lnTo>
                  <a:pt x="567678" y="439745"/>
                </a:lnTo>
                <a:cubicBezTo>
                  <a:pt x="574797" y="452010"/>
                  <a:pt x="570525" y="467742"/>
                  <a:pt x="558245" y="474853"/>
                </a:cubicBezTo>
                <a:cubicBezTo>
                  <a:pt x="545875" y="481963"/>
                  <a:pt x="530124" y="477697"/>
                  <a:pt x="523005" y="465342"/>
                </a:cubicBezTo>
                <a:lnTo>
                  <a:pt x="519267" y="458765"/>
                </a:lnTo>
                <a:lnTo>
                  <a:pt x="456440" y="349708"/>
                </a:lnTo>
                <a:lnTo>
                  <a:pt x="408474" y="349708"/>
                </a:lnTo>
                <a:cubicBezTo>
                  <a:pt x="411055" y="341087"/>
                  <a:pt x="412479" y="332288"/>
                  <a:pt x="412479" y="323044"/>
                </a:cubicBezTo>
                <a:cubicBezTo>
                  <a:pt x="412479" y="313800"/>
                  <a:pt x="411055" y="305090"/>
                  <a:pt x="408474" y="296469"/>
                </a:cubicBezTo>
                <a:lnTo>
                  <a:pt x="456440" y="296469"/>
                </a:lnTo>
                <a:lnTo>
                  <a:pt x="515529" y="194433"/>
                </a:lnTo>
                <a:lnTo>
                  <a:pt x="495418" y="159859"/>
                </a:lnTo>
                <a:cubicBezTo>
                  <a:pt x="512326" y="154437"/>
                  <a:pt x="527009" y="144127"/>
                  <a:pt x="538044" y="130617"/>
                </a:cubicBezTo>
                <a:close/>
                <a:moveTo>
                  <a:pt x="99857" y="128076"/>
                </a:moveTo>
                <a:cubicBezTo>
                  <a:pt x="140486" y="128076"/>
                  <a:pt x="173422" y="160965"/>
                  <a:pt x="173422" y="201535"/>
                </a:cubicBezTo>
                <a:cubicBezTo>
                  <a:pt x="173422" y="242105"/>
                  <a:pt x="140486" y="274994"/>
                  <a:pt x="99857" y="274994"/>
                </a:cubicBezTo>
                <a:cubicBezTo>
                  <a:pt x="59228" y="274994"/>
                  <a:pt x="26292" y="242105"/>
                  <a:pt x="26292" y="201535"/>
                </a:cubicBezTo>
                <a:cubicBezTo>
                  <a:pt x="26292" y="160965"/>
                  <a:pt x="59228" y="128076"/>
                  <a:pt x="99857" y="128076"/>
                </a:cubicBezTo>
                <a:close/>
                <a:moveTo>
                  <a:pt x="32488" y="48622"/>
                </a:moveTo>
                <a:cubicBezTo>
                  <a:pt x="38875" y="50321"/>
                  <a:pt x="44616" y="54452"/>
                  <a:pt x="48176" y="60626"/>
                </a:cubicBezTo>
                <a:lnTo>
                  <a:pt x="78440" y="112951"/>
                </a:lnTo>
                <a:cubicBezTo>
                  <a:pt x="61083" y="117126"/>
                  <a:pt x="45684" y="126276"/>
                  <a:pt x="33846" y="138802"/>
                </a:cubicBezTo>
                <a:lnTo>
                  <a:pt x="3493" y="86300"/>
                </a:lnTo>
                <a:cubicBezTo>
                  <a:pt x="-3628" y="74041"/>
                  <a:pt x="556" y="58317"/>
                  <a:pt x="12928" y="51210"/>
                </a:cubicBezTo>
                <a:cubicBezTo>
                  <a:pt x="19070" y="47657"/>
                  <a:pt x="26102" y="46924"/>
                  <a:pt x="32488" y="48622"/>
                </a:cubicBezTo>
                <a:close/>
                <a:moveTo>
                  <a:pt x="323099" y="40787"/>
                </a:moveTo>
                <a:lnTo>
                  <a:pt x="382365" y="40787"/>
                </a:lnTo>
                <a:cubicBezTo>
                  <a:pt x="378539" y="51097"/>
                  <a:pt x="376314" y="61763"/>
                  <a:pt x="376314" y="73228"/>
                </a:cubicBezTo>
                <a:cubicBezTo>
                  <a:pt x="376314" y="79716"/>
                  <a:pt x="377026" y="87093"/>
                  <a:pt x="378361" y="92249"/>
                </a:cubicBezTo>
                <a:lnTo>
                  <a:pt x="338049" y="92249"/>
                </a:lnTo>
                <a:lnTo>
                  <a:pt x="278872" y="194816"/>
                </a:lnTo>
                <a:lnTo>
                  <a:pt x="302454" y="235879"/>
                </a:lnTo>
                <a:cubicBezTo>
                  <a:pt x="283589" y="240056"/>
                  <a:pt x="266859" y="250366"/>
                  <a:pt x="254490" y="264409"/>
                </a:cubicBezTo>
                <a:lnTo>
                  <a:pt x="233133" y="227879"/>
                </a:lnTo>
                <a:lnTo>
                  <a:pt x="187393" y="227879"/>
                </a:lnTo>
                <a:cubicBezTo>
                  <a:pt x="189796" y="219258"/>
                  <a:pt x="191130" y="211081"/>
                  <a:pt x="191130" y="202104"/>
                </a:cubicBezTo>
                <a:cubicBezTo>
                  <a:pt x="191130" y="193127"/>
                  <a:pt x="189796" y="183262"/>
                  <a:pt x="187393" y="176329"/>
                </a:cubicBezTo>
                <a:lnTo>
                  <a:pt x="230285" y="176329"/>
                </a:lnTo>
                <a:lnTo>
                  <a:pt x="300763" y="54030"/>
                </a:lnTo>
                <a:cubicBezTo>
                  <a:pt x="305391" y="46031"/>
                  <a:pt x="313933" y="40787"/>
                  <a:pt x="323099" y="40787"/>
                </a:cubicBezTo>
                <a:close/>
                <a:moveTo>
                  <a:pt x="467432" y="0"/>
                </a:moveTo>
                <a:cubicBezTo>
                  <a:pt x="508061" y="0"/>
                  <a:pt x="540997" y="32889"/>
                  <a:pt x="540997" y="73459"/>
                </a:cubicBezTo>
                <a:cubicBezTo>
                  <a:pt x="540997" y="114029"/>
                  <a:pt x="508061" y="146918"/>
                  <a:pt x="467432" y="146918"/>
                </a:cubicBezTo>
                <a:cubicBezTo>
                  <a:pt x="426803" y="146918"/>
                  <a:pt x="393867" y="114029"/>
                  <a:pt x="393867" y="73459"/>
                </a:cubicBezTo>
                <a:cubicBezTo>
                  <a:pt x="393867" y="32889"/>
                  <a:pt x="426803" y="0"/>
                  <a:pt x="467432" y="0"/>
                </a:cubicBezTo>
                <a:close/>
              </a:path>
            </a:pathLst>
          </a:custGeom>
          <a:solidFill>
            <a:srgbClr val="00A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4548187" y="3886200"/>
            <a:ext cx="3095625" cy="64633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zh-CN" altLang="en-US" b="1"/>
              <a:t>维尔纳</a:t>
            </a:r>
            <a:r>
              <a:rPr lang="en-US" altLang="zh-CN" b="1"/>
              <a:t>·</a:t>
            </a:r>
            <a:r>
              <a:rPr lang="zh-CN" altLang="en-US" b="1"/>
              <a:t>冯</a:t>
            </a:r>
            <a:r>
              <a:rPr lang="en-US" altLang="zh-CN" b="1"/>
              <a:t>·</a:t>
            </a:r>
            <a:r>
              <a:rPr lang="zh-CN" altLang="en-US" b="1"/>
              <a:t>西门子</a:t>
            </a:r>
            <a:endParaRPr lang="en-US" altLang="zh-CN" b="1"/>
          </a:p>
          <a:p>
            <a:pPr algn="ctr"/>
            <a:r>
              <a:rPr lang="en-US" altLang="zh-CN" b="1"/>
              <a:t>(Ernst Werner von Siemens)</a:t>
            </a:r>
            <a:endParaRPr lang="zh-CN" altLang="en-US" b="1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968142" y="1377073"/>
            <a:ext cx="2255716" cy="25117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5864415" cy="39878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课时：配合物</a:t>
            </a:r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593705" y="1980327"/>
            <a:ext cx="11080658" cy="4617324"/>
            <a:chOff x="593705" y="1980327"/>
            <a:chExt cx="11080658" cy="4617324"/>
          </a:xfrm>
        </p:grpSpPr>
        <p:sp>
          <p:nvSpPr>
            <p:cNvPr id="6" name="矩形 5"/>
            <p:cNvSpPr/>
            <p:nvPr>
              <p:custDataLst>
                <p:tags r:id="rId3"/>
              </p:custDataLst>
            </p:nvPr>
          </p:nvSpPr>
          <p:spPr>
            <a:xfrm>
              <a:off x="593705" y="2046478"/>
              <a:ext cx="11080658" cy="469068"/>
            </a:xfrm>
            <a:prstGeom prst="rect">
              <a:avLst/>
            </a:prstGeom>
            <a:solidFill>
              <a:srgbClr val="00A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>
              <p:custDataLst>
                <p:tags r:id="rId4"/>
              </p:custDataLst>
            </p:nvPr>
          </p:nvSpPr>
          <p:spPr>
            <a:xfrm>
              <a:off x="798375" y="2065921"/>
              <a:ext cx="10671318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342900" indent="-342900">
                <a:buFont typeface="Wingdings" panose="05000000000000000000" pitchFamily="2" charset="2"/>
                <a:buChar char="l"/>
                <a:defRPr sz="2400" b="1"/>
              </a:lvl1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CN" altLang="en-US" sz="2000">
                  <a:solidFill>
                    <a:srgbClr val="FFC000"/>
                  </a:solidFill>
                </a:rPr>
                <a:t>实验</a:t>
              </a:r>
              <a:r>
                <a:rPr lang="en-US" altLang="zh-CN" sz="2000">
                  <a:solidFill>
                    <a:srgbClr val="FFC000"/>
                  </a:solidFill>
                </a:rPr>
                <a:t>3-3 </a:t>
              </a:r>
              <a:r>
                <a:rPr lang="zh-CN" altLang="en-US" sz="2000">
                  <a:solidFill>
                    <a:srgbClr val="FFC000"/>
                  </a:solidFill>
                </a:rPr>
                <a:t>硫酸四氨合铜的形成实验</a:t>
              </a:r>
              <a:endParaRPr lang="zh-CN" altLang="en-US" sz="2000">
                <a:solidFill>
                  <a:srgbClr val="FFC000"/>
                </a:solidFill>
              </a:endParaRPr>
            </a:p>
          </p:txBody>
        </p:sp>
        <p:sp>
          <p:nvSpPr>
            <p:cNvPr id="4" name="矩形: 圆顶角 7"/>
            <p:cNvSpPr/>
            <p:nvPr>
              <p:custDataLst>
                <p:tags r:id="rId5"/>
              </p:custDataLst>
            </p:nvPr>
          </p:nvSpPr>
          <p:spPr>
            <a:xfrm>
              <a:off x="593705" y="1980327"/>
              <a:ext cx="11080658" cy="4617324"/>
            </a:xfrm>
            <a:prstGeom prst="round2SameRect">
              <a:avLst>
                <a:gd name="adj1" fmla="val 0"/>
                <a:gd name="adj2" fmla="val 1303"/>
              </a:avLst>
            </a:prstGeom>
            <a:noFill/>
            <a:ln w="19050">
              <a:solidFill>
                <a:srgbClr val="00A5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>
            <p:custDataLst>
              <p:tags r:id="rId6"/>
            </p:custDataLst>
          </p:nvPr>
        </p:nvGrpSpPr>
        <p:grpSpPr>
          <a:xfrm>
            <a:off x="3801979" y="1517849"/>
            <a:ext cx="4588042" cy="430182"/>
            <a:chOff x="3801979" y="1517849"/>
            <a:chExt cx="4588042" cy="430182"/>
          </a:xfrm>
        </p:grpSpPr>
        <p:sp>
          <p:nvSpPr>
            <p:cNvPr id="13" name="矩形: 圆顶角 9"/>
            <p:cNvSpPr/>
            <p:nvPr>
              <p:custDataLst>
                <p:tags r:id="rId7"/>
              </p:custDataLst>
            </p:nvPr>
          </p:nvSpPr>
          <p:spPr>
            <a:xfrm>
              <a:off x="3801979" y="1522715"/>
              <a:ext cx="4588042" cy="420451"/>
            </a:xfrm>
            <a:prstGeom prst="round2SameRect">
              <a:avLst/>
            </a:prstGeom>
            <a:solidFill>
              <a:srgbClr val="00A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rgbClr val="FFC000"/>
                </a:solidFill>
              </a:endParaRPr>
            </a:p>
          </p:txBody>
        </p:sp>
        <p:sp>
          <p:nvSpPr>
            <p:cNvPr id="14" name="矩形 13"/>
            <p:cNvSpPr/>
            <p:nvPr>
              <p:custDataLst>
                <p:tags r:id="rId8"/>
              </p:custDataLst>
            </p:nvPr>
          </p:nvSpPr>
          <p:spPr>
            <a:xfrm>
              <a:off x="4086543" y="1517849"/>
              <a:ext cx="4018915" cy="4301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 kern="100">
                  <a:solidFill>
                    <a:srgbClr val="FFC000"/>
                  </a:solidFill>
                  <a:cs typeface="+mn-ea"/>
                  <a:sym typeface="+mn-lt"/>
                </a:rPr>
                <a:t>常见配合物的形成实验</a:t>
              </a:r>
              <a:endParaRPr lang="zh-CN" altLang="en-US" sz="2000" b="1" kern="100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219075" y="948809"/>
            <a:ext cx="1562100" cy="497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400" b="1"/>
              <a:t>配合物</a:t>
            </a:r>
            <a:endParaRPr lang="zh-CN" altLang="en-US" sz="2400" b="1"/>
          </a:p>
        </p:txBody>
      </p:sp>
      <p:sp>
        <p:nvSpPr>
          <p:cNvPr id="16" name="KSO_Shape"/>
          <p:cNvSpPr/>
          <p:nvPr>
            <p:custDataLst>
              <p:tags r:id="rId10"/>
            </p:custDataLst>
          </p:nvPr>
        </p:nvSpPr>
        <p:spPr bwMode="auto">
          <a:xfrm rot="5400000">
            <a:off x="895480" y="2763048"/>
            <a:ext cx="191691" cy="219075"/>
          </a:xfrm>
          <a:custGeom>
            <a:avLst/>
            <a:gdLst>
              <a:gd name="T0" fmla="*/ 561715696 w 4250"/>
              <a:gd name="T1" fmla="*/ 570986239 h 4850"/>
              <a:gd name="T2" fmla="*/ 561715696 w 4250"/>
              <a:gd name="T3" fmla="*/ 748252577 h 4850"/>
              <a:gd name="T4" fmla="*/ 477096885 w 4250"/>
              <a:gd name="T5" fmla="*/ 748252577 h 4850"/>
              <a:gd name="T6" fmla="*/ 338783519 w 4250"/>
              <a:gd name="T7" fmla="*/ 609864343 h 4850"/>
              <a:gd name="T8" fmla="*/ 314936225 w 4250"/>
              <a:gd name="T9" fmla="*/ 609864343 h 4850"/>
              <a:gd name="T10" fmla="*/ 176776604 w 4250"/>
              <a:gd name="T11" fmla="*/ 748252577 h 4850"/>
              <a:gd name="T12" fmla="*/ 92003656 w 4250"/>
              <a:gd name="T13" fmla="*/ 748252577 h 4850"/>
              <a:gd name="T14" fmla="*/ 92003656 w 4250"/>
              <a:gd name="T15" fmla="*/ 570986239 h 4850"/>
              <a:gd name="T16" fmla="*/ 292781299 w 4250"/>
              <a:gd name="T17" fmla="*/ 369652092 h 4850"/>
              <a:gd name="T18" fmla="*/ 360938053 w 4250"/>
              <a:gd name="T19" fmla="*/ 369652092 h 4850"/>
              <a:gd name="T20" fmla="*/ 561715696 w 4250"/>
              <a:gd name="T21" fmla="*/ 570986239 h 4850"/>
              <a:gd name="T22" fmla="*/ 314936225 w 4250"/>
              <a:gd name="T23" fmla="*/ 425038494 h 4850"/>
              <a:gd name="T24" fmla="*/ 147236834 w 4250"/>
              <a:gd name="T25" fmla="*/ 593202467 h 4850"/>
              <a:gd name="T26" fmla="*/ 147236834 w 4250"/>
              <a:gd name="T27" fmla="*/ 692866568 h 4850"/>
              <a:gd name="T28" fmla="*/ 154621678 w 4250"/>
              <a:gd name="T29" fmla="*/ 692866568 h 4850"/>
              <a:gd name="T30" fmla="*/ 292781299 w 4250"/>
              <a:gd name="T31" fmla="*/ 554323970 h 4850"/>
              <a:gd name="T32" fmla="*/ 360938053 w 4250"/>
              <a:gd name="T33" fmla="*/ 554323970 h 4850"/>
              <a:gd name="T34" fmla="*/ 499097674 w 4250"/>
              <a:gd name="T35" fmla="*/ 692866568 h 4850"/>
              <a:gd name="T36" fmla="*/ 506482518 w 4250"/>
              <a:gd name="T37" fmla="*/ 692866568 h 4850"/>
              <a:gd name="T38" fmla="*/ 506482518 w 4250"/>
              <a:gd name="T39" fmla="*/ 593202467 h 4850"/>
              <a:gd name="T40" fmla="*/ 338783519 w 4250"/>
              <a:gd name="T41" fmla="*/ 425038494 h 4850"/>
              <a:gd name="T42" fmla="*/ 314936225 w 4250"/>
              <a:gd name="T43" fmla="*/ 425038494 h 4850"/>
              <a:gd name="T44" fmla="*/ 653873489 w 4250"/>
              <a:gd name="T45" fmla="*/ 293901436 h 4850"/>
              <a:gd name="T46" fmla="*/ 653873489 w 4250"/>
              <a:gd name="T47" fmla="*/ 471322138 h 4850"/>
              <a:gd name="T48" fmla="*/ 569100540 w 4250"/>
              <a:gd name="T49" fmla="*/ 471322138 h 4850"/>
              <a:gd name="T50" fmla="*/ 338783519 w 4250"/>
              <a:gd name="T51" fmla="*/ 240366615 h 4850"/>
              <a:gd name="T52" fmla="*/ 314936225 w 4250"/>
              <a:gd name="T53" fmla="*/ 240366615 h 4850"/>
              <a:gd name="T54" fmla="*/ 84618811 w 4250"/>
              <a:gd name="T55" fmla="*/ 471322138 h 4850"/>
              <a:gd name="T56" fmla="*/ 0 w 4250"/>
              <a:gd name="T57" fmla="*/ 471322138 h 4850"/>
              <a:gd name="T58" fmla="*/ 0 w 4250"/>
              <a:gd name="T59" fmla="*/ 293901436 h 4850"/>
              <a:gd name="T60" fmla="*/ 292781299 w 4250"/>
              <a:gd name="T61" fmla="*/ 0 h 4850"/>
              <a:gd name="T62" fmla="*/ 360938053 w 4250"/>
              <a:gd name="T63" fmla="*/ 0 h 4850"/>
              <a:gd name="T64" fmla="*/ 653873489 w 4250"/>
              <a:gd name="T65" fmla="*/ 293901436 h 4850"/>
              <a:gd name="T66" fmla="*/ 314936225 w 4250"/>
              <a:gd name="T67" fmla="*/ 55540373 h 4850"/>
              <a:gd name="T68" fmla="*/ 55233178 w 4250"/>
              <a:gd name="T69" fmla="*/ 315963300 h 4850"/>
              <a:gd name="T70" fmla="*/ 55233178 w 4250"/>
              <a:gd name="T71" fmla="*/ 415935736 h 4850"/>
              <a:gd name="T72" fmla="*/ 62464278 w 4250"/>
              <a:gd name="T73" fmla="*/ 415935736 h 4850"/>
              <a:gd name="T74" fmla="*/ 292781299 w 4250"/>
              <a:gd name="T75" fmla="*/ 184826242 h 4850"/>
              <a:gd name="T76" fmla="*/ 360938053 w 4250"/>
              <a:gd name="T77" fmla="*/ 184826242 h 4850"/>
              <a:gd name="T78" fmla="*/ 591255466 w 4250"/>
              <a:gd name="T79" fmla="*/ 415935736 h 4850"/>
              <a:gd name="T80" fmla="*/ 598640311 w 4250"/>
              <a:gd name="T81" fmla="*/ 415935736 h 4850"/>
              <a:gd name="T82" fmla="*/ 598640311 w 4250"/>
              <a:gd name="T83" fmla="*/ 315963300 h 4850"/>
              <a:gd name="T84" fmla="*/ 338783519 w 4250"/>
              <a:gd name="T85" fmla="*/ 55540373 h 4850"/>
              <a:gd name="T86" fmla="*/ 314936225 w 4250"/>
              <a:gd name="T87" fmla="*/ 55540373 h 485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250" h="4850">
                <a:moveTo>
                  <a:pt x="3651" y="3701"/>
                </a:moveTo>
                <a:lnTo>
                  <a:pt x="3651" y="4850"/>
                </a:lnTo>
                <a:lnTo>
                  <a:pt x="3101" y="4850"/>
                </a:lnTo>
                <a:lnTo>
                  <a:pt x="2202" y="3953"/>
                </a:lnTo>
                <a:lnTo>
                  <a:pt x="2047" y="3953"/>
                </a:lnTo>
                <a:lnTo>
                  <a:pt x="1149" y="4850"/>
                </a:lnTo>
                <a:lnTo>
                  <a:pt x="598" y="4850"/>
                </a:lnTo>
                <a:lnTo>
                  <a:pt x="598" y="3701"/>
                </a:lnTo>
                <a:lnTo>
                  <a:pt x="1903" y="2396"/>
                </a:lnTo>
                <a:lnTo>
                  <a:pt x="2346" y="2396"/>
                </a:lnTo>
                <a:lnTo>
                  <a:pt x="3651" y="3701"/>
                </a:lnTo>
                <a:close/>
                <a:moveTo>
                  <a:pt x="2047" y="2755"/>
                </a:moveTo>
                <a:lnTo>
                  <a:pt x="957" y="3845"/>
                </a:lnTo>
                <a:lnTo>
                  <a:pt x="957" y="4491"/>
                </a:lnTo>
                <a:lnTo>
                  <a:pt x="1005" y="4491"/>
                </a:lnTo>
                <a:lnTo>
                  <a:pt x="1903" y="3593"/>
                </a:lnTo>
                <a:lnTo>
                  <a:pt x="2346" y="3593"/>
                </a:lnTo>
                <a:lnTo>
                  <a:pt x="3244" y="4491"/>
                </a:lnTo>
                <a:lnTo>
                  <a:pt x="3292" y="4491"/>
                </a:lnTo>
                <a:lnTo>
                  <a:pt x="3292" y="3845"/>
                </a:lnTo>
                <a:lnTo>
                  <a:pt x="2202" y="2755"/>
                </a:lnTo>
                <a:lnTo>
                  <a:pt x="2047" y="2755"/>
                </a:lnTo>
                <a:close/>
                <a:moveTo>
                  <a:pt x="4250" y="1905"/>
                </a:moveTo>
                <a:lnTo>
                  <a:pt x="4250" y="3055"/>
                </a:lnTo>
                <a:lnTo>
                  <a:pt x="3699" y="3055"/>
                </a:lnTo>
                <a:lnTo>
                  <a:pt x="2202" y="1558"/>
                </a:lnTo>
                <a:lnTo>
                  <a:pt x="2047" y="1558"/>
                </a:lnTo>
                <a:lnTo>
                  <a:pt x="550" y="3055"/>
                </a:lnTo>
                <a:lnTo>
                  <a:pt x="0" y="3055"/>
                </a:lnTo>
                <a:lnTo>
                  <a:pt x="0" y="1905"/>
                </a:lnTo>
                <a:lnTo>
                  <a:pt x="1903" y="0"/>
                </a:lnTo>
                <a:lnTo>
                  <a:pt x="2346" y="0"/>
                </a:lnTo>
                <a:lnTo>
                  <a:pt x="4250" y="1905"/>
                </a:lnTo>
                <a:close/>
                <a:moveTo>
                  <a:pt x="2047" y="360"/>
                </a:moveTo>
                <a:lnTo>
                  <a:pt x="359" y="2048"/>
                </a:lnTo>
                <a:lnTo>
                  <a:pt x="359" y="2696"/>
                </a:lnTo>
                <a:lnTo>
                  <a:pt x="406" y="2696"/>
                </a:lnTo>
                <a:lnTo>
                  <a:pt x="1903" y="1198"/>
                </a:lnTo>
                <a:lnTo>
                  <a:pt x="2346" y="1198"/>
                </a:lnTo>
                <a:lnTo>
                  <a:pt x="3843" y="2696"/>
                </a:lnTo>
                <a:lnTo>
                  <a:pt x="3891" y="2696"/>
                </a:lnTo>
                <a:lnTo>
                  <a:pt x="3891" y="2048"/>
                </a:lnTo>
                <a:lnTo>
                  <a:pt x="2202" y="360"/>
                </a:lnTo>
                <a:lnTo>
                  <a:pt x="2047" y="360"/>
                </a:lnTo>
                <a:close/>
              </a:path>
            </a:pathLst>
          </a:custGeom>
          <a:solidFill>
            <a:srgbClr val="00A5A9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7" name="文本框 16"/>
          <p:cNvSpPr txBox="1"/>
          <p:nvPr>
            <p:custDataLst>
              <p:tags r:id="rId11"/>
            </p:custDataLst>
          </p:nvPr>
        </p:nvSpPr>
        <p:spPr>
          <a:xfrm>
            <a:off x="1100863" y="2642858"/>
            <a:ext cx="1464537" cy="430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000" b="1">
                <a:solidFill>
                  <a:srgbClr val="00A5B0"/>
                </a:solidFill>
              </a:rPr>
              <a:t>实验现象：</a:t>
            </a:r>
            <a:endParaRPr lang="zh-CN" altLang="en-US" sz="2000" b="1"/>
          </a:p>
        </p:txBody>
      </p:sp>
      <p:sp>
        <p:nvSpPr>
          <p:cNvPr id="51" name="文本框 50"/>
          <p:cNvSpPr txBox="1"/>
          <p:nvPr>
            <p:custDataLst>
              <p:tags r:id="rId12"/>
            </p:custDataLst>
          </p:nvPr>
        </p:nvSpPr>
        <p:spPr>
          <a:xfrm>
            <a:off x="2345203" y="2673283"/>
            <a:ext cx="9013547" cy="799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000" b="1"/>
              <a:t>滴加氨水后，试管中首先出现</a:t>
            </a:r>
            <a:r>
              <a:rPr lang="en-US" altLang="zh-CN" sz="2000" b="1"/>
              <a:t>________________</a:t>
            </a:r>
            <a:r>
              <a:rPr lang="zh-CN" altLang="en-US" sz="2000" b="1"/>
              <a:t>，氨水过量后沉淀逐渐</a:t>
            </a:r>
            <a:r>
              <a:rPr lang="en-US" altLang="zh-CN" sz="2000" b="1"/>
              <a:t>_______</a:t>
            </a:r>
            <a:r>
              <a:rPr lang="zh-CN" altLang="en-US" sz="2000" b="1"/>
              <a:t>，得到深蓝色的透明溶液，滴加乙醇后析出</a:t>
            </a:r>
            <a:r>
              <a:rPr lang="zh-CN" altLang="en-US" sz="2000" b="1">
                <a:solidFill>
                  <a:srgbClr val="0851C4"/>
                </a:solidFill>
              </a:rPr>
              <a:t>深蓝色晶体</a:t>
            </a:r>
            <a:endParaRPr lang="zh-CN" altLang="en-US" sz="2000" b="1">
              <a:solidFill>
                <a:srgbClr val="0851C4"/>
              </a:solidFill>
            </a:endParaRPr>
          </a:p>
        </p:txBody>
      </p:sp>
      <p:sp>
        <p:nvSpPr>
          <p:cNvPr id="52" name="矩形 51"/>
          <p:cNvSpPr/>
          <p:nvPr>
            <p:custDataLst>
              <p:tags r:id="rId13"/>
            </p:custDataLst>
          </p:nvPr>
        </p:nvSpPr>
        <p:spPr>
          <a:xfrm>
            <a:off x="6246682" y="2600000"/>
            <a:ext cx="1210588" cy="430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zh-CN" sz="2000" b="1" kern="100">
                <a:solidFill>
                  <a:srgbClr val="FF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蓝色沉淀</a:t>
            </a:r>
            <a:endParaRPr lang="zh-CN" altLang="en-US" sz="2000" b="1" kern="100">
              <a:solidFill>
                <a:srgbClr val="FF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53" name="矩形 52"/>
          <p:cNvSpPr/>
          <p:nvPr>
            <p:custDataLst>
              <p:tags r:id="rId14"/>
            </p:custDataLst>
          </p:nvPr>
        </p:nvSpPr>
        <p:spPr>
          <a:xfrm>
            <a:off x="10431323" y="2604324"/>
            <a:ext cx="697627" cy="430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zh-CN" sz="2000" b="1" kern="100">
                <a:solidFill>
                  <a:srgbClr val="FF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溶解</a:t>
            </a:r>
            <a:endParaRPr lang="zh-CN" altLang="en-US" sz="2000" b="1" kern="100">
              <a:solidFill>
                <a:srgbClr val="FF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grpSp>
        <p:nvGrpSpPr>
          <p:cNvPr id="46" name="组合 45"/>
          <p:cNvGrpSpPr/>
          <p:nvPr>
            <p:custDataLst>
              <p:tags r:id="rId15"/>
            </p:custDataLst>
          </p:nvPr>
        </p:nvGrpSpPr>
        <p:grpSpPr>
          <a:xfrm>
            <a:off x="716690" y="3539022"/>
            <a:ext cx="3588668" cy="2951867"/>
            <a:chOff x="716690" y="3539022"/>
            <a:chExt cx="3588668" cy="2951867"/>
          </a:xfrm>
        </p:grpSpPr>
        <p:pic>
          <p:nvPicPr>
            <p:cNvPr id="26" name="图片 25" descr="桌子上有杯水&#10;&#10;中度可信度描述已自动生成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06" t="7345" r="25683" b="1791"/>
            <a:stretch>
              <a:fillRect/>
            </a:stretch>
          </p:blipFill>
          <p:spPr>
            <a:xfrm>
              <a:off x="716690" y="3539022"/>
              <a:ext cx="1351242" cy="1351242"/>
            </a:xfrm>
            <a:custGeom>
              <a:avLst/>
              <a:gdLst>
                <a:gd name="connsiteX0" fmla="*/ 1752600 w 3505200"/>
                <a:gd name="connsiteY0" fmla="*/ 0 h 3505200"/>
                <a:gd name="connsiteX1" fmla="*/ 3505200 w 3505200"/>
                <a:gd name="connsiteY1" fmla="*/ 1752600 h 3505200"/>
                <a:gd name="connsiteX2" fmla="*/ 1752600 w 3505200"/>
                <a:gd name="connsiteY2" fmla="*/ 3505200 h 3505200"/>
                <a:gd name="connsiteX3" fmla="*/ 0 w 3505200"/>
                <a:gd name="connsiteY3" fmla="*/ 1752600 h 3505200"/>
                <a:gd name="connsiteX4" fmla="*/ 1752600 w 3505200"/>
                <a:gd name="connsiteY4" fmla="*/ 0 h 350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5200" h="3505200">
                  <a:moveTo>
                    <a:pt x="1752600" y="0"/>
                  </a:moveTo>
                  <a:cubicBezTo>
                    <a:pt x="2720534" y="0"/>
                    <a:pt x="3505200" y="784666"/>
                    <a:pt x="3505200" y="1752600"/>
                  </a:cubicBezTo>
                  <a:cubicBezTo>
                    <a:pt x="3505200" y="2720534"/>
                    <a:pt x="2720534" y="3505200"/>
                    <a:pt x="1752600" y="3505200"/>
                  </a:cubicBezTo>
                  <a:cubicBezTo>
                    <a:pt x="784666" y="3505200"/>
                    <a:pt x="0" y="2720534"/>
                    <a:pt x="0" y="1752600"/>
                  </a:cubicBezTo>
                  <a:cubicBezTo>
                    <a:pt x="0" y="784666"/>
                    <a:pt x="784666" y="0"/>
                    <a:pt x="1752600" y="0"/>
                  </a:cubicBezTo>
                  <a:close/>
                </a:path>
              </a:pathLst>
            </a:custGeom>
            <a:ln w="28575">
              <a:solidFill>
                <a:srgbClr val="00A5B0"/>
              </a:solidFill>
            </a:ln>
          </p:spPr>
        </p:pic>
        <p:pic>
          <p:nvPicPr>
            <p:cNvPr id="28" name="图片 27" descr="背景图案&#10;&#10;中度可信度描述已自动生成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46" t="4568" r="32443" b="4568"/>
            <a:stretch>
              <a:fillRect/>
            </a:stretch>
          </p:blipFill>
          <p:spPr>
            <a:xfrm>
              <a:off x="2160143" y="4409609"/>
              <a:ext cx="2081280" cy="2081280"/>
            </a:xfrm>
            <a:custGeom>
              <a:avLst/>
              <a:gdLst>
                <a:gd name="connsiteX0" fmla="*/ 1752600 w 3505200"/>
                <a:gd name="connsiteY0" fmla="*/ 0 h 3505200"/>
                <a:gd name="connsiteX1" fmla="*/ 3505200 w 3505200"/>
                <a:gd name="connsiteY1" fmla="*/ 1752600 h 3505200"/>
                <a:gd name="connsiteX2" fmla="*/ 1752600 w 3505200"/>
                <a:gd name="connsiteY2" fmla="*/ 3505200 h 3505200"/>
                <a:gd name="connsiteX3" fmla="*/ 0 w 3505200"/>
                <a:gd name="connsiteY3" fmla="*/ 1752600 h 3505200"/>
                <a:gd name="connsiteX4" fmla="*/ 1752600 w 3505200"/>
                <a:gd name="connsiteY4" fmla="*/ 0 h 350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5200" h="3505200">
                  <a:moveTo>
                    <a:pt x="1752600" y="0"/>
                  </a:moveTo>
                  <a:cubicBezTo>
                    <a:pt x="2720534" y="0"/>
                    <a:pt x="3505200" y="784666"/>
                    <a:pt x="3505200" y="1752600"/>
                  </a:cubicBezTo>
                  <a:cubicBezTo>
                    <a:pt x="3505200" y="2720534"/>
                    <a:pt x="2720534" y="3505200"/>
                    <a:pt x="1752600" y="3505200"/>
                  </a:cubicBezTo>
                  <a:cubicBezTo>
                    <a:pt x="784666" y="3505200"/>
                    <a:pt x="0" y="2720534"/>
                    <a:pt x="0" y="1752600"/>
                  </a:cubicBezTo>
                  <a:cubicBezTo>
                    <a:pt x="0" y="784666"/>
                    <a:pt x="784666" y="0"/>
                    <a:pt x="1752600" y="0"/>
                  </a:cubicBezTo>
                  <a:close/>
                </a:path>
              </a:pathLst>
            </a:custGeom>
            <a:ln w="28575">
              <a:solidFill>
                <a:srgbClr val="00A5B0"/>
              </a:solidFill>
            </a:ln>
          </p:spPr>
        </p:pic>
        <p:sp>
          <p:nvSpPr>
            <p:cNvPr id="18" name="upward-arrow_74329"/>
            <p:cNvSpPr/>
            <p:nvPr>
              <p:custDataLst>
                <p:tags r:id="rId20"/>
              </p:custDataLst>
            </p:nvPr>
          </p:nvSpPr>
          <p:spPr>
            <a:xfrm rot="8071092" flipH="1">
              <a:off x="2336220" y="3773130"/>
              <a:ext cx="482216" cy="609685"/>
            </a:xfrm>
            <a:custGeom>
              <a:avLst/>
              <a:gdLst>
                <a:gd name="T0" fmla="*/ 2234 w 3560"/>
                <a:gd name="T1" fmla="*/ 0 h 4508"/>
                <a:gd name="T2" fmla="*/ 908 w 3560"/>
                <a:gd name="T3" fmla="*/ 1744 h 4508"/>
                <a:gd name="T4" fmla="*/ 1605 w 3560"/>
                <a:gd name="T5" fmla="*/ 1744 h 4508"/>
                <a:gd name="T6" fmla="*/ 0 w 3560"/>
                <a:gd name="T7" fmla="*/ 4504 h 4508"/>
                <a:gd name="T8" fmla="*/ 2853 w 3560"/>
                <a:gd name="T9" fmla="*/ 1744 h 4508"/>
                <a:gd name="T10" fmla="*/ 3560 w 3560"/>
                <a:gd name="T11" fmla="*/ 1744 h 4508"/>
                <a:gd name="T12" fmla="*/ 2234 w 3560"/>
                <a:gd name="T13" fmla="*/ 0 h 4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60" h="4508">
                  <a:moveTo>
                    <a:pt x="2234" y="0"/>
                  </a:moveTo>
                  <a:lnTo>
                    <a:pt x="908" y="1744"/>
                  </a:lnTo>
                  <a:lnTo>
                    <a:pt x="1605" y="1744"/>
                  </a:lnTo>
                  <a:cubicBezTo>
                    <a:pt x="1720" y="2943"/>
                    <a:pt x="1261" y="4094"/>
                    <a:pt x="0" y="4504"/>
                  </a:cubicBezTo>
                  <a:cubicBezTo>
                    <a:pt x="1622" y="4508"/>
                    <a:pt x="2541" y="3172"/>
                    <a:pt x="2853" y="1744"/>
                  </a:cubicBezTo>
                  <a:lnTo>
                    <a:pt x="3560" y="1744"/>
                  </a:lnTo>
                  <a:lnTo>
                    <a:pt x="2234" y="0"/>
                  </a:lnTo>
                  <a:close/>
                </a:path>
              </a:pathLst>
            </a:custGeom>
            <a:solidFill>
              <a:srgbClr val="00A5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组合 41"/>
            <p:cNvGrpSpPr/>
            <p:nvPr>
              <p:custDataLst>
                <p:tags r:id="rId21"/>
              </p:custDataLst>
            </p:nvPr>
          </p:nvGrpSpPr>
          <p:grpSpPr>
            <a:xfrm>
              <a:off x="1069146" y="4913976"/>
              <a:ext cx="646331" cy="1353014"/>
              <a:chOff x="1069146" y="4913976"/>
              <a:chExt cx="646331" cy="1353014"/>
            </a:xfrm>
          </p:grpSpPr>
          <p:sp>
            <p:nvSpPr>
              <p:cNvPr id="21" name="文本框 20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1069146" y="5538201"/>
                <a:ext cx="646331" cy="728789"/>
              </a:xfrm>
              <a:prstGeom prst="rect">
                <a:avLst/>
              </a:prstGeom>
              <a:noFill/>
              <a:ln w="12700">
                <a:solidFill>
                  <a:srgbClr val="00A5B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b="1">
                    <a:solidFill>
                      <a:srgbClr val="00A5B0"/>
                    </a:solidFill>
                  </a:rPr>
                  <a:t>加入</a:t>
                </a:r>
                <a:endParaRPr lang="en-US" altLang="zh-CN" b="1">
                  <a:solidFill>
                    <a:srgbClr val="00A5B0"/>
                  </a:solidFill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zh-CN" altLang="en-US" b="1">
                    <a:solidFill>
                      <a:srgbClr val="00A5B0"/>
                    </a:solidFill>
                  </a:rPr>
                  <a:t>氨水</a:t>
                </a:r>
                <a:endParaRPr lang="zh-CN" altLang="en-US" b="1">
                  <a:solidFill>
                    <a:srgbClr val="00A5B0"/>
                  </a:solidFill>
                </a:endParaRPr>
              </a:p>
            </p:txBody>
          </p:sp>
          <p:cxnSp>
            <p:nvCxnSpPr>
              <p:cNvPr id="29" name="直接连接符 28"/>
              <p:cNvCxnSpPr>
                <a:endCxn id="21" idx="0"/>
              </p:cNvCxnSpPr>
              <p:nvPr>
                <p:custDataLst>
                  <p:tags r:id="rId23"/>
                </p:custDataLst>
              </p:nvPr>
            </p:nvCxnSpPr>
            <p:spPr>
              <a:xfrm>
                <a:off x="1392311" y="4913976"/>
                <a:ext cx="1" cy="624225"/>
              </a:xfrm>
              <a:prstGeom prst="line">
                <a:avLst/>
              </a:prstGeom>
              <a:ln w="19050">
                <a:solidFill>
                  <a:srgbClr val="00A5B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组合 40"/>
            <p:cNvGrpSpPr/>
            <p:nvPr>
              <p:custDataLst>
                <p:tags r:id="rId24"/>
              </p:custDataLst>
            </p:nvPr>
          </p:nvGrpSpPr>
          <p:grpSpPr>
            <a:xfrm>
              <a:off x="2067932" y="5788411"/>
              <a:ext cx="2237426" cy="512108"/>
              <a:chOff x="2067932" y="5788411"/>
              <a:chExt cx="2237426" cy="512108"/>
            </a:xfrm>
          </p:grpSpPr>
          <p:pic>
            <p:nvPicPr>
              <p:cNvPr id="19" name="图片 18"/>
              <p:cNvPicPr>
                <a:picLocks noChangeAspect="1"/>
              </p:cNvPicPr>
              <p:nvPr>
                <p:custDataLst>
                  <p:tags r:id="rId25"/>
                </p:custDataLst>
              </p:nvPr>
            </p:nvPicPr>
            <p:blipFill>
              <a:blip r:embed="rId26"/>
              <a:stretch>
                <a:fillRect/>
              </a:stretch>
            </p:blipFill>
            <p:spPr>
              <a:xfrm>
                <a:off x="2067932" y="5788411"/>
                <a:ext cx="2237426" cy="512108"/>
              </a:xfrm>
              <a:prstGeom prst="rect">
                <a:avLst/>
              </a:prstGeom>
            </p:spPr>
          </p:pic>
          <p:sp>
            <p:nvSpPr>
              <p:cNvPr id="35" name="文本框 34"/>
              <p:cNvSpPr txBox="1"/>
              <p:nvPr>
                <p:custDataLst>
                  <p:tags r:id="rId27"/>
                </p:custDataLst>
              </p:nvPr>
            </p:nvSpPr>
            <p:spPr>
              <a:xfrm>
                <a:off x="2629544" y="5846591"/>
                <a:ext cx="1114202" cy="39574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b="1"/>
                </a:lvl1pPr>
              </a:lstStyle>
              <a:p>
                <a:r>
                  <a:rPr lang="zh-CN" altLang="en-US"/>
                  <a:t>蓝色沉淀</a:t>
                </a:r>
                <a:endParaRPr lang="zh-CN" altLang="en-US"/>
              </a:p>
            </p:txBody>
          </p:sp>
        </p:grpSp>
      </p:grpSp>
      <p:grpSp>
        <p:nvGrpSpPr>
          <p:cNvPr id="47" name="组合 46"/>
          <p:cNvGrpSpPr/>
          <p:nvPr>
            <p:custDataLst>
              <p:tags r:id="rId28"/>
            </p:custDataLst>
          </p:nvPr>
        </p:nvGrpSpPr>
        <p:grpSpPr>
          <a:xfrm>
            <a:off x="4333634" y="3539022"/>
            <a:ext cx="3608309" cy="2951867"/>
            <a:chOff x="4333634" y="3539022"/>
            <a:chExt cx="3608309" cy="2951867"/>
          </a:xfrm>
        </p:grpSpPr>
        <p:pic>
          <p:nvPicPr>
            <p:cNvPr id="33" name="图片 32" descr="图片包含 玻璃, 桌子, 水, 游戏机&#10;&#10;描述已自动生成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91" t="13243" r="28886" b="5295"/>
            <a:stretch>
              <a:fillRect/>
            </a:stretch>
          </p:blipFill>
          <p:spPr>
            <a:xfrm>
              <a:off x="4333634" y="3539022"/>
              <a:ext cx="1351242" cy="1351242"/>
            </a:xfrm>
            <a:custGeom>
              <a:avLst/>
              <a:gdLst>
                <a:gd name="connsiteX0" fmla="*/ 1377983 w 2755966"/>
                <a:gd name="connsiteY0" fmla="*/ 0 h 2755966"/>
                <a:gd name="connsiteX1" fmla="*/ 2755966 w 2755966"/>
                <a:gd name="connsiteY1" fmla="*/ 1377983 h 2755966"/>
                <a:gd name="connsiteX2" fmla="*/ 1377983 w 2755966"/>
                <a:gd name="connsiteY2" fmla="*/ 2755966 h 2755966"/>
                <a:gd name="connsiteX3" fmla="*/ 0 w 2755966"/>
                <a:gd name="connsiteY3" fmla="*/ 1377983 h 2755966"/>
                <a:gd name="connsiteX4" fmla="*/ 1377983 w 2755966"/>
                <a:gd name="connsiteY4" fmla="*/ 0 h 2755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5966" h="2755966">
                  <a:moveTo>
                    <a:pt x="1377983" y="0"/>
                  </a:moveTo>
                  <a:cubicBezTo>
                    <a:pt x="2139022" y="0"/>
                    <a:pt x="2755966" y="616944"/>
                    <a:pt x="2755966" y="1377983"/>
                  </a:cubicBezTo>
                  <a:cubicBezTo>
                    <a:pt x="2755966" y="2139022"/>
                    <a:pt x="2139022" y="2755966"/>
                    <a:pt x="1377983" y="2755966"/>
                  </a:cubicBezTo>
                  <a:cubicBezTo>
                    <a:pt x="616944" y="2755966"/>
                    <a:pt x="0" y="2139022"/>
                    <a:pt x="0" y="1377983"/>
                  </a:cubicBezTo>
                  <a:cubicBezTo>
                    <a:pt x="0" y="616944"/>
                    <a:pt x="616944" y="0"/>
                    <a:pt x="1377983" y="0"/>
                  </a:cubicBezTo>
                  <a:close/>
                </a:path>
              </a:pathLst>
            </a:custGeom>
            <a:ln w="28575">
              <a:solidFill>
                <a:srgbClr val="00A5B0"/>
              </a:solidFill>
            </a:ln>
          </p:spPr>
        </p:pic>
        <p:pic>
          <p:nvPicPr>
            <p:cNvPr id="38" name="图片 37" descr="背景图案&#10;&#10;描述已自动生成"/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28" t="1735" r="24474" b="1735"/>
            <a:stretch>
              <a:fillRect/>
            </a:stretch>
          </p:blipFill>
          <p:spPr>
            <a:xfrm>
              <a:off x="5777087" y="4409609"/>
              <a:ext cx="2081280" cy="2081280"/>
            </a:xfrm>
            <a:custGeom>
              <a:avLst/>
              <a:gdLst>
                <a:gd name="connsiteX0" fmla="*/ 1520022 w 3040044"/>
                <a:gd name="connsiteY0" fmla="*/ 0 h 3040044"/>
                <a:gd name="connsiteX1" fmla="*/ 3040044 w 3040044"/>
                <a:gd name="connsiteY1" fmla="*/ 1520022 h 3040044"/>
                <a:gd name="connsiteX2" fmla="*/ 1520022 w 3040044"/>
                <a:gd name="connsiteY2" fmla="*/ 3040044 h 3040044"/>
                <a:gd name="connsiteX3" fmla="*/ 0 w 3040044"/>
                <a:gd name="connsiteY3" fmla="*/ 1520022 h 3040044"/>
                <a:gd name="connsiteX4" fmla="*/ 1520022 w 3040044"/>
                <a:gd name="connsiteY4" fmla="*/ 0 h 304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0044" h="3040044">
                  <a:moveTo>
                    <a:pt x="1520022" y="0"/>
                  </a:moveTo>
                  <a:cubicBezTo>
                    <a:pt x="2359507" y="0"/>
                    <a:pt x="3040044" y="680537"/>
                    <a:pt x="3040044" y="1520022"/>
                  </a:cubicBezTo>
                  <a:cubicBezTo>
                    <a:pt x="3040044" y="2359507"/>
                    <a:pt x="2359507" y="3040044"/>
                    <a:pt x="1520022" y="3040044"/>
                  </a:cubicBezTo>
                  <a:cubicBezTo>
                    <a:pt x="680537" y="3040044"/>
                    <a:pt x="0" y="2359507"/>
                    <a:pt x="0" y="1520022"/>
                  </a:cubicBezTo>
                  <a:cubicBezTo>
                    <a:pt x="0" y="680537"/>
                    <a:pt x="680537" y="0"/>
                    <a:pt x="1520022" y="0"/>
                  </a:cubicBezTo>
                  <a:close/>
                </a:path>
              </a:pathLst>
            </a:custGeom>
            <a:ln w="28575">
              <a:solidFill>
                <a:srgbClr val="00A5B0"/>
              </a:solidFill>
            </a:ln>
          </p:spPr>
        </p:pic>
        <p:sp>
          <p:nvSpPr>
            <p:cNvPr id="20" name="upward-arrow_74329"/>
            <p:cNvSpPr/>
            <p:nvPr>
              <p:custDataLst>
                <p:tags r:id="rId33"/>
              </p:custDataLst>
            </p:nvPr>
          </p:nvSpPr>
          <p:spPr>
            <a:xfrm rot="8071092" flipH="1">
              <a:off x="6005573" y="3866104"/>
              <a:ext cx="482216" cy="609685"/>
            </a:xfrm>
            <a:custGeom>
              <a:avLst/>
              <a:gdLst>
                <a:gd name="T0" fmla="*/ 2234 w 3560"/>
                <a:gd name="T1" fmla="*/ 0 h 4508"/>
                <a:gd name="T2" fmla="*/ 908 w 3560"/>
                <a:gd name="T3" fmla="*/ 1744 h 4508"/>
                <a:gd name="T4" fmla="*/ 1605 w 3560"/>
                <a:gd name="T5" fmla="*/ 1744 h 4508"/>
                <a:gd name="T6" fmla="*/ 0 w 3560"/>
                <a:gd name="T7" fmla="*/ 4504 h 4508"/>
                <a:gd name="T8" fmla="*/ 2853 w 3560"/>
                <a:gd name="T9" fmla="*/ 1744 h 4508"/>
                <a:gd name="T10" fmla="*/ 3560 w 3560"/>
                <a:gd name="T11" fmla="*/ 1744 h 4508"/>
                <a:gd name="T12" fmla="*/ 2234 w 3560"/>
                <a:gd name="T13" fmla="*/ 0 h 4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60" h="4508">
                  <a:moveTo>
                    <a:pt x="2234" y="0"/>
                  </a:moveTo>
                  <a:lnTo>
                    <a:pt x="908" y="1744"/>
                  </a:lnTo>
                  <a:lnTo>
                    <a:pt x="1605" y="1744"/>
                  </a:lnTo>
                  <a:cubicBezTo>
                    <a:pt x="1720" y="2943"/>
                    <a:pt x="1261" y="4094"/>
                    <a:pt x="0" y="4504"/>
                  </a:cubicBezTo>
                  <a:cubicBezTo>
                    <a:pt x="1622" y="4508"/>
                    <a:pt x="2541" y="3172"/>
                    <a:pt x="2853" y="1744"/>
                  </a:cubicBezTo>
                  <a:lnTo>
                    <a:pt x="3560" y="1744"/>
                  </a:lnTo>
                  <a:lnTo>
                    <a:pt x="2234" y="0"/>
                  </a:lnTo>
                  <a:close/>
                </a:path>
              </a:pathLst>
            </a:custGeom>
            <a:solidFill>
              <a:srgbClr val="00A5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组合 43"/>
            <p:cNvGrpSpPr/>
            <p:nvPr>
              <p:custDataLst>
                <p:tags r:id="rId34"/>
              </p:custDataLst>
            </p:nvPr>
          </p:nvGrpSpPr>
          <p:grpSpPr>
            <a:xfrm>
              <a:off x="4570674" y="4913976"/>
              <a:ext cx="877163" cy="1353014"/>
              <a:chOff x="4570674" y="4913976"/>
              <a:chExt cx="877163" cy="1353014"/>
            </a:xfrm>
          </p:grpSpPr>
          <p:sp>
            <p:nvSpPr>
              <p:cNvPr id="22" name="文本框 21"/>
              <p:cNvSpPr txBox="1"/>
              <p:nvPr>
                <p:custDataLst>
                  <p:tags r:id="rId35"/>
                </p:custDataLst>
              </p:nvPr>
            </p:nvSpPr>
            <p:spPr>
              <a:xfrm>
                <a:off x="4570674" y="5538201"/>
                <a:ext cx="877163" cy="728789"/>
              </a:xfrm>
              <a:prstGeom prst="rect">
                <a:avLst/>
              </a:prstGeom>
              <a:noFill/>
              <a:ln w="12700">
                <a:solidFill>
                  <a:srgbClr val="00A5B0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b="1"/>
                </a:lvl1pPr>
              </a:lstStyle>
              <a:p>
                <a:r>
                  <a:rPr lang="zh-CN" altLang="en-US">
                    <a:solidFill>
                      <a:srgbClr val="00A5B0"/>
                    </a:solidFill>
                  </a:rPr>
                  <a:t>继续加</a:t>
                </a:r>
                <a:endParaRPr lang="en-US" altLang="zh-CN">
                  <a:solidFill>
                    <a:srgbClr val="00A5B0"/>
                  </a:solidFill>
                </a:endParaRPr>
              </a:p>
              <a:p>
                <a:r>
                  <a:rPr lang="zh-CN" altLang="en-US">
                    <a:solidFill>
                      <a:srgbClr val="00A5B0"/>
                    </a:solidFill>
                  </a:rPr>
                  <a:t>入氨水</a:t>
                </a:r>
                <a:endParaRPr lang="zh-CN" altLang="en-US">
                  <a:solidFill>
                    <a:srgbClr val="00A5B0"/>
                  </a:solidFill>
                </a:endParaRPr>
              </a:p>
            </p:txBody>
          </p:sp>
          <p:cxnSp>
            <p:nvCxnSpPr>
              <p:cNvPr id="32" name="直接连接符 31"/>
              <p:cNvCxnSpPr/>
              <p:nvPr>
                <p:custDataLst>
                  <p:tags r:id="rId36"/>
                </p:custDataLst>
              </p:nvPr>
            </p:nvCxnSpPr>
            <p:spPr>
              <a:xfrm>
                <a:off x="5009253" y="4913976"/>
                <a:ext cx="1" cy="624225"/>
              </a:xfrm>
              <a:prstGeom prst="line">
                <a:avLst/>
              </a:prstGeom>
              <a:ln w="19050">
                <a:solidFill>
                  <a:srgbClr val="00A5B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组合 39"/>
            <p:cNvGrpSpPr/>
            <p:nvPr>
              <p:custDataLst>
                <p:tags r:id="rId37"/>
              </p:custDataLst>
            </p:nvPr>
          </p:nvGrpSpPr>
          <p:grpSpPr>
            <a:xfrm>
              <a:off x="5704517" y="5788411"/>
              <a:ext cx="2237426" cy="512108"/>
              <a:chOff x="5704517" y="5788411"/>
              <a:chExt cx="2237426" cy="512108"/>
            </a:xfrm>
          </p:grpSpPr>
          <p:pic>
            <p:nvPicPr>
              <p:cNvPr id="24" name="图片 23"/>
              <p:cNvPicPr>
                <a:picLocks noChangeAspect="1"/>
              </p:cNvPicPr>
              <p:nvPr>
                <p:custDataLst>
                  <p:tags r:id="rId38"/>
                </p:custDataLst>
              </p:nvPr>
            </p:nvPicPr>
            <p:blipFill>
              <a:blip r:embed="rId26"/>
              <a:stretch>
                <a:fillRect/>
              </a:stretch>
            </p:blipFill>
            <p:spPr>
              <a:xfrm>
                <a:off x="5704517" y="5788411"/>
                <a:ext cx="2237426" cy="512108"/>
              </a:xfrm>
              <a:prstGeom prst="rect">
                <a:avLst/>
              </a:prstGeom>
            </p:spPr>
          </p:pic>
          <p:sp>
            <p:nvSpPr>
              <p:cNvPr id="36" name="文本框 35"/>
              <p:cNvSpPr txBox="1"/>
              <p:nvPr>
                <p:custDataLst>
                  <p:tags r:id="rId39"/>
                </p:custDataLst>
              </p:nvPr>
            </p:nvSpPr>
            <p:spPr>
              <a:xfrm>
                <a:off x="5987508" y="5846270"/>
                <a:ext cx="1671445" cy="396391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b="1"/>
                </a:lvl1pPr>
              </a:lstStyle>
              <a:p>
                <a:r>
                  <a:rPr lang="zh-CN" altLang="en-US"/>
                  <a:t>蓝色沉淀溶解</a:t>
                </a:r>
                <a:endParaRPr lang="zh-CN" altLang="en-US"/>
              </a:p>
            </p:txBody>
          </p:sp>
        </p:grpSp>
      </p:grpSp>
      <p:grpSp>
        <p:nvGrpSpPr>
          <p:cNvPr id="48" name="组合 47"/>
          <p:cNvGrpSpPr/>
          <p:nvPr>
            <p:custDataLst>
              <p:tags r:id="rId40"/>
            </p:custDataLst>
          </p:nvPr>
        </p:nvGrpSpPr>
        <p:grpSpPr>
          <a:xfrm>
            <a:off x="7950578" y="3539022"/>
            <a:ext cx="3599458" cy="2951867"/>
            <a:chOff x="7950578" y="3539022"/>
            <a:chExt cx="3599458" cy="2951867"/>
          </a:xfrm>
        </p:grpSpPr>
        <p:pic>
          <p:nvPicPr>
            <p:cNvPr id="43" name="图片 42" descr="图片包含 游戏机, 玻璃, 瓶子&#10;&#10;描述已自动生成"/>
            <p:cNvPicPr>
              <a:picLocks noChangeAspect="1"/>
            </p:cNvPicPr>
            <p:nvPr>
              <p:custDataLst>
                <p:tags r:id="rId41"/>
              </p:custDataLst>
            </p:nvPr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03" t="14066" r="26167" b="5525"/>
            <a:stretch>
              <a:fillRect/>
            </a:stretch>
          </p:blipFill>
          <p:spPr>
            <a:xfrm>
              <a:off x="7950578" y="3539022"/>
              <a:ext cx="1351242" cy="1351242"/>
            </a:xfrm>
            <a:custGeom>
              <a:avLst/>
              <a:gdLst>
                <a:gd name="connsiteX0" fmla="*/ 1377983 w 2755966"/>
                <a:gd name="connsiteY0" fmla="*/ 0 h 2755966"/>
                <a:gd name="connsiteX1" fmla="*/ 2755966 w 2755966"/>
                <a:gd name="connsiteY1" fmla="*/ 1377983 h 2755966"/>
                <a:gd name="connsiteX2" fmla="*/ 1377983 w 2755966"/>
                <a:gd name="connsiteY2" fmla="*/ 2755966 h 2755966"/>
                <a:gd name="connsiteX3" fmla="*/ 0 w 2755966"/>
                <a:gd name="connsiteY3" fmla="*/ 1377983 h 2755966"/>
                <a:gd name="connsiteX4" fmla="*/ 1377983 w 2755966"/>
                <a:gd name="connsiteY4" fmla="*/ 0 h 2755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5966" h="2755966">
                  <a:moveTo>
                    <a:pt x="1377983" y="0"/>
                  </a:moveTo>
                  <a:cubicBezTo>
                    <a:pt x="2139022" y="0"/>
                    <a:pt x="2755966" y="616944"/>
                    <a:pt x="2755966" y="1377983"/>
                  </a:cubicBezTo>
                  <a:cubicBezTo>
                    <a:pt x="2755966" y="2139022"/>
                    <a:pt x="2139022" y="2755966"/>
                    <a:pt x="1377983" y="2755966"/>
                  </a:cubicBezTo>
                  <a:cubicBezTo>
                    <a:pt x="616944" y="2755966"/>
                    <a:pt x="0" y="2139022"/>
                    <a:pt x="0" y="1377983"/>
                  </a:cubicBezTo>
                  <a:cubicBezTo>
                    <a:pt x="0" y="616944"/>
                    <a:pt x="616944" y="0"/>
                    <a:pt x="1377983" y="0"/>
                  </a:cubicBezTo>
                  <a:close/>
                </a:path>
              </a:pathLst>
            </a:custGeom>
            <a:ln w="28575">
              <a:solidFill>
                <a:srgbClr val="00A5B0"/>
              </a:solidFill>
            </a:ln>
          </p:spPr>
        </p:pic>
        <p:pic>
          <p:nvPicPr>
            <p:cNvPr id="49" name="图片 48" descr="在水里&#10;&#10;中度可信度描述已自动生成"/>
            <p:cNvPicPr>
              <a:picLocks noChangeAspect="1"/>
            </p:cNvPicPr>
            <p:nvPr>
              <p:custDataLst>
                <p:tags r:id="rId43"/>
              </p:custDataLst>
            </p:nvPr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20" t="6836" r="32720" b="31723"/>
            <a:stretch>
              <a:fillRect/>
            </a:stretch>
          </p:blipFill>
          <p:spPr>
            <a:xfrm>
              <a:off x="9394031" y="4409609"/>
              <a:ext cx="2081280" cy="2081280"/>
            </a:xfrm>
            <a:custGeom>
              <a:avLst/>
              <a:gdLst>
                <a:gd name="connsiteX0" fmla="*/ 1185072 w 2370144"/>
                <a:gd name="connsiteY0" fmla="*/ 0 h 2370144"/>
                <a:gd name="connsiteX1" fmla="*/ 2370144 w 2370144"/>
                <a:gd name="connsiteY1" fmla="*/ 1185072 h 2370144"/>
                <a:gd name="connsiteX2" fmla="*/ 1185072 w 2370144"/>
                <a:gd name="connsiteY2" fmla="*/ 2370144 h 2370144"/>
                <a:gd name="connsiteX3" fmla="*/ 0 w 2370144"/>
                <a:gd name="connsiteY3" fmla="*/ 1185072 h 2370144"/>
                <a:gd name="connsiteX4" fmla="*/ 1185072 w 2370144"/>
                <a:gd name="connsiteY4" fmla="*/ 0 h 2370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0144" h="2370144">
                  <a:moveTo>
                    <a:pt x="1185072" y="0"/>
                  </a:moveTo>
                  <a:cubicBezTo>
                    <a:pt x="1839569" y="0"/>
                    <a:pt x="2370144" y="530575"/>
                    <a:pt x="2370144" y="1185072"/>
                  </a:cubicBezTo>
                  <a:cubicBezTo>
                    <a:pt x="2370144" y="1839569"/>
                    <a:pt x="1839569" y="2370144"/>
                    <a:pt x="1185072" y="2370144"/>
                  </a:cubicBezTo>
                  <a:cubicBezTo>
                    <a:pt x="530575" y="2370144"/>
                    <a:pt x="0" y="1839569"/>
                    <a:pt x="0" y="1185072"/>
                  </a:cubicBezTo>
                  <a:cubicBezTo>
                    <a:pt x="0" y="530575"/>
                    <a:pt x="530575" y="0"/>
                    <a:pt x="1185072" y="0"/>
                  </a:cubicBezTo>
                  <a:close/>
                </a:path>
              </a:pathLst>
            </a:custGeom>
            <a:ln w="28575">
              <a:solidFill>
                <a:srgbClr val="00A5B0"/>
              </a:solidFill>
            </a:ln>
          </p:spPr>
        </p:pic>
        <p:sp>
          <p:nvSpPr>
            <p:cNvPr id="23" name="upward-arrow_74329"/>
            <p:cNvSpPr/>
            <p:nvPr>
              <p:custDataLst>
                <p:tags r:id="rId45"/>
              </p:custDataLst>
            </p:nvPr>
          </p:nvSpPr>
          <p:spPr>
            <a:xfrm rot="8071092" flipH="1">
              <a:off x="9539334" y="3866103"/>
              <a:ext cx="482216" cy="609685"/>
            </a:xfrm>
            <a:custGeom>
              <a:avLst/>
              <a:gdLst>
                <a:gd name="T0" fmla="*/ 2234 w 3560"/>
                <a:gd name="T1" fmla="*/ 0 h 4508"/>
                <a:gd name="T2" fmla="*/ 908 w 3560"/>
                <a:gd name="T3" fmla="*/ 1744 h 4508"/>
                <a:gd name="T4" fmla="*/ 1605 w 3560"/>
                <a:gd name="T5" fmla="*/ 1744 h 4508"/>
                <a:gd name="T6" fmla="*/ 0 w 3560"/>
                <a:gd name="T7" fmla="*/ 4504 h 4508"/>
                <a:gd name="T8" fmla="*/ 2853 w 3560"/>
                <a:gd name="T9" fmla="*/ 1744 h 4508"/>
                <a:gd name="T10" fmla="*/ 3560 w 3560"/>
                <a:gd name="T11" fmla="*/ 1744 h 4508"/>
                <a:gd name="T12" fmla="*/ 2234 w 3560"/>
                <a:gd name="T13" fmla="*/ 0 h 4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60" h="4508">
                  <a:moveTo>
                    <a:pt x="2234" y="0"/>
                  </a:moveTo>
                  <a:lnTo>
                    <a:pt x="908" y="1744"/>
                  </a:lnTo>
                  <a:lnTo>
                    <a:pt x="1605" y="1744"/>
                  </a:lnTo>
                  <a:cubicBezTo>
                    <a:pt x="1720" y="2943"/>
                    <a:pt x="1261" y="4094"/>
                    <a:pt x="0" y="4504"/>
                  </a:cubicBezTo>
                  <a:cubicBezTo>
                    <a:pt x="1622" y="4508"/>
                    <a:pt x="2541" y="3172"/>
                    <a:pt x="2853" y="1744"/>
                  </a:cubicBezTo>
                  <a:lnTo>
                    <a:pt x="3560" y="1744"/>
                  </a:lnTo>
                  <a:lnTo>
                    <a:pt x="2234" y="0"/>
                  </a:lnTo>
                  <a:close/>
                </a:path>
              </a:pathLst>
            </a:custGeom>
            <a:solidFill>
              <a:srgbClr val="00A5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5" name="组合 44"/>
            <p:cNvGrpSpPr/>
            <p:nvPr>
              <p:custDataLst>
                <p:tags r:id="rId46"/>
              </p:custDataLst>
            </p:nvPr>
          </p:nvGrpSpPr>
          <p:grpSpPr>
            <a:xfrm>
              <a:off x="8303034" y="4913976"/>
              <a:ext cx="646331" cy="1353014"/>
              <a:chOff x="8303034" y="4913976"/>
              <a:chExt cx="646331" cy="1353014"/>
            </a:xfrm>
          </p:grpSpPr>
          <p:sp>
            <p:nvSpPr>
              <p:cNvPr id="25" name="文本框 24"/>
              <p:cNvSpPr txBox="1"/>
              <p:nvPr>
                <p:custDataLst>
                  <p:tags r:id="rId47"/>
                </p:custDataLst>
              </p:nvPr>
            </p:nvSpPr>
            <p:spPr>
              <a:xfrm>
                <a:off x="8303034" y="5538201"/>
                <a:ext cx="646331" cy="728789"/>
              </a:xfrm>
              <a:prstGeom prst="rect">
                <a:avLst/>
              </a:prstGeom>
              <a:noFill/>
              <a:ln w="12700">
                <a:solidFill>
                  <a:srgbClr val="00A5B0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b="1"/>
                </a:lvl1pPr>
              </a:lstStyle>
              <a:p>
                <a:r>
                  <a:rPr lang="zh-CN" altLang="en-US">
                    <a:solidFill>
                      <a:srgbClr val="00A5B0"/>
                    </a:solidFill>
                  </a:rPr>
                  <a:t>加入</a:t>
                </a:r>
                <a:endParaRPr lang="en-US" altLang="zh-CN">
                  <a:solidFill>
                    <a:srgbClr val="00A5B0"/>
                  </a:solidFill>
                </a:endParaRPr>
              </a:p>
              <a:p>
                <a:r>
                  <a:rPr lang="zh-CN" altLang="en-US">
                    <a:solidFill>
                      <a:srgbClr val="00A5B0"/>
                    </a:solidFill>
                  </a:rPr>
                  <a:t>乙醇</a:t>
                </a:r>
                <a:endParaRPr lang="zh-CN" altLang="en-US">
                  <a:solidFill>
                    <a:srgbClr val="00A5B0"/>
                  </a:solidFill>
                </a:endParaRPr>
              </a:p>
            </p:txBody>
          </p:sp>
          <p:cxnSp>
            <p:nvCxnSpPr>
              <p:cNvPr id="34" name="直接连接符 33"/>
              <p:cNvCxnSpPr/>
              <p:nvPr>
                <p:custDataLst>
                  <p:tags r:id="rId48"/>
                </p:custDataLst>
              </p:nvPr>
            </p:nvCxnSpPr>
            <p:spPr>
              <a:xfrm>
                <a:off x="8630002" y="4913976"/>
                <a:ext cx="1" cy="624225"/>
              </a:xfrm>
              <a:prstGeom prst="line">
                <a:avLst/>
              </a:prstGeom>
              <a:ln w="19050">
                <a:solidFill>
                  <a:srgbClr val="00A5B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组合 38"/>
            <p:cNvGrpSpPr/>
            <p:nvPr>
              <p:custDataLst>
                <p:tags r:id="rId49"/>
              </p:custDataLst>
            </p:nvPr>
          </p:nvGrpSpPr>
          <p:grpSpPr>
            <a:xfrm>
              <a:off x="9312610" y="5788411"/>
              <a:ext cx="2237426" cy="512108"/>
              <a:chOff x="9312610" y="5788411"/>
              <a:chExt cx="2237426" cy="512108"/>
            </a:xfrm>
          </p:grpSpPr>
          <p:pic>
            <p:nvPicPr>
              <p:cNvPr id="27" name="图片 26"/>
              <p:cNvPicPr>
                <a:picLocks noChangeAspect="1"/>
              </p:cNvPicPr>
              <p:nvPr>
                <p:custDataLst>
                  <p:tags r:id="rId50"/>
                </p:custDataLst>
              </p:nvPr>
            </p:nvPicPr>
            <p:blipFill>
              <a:blip r:embed="rId26"/>
              <a:stretch>
                <a:fillRect/>
              </a:stretch>
            </p:blipFill>
            <p:spPr>
              <a:xfrm>
                <a:off x="9312610" y="5788411"/>
                <a:ext cx="2237426" cy="512108"/>
              </a:xfrm>
              <a:prstGeom prst="rect">
                <a:avLst/>
              </a:prstGeom>
            </p:spPr>
          </p:pic>
          <p:sp>
            <p:nvSpPr>
              <p:cNvPr id="37" name="文本框 36"/>
              <p:cNvSpPr txBox="1"/>
              <p:nvPr>
                <p:custDataLst>
                  <p:tags r:id="rId51"/>
                </p:custDataLst>
              </p:nvPr>
            </p:nvSpPr>
            <p:spPr>
              <a:xfrm>
                <a:off x="9595601" y="5846270"/>
                <a:ext cx="1671445" cy="396391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b="1"/>
                </a:lvl1pPr>
              </a:lstStyle>
              <a:p>
                <a:r>
                  <a:rPr lang="zh-CN" altLang="en-US"/>
                  <a:t>深蓝色晶体</a:t>
                </a:r>
                <a:endParaRPr lang="zh-CN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5864415" cy="39878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课时：配合物</a:t>
            </a:r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593705" y="1980327"/>
            <a:ext cx="11080658" cy="4617324"/>
            <a:chOff x="593705" y="1980327"/>
            <a:chExt cx="11080658" cy="4617324"/>
          </a:xfrm>
        </p:grpSpPr>
        <p:sp>
          <p:nvSpPr>
            <p:cNvPr id="6" name="矩形 5"/>
            <p:cNvSpPr/>
            <p:nvPr>
              <p:custDataLst>
                <p:tags r:id="rId3"/>
              </p:custDataLst>
            </p:nvPr>
          </p:nvSpPr>
          <p:spPr>
            <a:xfrm>
              <a:off x="593705" y="2046478"/>
              <a:ext cx="11080658" cy="469068"/>
            </a:xfrm>
            <a:prstGeom prst="rect">
              <a:avLst/>
            </a:prstGeom>
            <a:solidFill>
              <a:srgbClr val="00A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>
              <p:custDataLst>
                <p:tags r:id="rId4"/>
              </p:custDataLst>
            </p:nvPr>
          </p:nvSpPr>
          <p:spPr>
            <a:xfrm>
              <a:off x="798375" y="2065921"/>
              <a:ext cx="10671318" cy="4301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342900" indent="-342900">
                <a:buFont typeface="Wingdings" panose="05000000000000000000" pitchFamily="2" charset="2"/>
                <a:buChar char="l"/>
                <a:defRPr sz="2400" b="1"/>
              </a:lvl1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CN" altLang="en-US" sz="2000">
                  <a:solidFill>
                    <a:srgbClr val="FFC000"/>
                  </a:solidFill>
                </a:rPr>
                <a:t>硫酸四氨合铜的形成实验</a:t>
              </a:r>
              <a:endParaRPr lang="zh-CN" altLang="en-US" sz="2000">
                <a:solidFill>
                  <a:srgbClr val="FFC000"/>
                </a:solidFill>
              </a:endParaRPr>
            </a:p>
          </p:txBody>
        </p:sp>
        <p:sp>
          <p:nvSpPr>
            <p:cNvPr id="4" name="矩形: 圆顶角 7"/>
            <p:cNvSpPr/>
            <p:nvPr>
              <p:custDataLst>
                <p:tags r:id="rId5"/>
              </p:custDataLst>
            </p:nvPr>
          </p:nvSpPr>
          <p:spPr>
            <a:xfrm>
              <a:off x="593705" y="1980327"/>
              <a:ext cx="11080658" cy="4617324"/>
            </a:xfrm>
            <a:prstGeom prst="round2SameRect">
              <a:avLst>
                <a:gd name="adj1" fmla="val 0"/>
                <a:gd name="adj2" fmla="val 1303"/>
              </a:avLst>
            </a:prstGeom>
            <a:noFill/>
            <a:ln w="19050">
              <a:solidFill>
                <a:srgbClr val="00A5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>
            <p:custDataLst>
              <p:tags r:id="rId6"/>
            </p:custDataLst>
          </p:nvPr>
        </p:nvGrpSpPr>
        <p:grpSpPr>
          <a:xfrm>
            <a:off x="3801979" y="1517849"/>
            <a:ext cx="4588042" cy="430182"/>
            <a:chOff x="3801979" y="1517849"/>
            <a:chExt cx="4588042" cy="430182"/>
          </a:xfrm>
        </p:grpSpPr>
        <p:sp>
          <p:nvSpPr>
            <p:cNvPr id="13" name="矩形: 圆顶角 9"/>
            <p:cNvSpPr/>
            <p:nvPr>
              <p:custDataLst>
                <p:tags r:id="rId7"/>
              </p:custDataLst>
            </p:nvPr>
          </p:nvSpPr>
          <p:spPr>
            <a:xfrm>
              <a:off x="3801979" y="1522715"/>
              <a:ext cx="4588042" cy="420451"/>
            </a:xfrm>
            <a:prstGeom prst="round2SameRect">
              <a:avLst/>
            </a:prstGeom>
            <a:solidFill>
              <a:srgbClr val="00A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rgbClr val="FFC000"/>
                </a:solidFill>
              </a:endParaRPr>
            </a:p>
          </p:txBody>
        </p:sp>
        <p:sp>
          <p:nvSpPr>
            <p:cNvPr id="14" name="矩形 13"/>
            <p:cNvSpPr/>
            <p:nvPr>
              <p:custDataLst>
                <p:tags r:id="rId8"/>
              </p:custDataLst>
            </p:nvPr>
          </p:nvSpPr>
          <p:spPr>
            <a:xfrm>
              <a:off x="4086543" y="1517849"/>
              <a:ext cx="4018915" cy="4301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 kern="100">
                  <a:solidFill>
                    <a:srgbClr val="FFC000"/>
                  </a:solidFill>
                  <a:cs typeface="+mn-ea"/>
                  <a:sym typeface="+mn-lt"/>
                </a:rPr>
                <a:t>常见配合物的形成实验</a:t>
              </a:r>
              <a:endParaRPr lang="zh-CN" altLang="en-US" sz="2000" b="1" kern="100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219075" y="948809"/>
            <a:ext cx="1562100" cy="497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400" b="1"/>
              <a:t>配合物</a:t>
            </a:r>
            <a:endParaRPr lang="zh-CN" altLang="en-US" sz="2400" b="1"/>
          </a:p>
        </p:txBody>
      </p:sp>
      <p:sp>
        <p:nvSpPr>
          <p:cNvPr id="16" name="KSO_Shape"/>
          <p:cNvSpPr/>
          <p:nvPr>
            <p:custDataLst>
              <p:tags r:id="rId10"/>
            </p:custDataLst>
          </p:nvPr>
        </p:nvSpPr>
        <p:spPr bwMode="auto">
          <a:xfrm rot="5400000">
            <a:off x="895480" y="2763048"/>
            <a:ext cx="191691" cy="219075"/>
          </a:xfrm>
          <a:custGeom>
            <a:avLst/>
            <a:gdLst>
              <a:gd name="T0" fmla="*/ 561715696 w 4250"/>
              <a:gd name="T1" fmla="*/ 570986239 h 4850"/>
              <a:gd name="T2" fmla="*/ 561715696 w 4250"/>
              <a:gd name="T3" fmla="*/ 748252577 h 4850"/>
              <a:gd name="T4" fmla="*/ 477096885 w 4250"/>
              <a:gd name="T5" fmla="*/ 748252577 h 4850"/>
              <a:gd name="T6" fmla="*/ 338783519 w 4250"/>
              <a:gd name="T7" fmla="*/ 609864343 h 4850"/>
              <a:gd name="T8" fmla="*/ 314936225 w 4250"/>
              <a:gd name="T9" fmla="*/ 609864343 h 4850"/>
              <a:gd name="T10" fmla="*/ 176776604 w 4250"/>
              <a:gd name="T11" fmla="*/ 748252577 h 4850"/>
              <a:gd name="T12" fmla="*/ 92003656 w 4250"/>
              <a:gd name="T13" fmla="*/ 748252577 h 4850"/>
              <a:gd name="T14" fmla="*/ 92003656 w 4250"/>
              <a:gd name="T15" fmla="*/ 570986239 h 4850"/>
              <a:gd name="T16" fmla="*/ 292781299 w 4250"/>
              <a:gd name="T17" fmla="*/ 369652092 h 4850"/>
              <a:gd name="T18" fmla="*/ 360938053 w 4250"/>
              <a:gd name="T19" fmla="*/ 369652092 h 4850"/>
              <a:gd name="T20" fmla="*/ 561715696 w 4250"/>
              <a:gd name="T21" fmla="*/ 570986239 h 4850"/>
              <a:gd name="T22" fmla="*/ 314936225 w 4250"/>
              <a:gd name="T23" fmla="*/ 425038494 h 4850"/>
              <a:gd name="T24" fmla="*/ 147236834 w 4250"/>
              <a:gd name="T25" fmla="*/ 593202467 h 4850"/>
              <a:gd name="T26" fmla="*/ 147236834 w 4250"/>
              <a:gd name="T27" fmla="*/ 692866568 h 4850"/>
              <a:gd name="T28" fmla="*/ 154621678 w 4250"/>
              <a:gd name="T29" fmla="*/ 692866568 h 4850"/>
              <a:gd name="T30" fmla="*/ 292781299 w 4250"/>
              <a:gd name="T31" fmla="*/ 554323970 h 4850"/>
              <a:gd name="T32" fmla="*/ 360938053 w 4250"/>
              <a:gd name="T33" fmla="*/ 554323970 h 4850"/>
              <a:gd name="T34" fmla="*/ 499097674 w 4250"/>
              <a:gd name="T35" fmla="*/ 692866568 h 4850"/>
              <a:gd name="T36" fmla="*/ 506482518 w 4250"/>
              <a:gd name="T37" fmla="*/ 692866568 h 4850"/>
              <a:gd name="T38" fmla="*/ 506482518 w 4250"/>
              <a:gd name="T39" fmla="*/ 593202467 h 4850"/>
              <a:gd name="T40" fmla="*/ 338783519 w 4250"/>
              <a:gd name="T41" fmla="*/ 425038494 h 4850"/>
              <a:gd name="T42" fmla="*/ 314936225 w 4250"/>
              <a:gd name="T43" fmla="*/ 425038494 h 4850"/>
              <a:gd name="T44" fmla="*/ 653873489 w 4250"/>
              <a:gd name="T45" fmla="*/ 293901436 h 4850"/>
              <a:gd name="T46" fmla="*/ 653873489 w 4250"/>
              <a:gd name="T47" fmla="*/ 471322138 h 4850"/>
              <a:gd name="T48" fmla="*/ 569100540 w 4250"/>
              <a:gd name="T49" fmla="*/ 471322138 h 4850"/>
              <a:gd name="T50" fmla="*/ 338783519 w 4250"/>
              <a:gd name="T51" fmla="*/ 240366615 h 4850"/>
              <a:gd name="T52" fmla="*/ 314936225 w 4250"/>
              <a:gd name="T53" fmla="*/ 240366615 h 4850"/>
              <a:gd name="T54" fmla="*/ 84618811 w 4250"/>
              <a:gd name="T55" fmla="*/ 471322138 h 4850"/>
              <a:gd name="T56" fmla="*/ 0 w 4250"/>
              <a:gd name="T57" fmla="*/ 471322138 h 4850"/>
              <a:gd name="T58" fmla="*/ 0 w 4250"/>
              <a:gd name="T59" fmla="*/ 293901436 h 4850"/>
              <a:gd name="T60" fmla="*/ 292781299 w 4250"/>
              <a:gd name="T61" fmla="*/ 0 h 4850"/>
              <a:gd name="T62" fmla="*/ 360938053 w 4250"/>
              <a:gd name="T63" fmla="*/ 0 h 4850"/>
              <a:gd name="T64" fmla="*/ 653873489 w 4250"/>
              <a:gd name="T65" fmla="*/ 293901436 h 4850"/>
              <a:gd name="T66" fmla="*/ 314936225 w 4250"/>
              <a:gd name="T67" fmla="*/ 55540373 h 4850"/>
              <a:gd name="T68" fmla="*/ 55233178 w 4250"/>
              <a:gd name="T69" fmla="*/ 315963300 h 4850"/>
              <a:gd name="T70" fmla="*/ 55233178 w 4250"/>
              <a:gd name="T71" fmla="*/ 415935736 h 4850"/>
              <a:gd name="T72" fmla="*/ 62464278 w 4250"/>
              <a:gd name="T73" fmla="*/ 415935736 h 4850"/>
              <a:gd name="T74" fmla="*/ 292781299 w 4250"/>
              <a:gd name="T75" fmla="*/ 184826242 h 4850"/>
              <a:gd name="T76" fmla="*/ 360938053 w 4250"/>
              <a:gd name="T77" fmla="*/ 184826242 h 4850"/>
              <a:gd name="T78" fmla="*/ 591255466 w 4250"/>
              <a:gd name="T79" fmla="*/ 415935736 h 4850"/>
              <a:gd name="T80" fmla="*/ 598640311 w 4250"/>
              <a:gd name="T81" fmla="*/ 415935736 h 4850"/>
              <a:gd name="T82" fmla="*/ 598640311 w 4250"/>
              <a:gd name="T83" fmla="*/ 315963300 h 4850"/>
              <a:gd name="T84" fmla="*/ 338783519 w 4250"/>
              <a:gd name="T85" fmla="*/ 55540373 h 4850"/>
              <a:gd name="T86" fmla="*/ 314936225 w 4250"/>
              <a:gd name="T87" fmla="*/ 55540373 h 485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250" h="4850">
                <a:moveTo>
                  <a:pt x="3651" y="3701"/>
                </a:moveTo>
                <a:lnTo>
                  <a:pt x="3651" y="4850"/>
                </a:lnTo>
                <a:lnTo>
                  <a:pt x="3101" y="4850"/>
                </a:lnTo>
                <a:lnTo>
                  <a:pt x="2202" y="3953"/>
                </a:lnTo>
                <a:lnTo>
                  <a:pt x="2047" y="3953"/>
                </a:lnTo>
                <a:lnTo>
                  <a:pt x="1149" y="4850"/>
                </a:lnTo>
                <a:lnTo>
                  <a:pt x="598" y="4850"/>
                </a:lnTo>
                <a:lnTo>
                  <a:pt x="598" y="3701"/>
                </a:lnTo>
                <a:lnTo>
                  <a:pt x="1903" y="2396"/>
                </a:lnTo>
                <a:lnTo>
                  <a:pt x="2346" y="2396"/>
                </a:lnTo>
                <a:lnTo>
                  <a:pt x="3651" y="3701"/>
                </a:lnTo>
                <a:close/>
                <a:moveTo>
                  <a:pt x="2047" y="2755"/>
                </a:moveTo>
                <a:lnTo>
                  <a:pt x="957" y="3845"/>
                </a:lnTo>
                <a:lnTo>
                  <a:pt x="957" y="4491"/>
                </a:lnTo>
                <a:lnTo>
                  <a:pt x="1005" y="4491"/>
                </a:lnTo>
                <a:lnTo>
                  <a:pt x="1903" y="3593"/>
                </a:lnTo>
                <a:lnTo>
                  <a:pt x="2346" y="3593"/>
                </a:lnTo>
                <a:lnTo>
                  <a:pt x="3244" y="4491"/>
                </a:lnTo>
                <a:lnTo>
                  <a:pt x="3292" y="4491"/>
                </a:lnTo>
                <a:lnTo>
                  <a:pt x="3292" y="3845"/>
                </a:lnTo>
                <a:lnTo>
                  <a:pt x="2202" y="2755"/>
                </a:lnTo>
                <a:lnTo>
                  <a:pt x="2047" y="2755"/>
                </a:lnTo>
                <a:close/>
                <a:moveTo>
                  <a:pt x="4250" y="1905"/>
                </a:moveTo>
                <a:lnTo>
                  <a:pt x="4250" y="3055"/>
                </a:lnTo>
                <a:lnTo>
                  <a:pt x="3699" y="3055"/>
                </a:lnTo>
                <a:lnTo>
                  <a:pt x="2202" y="1558"/>
                </a:lnTo>
                <a:lnTo>
                  <a:pt x="2047" y="1558"/>
                </a:lnTo>
                <a:lnTo>
                  <a:pt x="550" y="3055"/>
                </a:lnTo>
                <a:lnTo>
                  <a:pt x="0" y="3055"/>
                </a:lnTo>
                <a:lnTo>
                  <a:pt x="0" y="1905"/>
                </a:lnTo>
                <a:lnTo>
                  <a:pt x="1903" y="0"/>
                </a:lnTo>
                <a:lnTo>
                  <a:pt x="2346" y="0"/>
                </a:lnTo>
                <a:lnTo>
                  <a:pt x="4250" y="1905"/>
                </a:lnTo>
                <a:close/>
                <a:moveTo>
                  <a:pt x="2047" y="360"/>
                </a:moveTo>
                <a:lnTo>
                  <a:pt x="359" y="2048"/>
                </a:lnTo>
                <a:lnTo>
                  <a:pt x="359" y="2696"/>
                </a:lnTo>
                <a:lnTo>
                  <a:pt x="406" y="2696"/>
                </a:lnTo>
                <a:lnTo>
                  <a:pt x="1903" y="1198"/>
                </a:lnTo>
                <a:lnTo>
                  <a:pt x="2346" y="1198"/>
                </a:lnTo>
                <a:lnTo>
                  <a:pt x="3843" y="2696"/>
                </a:lnTo>
                <a:lnTo>
                  <a:pt x="3891" y="2696"/>
                </a:lnTo>
                <a:lnTo>
                  <a:pt x="3891" y="2048"/>
                </a:lnTo>
                <a:lnTo>
                  <a:pt x="2202" y="360"/>
                </a:lnTo>
                <a:lnTo>
                  <a:pt x="2047" y="360"/>
                </a:lnTo>
                <a:close/>
              </a:path>
            </a:pathLst>
          </a:custGeom>
          <a:solidFill>
            <a:srgbClr val="00A5A9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7" name="文本框 16"/>
          <p:cNvSpPr txBox="1"/>
          <p:nvPr>
            <p:custDataLst>
              <p:tags r:id="rId11"/>
            </p:custDataLst>
          </p:nvPr>
        </p:nvSpPr>
        <p:spPr>
          <a:xfrm>
            <a:off x="1100863" y="2642858"/>
            <a:ext cx="2518637" cy="430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000" b="1">
                <a:solidFill>
                  <a:srgbClr val="00A5B0"/>
                </a:solidFill>
              </a:rPr>
              <a:t>有关离子方程式：</a:t>
            </a:r>
            <a:endParaRPr lang="zh-CN" altLang="en-US" sz="2000" b="1"/>
          </a:p>
        </p:txBody>
      </p:sp>
      <p:grpSp>
        <p:nvGrpSpPr>
          <p:cNvPr id="89" name="组合 88"/>
          <p:cNvGrpSpPr/>
          <p:nvPr>
            <p:custDataLst>
              <p:tags r:id="rId12"/>
            </p:custDataLst>
          </p:nvPr>
        </p:nvGrpSpPr>
        <p:grpSpPr>
          <a:xfrm>
            <a:off x="1225913" y="3157110"/>
            <a:ext cx="9740175" cy="782334"/>
            <a:chOff x="1225913" y="3157110"/>
            <a:chExt cx="9740175" cy="782334"/>
          </a:xfrm>
        </p:grpSpPr>
        <p:sp>
          <p:nvSpPr>
            <p:cNvPr id="65" name="矩形 64"/>
            <p:cNvSpPr/>
            <p:nvPr>
              <p:custDataLst>
                <p:tags r:id="rId13"/>
              </p:custDataLst>
            </p:nvPr>
          </p:nvSpPr>
          <p:spPr>
            <a:xfrm>
              <a:off x="4129821" y="3420063"/>
              <a:ext cx="5932233" cy="493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2400" b="1" kern="10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Cu</a:t>
              </a:r>
              <a:r>
                <a:rPr lang="en-US" altLang="zh-CN" sz="2400" b="1" kern="100" baseline="3000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2</a:t>
              </a:r>
              <a:r>
                <a:rPr lang="zh-CN" altLang="zh-CN" sz="2400" b="1" kern="100" baseline="3000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＋</a:t>
              </a:r>
              <a:r>
                <a:rPr lang="zh-CN" altLang="zh-CN" sz="2400" b="1" kern="10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＋</a:t>
              </a:r>
              <a:r>
                <a:rPr lang="en-US" altLang="zh-CN" sz="2400" b="1" kern="10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2NH</a:t>
              </a:r>
              <a:r>
                <a:rPr lang="en-US" altLang="zh-CN" sz="2400" b="1" kern="100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3</a:t>
              </a:r>
              <a:r>
                <a:rPr lang="en-US" altLang="zh-CN" sz="2400" b="1" kern="10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·H</a:t>
              </a:r>
              <a:r>
                <a:rPr lang="en-US" altLang="zh-CN" sz="2400" b="1" kern="100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2</a:t>
              </a:r>
              <a:r>
                <a:rPr lang="en-US" altLang="zh-CN" sz="2400" b="1" kern="10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O</a:t>
              </a:r>
              <a:r>
                <a:rPr lang="en-US" altLang="zh-CN" sz="2400" b="1" kern="100" spc="-8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==</a:t>
              </a:r>
              <a:r>
                <a:rPr lang="en-US" altLang="zh-CN" sz="2400" b="1" kern="10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= Cu(OH)</a:t>
              </a:r>
              <a:r>
                <a:rPr lang="en-US" altLang="zh-CN" sz="2400" b="1" kern="100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2</a:t>
              </a:r>
              <a:r>
                <a:rPr lang="en-US" altLang="zh-CN" sz="2400" b="1" kern="100">
                  <a:solidFill>
                    <a:srgbClr val="FF0000"/>
                  </a:solidFill>
                  <a:latin typeface="宋体" panose="02010600030101010101" pitchFamily="2" charset="-122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↓</a:t>
              </a:r>
              <a:r>
                <a:rPr lang="zh-CN" altLang="zh-CN" sz="2400" b="1" kern="10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＋</a:t>
              </a:r>
              <a:r>
                <a:rPr lang="en-US" altLang="zh-CN" sz="2400" b="1" kern="10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 2NH</a:t>
              </a:r>
              <a:r>
                <a:rPr lang="en-US" altLang="zh-CN" sz="2400" b="1" kern="100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4</a:t>
              </a:r>
              <a:r>
                <a:rPr lang="en-US" altLang="zh-CN" sz="2400" b="1" kern="100" baseline="3000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+</a:t>
              </a:r>
              <a:r>
                <a:rPr lang="en-US" altLang="zh-CN" sz="2400" b="1" kern="10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           </a:t>
              </a:r>
              <a:endParaRPr lang="en-US" altLang="zh-CN" sz="2400" b="1" kern="100">
                <a:solidFill>
                  <a:srgbClr val="FF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endParaRPr>
            </a:p>
          </p:txBody>
        </p:sp>
        <p:sp>
          <p:nvSpPr>
            <p:cNvPr id="76" name="矩形 75"/>
            <p:cNvSpPr/>
            <p:nvPr>
              <p:custDataLst>
                <p:tags r:id="rId14"/>
              </p:custDataLst>
            </p:nvPr>
          </p:nvSpPr>
          <p:spPr>
            <a:xfrm>
              <a:off x="1225913" y="3417888"/>
              <a:ext cx="9740175" cy="521556"/>
            </a:xfrm>
            <a:prstGeom prst="rect">
              <a:avLst/>
            </a:prstGeom>
            <a:noFill/>
            <a:ln w="19050">
              <a:solidFill>
                <a:srgbClr val="00A5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矩形: 圆顶角 76"/>
            <p:cNvSpPr/>
            <p:nvPr>
              <p:custDataLst>
                <p:tags r:id="rId15"/>
              </p:custDataLst>
            </p:nvPr>
          </p:nvSpPr>
          <p:spPr>
            <a:xfrm>
              <a:off x="1372934" y="3157110"/>
              <a:ext cx="1930688" cy="521556"/>
            </a:xfrm>
            <a:prstGeom prst="round2SameRect">
              <a:avLst/>
            </a:prstGeom>
            <a:solidFill>
              <a:srgbClr val="00A5B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文本框 78"/>
            <p:cNvSpPr txBox="1"/>
            <p:nvPr>
              <p:custDataLst>
                <p:tags r:id="rId16"/>
              </p:custDataLst>
            </p:nvPr>
          </p:nvSpPr>
          <p:spPr>
            <a:xfrm>
              <a:off x="1722328" y="3217833"/>
              <a:ext cx="12319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>
                  <a:solidFill>
                    <a:schemeClr val="accent4"/>
                  </a:solidFill>
                </a:rPr>
                <a:t>加入氨水</a:t>
              </a:r>
              <a:endParaRPr lang="zh-CN" altLang="en-US" sz="2000" b="1">
                <a:solidFill>
                  <a:schemeClr val="accent4"/>
                </a:solidFill>
              </a:endParaRPr>
            </a:p>
          </p:txBody>
        </p:sp>
      </p:grpSp>
      <p:grpSp>
        <p:nvGrpSpPr>
          <p:cNvPr id="88" name="组合 87"/>
          <p:cNvGrpSpPr/>
          <p:nvPr>
            <p:custDataLst>
              <p:tags r:id="rId17"/>
            </p:custDataLst>
          </p:nvPr>
        </p:nvGrpSpPr>
        <p:grpSpPr>
          <a:xfrm>
            <a:off x="1225913" y="4265002"/>
            <a:ext cx="9740175" cy="782334"/>
            <a:chOff x="1225913" y="4183400"/>
            <a:chExt cx="9740175" cy="782334"/>
          </a:xfrm>
        </p:grpSpPr>
        <p:sp>
          <p:nvSpPr>
            <p:cNvPr id="69" name="矩形 68"/>
            <p:cNvSpPr/>
            <p:nvPr>
              <p:custDataLst>
                <p:tags r:id="rId18"/>
              </p:custDataLst>
            </p:nvPr>
          </p:nvSpPr>
          <p:spPr>
            <a:xfrm>
              <a:off x="4129821" y="4431300"/>
              <a:ext cx="6498135" cy="4977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2400" b="1" kern="10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Cu(OH)</a:t>
              </a:r>
              <a:r>
                <a:rPr lang="en-US" altLang="zh-CN" sz="2400" b="1" kern="100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2</a:t>
              </a:r>
              <a:r>
                <a:rPr lang="zh-CN" altLang="zh-CN" sz="2400" b="1" kern="10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＋</a:t>
              </a:r>
              <a:r>
                <a:rPr lang="en-US" altLang="zh-CN" sz="2400" b="1" kern="10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4NH</a:t>
              </a:r>
              <a:r>
                <a:rPr lang="en-US" altLang="zh-CN" sz="2400" b="1" kern="100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3</a:t>
              </a:r>
              <a:r>
                <a:rPr lang="en-US" altLang="zh-CN" sz="2400" b="1" kern="100" spc="-8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==</a:t>
              </a:r>
              <a:r>
                <a:rPr lang="en-US" altLang="zh-CN" sz="2400" b="1" kern="10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= [Cu(NH</a:t>
              </a:r>
              <a:r>
                <a:rPr lang="en-US" altLang="zh-CN" sz="2400" b="1" kern="100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3</a:t>
              </a:r>
              <a:r>
                <a:rPr lang="en-US" altLang="zh-CN" sz="2400" b="1" kern="10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)</a:t>
              </a:r>
              <a:r>
                <a:rPr lang="en-US" altLang="zh-CN" sz="2400" b="1" kern="100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4</a:t>
              </a:r>
              <a:r>
                <a:rPr lang="en-US" altLang="zh-CN" sz="2400" b="1" kern="10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]</a:t>
              </a:r>
              <a:r>
                <a:rPr lang="en-US" altLang="zh-CN" sz="2400" b="1" kern="100" baseline="3000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2</a:t>
              </a:r>
              <a:r>
                <a:rPr lang="zh-CN" altLang="zh-CN" sz="2400" b="1" kern="100" baseline="3000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＋</a:t>
              </a:r>
              <a:r>
                <a:rPr lang="zh-CN" altLang="zh-CN" sz="2400" b="1" kern="10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＋</a:t>
              </a:r>
              <a:r>
                <a:rPr lang="en-US" altLang="zh-CN" sz="2400" b="1" kern="10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2OH</a:t>
              </a:r>
              <a:r>
                <a:rPr lang="zh-CN" altLang="zh-CN" sz="2400" b="1" kern="100" baseline="30000">
                  <a:solidFill>
                    <a:srgbClr val="FF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－</a:t>
              </a:r>
              <a:endParaRPr lang="en-US" altLang="zh-CN" sz="2400" b="1" kern="100">
                <a:solidFill>
                  <a:srgbClr val="FF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endParaRPr>
            </a:p>
          </p:txBody>
        </p:sp>
        <p:sp>
          <p:nvSpPr>
            <p:cNvPr id="80" name="矩形 79"/>
            <p:cNvSpPr/>
            <p:nvPr>
              <p:custDataLst>
                <p:tags r:id="rId19"/>
              </p:custDataLst>
            </p:nvPr>
          </p:nvSpPr>
          <p:spPr>
            <a:xfrm>
              <a:off x="1225913" y="4444178"/>
              <a:ext cx="9740175" cy="521556"/>
            </a:xfrm>
            <a:prstGeom prst="rect">
              <a:avLst/>
            </a:prstGeom>
            <a:noFill/>
            <a:ln w="19050">
              <a:solidFill>
                <a:srgbClr val="00A5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矩形: 圆顶角 80"/>
            <p:cNvSpPr/>
            <p:nvPr>
              <p:custDataLst>
                <p:tags r:id="rId20"/>
              </p:custDataLst>
            </p:nvPr>
          </p:nvSpPr>
          <p:spPr>
            <a:xfrm>
              <a:off x="1372934" y="4183400"/>
              <a:ext cx="1930688" cy="521556"/>
            </a:xfrm>
            <a:prstGeom prst="round2SameRect">
              <a:avLst/>
            </a:prstGeom>
            <a:solidFill>
              <a:srgbClr val="00A5B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文本框 81"/>
            <p:cNvSpPr txBox="1"/>
            <p:nvPr>
              <p:custDataLst>
                <p:tags r:id="rId21"/>
              </p:custDataLst>
            </p:nvPr>
          </p:nvSpPr>
          <p:spPr>
            <a:xfrm>
              <a:off x="1414281" y="4244123"/>
              <a:ext cx="184799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>
                  <a:solidFill>
                    <a:schemeClr val="accent4"/>
                  </a:solidFill>
                </a:rPr>
                <a:t>继续加入氨水</a:t>
              </a:r>
              <a:endParaRPr lang="zh-CN" altLang="en-US" sz="2000" b="1">
                <a:solidFill>
                  <a:schemeClr val="accent4"/>
                </a:solidFill>
              </a:endParaRPr>
            </a:p>
          </p:txBody>
        </p:sp>
      </p:grpSp>
      <p:grpSp>
        <p:nvGrpSpPr>
          <p:cNvPr id="87" name="组合 86"/>
          <p:cNvGrpSpPr/>
          <p:nvPr>
            <p:custDataLst>
              <p:tags r:id="rId22"/>
            </p:custDataLst>
          </p:nvPr>
        </p:nvGrpSpPr>
        <p:grpSpPr>
          <a:xfrm>
            <a:off x="1225913" y="5372894"/>
            <a:ext cx="9740175" cy="1055308"/>
            <a:chOff x="1225913" y="5372894"/>
            <a:chExt cx="9740175" cy="1055308"/>
          </a:xfrm>
        </p:grpSpPr>
        <p:grpSp>
          <p:nvGrpSpPr>
            <p:cNvPr id="86" name="组合 85"/>
            <p:cNvGrpSpPr/>
            <p:nvPr>
              <p:custDataLst>
                <p:tags r:id="rId23"/>
              </p:custDataLst>
            </p:nvPr>
          </p:nvGrpSpPr>
          <p:grpSpPr>
            <a:xfrm>
              <a:off x="2113331" y="5739420"/>
              <a:ext cx="7965337" cy="605152"/>
              <a:chOff x="2113331" y="5777520"/>
              <a:chExt cx="7965337" cy="605152"/>
            </a:xfrm>
          </p:grpSpPr>
          <p:sp>
            <p:nvSpPr>
              <p:cNvPr id="70" name="矩形 69"/>
              <p:cNvSpPr/>
              <p:nvPr>
                <p:custDataLst>
                  <p:tags r:id="rId24"/>
                </p:custDataLst>
              </p:nvPr>
            </p:nvSpPr>
            <p:spPr>
              <a:xfrm>
                <a:off x="2113331" y="5888691"/>
                <a:ext cx="7965337" cy="493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altLang="zh-CN" sz="2400" b="1" kern="100">
                    <a:solidFill>
                      <a:srgbClr val="FF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[Cu(NH</a:t>
                </a:r>
                <a:r>
                  <a:rPr lang="en-US" altLang="zh-CN" sz="2400" b="1" kern="100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3</a:t>
                </a:r>
                <a:r>
                  <a:rPr lang="en-US" altLang="zh-CN" sz="2400" b="1" kern="100">
                    <a:solidFill>
                      <a:srgbClr val="FF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)</a:t>
                </a:r>
                <a:r>
                  <a:rPr lang="en-US" altLang="zh-CN" sz="2400" b="1" kern="100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4</a:t>
                </a:r>
                <a:r>
                  <a:rPr lang="en-US" altLang="zh-CN" sz="2400" b="1" kern="100">
                    <a:solidFill>
                      <a:srgbClr val="FF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]</a:t>
                </a:r>
                <a:r>
                  <a:rPr lang="en-US" altLang="zh-CN" sz="2400" b="1" kern="100" baseline="30000">
                    <a:solidFill>
                      <a:srgbClr val="FF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2</a:t>
                </a:r>
                <a:r>
                  <a:rPr lang="zh-CN" altLang="zh-CN" sz="2400" b="1" kern="100" baseline="30000">
                    <a:solidFill>
                      <a:srgbClr val="FF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＋</a:t>
                </a:r>
                <a:r>
                  <a:rPr lang="zh-CN" altLang="zh-CN" sz="2400" b="1" kern="100">
                    <a:solidFill>
                      <a:srgbClr val="FF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＋</a:t>
                </a:r>
                <a:r>
                  <a:rPr lang="en-US" altLang="zh-CN" sz="2400" b="1" kern="100">
                    <a:solidFill>
                      <a:srgbClr val="FF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 2SO</a:t>
                </a:r>
                <a:r>
                  <a:rPr lang="en-US" altLang="zh-CN" sz="2400" b="1" kern="100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4</a:t>
                </a:r>
                <a:r>
                  <a:rPr lang="en-US" altLang="zh-CN" sz="2400" b="1" kern="100" baseline="30000">
                    <a:solidFill>
                      <a:srgbClr val="FF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2- </a:t>
                </a:r>
                <a:r>
                  <a:rPr lang="zh-CN" altLang="zh-CN" sz="2400" b="1" kern="100">
                    <a:solidFill>
                      <a:srgbClr val="FF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＋</a:t>
                </a:r>
                <a:r>
                  <a:rPr lang="en-US" altLang="zh-CN" sz="2400" b="1" kern="100">
                    <a:solidFill>
                      <a:srgbClr val="FF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H</a:t>
                </a:r>
                <a:r>
                  <a:rPr lang="en-US" altLang="zh-CN" sz="2400" b="1" kern="100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2</a:t>
                </a:r>
                <a:r>
                  <a:rPr lang="en-US" altLang="zh-CN" sz="2400" b="1" kern="100">
                    <a:solidFill>
                      <a:srgbClr val="FF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O</a:t>
                </a:r>
                <a:r>
                  <a:rPr lang="en-US" altLang="zh-CN" sz="2400" b="1" kern="100" spc="-80">
                    <a:solidFill>
                      <a:srgbClr val="FF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 ===</a:t>
                </a:r>
                <a:r>
                  <a:rPr lang="en-US" altLang="zh-CN" sz="2400" b="1" kern="100">
                    <a:solidFill>
                      <a:srgbClr val="FF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==[Cu(NH</a:t>
                </a:r>
                <a:r>
                  <a:rPr lang="en-US" altLang="zh-CN" sz="2400" b="1" kern="100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3</a:t>
                </a:r>
                <a:r>
                  <a:rPr lang="en-US" altLang="zh-CN" sz="2400" b="1" kern="100">
                    <a:solidFill>
                      <a:srgbClr val="FF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)</a:t>
                </a:r>
                <a:r>
                  <a:rPr lang="en-US" altLang="zh-CN" sz="2400" b="1" kern="100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4</a:t>
                </a:r>
                <a:r>
                  <a:rPr lang="en-US" altLang="zh-CN" sz="2400" b="1" kern="100">
                    <a:solidFill>
                      <a:srgbClr val="FF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]SO</a:t>
                </a:r>
                <a:r>
                  <a:rPr lang="en-US" altLang="zh-CN" sz="2400" b="1" kern="100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4</a:t>
                </a:r>
                <a:r>
                  <a:rPr lang="en-US" altLang="zh-CN" sz="2400" b="1" kern="100">
                    <a:solidFill>
                      <a:srgbClr val="FF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·H</a:t>
                </a:r>
                <a:r>
                  <a:rPr lang="en-US" altLang="zh-CN" sz="2400" b="1" kern="100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2</a:t>
                </a:r>
                <a:r>
                  <a:rPr lang="en-US" altLang="zh-CN" sz="2400" b="1" kern="100">
                    <a:solidFill>
                      <a:srgbClr val="FF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O</a:t>
                </a:r>
                <a:r>
                  <a:rPr lang="en-US" altLang="zh-CN" sz="2400" b="1" kern="100">
                    <a:solidFill>
                      <a:srgbClr val="FF0000"/>
                    </a:solidFill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↓</a:t>
                </a:r>
                <a:endParaRPr lang="zh-CN" altLang="en-US" sz="24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71" name="文本框 70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6298576" y="5777520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b="1">
                    <a:solidFill>
                      <a:srgbClr val="FF0000"/>
                    </a:solidFill>
                  </a:rPr>
                  <a:t>乙醇</a:t>
                </a:r>
                <a:endParaRPr lang="zh-CN" altLang="en-US" b="1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3" name="矩形 82"/>
            <p:cNvSpPr/>
            <p:nvPr>
              <p:custDataLst>
                <p:tags r:id="rId26"/>
              </p:custDataLst>
            </p:nvPr>
          </p:nvSpPr>
          <p:spPr>
            <a:xfrm>
              <a:off x="1225913" y="5633671"/>
              <a:ext cx="9740175" cy="794531"/>
            </a:xfrm>
            <a:prstGeom prst="rect">
              <a:avLst/>
            </a:prstGeom>
            <a:noFill/>
            <a:ln w="19050">
              <a:solidFill>
                <a:srgbClr val="00A5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矩形: 圆顶角 83"/>
            <p:cNvSpPr/>
            <p:nvPr>
              <p:custDataLst>
                <p:tags r:id="rId27"/>
              </p:custDataLst>
            </p:nvPr>
          </p:nvSpPr>
          <p:spPr>
            <a:xfrm>
              <a:off x="1372934" y="5372894"/>
              <a:ext cx="1930688" cy="521556"/>
            </a:xfrm>
            <a:prstGeom prst="round2SameRect">
              <a:avLst/>
            </a:prstGeom>
            <a:solidFill>
              <a:srgbClr val="00A5B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文本框 84"/>
            <p:cNvSpPr txBox="1"/>
            <p:nvPr>
              <p:custDataLst>
                <p:tags r:id="rId28"/>
              </p:custDataLst>
            </p:nvPr>
          </p:nvSpPr>
          <p:spPr>
            <a:xfrm>
              <a:off x="1414281" y="5433617"/>
              <a:ext cx="184799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>
                  <a:solidFill>
                    <a:schemeClr val="accent4"/>
                  </a:solidFill>
                </a:rPr>
                <a:t>加入乙醇</a:t>
              </a:r>
              <a:endParaRPr lang="zh-CN" altLang="en-US" sz="2000" b="1">
                <a:solidFill>
                  <a:schemeClr val="accent4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5864415" cy="39878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课时：配合物</a:t>
            </a:r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593705" y="1980327"/>
            <a:ext cx="11080658" cy="4617324"/>
            <a:chOff x="593705" y="1980327"/>
            <a:chExt cx="11080658" cy="4617324"/>
          </a:xfrm>
        </p:grpSpPr>
        <p:sp>
          <p:nvSpPr>
            <p:cNvPr id="6" name="矩形 5"/>
            <p:cNvSpPr/>
            <p:nvPr>
              <p:custDataLst>
                <p:tags r:id="rId3"/>
              </p:custDataLst>
            </p:nvPr>
          </p:nvSpPr>
          <p:spPr>
            <a:xfrm>
              <a:off x="593705" y="2046478"/>
              <a:ext cx="11080658" cy="469068"/>
            </a:xfrm>
            <a:prstGeom prst="rect">
              <a:avLst/>
            </a:prstGeom>
            <a:solidFill>
              <a:srgbClr val="00A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>
              <p:custDataLst>
                <p:tags r:id="rId4"/>
              </p:custDataLst>
            </p:nvPr>
          </p:nvSpPr>
          <p:spPr>
            <a:xfrm>
              <a:off x="798375" y="2065921"/>
              <a:ext cx="10671318" cy="4301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342900" indent="-342900">
                <a:buFont typeface="Wingdings" panose="05000000000000000000" pitchFamily="2" charset="2"/>
                <a:buChar char="l"/>
                <a:defRPr sz="2400" b="1"/>
              </a:lvl1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CN" altLang="en-US" sz="2000">
                  <a:solidFill>
                    <a:srgbClr val="FFC000"/>
                  </a:solidFill>
                </a:rPr>
                <a:t>硫酸四氨合铜的形成实验</a:t>
              </a:r>
              <a:endParaRPr lang="zh-CN" altLang="en-US" sz="2000">
                <a:solidFill>
                  <a:srgbClr val="FFC000"/>
                </a:solidFill>
              </a:endParaRPr>
            </a:p>
          </p:txBody>
        </p:sp>
        <p:sp>
          <p:nvSpPr>
            <p:cNvPr id="4" name="矩形: 圆顶角 7"/>
            <p:cNvSpPr/>
            <p:nvPr>
              <p:custDataLst>
                <p:tags r:id="rId5"/>
              </p:custDataLst>
            </p:nvPr>
          </p:nvSpPr>
          <p:spPr>
            <a:xfrm>
              <a:off x="593705" y="1980327"/>
              <a:ext cx="11080658" cy="4617324"/>
            </a:xfrm>
            <a:prstGeom prst="round2SameRect">
              <a:avLst>
                <a:gd name="adj1" fmla="val 0"/>
                <a:gd name="adj2" fmla="val 1303"/>
              </a:avLst>
            </a:prstGeom>
            <a:noFill/>
            <a:ln w="19050">
              <a:solidFill>
                <a:srgbClr val="00A5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>
            <p:custDataLst>
              <p:tags r:id="rId6"/>
            </p:custDataLst>
          </p:nvPr>
        </p:nvGrpSpPr>
        <p:grpSpPr>
          <a:xfrm>
            <a:off x="3801979" y="1517849"/>
            <a:ext cx="4588042" cy="430182"/>
            <a:chOff x="3801979" y="1517849"/>
            <a:chExt cx="4588042" cy="430182"/>
          </a:xfrm>
        </p:grpSpPr>
        <p:sp>
          <p:nvSpPr>
            <p:cNvPr id="13" name="矩形: 圆顶角 9"/>
            <p:cNvSpPr/>
            <p:nvPr>
              <p:custDataLst>
                <p:tags r:id="rId7"/>
              </p:custDataLst>
            </p:nvPr>
          </p:nvSpPr>
          <p:spPr>
            <a:xfrm>
              <a:off x="3801979" y="1522715"/>
              <a:ext cx="4588042" cy="420451"/>
            </a:xfrm>
            <a:prstGeom prst="round2SameRect">
              <a:avLst/>
            </a:prstGeom>
            <a:solidFill>
              <a:srgbClr val="00A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rgbClr val="FFC000"/>
                </a:solidFill>
              </a:endParaRPr>
            </a:p>
          </p:txBody>
        </p:sp>
        <p:sp>
          <p:nvSpPr>
            <p:cNvPr id="14" name="矩形 13"/>
            <p:cNvSpPr/>
            <p:nvPr>
              <p:custDataLst>
                <p:tags r:id="rId8"/>
              </p:custDataLst>
            </p:nvPr>
          </p:nvSpPr>
          <p:spPr>
            <a:xfrm>
              <a:off x="4086543" y="1517849"/>
              <a:ext cx="4018915" cy="4301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 kern="100">
                  <a:solidFill>
                    <a:srgbClr val="FFC000"/>
                  </a:solidFill>
                  <a:cs typeface="+mn-ea"/>
                  <a:sym typeface="+mn-lt"/>
                </a:rPr>
                <a:t>常见配合物的形成实验</a:t>
              </a:r>
              <a:endParaRPr lang="zh-CN" altLang="en-US" sz="2000" b="1" kern="100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219075" y="948809"/>
            <a:ext cx="1562100" cy="497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400" b="1"/>
              <a:t>配合物</a:t>
            </a:r>
            <a:endParaRPr lang="zh-CN" altLang="en-US" sz="2400" b="1"/>
          </a:p>
        </p:txBody>
      </p:sp>
      <p:sp>
        <p:nvSpPr>
          <p:cNvPr id="16" name="KSO_Shape"/>
          <p:cNvSpPr/>
          <p:nvPr>
            <p:custDataLst>
              <p:tags r:id="rId10"/>
            </p:custDataLst>
          </p:nvPr>
        </p:nvSpPr>
        <p:spPr bwMode="auto">
          <a:xfrm rot="5400000">
            <a:off x="895480" y="2763048"/>
            <a:ext cx="191691" cy="219075"/>
          </a:xfrm>
          <a:custGeom>
            <a:avLst/>
            <a:gdLst>
              <a:gd name="T0" fmla="*/ 561715696 w 4250"/>
              <a:gd name="T1" fmla="*/ 570986239 h 4850"/>
              <a:gd name="T2" fmla="*/ 561715696 w 4250"/>
              <a:gd name="T3" fmla="*/ 748252577 h 4850"/>
              <a:gd name="T4" fmla="*/ 477096885 w 4250"/>
              <a:gd name="T5" fmla="*/ 748252577 h 4850"/>
              <a:gd name="T6" fmla="*/ 338783519 w 4250"/>
              <a:gd name="T7" fmla="*/ 609864343 h 4850"/>
              <a:gd name="T8" fmla="*/ 314936225 w 4250"/>
              <a:gd name="T9" fmla="*/ 609864343 h 4850"/>
              <a:gd name="T10" fmla="*/ 176776604 w 4250"/>
              <a:gd name="T11" fmla="*/ 748252577 h 4850"/>
              <a:gd name="T12" fmla="*/ 92003656 w 4250"/>
              <a:gd name="T13" fmla="*/ 748252577 h 4850"/>
              <a:gd name="T14" fmla="*/ 92003656 w 4250"/>
              <a:gd name="T15" fmla="*/ 570986239 h 4850"/>
              <a:gd name="T16" fmla="*/ 292781299 w 4250"/>
              <a:gd name="T17" fmla="*/ 369652092 h 4850"/>
              <a:gd name="T18" fmla="*/ 360938053 w 4250"/>
              <a:gd name="T19" fmla="*/ 369652092 h 4850"/>
              <a:gd name="T20" fmla="*/ 561715696 w 4250"/>
              <a:gd name="T21" fmla="*/ 570986239 h 4850"/>
              <a:gd name="T22" fmla="*/ 314936225 w 4250"/>
              <a:gd name="T23" fmla="*/ 425038494 h 4850"/>
              <a:gd name="T24" fmla="*/ 147236834 w 4250"/>
              <a:gd name="T25" fmla="*/ 593202467 h 4850"/>
              <a:gd name="T26" fmla="*/ 147236834 w 4250"/>
              <a:gd name="T27" fmla="*/ 692866568 h 4850"/>
              <a:gd name="T28" fmla="*/ 154621678 w 4250"/>
              <a:gd name="T29" fmla="*/ 692866568 h 4850"/>
              <a:gd name="T30" fmla="*/ 292781299 w 4250"/>
              <a:gd name="T31" fmla="*/ 554323970 h 4850"/>
              <a:gd name="T32" fmla="*/ 360938053 w 4250"/>
              <a:gd name="T33" fmla="*/ 554323970 h 4850"/>
              <a:gd name="T34" fmla="*/ 499097674 w 4250"/>
              <a:gd name="T35" fmla="*/ 692866568 h 4850"/>
              <a:gd name="T36" fmla="*/ 506482518 w 4250"/>
              <a:gd name="T37" fmla="*/ 692866568 h 4850"/>
              <a:gd name="T38" fmla="*/ 506482518 w 4250"/>
              <a:gd name="T39" fmla="*/ 593202467 h 4850"/>
              <a:gd name="T40" fmla="*/ 338783519 w 4250"/>
              <a:gd name="T41" fmla="*/ 425038494 h 4850"/>
              <a:gd name="T42" fmla="*/ 314936225 w 4250"/>
              <a:gd name="T43" fmla="*/ 425038494 h 4850"/>
              <a:gd name="T44" fmla="*/ 653873489 w 4250"/>
              <a:gd name="T45" fmla="*/ 293901436 h 4850"/>
              <a:gd name="T46" fmla="*/ 653873489 w 4250"/>
              <a:gd name="T47" fmla="*/ 471322138 h 4850"/>
              <a:gd name="T48" fmla="*/ 569100540 w 4250"/>
              <a:gd name="T49" fmla="*/ 471322138 h 4850"/>
              <a:gd name="T50" fmla="*/ 338783519 w 4250"/>
              <a:gd name="T51" fmla="*/ 240366615 h 4850"/>
              <a:gd name="T52" fmla="*/ 314936225 w 4250"/>
              <a:gd name="T53" fmla="*/ 240366615 h 4850"/>
              <a:gd name="T54" fmla="*/ 84618811 w 4250"/>
              <a:gd name="T55" fmla="*/ 471322138 h 4850"/>
              <a:gd name="T56" fmla="*/ 0 w 4250"/>
              <a:gd name="T57" fmla="*/ 471322138 h 4850"/>
              <a:gd name="T58" fmla="*/ 0 w 4250"/>
              <a:gd name="T59" fmla="*/ 293901436 h 4850"/>
              <a:gd name="T60" fmla="*/ 292781299 w 4250"/>
              <a:gd name="T61" fmla="*/ 0 h 4850"/>
              <a:gd name="T62" fmla="*/ 360938053 w 4250"/>
              <a:gd name="T63" fmla="*/ 0 h 4850"/>
              <a:gd name="T64" fmla="*/ 653873489 w 4250"/>
              <a:gd name="T65" fmla="*/ 293901436 h 4850"/>
              <a:gd name="T66" fmla="*/ 314936225 w 4250"/>
              <a:gd name="T67" fmla="*/ 55540373 h 4850"/>
              <a:gd name="T68" fmla="*/ 55233178 w 4250"/>
              <a:gd name="T69" fmla="*/ 315963300 h 4850"/>
              <a:gd name="T70" fmla="*/ 55233178 w 4250"/>
              <a:gd name="T71" fmla="*/ 415935736 h 4850"/>
              <a:gd name="T72" fmla="*/ 62464278 w 4250"/>
              <a:gd name="T73" fmla="*/ 415935736 h 4850"/>
              <a:gd name="T74" fmla="*/ 292781299 w 4250"/>
              <a:gd name="T75" fmla="*/ 184826242 h 4850"/>
              <a:gd name="T76" fmla="*/ 360938053 w 4250"/>
              <a:gd name="T77" fmla="*/ 184826242 h 4850"/>
              <a:gd name="T78" fmla="*/ 591255466 w 4250"/>
              <a:gd name="T79" fmla="*/ 415935736 h 4850"/>
              <a:gd name="T80" fmla="*/ 598640311 w 4250"/>
              <a:gd name="T81" fmla="*/ 415935736 h 4850"/>
              <a:gd name="T82" fmla="*/ 598640311 w 4250"/>
              <a:gd name="T83" fmla="*/ 315963300 h 4850"/>
              <a:gd name="T84" fmla="*/ 338783519 w 4250"/>
              <a:gd name="T85" fmla="*/ 55540373 h 4850"/>
              <a:gd name="T86" fmla="*/ 314936225 w 4250"/>
              <a:gd name="T87" fmla="*/ 55540373 h 485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250" h="4850">
                <a:moveTo>
                  <a:pt x="3651" y="3701"/>
                </a:moveTo>
                <a:lnTo>
                  <a:pt x="3651" y="4850"/>
                </a:lnTo>
                <a:lnTo>
                  <a:pt x="3101" y="4850"/>
                </a:lnTo>
                <a:lnTo>
                  <a:pt x="2202" y="3953"/>
                </a:lnTo>
                <a:lnTo>
                  <a:pt x="2047" y="3953"/>
                </a:lnTo>
                <a:lnTo>
                  <a:pt x="1149" y="4850"/>
                </a:lnTo>
                <a:lnTo>
                  <a:pt x="598" y="4850"/>
                </a:lnTo>
                <a:lnTo>
                  <a:pt x="598" y="3701"/>
                </a:lnTo>
                <a:lnTo>
                  <a:pt x="1903" y="2396"/>
                </a:lnTo>
                <a:lnTo>
                  <a:pt x="2346" y="2396"/>
                </a:lnTo>
                <a:lnTo>
                  <a:pt x="3651" y="3701"/>
                </a:lnTo>
                <a:close/>
                <a:moveTo>
                  <a:pt x="2047" y="2755"/>
                </a:moveTo>
                <a:lnTo>
                  <a:pt x="957" y="3845"/>
                </a:lnTo>
                <a:lnTo>
                  <a:pt x="957" y="4491"/>
                </a:lnTo>
                <a:lnTo>
                  <a:pt x="1005" y="4491"/>
                </a:lnTo>
                <a:lnTo>
                  <a:pt x="1903" y="3593"/>
                </a:lnTo>
                <a:lnTo>
                  <a:pt x="2346" y="3593"/>
                </a:lnTo>
                <a:lnTo>
                  <a:pt x="3244" y="4491"/>
                </a:lnTo>
                <a:lnTo>
                  <a:pt x="3292" y="4491"/>
                </a:lnTo>
                <a:lnTo>
                  <a:pt x="3292" y="3845"/>
                </a:lnTo>
                <a:lnTo>
                  <a:pt x="2202" y="2755"/>
                </a:lnTo>
                <a:lnTo>
                  <a:pt x="2047" y="2755"/>
                </a:lnTo>
                <a:close/>
                <a:moveTo>
                  <a:pt x="4250" y="1905"/>
                </a:moveTo>
                <a:lnTo>
                  <a:pt x="4250" y="3055"/>
                </a:lnTo>
                <a:lnTo>
                  <a:pt x="3699" y="3055"/>
                </a:lnTo>
                <a:lnTo>
                  <a:pt x="2202" y="1558"/>
                </a:lnTo>
                <a:lnTo>
                  <a:pt x="2047" y="1558"/>
                </a:lnTo>
                <a:lnTo>
                  <a:pt x="550" y="3055"/>
                </a:lnTo>
                <a:lnTo>
                  <a:pt x="0" y="3055"/>
                </a:lnTo>
                <a:lnTo>
                  <a:pt x="0" y="1905"/>
                </a:lnTo>
                <a:lnTo>
                  <a:pt x="1903" y="0"/>
                </a:lnTo>
                <a:lnTo>
                  <a:pt x="2346" y="0"/>
                </a:lnTo>
                <a:lnTo>
                  <a:pt x="4250" y="1905"/>
                </a:lnTo>
                <a:close/>
                <a:moveTo>
                  <a:pt x="2047" y="360"/>
                </a:moveTo>
                <a:lnTo>
                  <a:pt x="359" y="2048"/>
                </a:lnTo>
                <a:lnTo>
                  <a:pt x="359" y="2696"/>
                </a:lnTo>
                <a:lnTo>
                  <a:pt x="406" y="2696"/>
                </a:lnTo>
                <a:lnTo>
                  <a:pt x="1903" y="1198"/>
                </a:lnTo>
                <a:lnTo>
                  <a:pt x="2346" y="1198"/>
                </a:lnTo>
                <a:lnTo>
                  <a:pt x="3843" y="2696"/>
                </a:lnTo>
                <a:lnTo>
                  <a:pt x="3891" y="2696"/>
                </a:lnTo>
                <a:lnTo>
                  <a:pt x="3891" y="2048"/>
                </a:lnTo>
                <a:lnTo>
                  <a:pt x="2202" y="360"/>
                </a:lnTo>
                <a:lnTo>
                  <a:pt x="2047" y="360"/>
                </a:lnTo>
                <a:close/>
              </a:path>
            </a:pathLst>
          </a:custGeom>
          <a:solidFill>
            <a:srgbClr val="00A5A9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7" name="文本框 16"/>
          <p:cNvSpPr txBox="1"/>
          <p:nvPr>
            <p:custDataLst>
              <p:tags r:id="rId11"/>
            </p:custDataLst>
          </p:nvPr>
        </p:nvSpPr>
        <p:spPr>
          <a:xfrm>
            <a:off x="1100863" y="2642858"/>
            <a:ext cx="1489937" cy="430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000" b="1">
                <a:solidFill>
                  <a:srgbClr val="00A5B0"/>
                </a:solidFill>
              </a:rPr>
              <a:t>实验分析：</a:t>
            </a:r>
            <a:endParaRPr lang="zh-CN" altLang="en-US" sz="2000" b="1"/>
          </a:p>
        </p:txBody>
      </p: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391175" y="3927328"/>
            <a:ext cx="3597281" cy="1946738"/>
            <a:chOff x="3543953" y="3270639"/>
            <a:chExt cx="3597281" cy="1946738"/>
          </a:xfrm>
        </p:grpSpPr>
        <p:grpSp>
          <p:nvGrpSpPr>
            <p:cNvPr id="19" name="组合 18"/>
            <p:cNvGrpSpPr/>
            <p:nvPr>
              <p:custDataLst>
                <p:tags r:id="rId13"/>
              </p:custDataLst>
            </p:nvPr>
          </p:nvGrpSpPr>
          <p:grpSpPr>
            <a:xfrm>
              <a:off x="3543953" y="3270639"/>
              <a:ext cx="3597281" cy="1946738"/>
              <a:chOff x="4601871" y="1898681"/>
              <a:chExt cx="3597281" cy="1946738"/>
            </a:xfrm>
          </p:grpSpPr>
          <p:sp>
            <p:nvSpPr>
              <p:cNvPr id="20" name="文本框 1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5669416" y="2664853"/>
                <a:ext cx="6447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2800" b="1">
                    <a:ea typeface="黑体" panose="02010609060101010101" pitchFamily="49" charset="-122"/>
                    <a:cs typeface="Arial" panose="020B0604020202020204" pitchFamily="34" charset="0"/>
                  </a:rPr>
                  <a:t>Cu</a:t>
                </a:r>
                <a:endParaRPr lang="zh-CN" altLang="en-US" sz="2800" b="1" baseline="30000"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6507805" y="2696657"/>
                <a:ext cx="84350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2800" b="1">
                    <a:ea typeface="黑体" panose="02010609060101010101" pitchFamily="49" charset="-122"/>
                    <a:cs typeface="Arial" panose="020B0604020202020204" pitchFamily="34" charset="0"/>
                  </a:rPr>
                  <a:t>NH</a:t>
                </a:r>
                <a:r>
                  <a:rPr lang="en-US" altLang="zh-CN" sz="2800" b="1" baseline="-25000">
                    <a:ea typeface="黑体" panose="02010609060101010101" pitchFamily="49" charset="-122"/>
                    <a:cs typeface="Arial" panose="020B0604020202020204" pitchFamily="34" charset="0"/>
                  </a:rPr>
                  <a:t>3</a:t>
                </a:r>
                <a:endParaRPr lang="zh-CN" altLang="en-US" sz="2800" b="1" baseline="30000"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5734318" y="2003837"/>
                <a:ext cx="84350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2800" b="1">
                    <a:ea typeface="黑体" panose="02010609060101010101" pitchFamily="49" charset="-122"/>
                    <a:cs typeface="Arial" panose="020B0604020202020204" pitchFamily="34" charset="0"/>
                  </a:rPr>
                  <a:t>NH</a:t>
                </a:r>
                <a:r>
                  <a:rPr lang="en-US" altLang="zh-CN" sz="2800" b="1" baseline="-25000">
                    <a:ea typeface="黑体" panose="02010609060101010101" pitchFamily="49" charset="-122"/>
                    <a:cs typeface="Arial" panose="020B0604020202020204" pitchFamily="34" charset="0"/>
                  </a:rPr>
                  <a:t>3</a:t>
                </a:r>
                <a:endParaRPr lang="zh-CN" altLang="en-US" sz="2800" b="1" baseline="30000"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文本框 22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4601871" y="2731111"/>
                <a:ext cx="84350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2800" b="1">
                    <a:ea typeface="黑体" panose="02010609060101010101" pitchFamily="49" charset="-122"/>
                    <a:cs typeface="Arial" panose="020B0604020202020204" pitchFamily="34" charset="0"/>
                  </a:rPr>
                  <a:t>H</a:t>
                </a:r>
                <a:r>
                  <a:rPr lang="en-US" altLang="zh-CN" sz="2800" b="1" baseline="-25000">
                    <a:ea typeface="黑体" panose="02010609060101010101" pitchFamily="49" charset="-122"/>
                    <a:cs typeface="Arial" panose="020B0604020202020204" pitchFamily="34" charset="0"/>
                  </a:rPr>
                  <a:t>3</a:t>
                </a:r>
                <a:r>
                  <a:rPr lang="en-US" altLang="zh-CN" sz="2800" b="1">
                    <a:ea typeface="黑体" panose="02010609060101010101" pitchFamily="49" charset="-122"/>
                    <a:cs typeface="Arial" panose="020B0604020202020204" pitchFamily="34" charset="0"/>
                  </a:rPr>
                  <a:t>N</a:t>
                </a:r>
                <a:endParaRPr lang="zh-CN" altLang="en-US" sz="2800" b="1" baseline="30000"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  <p:cxnSp>
            <p:nvCxnSpPr>
              <p:cNvPr id="24" name="直接连接符 23"/>
              <p:cNvCxnSpPr/>
              <p:nvPr>
                <p:custDataLst>
                  <p:tags r:id="rId18"/>
                </p:custDataLst>
              </p:nvPr>
            </p:nvCxnSpPr>
            <p:spPr>
              <a:xfrm flipH="1">
                <a:off x="5925034" y="2456349"/>
                <a:ext cx="0" cy="295965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/>
              <p:nvPr>
                <p:custDataLst>
                  <p:tags r:id="rId19"/>
                </p:custDataLst>
              </p:nvPr>
            </p:nvCxnSpPr>
            <p:spPr>
              <a:xfrm>
                <a:off x="6139710" y="2976736"/>
                <a:ext cx="387772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6" name="文本框 25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5750944" y="3322199"/>
                <a:ext cx="84350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2800" b="1">
                    <a:ea typeface="黑体" panose="02010609060101010101" pitchFamily="49" charset="-122"/>
                    <a:cs typeface="Arial" panose="020B0604020202020204" pitchFamily="34" charset="0"/>
                  </a:rPr>
                  <a:t>NH</a:t>
                </a:r>
                <a:r>
                  <a:rPr lang="en-US" altLang="zh-CN" sz="2800" b="1" baseline="-25000">
                    <a:ea typeface="黑体" panose="02010609060101010101" pitchFamily="49" charset="-122"/>
                    <a:cs typeface="Arial" panose="020B0604020202020204" pitchFamily="34" charset="0"/>
                  </a:rPr>
                  <a:t>3</a:t>
                </a:r>
                <a:endParaRPr lang="zh-CN" altLang="en-US" sz="2800" b="1" baseline="-25000"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  <p:cxnSp>
            <p:nvCxnSpPr>
              <p:cNvPr id="27" name="直接连接符 26"/>
              <p:cNvCxnSpPr/>
              <p:nvPr>
                <p:custDataLst>
                  <p:tags r:id="rId21"/>
                </p:custDataLst>
              </p:nvPr>
            </p:nvCxnSpPr>
            <p:spPr>
              <a:xfrm flipH="1">
                <a:off x="5925034" y="3121646"/>
                <a:ext cx="0" cy="295965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8" name="左中括号 27"/>
              <p:cNvSpPr/>
              <p:nvPr>
                <p:custDataLst>
                  <p:tags r:id="rId22"/>
                </p:custDataLst>
              </p:nvPr>
            </p:nvSpPr>
            <p:spPr>
              <a:xfrm>
                <a:off x="4602973" y="2198322"/>
                <a:ext cx="406400" cy="1579418"/>
              </a:xfrm>
              <a:prstGeom prst="leftBracket">
                <a:avLst>
                  <a:gd name="adj" fmla="val 0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b="1">
                  <a:ea typeface="黑体" panose="02010609060101010101" pitchFamily="49" charset="-122"/>
                </a:endParaRPr>
              </a:p>
            </p:txBody>
          </p:sp>
          <p:sp>
            <p:nvSpPr>
              <p:cNvPr id="29" name="左中括号 28"/>
              <p:cNvSpPr/>
              <p:nvPr>
                <p:custDataLst>
                  <p:tags r:id="rId23"/>
                </p:custDataLst>
              </p:nvPr>
            </p:nvSpPr>
            <p:spPr>
              <a:xfrm rot="10800000">
                <a:off x="6882334" y="2191395"/>
                <a:ext cx="406400" cy="1579418"/>
              </a:xfrm>
              <a:prstGeom prst="leftBracket">
                <a:avLst>
                  <a:gd name="adj" fmla="val 0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b="1">
                  <a:ea typeface="黑体" panose="02010609060101010101" pitchFamily="49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7262341" y="1898681"/>
                <a:ext cx="56618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2800" b="1">
                    <a:ea typeface="黑体" panose="02010609060101010101" pitchFamily="49" charset="-122"/>
                    <a:cs typeface="Arial" panose="020B0604020202020204" pitchFamily="34" charset="0"/>
                  </a:rPr>
                  <a:t>2+</a:t>
                </a:r>
                <a:endParaRPr lang="zh-CN" altLang="en-US" sz="2800" b="1"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  <p:cxnSp>
            <p:nvCxnSpPr>
              <p:cNvPr id="31" name="直接连接符 30"/>
              <p:cNvCxnSpPr/>
              <p:nvPr>
                <p:custDataLst>
                  <p:tags r:id="rId25"/>
                </p:custDataLst>
              </p:nvPr>
            </p:nvCxnSpPr>
            <p:spPr>
              <a:xfrm>
                <a:off x="5339988" y="2982120"/>
                <a:ext cx="387772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2" name="文本框 31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7814110" y="2824458"/>
                <a:ext cx="385042" cy="379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2800" b="1" baseline="30000">
                    <a:ea typeface="黑体" panose="02010609060101010101" pitchFamily="49" charset="-122"/>
                    <a:cs typeface="Arial" panose="020B0604020202020204" pitchFamily="34" charset="0"/>
                  </a:rPr>
                  <a:t>2-</a:t>
                </a:r>
                <a:endParaRPr lang="zh-CN" altLang="en-US" sz="2800" b="1" baseline="30000"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文本框 32"/>
            <p:cNvSpPr txBox="1"/>
            <p:nvPr>
              <p:custDataLst>
                <p:tags r:id="rId27"/>
              </p:custDataLst>
            </p:nvPr>
          </p:nvSpPr>
          <p:spPr>
            <a:xfrm>
              <a:off x="6239953" y="4121025"/>
              <a:ext cx="7841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>
                  <a:ea typeface="黑体" panose="02010609060101010101" pitchFamily="49" charset="-122"/>
                  <a:cs typeface="Arial" panose="020B0604020202020204" pitchFamily="34" charset="0"/>
                </a:rPr>
                <a:t>SO</a:t>
              </a:r>
              <a:r>
                <a:rPr lang="en-US" altLang="zh-CN" sz="2800" b="1" baseline="-25000">
                  <a:ea typeface="黑体" panose="02010609060101010101" pitchFamily="49" charset="-122"/>
                  <a:cs typeface="Arial" panose="020B0604020202020204" pitchFamily="34" charset="0"/>
                </a:rPr>
                <a:t>4</a:t>
              </a:r>
              <a:endParaRPr lang="zh-CN" altLang="en-US" sz="2800" b="1" baseline="30000"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</p:grpSp>
      <p:sp>
        <p:nvSpPr>
          <p:cNvPr id="34" name="文本框 33"/>
          <p:cNvSpPr txBox="1"/>
          <p:nvPr>
            <p:custDataLst>
              <p:tags r:id="rId28"/>
            </p:custDataLst>
          </p:nvPr>
        </p:nvSpPr>
        <p:spPr>
          <a:xfrm>
            <a:off x="5099636" y="6066356"/>
            <a:ext cx="16161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>
                <a:solidFill>
                  <a:srgbClr val="00A5B0"/>
                </a:solidFill>
              </a:rPr>
              <a:t>硫酸四氨合铜</a:t>
            </a:r>
            <a:endParaRPr lang="zh-CN" altLang="en-US" b="1">
              <a:solidFill>
                <a:srgbClr val="00A5B0"/>
              </a:solidFill>
            </a:endParaRPr>
          </a:p>
        </p:txBody>
      </p:sp>
      <p:sp>
        <p:nvSpPr>
          <p:cNvPr id="35" name="矩形 34"/>
          <p:cNvSpPr/>
          <p:nvPr>
            <p:custDataLst>
              <p:tags r:id="rId29"/>
            </p:custDataLst>
          </p:nvPr>
        </p:nvSpPr>
        <p:spPr>
          <a:xfrm>
            <a:off x="3801979" y="3783844"/>
            <a:ext cx="4470385" cy="2679803"/>
          </a:xfrm>
          <a:prstGeom prst="rect">
            <a:avLst/>
          </a:prstGeom>
          <a:noFill/>
          <a:ln w="19050">
            <a:solidFill>
              <a:srgbClr val="00A5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6" name="直接连接符 35"/>
          <p:cNvCxnSpPr/>
          <p:nvPr>
            <p:custDataLst>
              <p:tags r:id="rId30"/>
            </p:custDataLst>
          </p:nvPr>
        </p:nvCxnSpPr>
        <p:spPr>
          <a:xfrm>
            <a:off x="3801979" y="6024665"/>
            <a:ext cx="4470385" cy="0"/>
          </a:xfrm>
          <a:prstGeom prst="line">
            <a:avLst/>
          </a:prstGeom>
          <a:ln w="19050">
            <a:solidFill>
              <a:srgbClr val="00A5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文本框 128"/>
          <p:cNvSpPr txBox="1"/>
          <p:nvPr>
            <p:custDataLst>
              <p:tags r:id="rId31"/>
            </p:custDataLst>
          </p:nvPr>
        </p:nvSpPr>
        <p:spPr>
          <a:xfrm>
            <a:off x="924409" y="5076736"/>
            <a:ext cx="2377723" cy="799514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zh-CN" altLang="en-US" sz="2000" b="1"/>
              <a:t>中心离子：</a:t>
            </a:r>
            <a:r>
              <a:rPr lang="en-US" altLang="zh-CN" sz="2000" b="1"/>
              <a:t>Cu</a:t>
            </a:r>
            <a:r>
              <a:rPr lang="en-US" altLang="zh-CN" sz="2000" b="1" baseline="30000"/>
              <a:t>2+ </a:t>
            </a:r>
            <a:endParaRPr lang="en-US" altLang="zh-CN" sz="2000" b="1" baseline="30000"/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zh-CN" altLang="en-US" sz="2000" b="1"/>
              <a:t>配位数：</a:t>
            </a:r>
            <a:r>
              <a:rPr lang="en-US" altLang="zh-CN" sz="2000" b="1"/>
              <a:t>4</a:t>
            </a:r>
            <a:endParaRPr lang="zh-CN" altLang="en-US" sz="2000" b="1"/>
          </a:p>
        </p:txBody>
      </p:sp>
      <p:sp>
        <p:nvSpPr>
          <p:cNvPr id="132" name="文本框 131"/>
          <p:cNvSpPr txBox="1"/>
          <p:nvPr>
            <p:custDataLst>
              <p:tags r:id="rId32"/>
            </p:custDataLst>
          </p:nvPr>
        </p:nvSpPr>
        <p:spPr>
          <a:xfrm>
            <a:off x="8581847" y="5076736"/>
            <a:ext cx="3021419" cy="799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en-US" altLang="zh-CN" sz="2000" b="1"/>
              <a:t>NH</a:t>
            </a:r>
            <a:r>
              <a:rPr lang="en-US" altLang="zh-CN" sz="2000" b="1" baseline="-25000"/>
              <a:t>3</a:t>
            </a:r>
            <a:r>
              <a:rPr lang="zh-CN" altLang="en-US" sz="2000" b="1"/>
              <a:t>的</a:t>
            </a:r>
            <a:r>
              <a:rPr lang="en-US" altLang="zh-CN" sz="2000" b="1"/>
              <a:t>N</a:t>
            </a:r>
            <a:r>
              <a:rPr lang="zh-CN" altLang="en-US" sz="2000" b="1"/>
              <a:t>给出孤电子对</a:t>
            </a:r>
            <a:endParaRPr lang="en-US" altLang="zh-CN" sz="2000" b="1"/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en-US" altLang="zh-CN" sz="2000" b="1"/>
              <a:t>Cu</a:t>
            </a:r>
            <a:r>
              <a:rPr lang="en-US" altLang="zh-CN" sz="2000" b="1" baseline="30000"/>
              <a:t>2+</a:t>
            </a:r>
            <a:r>
              <a:rPr lang="zh-CN" altLang="en-US" sz="2000" b="1"/>
              <a:t>接受电子对</a:t>
            </a:r>
            <a:endParaRPr lang="zh-CN" altLang="en-US" sz="2000" b="1"/>
          </a:p>
        </p:txBody>
      </p:sp>
      <p:grpSp>
        <p:nvGrpSpPr>
          <p:cNvPr id="135" name="组合 134"/>
          <p:cNvGrpSpPr/>
          <p:nvPr>
            <p:custDataLst>
              <p:tags r:id="rId33"/>
            </p:custDataLst>
          </p:nvPr>
        </p:nvGrpSpPr>
        <p:grpSpPr>
          <a:xfrm>
            <a:off x="1658440" y="2803495"/>
            <a:ext cx="2533707" cy="2127868"/>
            <a:chOff x="1658440" y="2803495"/>
            <a:chExt cx="2533707" cy="2127868"/>
          </a:xfrm>
        </p:grpSpPr>
        <p:grpSp>
          <p:nvGrpSpPr>
            <p:cNvPr id="127" name="组合 126"/>
            <p:cNvGrpSpPr/>
            <p:nvPr>
              <p:custDataLst>
                <p:tags r:id="rId34"/>
              </p:custDataLst>
            </p:nvPr>
          </p:nvGrpSpPr>
          <p:grpSpPr>
            <a:xfrm>
              <a:off x="2210775" y="2803495"/>
              <a:ext cx="1981372" cy="1981372"/>
              <a:chOff x="2210775" y="2808996"/>
              <a:chExt cx="1981372" cy="1981372"/>
            </a:xfrm>
          </p:grpSpPr>
          <p:pic>
            <p:nvPicPr>
              <p:cNvPr id="113" name="图片 112"/>
              <p:cNvPicPr>
                <a:picLocks noChangeAspect="1"/>
              </p:cNvPicPr>
              <p:nvPr>
                <p:custDataLst>
                  <p:tags r:id="rId35"/>
                </p:custDataLst>
              </p:nvPr>
            </p:nvPicPr>
            <p:blipFill>
              <a:blip r:embed="rId36"/>
              <a:stretch>
                <a:fillRect/>
              </a:stretch>
            </p:blipFill>
            <p:spPr>
              <a:xfrm>
                <a:off x="2210775" y="2808996"/>
                <a:ext cx="1981372" cy="1981372"/>
              </a:xfrm>
              <a:prstGeom prst="rect">
                <a:avLst/>
              </a:prstGeom>
            </p:spPr>
          </p:pic>
          <p:cxnSp>
            <p:nvCxnSpPr>
              <p:cNvPr id="120" name="直接连接符 119"/>
              <p:cNvCxnSpPr/>
              <p:nvPr>
                <p:custDataLst>
                  <p:tags r:id="rId37"/>
                </p:custDataLst>
              </p:nvPr>
            </p:nvCxnSpPr>
            <p:spPr>
              <a:xfrm>
                <a:off x="2431256" y="4386358"/>
                <a:ext cx="1550194" cy="0"/>
              </a:xfrm>
              <a:prstGeom prst="line">
                <a:avLst/>
              </a:prstGeom>
              <a:ln w="19050">
                <a:solidFill>
                  <a:srgbClr val="00A5B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文本框 122"/>
              <p:cNvSpPr txBox="1"/>
              <p:nvPr>
                <p:custDataLst>
                  <p:tags r:id="rId38"/>
                </p:custDataLst>
              </p:nvPr>
            </p:nvSpPr>
            <p:spPr>
              <a:xfrm>
                <a:off x="2603187" y="4354310"/>
                <a:ext cx="119282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l-PL" altLang="zh-CN" sz="1400" b="1">
                    <a:solidFill>
                      <a:srgbClr val="00A5B0"/>
                    </a:solidFill>
                  </a:rPr>
                  <a:t>[Cu(NH</a:t>
                </a:r>
                <a:r>
                  <a:rPr lang="en-US" altLang="zh-CN" sz="1400" b="1" baseline="-25000">
                    <a:solidFill>
                      <a:srgbClr val="00A5B0"/>
                    </a:solidFill>
                  </a:rPr>
                  <a:t>3</a:t>
                </a:r>
                <a:r>
                  <a:rPr lang="pl-PL" altLang="zh-CN" sz="1400" b="1">
                    <a:solidFill>
                      <a:srgbClr val="00A5B0"/>
                    </a:solidFill>
                  </a:rPr>
                  <a:t>)</a:t>
                </a:r>
                <a:r>
                  <a:rPr lang="en-US" altLang="zh-CN" sz="1400" b="1" baseline="-25000">
                    <a:solidFill>
                      <a:srgbClr val="00A5B0"/>
                    </a:solidFill>
                  </a:rPr>
                  <a:t>4</a:t>
                </a:r>
                <a:r>
                  <a:rPr lang="pl-PL" altLang="zh-CN" sz="1400" b="1">
                    <a:solidFill>
                      <a:srgbClr val="00A5B0"/>
                    </a:solidFill>
                  </a:rPr>
                  <a:t>]</a:t>
                </a:r>
                <a:r>
                  <a:rPr lang="pl-PL" altLang="zh-CN" sz="1400" b="1" baseline="30000">
                    <a:solidFill>
                      <a:srgbClr val="00A5B0"/>
                    </a:solidFill>
                  </a:rPr>
                  <a:t>2+</a:t>
                </a:r>
                <a:endParaRPr lang="zh-CN" altLang="en-US" sz="1400" b="1" baseline="30000">
                  <a:solidFill>
                    <a:srgbClr val="00A5B0"/>
                  </a:solidFill>
                </a:endParaRPr>
              </a:p>
            </p:txBody>
          </p:sp>
        </p:grpSp>
        <p:sp>
          <p:nvSpPr>
            <p:cNvPr id="133" name="upward-arrow_74329"/>
            <p:cNvSpPr/>
            <p:nvPr>
              <p:custDataLst>
                <p:tags r:id="rId39"/>
              </p:custDataLst>
            </p:nvPr>
          </p:nvSpPr>
          <p:spPr>
            <a:xfrm rot="12326735">
              <a:off x="1658440" y="4321678"/>
              <a:ext cx="482216" cy="609685"/>
            </a:xfrm>
            <a:custGeom>
              <a:avLst/>
              <a:gdLst>
                <a:gd name="T0" fmla="*/ 2234 w 3560"/>
                <a:gd name="T1" fmla="*/ 0 h 4508"/>
                <a:gd name="T2" fmla="*/ 908 w 3560"/>
                <a:gd name="T3" fmla="*/ 1744 h 4508"/>
                <a:gd name="T4" fmla="*/ 1605 w 3560"/>
                <a:gd name="T5" fmla="*/ 1744 h 4508"/>
                <a:gd name="T6" fmla="*/ 0 w 3560"/>
                <a:gd name="T7" fmla="*/ 4504 h 4508"/>
                <a:gd name="T8" fmla="*/ 2853 w 3560"/>
                <a:gd name="T9" fmla="*/ 1744 h 4508"/>
                <a:gd name="T10" fmla="*/ 3560 w 3560"/>
                <a:gd name="T11" fmla="*/ 1744 h 4508"/>
                <a:gd name="T12" fmla="*/ 2234 w 3560"/>
                <a:gd name="T13" fmla="*/ 0 h 4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60" h="4508">
                  <a:moveTo>
                    <a:pt x="2234" y="0"/>
                  </a:moveTo>
                  <a:lnTo>
                    <a:pt x="908" y="1744"/>
                  </a:lnTo>
                  <a:lnTo>
                    <a:pt x="1605" y="1744"/>
                  </a:lnTo>
                  <a:cubicBezTo>
                    <a:pt x="1720" y="2943"/>
                    <a:pt x="1261" y="4094"/>
                    <a:pt x="0" y="4504"/>
                  </a:cubicBezTo>
                  <a:cubicBezTo>
                    <a:pt x="1622" y="4508"/>
                    <a:pt x="2541" y="3172"/>
                    <a:pt x="2853" y="1744"/>
                  </a:cubicBezTo>
                  <a:lnTo>
                    <a:pt x="3560" y="1744"/>
                  </a:lnTo>
                  <a:lnTo>
                    <a:pt x="2234" y="0"/>
                  </a:lnTo>
                  <a:close/>
                </a:path>
              </a:pathLst>
            </a:custGeom>
            <a:solidFill>
              <a:srgbClr val="00A5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6" name="组合 135"/>
          <p:cNvGrpSpPr/>
          <p:nvPr>
            <p:custDataLst>
              <p:tags r:id="rId40"/>
            </p:custDataLst>
          </p:nvPr>
        </p:nvGrpSpPr>
        <p:grpSpPr>
          <a:xfrm>
            <a:off x="7763896" y="2803495"/>
            <a:ext cx="2654400" cy="2127868"/>
            <a:chOff x="7763896" y="2803495"/>
            <a:chExt cx="2654400" cy="2127868"/>
          </a:xfrm>
        </p:grpSpPr>
        <p:grpSp>
          <p:nvGrpSpPr>
            <p:cNvPr id="119" name="组合 118"/>
            <p:cNvGrpSpPr/>
            <p:nvPr>
              <p:custDataLst>
                <p:tags r:id="rId41"/>
              </p:custDataLst>
            </p:nvPr>
          </p:nvGrpSpPr>
          <p:grpSpPr>
            <a:xfrm>
              <a:off x="7763896" y="2803495"/>
              <a:ext cx="1981372" cy="1981372"/>
              <a:chOff x="7763896" y="2808996"/>
              <a:chExt cx="1981372" cy="1981372"/>
            </a:xfrm>
          </p:grpSpPr>
          <p:sp>
            <p:nvSpPr>
              <p:cNvPr id="114" name="椭圆 113"/>
              <p:cNvSpPr/>
              <p:nvPr>
                <p:custDataLst>
                  <p:tags r:id="rId42"/>
                </p:custDataLst>
              </p:nvPr>
            </p:nvSpPr>
            <p:spPr>
              <a:xfrm>
                <a:off x="7763896" y="2808996"/>
                <a:ext cx="1981372" cy="1981372"/>
              </a:xfrm>
              <a:prstGeom prst="ellipse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00A5B0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07" name="组合 106"/>
              <p:cNvGrpSpPr/>
              <p:nvPr>
                <p:custDataLst>
                  <p:tags r:id="rId43"/>
                </p:custDataLst>
              </p:nvPr>
            </p:nvGrpSpPr>
            <p:grpSpPr>
              <a:xfrm>
                <a:off x="8049199" y="2901706"/>
                <a:ext cx="1410767" cy="1466374"/>
                <a:chOff x="8553840" y="3949797"/>
                <a:chExt cx="1410767" cy="1466374"/>
              </a:xfrm>
            </p:grpSpPr>
            <p:sp>
              <p:nvSpPr>
                <p:cNvPr id="44" name="任意多边形: 形状 43"/>
                <p:cNvSpPr/>
                <p:nvPr>
                  <p:custDataLst>
                    <p:tags r:id="rId44"/>
                  </p:custDataLst>
                </p:nvPr>
              </p:nvSpPr>
              <p:spPr>
                <a:xfrm>
                  <a:off x="9022148" y="3949797"/>
                  <a:ext cx="378796" cy="585332"/>
                </a:xfrm>
                <a:custGeom>
                  <a:avLst/>
                  <a:gdLst>
                    <a:gd name="connsiteX0" fmla="*/ 271706 w 544559"/>
                    <a:gd name="connsiteY0" fmla="*/ 0 h 841474"/>
                    <a:gd name="connsiteX1" fmla="*/ 540766 w 544559"/>
                    <a:gd name="connsiteY1" fmla="*/ 234534 h 841474"/>
                    <a:gd name="connsiteX2" fmla="*/ 540571 w 544559"/>
                    <a:gd name="connsiteY2" fmla="*/ 235656 h 841474"/>
                    <a:gd name="connsiteX3" fmla="*/ 544223 w 544559"/>
                    <a:gd name="connsiteY3" fmla="*/ 281700 h 841474"/>
                    <a:gd name="connsiteX4" fmla="*/ 513405 w 544559"/>
                    <a:gd name="connsiteY4" fmla="*/ 521480 h 841474"/>
                    <a:gd name="connsiteX5" fmla="*/ 448452 w 544559"/>
                    <a:gd name="connsiteY5" fmla="*/ 682588 h 841474"/>
                    <a:gd name="connsiteX6" fmla="*/ 443342 w 544559"/>
                    <a:gd name="connsiteY6" fmla="*/ 691182 h 841474"/>
                    <a:gd name="connsiteX7" fmla="*/ 429485 w 544559"/>
                    <a:gd name="connsiteY7" fmla="*/ 721908 h 841474"/>
                    <a:gd name="connsiteX8" fmla="*/ 271706 w 544559"/>
                    <a:gd name="connsiteY8" fmla="*/ 841474 h 841474"/>
                    <a:gd name="connsiteX9" fmla="*/ 113927 w 544559"/>
                    <a:gd name="connsiteY9" fmla="*/ 721908 h 841474"/>
                    <a:gd name="connsiteX10" fmla="*/ 103003 w 544559"/>
                    <a:gd name="connsiteY10" fmla="*/ 697686 h 841474"/>
                    <a:gd name="connsiteX11" fmla="*/ 94173 w 544559"/>
                    <a:gd name="connsiteY11" fmla="*/ 682836 h 841474"/>
                    <a:gd name="connsiteX12" fmla="*/ 26838 w 544559"/>
                    <a:gd name="connsiteY12" fmla="*/ 490771 h 841474"/>
                    <a:gd name="connsiteX13" fmla="*/ 2336 w 544559"/>
                    <a:gd name="connsiteY13" fmla="*/ 232349 h 841474"/>
                    <a:gd name="connsiteX14" fmla="*/ 4138 w 544559"/>
                    <a:gd name="connsiteY14" fmla="*/ 221637 h 841474"/>
                    <a:gd name="connsiteX15" fmla="*/ 8112 w 544559"/>
                    <a:gd name="connsiteY15" fmla="*/ 187267 h 841474"/>
                    <a:gd name="connsiteX16" fmla="*/ 271706 w 544559"/>
                    <a:gd name="connsiteY16" fmla="*/ 0 h 841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544559" h="841474">
                      <a:moveTo>
                        <a:pt x="271706" y="0"/>
                      </a:moveTo>
                      <a:cubicBezTo>
                        <a:pt x="420304" y="0"/>
                        <a:pt x="540766" y="105004"/>
                        <a:pt x="540766" y="234534"/>
                      </a:cubicBezTo>
                      <a:lnTo>
                        <a:pt x="540571" y="235656"/>
                      </a:lnTo>
                      <a:lnTo>
                        <a:pt x="544223" y="281700"/>
                      </a:lnTo>
                      <a:cubicBezTo>
                        <a:pt x="547491" y="351870"/>
                        <a:pt x="526174" y="468028"/>
                        <a:pt x="513405" y="521480"/>
                      </a:cubicBezTo>
                      <a:cubicBezTo>
                        <a:pt x="500636" y="574932"/>
                        <a:pt x="483645" y="619129"/>
                        <a:pt x="448452" y="682588"/>
                      </a:cubicBezTo>
                      <a:lnTo>
                        <a:pt x="443342" y="691182"/>
                      </a:lnTo>
                      <a:lnTo>
                        <a:pt x="429485" y="721908"/>
                      </a:lnTo>
                      <a:cubicBezTo>
                        <a:pt x="389106" y="795782"/>
                        <a:pt x="333323" y="841474"/>
                        <a:pt x="271706" y="841474"/>
                      </a:cubicBezTo>
                      <a:cubicBezTo>
                        <a:pt x="210090" y="841474"/>
                        <a:pt x="154306" y="795782"/>
                        <a:pt x="113927" y="721908"/>
                      </a:cubicBezTo>
                      <a:lnTo>
                        <a:pt x="103003" y="697686"/>
                      </a:lnTo>
                      <a:lnTo>
                        <a:pt x="94173" y="682836"/>
                      </a:lnTo>
                      <a:cubicBezTo>
                        <a:pt x="58981" y="619377"/>
                        <a:pt x="41990" y="560892"/>
                        <a:pt x="26838" y="490771"/>
                      </a:cubicBezTo>
                      <a:cubicBezTo>
                        <a:pt x="12329" y="423626"/>
                        <a:pt x="-6683" y="308872"/>
                        <a:pt x="2336" y="232349"/>
                      </a:cubicBezTo>
                      <a:lnTo>
                        <a:pt x="4138" y="221637"/>
                      </a:lnTo>
                      <a:lnTo>
                        <a:pt x="8112" y="187267"/>
                      </a:lnTo>
                      <a:cubicBezTo>
                        <a:pt x="33201" y="80394"/>
                        <a:pt x="141683" y="0"/>
                        <a:pt x="271706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00A5B0">
                        <a:alpha val="16000"/>
                        <a:lumMod val="0"/>
                        <a:lumOff val="100000"/>
                      </a:srgbClr>
                    </a:gs>
                    <a:gs pos="46000">
                      <a:srgbClr val="00A5B0">
                        <a:alpha val="22000"/>
                      </a:srgbClr>
                    </a:gs>
                    <a:gs pos="100000">
                      <a:srgbClr val="00A5B0"/>
                    </a:gs>
                  </a:gsLst>
                  <a:path path="circle">
                    <a:fillToRect l="50000" t="130000" r="50000" b="-3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1" name="文本框 50"/>
                <p:cNvSpPr txBox="1"/>
                <p:nvPr>
                  <p:custDataLst>
                    <p:tags r:id="rId45"/>
                  </p:custDataLst>
                </p:nvPr>
              </p:nvSpPr>
              <p:spPr>
                <a:xfrm>
                  <a:off x="9046409" y="4459008"/>
                  <a:ext cx="370615" cy="40011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defPPr>
                    <a:defRPr lang="zh-CN"/>
                  </a:defPPr>
                  <a:lvl1pPr algn="ctr">
                    <a:defRPr b="1">
                      <a:solidFill>
                        <a:srgbClr val="00A5B0"/>
                      </a:solidFill>
                    </a:defRPr>
                  </a:lvl1pPr>
                  <a:lvl2pPr>
                    <a:defRPr>
                      <a:solidFill>
                        <a:schemeClr val="tx1"/>
                      </a:solidFill>
                    </a:defRPr>
                  </a:lvl2pPr>
                  <a:lvl3pPr>
                    <a:defRPr>
                      <a:solidFill>
                        <a:schemeClr val="tx1"/>
                      </a:solidFill>
                    </a:defRPr>
                  </a:lvl3pPr>
                  <a:lvl4pPr>
                    <a:defRPr>
                      <a:solidFill>
                        <a:schemeClr val="tx1"/>
                      </a:solidFill>
                    </a:defRPr>
                  </a:lvl4pPr>
                  <a:lvl5pPr>
                    <a:defRPr>
                      <a:solidFill>
                        <a:schemeClr val="tx1"/>
                      </a:solidFill>
                    </a:defRPr>
                  </a:lvl5pPr>
                  <a:lvl6pPr>
                    <a:defRPr>
                      <a:solidFill>
                        <a:schemeClr val="tx1"/>
                      </a:solidFill>
                    </a:defRPr>
                  </a:lvl6pPr>
                  <a:lvl7pPr>
                    <a:defRPr>
                      <a:solidFill>
                        <a:schemeClr val="tx1"/>
                      </a:solidFill>
                    </a:defRPr>
                  </a:lvl7pPr>
                  <a:lvl8pPr>
                    <a:defRPr>
                      <a:solidFill>
                        <a:schemeClr val="tx1"/>
                      </a:solidFill>
                    </a:defRPr>
                  </a:lvl8pPr>
                  <a:lvl9pPr>
                    <a:defRPr>
                      <a:solidFill>
                        <a:schemeClr val="tx1"/>
                      </a:solidFill>
                    </a:defRPr>
                  </a:lvl9pPr>
                </a:lstStyle>
                <a:p>
                  <a:r>
                    <a:rPr lang="en-US" altLang="zh-CN" sz="2000"/>
                    <a:t>N</a:t>
                  </a:r>
                  <a:endParaRPr lang="zh-CN" altLang="en-US" sz="2000" baseline="-25000"/>
                </a:p>
              </p:txBody>
            </p:sp>
            <p:sp>
              <p:nvSpPr>
                <p:cNvPr id="52" name="文本框 51"/>
                <p:cNvSpPr txBox="1"/>
                <p:nvPr>
                  <p:custDataLst>
                    <p:tags r:id="rId46"/>
                  </p:custDataLst>
                </p:nvPr>
              </p:nvSpPr>
              <p:spPr>
                <a:xfrm>
                  <a:off x="8553840" y="5014564"/>
                  <a:ext cx="383439" cy="40011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defPPr>
                    <a:defRPr lang="zh-CN"/>
                  </a:defPPr>
                  <a:lvl1pPr algn="ctr">
                    <a:defRPr b="1">
                      <a:solidFill>
                        <a:srgbClr val="00A5B0"/>
                      </a:solidFill>
                    </a:defRPr>
                  </a:lvl1pPr>
                  <a:lvl2pPr>
                    <a:defRPr>
                      <a:solidFill>
                        <a:schemeClr val="tx1"/>
                      </a:solidFill>
                    </a:defRPr>
                  </a:lvl2pPr>
                  <a:lvl3pPr>
                    <a:defRPr>
                      <a:solidFill>
                        <a:schemeClr val="tx1"/>
                      </a:solidFill>
                    </a:defRPr>
                  </a:lvl3pPr>
                  <a:lvl4pPr>
                    <a:defRPr>
                      <a:solidFill>
                        <a:schemeClr val="tx1"/>
                      </a:solidFill>
                    </a:defRPr>
                  </a:lvl4pPr>
                  <a:lvl5pPr>
                    <a:defRPr>
                      <a:solidFill>
                        <a:schemeClr val="tx1"/>
                      </a:solidFill>
                    </a:defRPr>
                  </a:lvl5pPr>
                  <a:lvl6pPr>
                    <a:defRPr>
                      <a:solidFill>
                        <a:schemeClr val="tx1"/>
                      </a:solidFill>
                    </a:defRPr>
                  </a:lvl6pPr>
                  <a:lvl7pPr>
                    <a:defRPr>
                      <a:solidFill>
                        <a:schemeClr val="tx1"/>
                      </a:solidFill>
                    </a:defRPr>
                  </a:lvl7pPr>
                  <a:lvl8pPr>
                    <a:defRPr>
                      <a:solidFill>
                        <a:schemeClr val="tx1"/>
                      </a:solidFill>
                    </a:defRPr>
                  </a:lvl8pPr>
                  <a:lvl9pPr>
                    <a:defRPr>
                      <a:solidFill>
                        <a:schemeClr val="tx1"/>
                      </a:solidFill>
                    </a:defRPr>
                  </a:lvl9pPr>
                </a:lstStyle>
                <a:p>
                  <a:r>
                    <a:rPr kumimoji="0" lang="en-US" altLang="zh-CN" sz="2000" i="0" u="none" strike="noStrike" kern="1200" cap="none" spc="0" normalizeH="0" baseline="0" noProof="0">
                      <a:ln>
                        <a:noFill/>
                      </a:ln>
                      <a:effectLst/>
                      <a:uLnTx/>
                      <a:uFillTx/>
                      <a:latin typeface="Times New Roman" panose="02020603050405020304"/>
                      <a:ea typeface="微软雅黑" panose="020B0503020204020204" charset="-122"/>
                      <a:cs typeface="+mn-cs"/>
                    </a:rPr>
                    <a:t>H</a:t>
                  </a:r>
                  <a:endParaRPr lang="zh-CN" altLang="en-US" sz="2000" baseline="-25000"/>
                </a:p>
              </p:txBody>
            </p:sp>
            <p:sp>
              <p:nvSpPr>
                <p:cNvPr id="53" name="文本框 52"/>
                <p:cNvSpPr txBox="1"/>
                <p:nvPr>
                  <p:custDataLst>
                    <p:tags r:id="rId47"/>
                  </p:custDataLst>
                </p:nvPr>
              </p:nvSpPr>
              <p:spPr>
                <a:xfrm>
                  <a:off x="9229660" y="5016061"/>
                  <a:ext cx="383439" cy="40011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defPPr>
                    <a:defRPr lang="zh-CN"/>
                  </a:defPPr>
                  <a:lvl1pPr algn="ctr">
                    <a:defRPr b="1">
                      <a:solidFill>
                        <a:srgbClr val="00A5B0"/>
                      </a:solidFill>
                    </a:defRPr>
                  </a:lvl1pPr>
                  <a:lvl2pPr>
                    <a:defRPr>
                      <a:solidFill>
                        <a:schemeClr val="tx1"/>
                      </a:solidFill>
                    </a:defRPr>
                  </a:lvl2pPr>
                  <a:lvl3pPr>
                    <a:defRPr>
                      <a:solidFill>
                        <a:schemeClr val="tx1"/>
                      </a:solidFill>
                    </a:defRPr>
                  </a:lvl3pPr>
                  <a:lvl4pPr>
                    <a:defRPr>
                      <a:solidFill>
                        <a:schemeClr val="tx1"/>
                      </a:solidFill>
                    </a:defRPr>
                  </a:lvl4pPr>
                  <a:lvl5pPr>
                    <a:defRPr>
                      <a:solidFill>
                        <a:schemeClr val="tx1"/>
                      </a:solidFill>
                    </a:defRPr>
                  </a:lvl5pPr>
                  <a:lvl6pPr>
                    <a:defRPr>
                      <a:solidFill>
                        <a:schemeClr val="tx1"/>
                      </a:solidFill>
                    </a:defRPr>
                  </a:lvl6pPr>
                  <a:lvl7pPr>
                    <a:defRPr>
                      <a:solidFill>
                        <a:schemeClr val="tx1"/>
                      </a:solidFill>
                    </a:defRPr>
                  </a:lvl7pPr>
                  <a:lvl8pPr>
                    <a:defRPr>
                      <a:solidFill>
                        <a:schemeClr val="tx1"/>
                      </a:solidFill>
                    </a:defRPr>
                  </a:lvl8pPr>
                  <a:lvl9pPr>
                    <a:defRPr>
                      <a:solidFill>
                        <a:schemeClr val="tx1"/>
                      </a:solidFill>
                    </a:defRPr>
                  </a:lvl9pPr>
                </a:lstStyle>
                <a:p>
                  <a:r>
                    <a:rPr kumimoji="0" lang="en-US" altLang="zh-CN" sz="2000" i="0" u="none" strike="noStrike" kern="1200" cap="none" spc="0" normalizeH="0" baseline="0" noProof="0">
                      <a:ln>
                        <a:noFill/>
                      </a:ln>
                      <a:effectLst/>
                      <a:uLnTx/>
                      <a:uFillTx/>
                      <a:latin typeface="Times New Roman" panose="02020603050405020304"/>
                      <a:ea typeface="微软雅黑" panose="020B0503020204020204" charset="-122"/>
                      <a:cs typeface="+mn-cs"/>
                    </a:rPr>
                    <a:t>H</a:t>
                  </a:r>
                  <a:endParaRPr lang="zh-CN" altLang="en-US" sz="2000" baseline="-25000"/>
                </a:p>
              </p:txBody>
            </p:sp>
            <p:sp>
              <p:nvSpPr>
                <p:cNvPr id="54" name="文本框 53"/>
                <p:cNvSpPr txBox="1"/>
                <p:nvPr>
                  <p:custDataLst>
                    <p:tags r:id="rId48"/>
                  </p:custDataLst>
                </p:nvPr>
              </p:nvSpPr>
              <p:spPr>
                <a:xfrm>
                  <a:off x="9581168" y="4727881"/>
                  <a:ext cx="383439" cy="40011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defPPr>
                    <a:defRPr lang="zh-CN"/>
                  </a:defPPr>
                  <a:lvl1pPr algn="ctr">
                    <a:defRPr b="1">
                      <a:solidFill>
                        <a:srgbClr val="00A5B0"/>
                      </a:solidFill>
                    </a:defRPr>
                  </a:lvl1pPr>
                  <a:lvl2pPr>
                    <a:defRPr>
                      <a:solidFill>
                        <a:schemeClr val="tx1"/>
                      </a:solidFill>
                    </a:defRPr>
                  </a:lvl2pPr>
                  <a:lvl3pPr>
                    <a:defRPr>
                      <a:solidFill>
                        <a:schemeClr val="tx1"/>
                      </a:solidFill>
                    </a:defRPr>
                  </a:lvl3pPr>
                  <a:lvl4pPr>
                    <a:defRPr>
                      <a:solidFill>
                        <a:schemeClr val="tx1"/>
                      </a:solidFill>
                    </a:defRPr>
                  </a:lvl4pPr>
                  <a:lvl5pPr>
                    <a:defRPr>
                      <a:solidFill>
                        <a:schemeClr val="tx1"/>
                      </a:solidFill>
                    </a:defRPr>
                  </a:lvl5pPr>
                  <a:lvl6pPr>
                    <a:defRPr>
                      <a:solidFill>
                        <a:schemeClr val="tx1"/>
                      </a:solidFill>
                    </a:defRPr>
                  </a:lvl6pPr>
                  <a:lvl7pPr>
                    <a:defRPr>
                      <a:solidFill>
                        <a:schemeClr val="tx1"/>
                      </a:solidFill>
                    </a:defRPr>
                  </a:lvl7pPr>
                  <a:lvl8pPr>
                    <a:defRPr>
                      <a:solidFill>
                        <a:schemeClr val="tx1"/>
                      </a:solidFill>
                    </a:defRPr>
                  </a:lvl8pPr>
                  <a:lvl9pPr>
                    <a:defRPr>
                      <a:solidFill>
                        <a:schemeClr val="tx1"/>
                      </a:solidFill>
                    </a:defRPr>
                  </a:lvl9pPr>
                </a:lstStyle>
                <a:p>
                  <a:r>
                    <a:rPr kumimoji="0" lang="en-US" altLang="zh-CN" sz="2000" i="0" u="none" strike="noStrike" kern="1200" cap="none" spc="0" normalizeH="0" baseline="0" noProof="0">
                      <a:ln>
                        <a:noFill/>
                      </a:ln>
                      <a:effectLst/>
                      <a:uLnTx/>
                      <a:uFillTx/>
                      <a:latin typeface="Times New Roman" panose="02020603050405020304"/>
                      <a:ea typeface="微软雅黑" panose="020B0503020204020204" charset="-122"/>
                      <a:cs typeface="+mn-cs"/>
                    </a:rPr>
                    <a:t>H</a:t>
                  </a:r>
                  <a:endParaRPr lang="zh-CN" altLang="en-US" sz="2000" baseline="-25000"/>
                </a:p>
              </p:txBody>
            </p:sp>
            <p:cxnSp>
              <p:nvCxnSpPr>
                <p:cNvPr id="56" name="直接连接符 55"/>
                <p:cNvCxnSpPr/>
                <p:nvPr>
                  <p:custDataLst>
                    <p:tags r:id="rId49"/>
                  </p:custDataLst>
                </p:nvPr>
              </p:nvCxnSpPr>
              <p:spPr>
                <a:xfrm flipV="1">
                  <a:off x="8777559" y="4775455"/>
                  <a:ext cx="370615" cy="317483"/>
                </a:xfrm>
                <a:prstGeom prst="line">
                  <a:avLst/>
                </a:prstGeom>
                <a:ln w="19050">
                  <a:solidFill>
                    <a:srgbClr val="00A5B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等腰三角形 59"/>
                <p:cNvSpPr/>
                <p:nvPr>
                  <p:custDataLst>
                    <p:tags r:id="rId50"/>
                  </p:custDataLst>
                </p:nvPr>
              </p:nvSpPr>
              <p:spPr>
                <a:xfrm rot="20024470">
                  <a:off x="9299661" y="4761734"/>
                  <a:ext cx="92185" cy="337939"/>
                </a:xfrm>
                <a:prstGeom prst="triangle">
                  <a:avLst/>
                </a:prstGeom>
                <a:solidFill>
                  <a:srgbClr val="00A5B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106" name="组合 105"/>
                <p:cNvGrpSpPr/>
                <p:nvPr>
                  <p:custDataLst>
                    <p:tags r:id="rId51"/>
                  </p:custDataLst>
                </p:nvPr>
              </p:nvGrpSpPr>
              <p:grpSpPr>
                <a:xfrm rot="20134724">
                  <a:off x="9420363" y="4654007"/>
                  <a:ext cx="177562" cy="337939"/>
                  <a:chOff x="10431257" y="4723217"/>
                  <a:chExt cx="177562" cy="337939"/>
                </a:xfrm>
              </p:grpSpPr>
              <p:sp>
                <p:nvSpPr>
                  <p:cNvPr id="63" name="等腰三角形 62"/>
                  <p:cNvSpPr/>
                  <p:nvPr>
                    <p:custDataLst>
                      <p:tags r:id="rId52"/>
                    </p:custDataLst>
                  </p:nvPr>
                </p:nvSpPr>
                <p:spPr>
                  <a:xfrm rot="20024470">
                    <a:off x="10459799" y="4723217"/>
                    <a:ext cx="92185" cy="337939"/>
                  </a:xfrm>
                  <a:prstGeom prst="triangle">
                    <a:avLst/>
                  </a:prstGeom>
                  <a:solidFill>
                    <a:srgbClr val="00A5B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61" name="直接连接符 60"/>
                  <p:cNvCxnSpPr/>
                  <p:nvPr>
                    <p:custDataLst>
                      <p:tags r:id="rId53"/>
                    </p:custDataLst>
                  </p:nvPr>
                </p:nvCxnSpPr>
                <p:spPr>
                  <a:xfrm flipV="1">
                    <a:off x="10431257" y="4775455"/>
                    <a:ext cx="33050" cy="28312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直接连接符 63"/>
                  <p:cNvCxnSpPr/>
                  <p:nvPr>
                    <p:custDataLst>
                      <p:tags r:id="rId54"/>
                    </p:custDataLst>
                  </p:nvPr>
                </p:nvCxnSpPr>
                <p:spPr>
                  <a:xfrm flipV="1">
                    <a:off x="10447279" y="4806850"/>
                    <a:ext cx="33050" cy="28312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直接连接符 67"/>
                  <p:cNvCxnSpPr/>
                  <p:nvPr>
                    <p:custDataLst>
                      <p:tags r:id="rId55"/>
                    </p:custDataLst>
                  </p:nvPr>
                </p:nvCxnSpPr>
                <p:spPr>
                  <a:xfrm flipV="1">
                    <a:off x="10463301" y="4818252"/>
                    <a:ext cx="56389" cy="48305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直接连接符 71"/>
                  <p:cNvCxnSpPr/>
                  <p:nvPr>
                    <p:custDataLst>
                      <p:tags r:id="rId56"/>
                    </p:custDataLst>
                  </p:nvPr>
                </p:nvCxnSpPr>
                <p:spPr>
                  <a:xfrm flipV="1">
                    <a:off x="10476108" y="4819804"/>
                    <a:ext cx="94441" cy="80902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直接连接符 73"/>
                  <p:cNvCxnSpPr/>
                  <p:nvPr>
                    <p:custDataLst>
                      <p:tags r:id="rId57"/>
                    </p:custDataLst>
                  </p:nvPr>
                </p:nvCxnSpPr>
                <p:spPr>
                  <a:xfrm flipV="1">
                    <a:off x="10480230" y="4859118"/>
                    <a:ext cx="97097" cy="83177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直接连接符 74"/>
                  <p:cNvCxnSpPr/>
                  <p:nvPr>
                    <p:custDataLst>
                      <p:tags r:id="rId58"/>
                    </p:custDataLst>
                  </p:nvPr>
                </p:nvCxnSpPr>
                <p:spPr>
                  <a:xfrm flipV="1">
                    <a:off x="10495944" y="4915191"/>
                    <a:ext cx="68597" cy="58763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直接连接符 89"/>
                  <p:cNvCxnSpPr/>
                  <p:nvPr>
                    <p:custDataLst>
                      <p:tags r:id="rId59"/>
                    </p:custDataLst>
                  </p:nvPr>
                </p:nvCxnSpPr>
                <p:spPr>
                  <a:xfrm flipV="1">
                    <a:off x="10508395" y="4941954"/>
                    <a:ext cx="79169" cy="67819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直接连接符 90"/>
                  <p:cNvCxnSpPr/>
                  <p:nvPr>
                    <p:custDataLst>
                      <p:tags r:id="rId60"/>
                    </p:custDataLst>
                  </p:nvPr>
                </p:nvCxnSpPr>
                <p:spPr>
                  <a:xfrm flipV="1">
                    <a:off x="10525969" y="4970092"/>
                    <a:ext cx="82850" cy="70973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7" name="文本框 36"/>
              <p:cNvSpPr txBox="1"/>
              <p:nvPr>
                <p:custDataLst>
                  <p:tags r:id="rId61"/>
                </p:custDataLst>
              </p:nvPr>
            </p:nvSpPr>
            <p:spPr>
              <a:xfrm>
                <a:off x="8292205" y="4386058"/>
                <a:ext cx="9247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>
                  <a:defRPr b="1">
                    <a:solidFill>
                      <a:srgbClr val="00A5B0"/>
                    </a:solidFill>
                  </a:defRPr>
                </a:lvl1pPr>
                <a:lvl2pPr>
                  <a:defRPr>
                    <a:solidFill>
                      <a:schemeClr val="tx1"/>
                    </a:solidFill>
                  </a:defRPr>
                </a:lvl2pPr>
                <a:lvl3pPr>
                  <a:defRPr>
                    <a:solidFill>
                      <a:schemeClr val="tx1"/>
                    </a:solidFill>
                  </a:defRPr>
                </a:lvl3pPr>
                <a:lvl4pPr>
                  <a:defRPr>
                    <a:solidFill>
                      <a:schemeClr val="tx1"/>
                    </a:solidFill>
                  </a:defRPr>
                </a:lvl4pPr>
                <a:lvl5pPr>
                  <a:defRPr>
                    <a:solidFill>
                      <a:schemeClr val="tx1"/>
                    </a:solidFill>
                  </a:defRPr>
                </a:lvl5pPr>
                <a:lvl6pPr>
                  <a:defRPr>
                    <a:solidFill>
                      <a:schemeClr val="tx1"/>
                    </a:solidFill>
                  </a:defRPr>
                </a:lvl6pPr>
                <a:lvl7pPr>
                  <a:defRPr>
                    <a:solidFill>
                      <a:schemeClr val="tx1"/>
                    </a:solidFill>
                  </a:defRPr>
                </a:lvl7pPr>
                <a:lvl8pPr>
                  <a:defRPr>
                    <a:solidFill>
                      <a:schemeClr val="tx1"/>
                    </a:solidFill>
                  </a:defRPr>
                </a:lvl8pPr>
                <a:lvl9pPr>
                  <a:defRPr>
                    <a:solidFill>
                      <a:schemeClr val="tx1"/>
                    </a:solidFill>
                  </a:defRPr>
                </a:lvl9pPr>
              </a:lstStyle>
              <a:p>
                <a:r>
                  <a:rPr lang="zh-CN" altLang="en-US"/>
                  <a:t>配体</a:t>
                </a:r>
                <a:endParaRPr lang="zh-CN" altLang="en-US" baseline="-25000"/>
              </a:p>
            </p:txBody>
          </p:sp>
          <p:cxnSp>
            <p:nvCxnSpPr>
              <p:cNvPr id="116" name="直接连接符 115"/>
              <p:cNvCxnSpPr/>
              <p:nvPr>
                <p:custDataLst>
                  <p:tags r:id="rId62"/>
                </p:custDataLst>
              </p:nvPr>
            </p:nvCxnSpPr>
            <p:spPr>
              <a:xfrm>
                <a:off x="7948613" y="4386358"/>
                <a:ext cx="1612106" cy="0"/>
              </a:xfrm>
              <a:prstGeom prst="line">
                <a:avLst/>
              </a:prstGeom>
              <a:ln w="19050">
                <a:solidFill>
                  <a:srgbClr val="00A5B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4" name="upward-arrow_74329"/>
            <p:cNvSpPr/>
            <p:nvPr>
              <p:custDataLst>
                <p:tags r:id="rId63"/>
              </p:custDataLst>
            </p:nvPr>
          </p:nvSpPr>
          <p:spPr>
            <a:xfrm rot="9273265" flipH="1">
              <a:off x="9936080" y="4321678"/>
              <a:ext cx="482216" cy="609685"/>
            </a:xfrm>
            <a:custGeom>
              <a:avLst/>
              <a:gdLst>
                <a:gd name="T0" fmla="*/ 2234 w 3560"/>
                <a:gd name="T1" fmla="*/ 0 h 4508"/>
                <a:gd name="T2" fmla="*/ 908 w 3560"/>
                <a:gd name="T3" fmla="*/ 1744 h 4508"/>
                <a:gd name="T4" fmla="*/ 1605 w 3560"/>
                <a:gd name="T5" fmla="*/ 1744 h 4508"/>
                <a:gd name="T6" fmla="*/ 0 w 3560"/>
                <a:gd name="T7" fmla="*/ 4504 h 4508"/>
                <a:gd name="T8" fmla="*/ 2853 w 3560"/>
                <a:gd name="T9" fmla="*/ 1744 h 4508"/>
                <a:gd name="T10" fmla="*/ 3560 w 3560"/>
                <a:gd name="T11" fmla="*/ 1744 h 4508"/>
                <a:gd name="T12" fmla="*/ 2234 w 3560"/>
                <a:gd name="T13" fmla="*/ 0 h 4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60" h="4508">
                  <a:moveTo>
                    <a:pt x="2234" y="0"/>
                  </a:moveTo>
                  <a:lnTo>
                    <a:pt x="908" y="1744"/>
                  </a:lnTo>
                  <a:lnTo>
                    <a:pt x="1605" y="1744"/>
                  </a:lnTo>
                  <a:cubicBezTo>
                    <a:pt x="1720" y="2943"/>
                    <a:pt x="1261" y="4094"/>
                    <a:pt x="0" y="4504"/>
                  </a:cubicBezTo>
                  <a:cubicBezTo>
                    <a:pt x="1622" y="4508"/>
                    <a:pt x="2541" y="3172"/>
                    <a:pt x="2853" y="1744"/>
                  </a:cubicBezTo>
                  <a:lnTo>
                    <a:pt x="3560" y="1744"/>
                  </a:lnTo>
                  <a:lnTo>
                    <a:pt x="2234" y="0"/>
                  </a:lnTo>
                  <a:close/>
                </a:path>
              </a:pathLst>
            </a:custGeom>
            <a:solidFill>
              <a:srgbClr val="00A5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1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5864415" cy="39878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课时：配合物</a:t>
            </a:r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3785393" y="1411605"/>
            <a:ext cx="4621214" cy="5186045"/>
            <a:chOff x="4103686" y="1484313"/>
            <a:chExt cx="4621214" cy="5186045"/>
          </a:xfrm>
        </p:grpSpPr>
        <p:pic>
          <p:nvPicPr>
            <p:cNvPr id="4" name="图片 3" descr="文本&#10;&#10;描述已自动生成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6656" y="4224021"/>
              <a:ext cx="2446337" cy="2446337"/>
            </a:xfrm>
            <a:prstGeom prst="rect">
              <a:avLst/>
            </a:prstGeom>
          </p:spPr>
        </p:pic>
        <p:pic>
          <p:nvPicPr>
            <p:cNvPr id="5" name="图片 4" descr="图标&#10;&#10;描述已自动生成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123" r="49054"/>
            <a:stretch>
              <a:fillRect/>
            </a:stretch>
          </p:blipFill>
          <p:spPr>
            <a:xfrm>
              <a:off x="4103686" y="1484313"/>
              <a:ext cx="4621214" cy="2974622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4400550" y="2419048"/>
              <a:ext cx="3638550" cy="8702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just">
                <a:lnSpc>
                  <a:spcPct val="120000"/>
                </a:lnSpc>
              </a:pPr>
              <a:r>
                <a:rPr lang="zh-CN" altLang="en-US" sz="2200" b="1"/>
                <a:t>回想一下，如何检验</a:t>
              </a:r>
              <a:r>
                <a:rPr lang="en-US" altLang="zh-CN" sz="2200" b="1"/>
                <a:t>Fe</a:t>
              </a:r>
              <a:r>
                <a:rPr lang="en-US" altLang="zh-CN" sz="2200" b="1" baseline="30000"/>
                <a:t>3+</a:t>
              </a:r>
              <a:endParaRPr lang="en-US" altLang="zh-CN" sz="2200" b="1" baseline="30000"/>
            </a:p>
            <a:p>
              <a:pPr algn="just">
                <a:lnSpc>
                  <a:spcPct val="120000"/>
                </a:lnSpc>
              </a:pPr>
              <a:r>
                <a:rPr lang="zh-CN" altLang="en-US" sz="2200" b="1"/>
                <a:t>思考：</a:t>
              </a:r>
              <a:r>
                <a:rPr lang="en-US" altLang="zh-CN" sz="2200" b="1"/>
                <a:t>Fe</a:t>
              </a:r>
              <a:r>
                <a:rPr lang="en-US" altLang="zh-CN" sz="2200" b="1" baseline="30000"/>
                <a:t>3+</a:t>
              </a:r>
              <a:r>
                <a:rPr lang="zh-CN" altLang="en-US" sz="2200" b="1"/>
                <a:t>与</a:t>
              </a:r>
              <a:r>
                <a:rPr lang="en-US" altLang="zh-CN" sz="2200" b="1"/>
                <a:t>SCN</a:t>
              </a:r>
              <a:r>
                <a:rPr lang="en-US" altLang="zh-CN" sz="2200" b="1" baseline="30000"/>
                <a:t>-</a:t>
              </a:r>
              <a:r>
                <a:rPr lang="zh-CN" altLang="en-US" sz="2200" b="1"/>
                <a:t>如何反应？</a:t>
              </a:r>
              <a:endParaRPr lang="zh-CN" altLang="en-US" sz="2200" b="1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5864415" cy="39878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课时：配合物</a:t>
            </a:r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593705" y="1980327"/>
            <a:ext cx="11080658" cy="4617324"/>
            <a:chOff x="593705" y="1980327"/>
            <a:chExt cx="11080658" cy="4617324"/>
          </a:xfrm>
        </p:grpSpPr>
        <p:sp>
          <p:nvSpPr>
            <p:cNvPr id="4" name="矩形 3"/>
            <p:cNvSpPr/>
            <p:nvPr>
              <p:custDataLst>
                <p:tags r:id="rId3"/>
              </p:custDataLst>
            </p:nvPr>
          </p:nvSpPr>
          <p:spPr>
            <a:xfrm>
              <a:off x="593705" y="2046478"/>
              <a:ext cx="11080658" cy="469068"/>
            </a:xfrm>
            <a:prstGeom prst="rect">
              <a:avLst/>
            </a:prstGeom>
            <a:solidFill>
              <a:srgbClr val="00A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798375" y="2065921"/>
              <a:ext cx="10671318" cy="4301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342900" indent="-342900">
                <a:buFont typeface="Wingdings" panose="05000000000000000000" pitchFamily="2" charset="2"/>
                <a:buChar char="l"/>
                <a:defRPr sz="2400" b="1"/>
              </a:lvl1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CN" altLang="en-US" sz="2000">
                  <a:solidFill>
                    <a:srgbClr val="FFC000"/>
                  </a:solidFill>
                </a:rPr>
                <a:t>硫氰化铁配离子的形成实验</a:t>
              </a:r>
              <a:endParaRPr lang="zh-CN" altLang="en-US" sz="2000">
                <a:solidFill>
                  <a:srgbClr val="FFC000"/>
                </a:solidFill>
              </a:endParaRPr>
            </a:p>
          </p:txBody>
        </p:sp>
        <p:sp>
          <p:nvSpPr>
            <p:cNvPr id="6" name="矩形: 圆顶角 4"/>
            <p:cNvSpPr/>
            <p:nvPr>
              <p:custDataLst>
                <p:tags r:id="rId5"/>
              </p:custDataLst>
            </p:nvPr>
          </p:nvSpPr>
          <p:spPr>
            <a:xfrm>
              <a:off x="593705" y="1980327"/>
              <a:ext cx="11080658" cy="4617324"/>
            </a:xfrm>
            <a:prstGeom prst="round2SameRect">
              <a:avLst>
                <a:gd name="adj1" fmla="val 0"/>
                <a:gd name="adj2" fmla="val 1303"/>
              </a:avLst>
            </a:prstGeom>
            <a:noFill/>
            <a:ln w="19050">
              <a:solidFill>
                <a:srgbClr val="00A5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>
            <p:custDataLst>
              <p:tags r:id="rId6"/>
            </p:custDataLst>
          </p:nvPr>
        </p:nvGrpSpPr>
        <p:grpSpPr>
          <a:xfrm>
            <a:off x="3801979" y="1517849"/>
            <a:ext cx="4588042" cy="430182"/>
            <a:chOff x="3801979" y="1517849"/>
            <a:chExt cx="4588042" cy="430182"/>
          </a:xfrm>
        </p:grpSpPr>
        <p:sp>
          <p:nvSpPr>
            <p:cNvPr id="13" name="矩形: 圆顶角 6"/>
            <p:cNvSpPr/>
            <p:nvPr>
              <p:custDataLst>
                <p:tags r:id="rId7"/>
              </p:custDataLst>
            </p:nvPr>
          </p:nvSpPr>
          <p:spPr>
            <a:xfrm>
              <a:off x="3801979" y="1522715"/>
              <a:ext cx="4588042" cy="420451"/>
            </a:xfrm>
            <a:prstGeom prst="round2SameRect">
              <a:avLst/>
            </a:prstGeom>
            <a:solidFill>
              <a:srgbClr val="00A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rgbClr val="FFC000"/>
                </a:solidFill>
              </a:endParaRPr>
            </a:p>
          </p:txBody>
        </p:sp>
        <p:sp>
          <p:nvSpPr>
            <p:cNvPr id="14" name="矩形 13"/>
            <p:cNvSpPr/>
            <p:nvPr>
              <p:custDataLst>
                <p:tags r:id="rId8"/>
              </p:custDataLst>
            </p:nvPr>
          </p:nvSpPr>
          <p:spPr>
            <a:xfrm>
              <a:off x="4086543" y="1517849"/>
              <a:ext cx="4018915" cy="4301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 kern="100">
                  <a:solidFill>
                    <a:srgbClr val="FFC000"/>
                  </a:solidFill>
                  <a:cs typeface="+mn-ea"/>
                  <a:sym typeface="+mn-lt"/>
                </a:rPr>
                <a:t>常见配合物的形成实验</a:t>
              </a:r>
              <a:endParaRPr lang="zh-CN" altLang="en-US" sz="2000" b="1" kern="100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KSO_Shape"/>
          <p:cNvSpPr/>
          <p:nvPr>
            <p:custDataLst>
              <p:tags r:id="rId9"/>
            </p:custDataLst>
          </p:nvPr>
        </p:nvSpPr>
        <p:spPr bwMode="auto">
          <a:xfrm rot="5400000">
            <a:off x="895480" y="2763048"/>
            <a:ext cx="191691" cy="219075"/>
          </a:xfrm>
          <a:custGeom>
            <a:avLst/>
            <a:gdLst>
              <a:gd name="T0" fmla="*/ 561715696 w 4250"/>
              <a:gd name="T1" fmla="*/ 570986239 h 4850"/>
              <a:gd name="T2" fmla="*/ 561715696 w 4250"/>
              <a:gd name="T3" fmla="*/ 748252577 h 4850"/>
              <a:gd name="T4" fmla="*/ 477096885 w 4250"/>
              <a:gd name="T5" fmla="*/ 748252577 h 4850"/>
              <a:gd name="T6" fmla="*/ 338783519 w 4250"/>
              <a:gd name="T7" fmla="*/ 609864343 h 4850"/>
              <a:gd name="T8" fmla="*/ 314936225 w 4250"/>
              <a:gd name="T9" fmla="*/ 609864343 h 4850"/>
              <a:gd name="T10" fmla="*/ 176776604 w 4250"/>
              <a:gd name="T11" fmla="*/ 748252577 h 4850"/>
              <a:gd name="T12" fmla="*/ 92003656 w 4250"/>
              <a:gd name="T13" fmla="*/ 748252577 h 4850"/>
              <a:gd name="T14" fmla="*/ 92003656 w 4250"/>
              <a:gd name="T15" fmla="*/ 570986239 h 4850"/>
              <a:gd name="T16" fmla="*/ 292781299 w 4250"/>
              <a:gd name="T17" fmla="*/ 369652092 h 4850"/>
              <a:gd name="T18" fmla="*/ 360938053 w 4250"/>
              <a:gd name="T19" fmla="*/ 369652092 h 4850"/>
              <a:gd name="T20" fmla="*/ 561715696 w 4250"/>
              <a:gd name="T21" fmla="*/ 570986239 h 4850"/>
              <a:gd name="T22" fmla="*/ 314936225 w 4250"/>
              <a:gd name="T23" fmla="*/ 425038494 h 4850"/>
              <a:gd name="T24" fmla="*/ 147236834 w 4250"/>
              <a:gd name="T25" fmla="*/ 593202467 h 4850"/>
              <a:gd name="T26" fmla="*/ 147236834 w 4250"/>
              <a:gd name="T27" fmla="*/ 692866568 h 4850"/>
              <a:gd name="T28" fmla="*/ 154621678 w 4250"/>
              <a:gd name="T29" fmla="*/ 692866568 h 4850"/>
              <a:gd name="T30" fmla="*/ 292781299 w 4250"/>
              <a:gd name="T31" fmla="*/ 554323970 h 4850"/>
              <a:gd name="T32" fmla="*/ 360938053 w 4250"/>
              <a:gd name="T33" fmla="*/ 554323970 h 4850"/>
              <a:gd name="T34" fmla="*/ 499097674 w 4250"/>
              <a:gd name="T35" fmla="*/ 692866568 h 4850"/>
              <a:gd name="T36" fmla="*/ 506482518 w 4250"/>
              <a:gd name="T37" fmla="*/ 692866568 h 4850"/>
              <a:gd name="T38" fmla="*/ 506482518 w 4250"/>
              <a:gd name="T39" fmla="*/ 593202467 h 4850"/>
              <a:gd name="T40" fmla="*/ 338783519 w 4250"/>
              <a:gd name="T41" fmla="*/ 425038494 h 4850"/>
              <a:gd name="T42" fmla="*/ 314936225 w 4250"/>
              <a:gd name="T43" fmla="*/ 425038494 h 4850"/>
              <a:gd name="T44" fmla="*/ 653873489 w 4250"/>
              <a:gd name="T45" fmla="*/ 293901436 h 4850"/>
              <a:gd name="T46" fmla="*/ 653873489 w 4250"/>
              <a:gd name="T47" fmla="*/ 471322138 h 4850"/>
              <a:gd name="T48" fmla="*/ 569100540 w 4250"/>
              <a:gd name="T49" fmla="*/ 471322138 h 4850"/>
              <a:gd name="T50" fmla="*/ 338783519 w 4250"/>
              <a:gd name="T51" fmla="*/ 240366615 h 4850"/>
              <a:gd name="T52" fmla="*/ 314936225 w 4250"/>
              <a:gd name="T53" fmla="*/ 240366615 h 4850"/>
              <a:gd name="T54" fmla="*/ 84618811 w 4250"/>
              <a:gd name="T55" fmla="*/ 471322138 h 4850"/>
              <a:gd name="T56" fmla="*/ 0 w 4250"/>
              <a:gd name="T57" fmla="*/ 471322138 h 4850"/>
              <a:gd name="T58" fmla="*/ 0 w 4250"/>
              <a:gd name="T59" fmla="*/ 293901436 h 4850"/>
              <a:gd name="T60" fmla="*/ 292781299 w 4250"/>
              <a:gd name="T61" fmla="*/ 0 h 4850"/>
              <a:gd name="T62" fmla="*/ 360938053 w 4250"/>
              <a:gd name="T63" fmla="*/ 0 h 4850"/>
              <a:gd name="T64" fmla="*/ 653873489 w 4250"/>
              <a:gd name="T65" fmla="*/ 293901436 h 4850"/>
              <a:gd name="T66" fmla="*/ 314936225 w 4250"/>
              <a:gd name="T67" fmla="*/ 55540373 h 4850"/>
              <a:gd name="T68" fmla="*/ 55233178 w 4250"/>
              <a:gd name="T69" fmla="*/ 315963300 h 4850"/>
              <a:gd name="T70" fmla="*/ 55233178 w 4250"/>
              <a:gd name="T71" fmla="*/ 415935736 h 4850"/>
              <a:gd name="T72" fmla="*/ 62464278 w 4250"/>
              <a:gd name="T73" fmla="*/ 415935736 h 4850"/>
              <a:gd name="T74" fmla="*/ 292781299 w 4250"/>
              <a:gd name="T75" fmla="*/ 184826242 h 4850"/>
              <a:gd name="T76" fmla="*/ 360938053 w 4250"/>
              <a:gd name="T77" fmla="*/ 184826242 h 4850"/>
              <a:gd name="T78" fmla="*/ 591255466 w 4250"/>
              <a:gd name="T79" fmla="*/ 415935736 h 4850"/>
              <a:gd name="T80" fmla="*/ 598640311 w 4250"/>
              <a:gd name="T81" fmla="*/ 415935736 h 4850"/>
              <a:gd name="T82" fmla="*/ 598640311 w 4250"/>
              <a:gd name="T83" fmla="*/ 315963300 h 4850"/>
              <a:gd name="T84" fmla="*/ 338783519 w 4250"/>
              <a:gd name="T85" fmla="*/ 55540373 h 4850"/>
              <a:gd name="T86" fmla="*/ 314936225 w 4250"/>
              <a:gd name="T87" fmla="*/ 55540373 h 485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250" h="4850">
                <a:moveTo>
                  <a:pt x="3651" y="3701"/>
                </a:moveTo>
                <a:lnTo>
                  <a:pt x="3651" y="4850"/>
                </a:lnTo>
                <a:lnTo>
                  <a:pt x="3101" y="4850"/>
                </a:lnTo>
                <a:lnTo>
                  <a:pt x="2202" y="3953"/>
                </a:lnTo>
                <a:lnTo>
                  <a:pt x="2047" y="3953"/>
                </a:lnTo>
                <a:lnTo>
                  <a:pt x="1149" y="4850"/>
                </a:lnTo>
                <a:lnTo>
                  <a:pt x="598" y="4850"/>
                </a:lnTo>
                <a:lnTo>
                  <a:pt x="598" y="3701"/>
                </a:lnTo>
                <a:lnTo>
                  <a:pt x="1903" y="2396"/>
                </a:lnTo>
                <a:lnTo>
                  <a:pt x="2346" y="2396"/>
                </a:lnTo>
                <a:lnTo>
                  <a:pt x="3651" y="3701"/>
                </a:lnTo>
                <a:close/>
                <a:moveTo>
                  <a:pt x="2047" y="2755"/>
                </a:moveTo>
                <a:lnTo>
                  <a:pt x="957" y="3845"/>
                </a:lnTo>
                <a:lnTo>
                  <a:pt x="957" y="4491"/>
                </a:lnTo>
                <a:lnTo>
                  <a:pt x="1005" y="4491"/>
                </a:lnTo>
                <a:lnTo>
                  <a:pt x="1903" y="3593"/>
                </a:lnTo>
                <a:lnTo>
                  <a:pt x="2346" y="3593"/>
                </a:lnTo>
                <a:lnTo>
                  <a:pt x="3244" y="4491"/>
                </a:lnTo>
                <a:lnTo>
                  <a:pt x="3292" y="4491"/>
                </a:lnTo>
                <a:lnTo>
                  <a:pt x="3292" y="3845"/>
                </a:lnTo>
                <a:lnTo>
                  <a:pt x="2202" y="2755"/>
                </a:lnTo>
                <a:lnTo>
                  <a:pt x="2047" y="2755"/>
                </a:lnTo>
                <a:close/>
                <a:moveTo>
                  <a:pt x="4250" y="1905"/>
                </a:moveTo>
                <a:lnTo>
                  <a:pt x="4250" y="3055"/>
                </a:lnTo>
                <a:lnTo>
                  <a:pt x="3699" y="3055"/>
                </a:lnTo>
                <a:lnTo>
                  <a:pt x="2202" y="1558"/>
                </a:lnTo>
                <a:lnTo>
                  <a:pt x="2047" y="1558"/>
                </a:lnTo>
                <a:lnTo>
                  <a:pt x="550" y="3055"/>
                </a:lnTo>
                <a:lnTo>
                  <a:pt x="0" y="3055"/>
                </a:lnTo>
                <a:lnTo>
                  <a:pt x="0" y="1905"/>
                </a:lnTo>
                <a:lnTo>
                  <a:pt x="1903" y="0"/>
                </a:lnTo>
                <a:lnTo>
                  <a:pt x="2346" y="0"/>
                </a:lnTo>
                <a:lnTo>
                  <a:pt x="4250" y="1905"/>
                </a:lnTo>
                <a:close/>
                <a:moveTo>
                  <a:pt x="2047" y="360"/>
                </a:moveTo>
                <a:lnTo>
                  <a:pt x="359" y="2048"/>
                </a:lnTo>
                <a:lnTo>
                  <a:pt x="359" y="2696"/>
                </a:lnTo>
                <a:lnTo>
                  <a:pt x="406" y="2696"/>
                </a:lnTo>
                <a:lnTo>
                  <a:pt x="1903" y="1198"/>
                </a:lnTo>
                <a:lnTo>
                  <a:pt x="2346" y="1198"/>
                </a:lnTo>
                <a:lnTo>
                  <a:pt x="3843" y="2696"/>
                </a:lnTo>
                <a:lnTo>
                  <a:pt x="3891" y="2696"/>
                </a:lnTo>
                <a:lnTo>
                  <a:pt x="3891" y="2048"/>
                </a:lnTo>
                <a:lnTo>
                  <a:pt x="2202" y="360"/>
                </a:lnTo>
                <a:lnTo>
                  <a:pt x="2047" y="360"/>
                </a:lnTo>
                <a:close/>
              </a:path>
            </a:pathLst>
          </a:custGeom>
          <a:solidFill>
            <a:srgbClr val="00A5A9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6" name="文本框 15"/>
          <p:cNvSpPr txBox="1"/>
          <p:nvPr>
            <p:custDataLst>
              <p:tags r:id="rId10"/>
            </p:custDataLst>
          </p:nvPr>
        </p:nvSpPr>
        <p:spPr>
          <a:xfrm>
            <a:off x="1100863" y="2642858"/>
            <a:ext cx="10209350" cy="799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000" b="1">
                <a:solidFill>
                  <a:srgbClr val="00A5B0"/>
                </a:solidFill>
              </a:rPr>
              <a:t>实验步骤：</a:t>
            </a:r>
            <a:r>
              <a:rPr lang="zh-CN" altLang="en-US" sz="2000" b="1"/>
              <a:t>向盛有少量</a:t>
            </a:r>
            <a:r>
              <a:rPr lang="en-US" altLang="zh-CN" sz="2000" b="1"/>
              <a:t>0.1 mol/L FeCl</a:t>
            </a:r>
            <a:r>
              <a:rPr lang="en-US" altLang="zh-CN" sz="2000" b="1" baseline="-25000"/>
              <a:t>3</a:t>
            </a:r>
            <a:r>
              <a:rPr lang="zh-CN" altLang="en-US" sz="2000" b="1"/>
              <a:t>溶液</a:t>
            </a:r>
            <a:r>
              <a:rPr lang="en-US" altLang="zh-CN" sz="2000" b="1"/>
              <a:t>(</a:t>
            </a:r>
            <a:r>
              <a:rPr lang="zh-CN" altLang="en-US" sz="2000" b="1"/>
              <a:t>或任何含</a:t>
            </a:r>
            <a:r>
              <a:rPr lang="en-US" altLang="zh-CN" sz="2000" b="1"/>
              <a:t>Fe</a:t>
            </a:r>
            <a:r>
              <a:rPr lang="en-US" altLang="zh-CN" sz="2000" b="1" baseline="30000"/>
              <a:t>3+</a:t>
            </a:r>
            <a:r>
              <a:rPr lang="zh-CN" altLang="en-US" sz="2000" b="1"/>
              <a:t>的溶液</a:t>
            </a:r>
            <a:r>
              <a:rPr lang="en-US" altLang="zh-CN" sz="2000" b="1"/>
              <a:t>)</a:t>
            </a:r>
            <a:r>
              <a:rPr lang="zh-CN" altLang="en-US" sz="2000" b="1"/>
              <a:t>的试管中滴加</a:t>
            </a:r>
            <a:r>
              <a:rPr lang="en-US" altLang="zh-CN" sz="2000" b="1"/>
              <a:t>1</a:t>
            </a:r>
            <a:r>
              <a:rPr lang="zh-CN" altLang="en-US" sz="2000" b="1"/>
              <a:t>滴</a:t>
            </a:r>
            <a:r>
              <a:rPr lang="en-US" altLang="zh-CN" sz="2000" b="1"/>
              <a:t>0.1 mol/L</a:t>
            </a:r>
            <a:r>
              <a:rPr lang="zh-CN" altLang="en-US" sz="2000" b="1"/>
              <a:t>硫氰化钾</a:t>
            </a:r>
            <a:r>
              <a:rPr lang="en-US" altLang="zh-CN" sz="2000" b="1"/>
              <a:t>(KSCN)</a:t>
            </a:r>
            <a:r>
              <a:rPr lang="zh-CN" altLang="en-US" sz="2000" b="1"/>
              <a:t>溶液，观察实验现象。</a:t>
            </a:r>
            <a:endParaRPr lang="zh-CN" altLang="en-US" sz="2000" b="1"/>
          </a:p>
        </p:txBody>
      </p:sp>
      <p:sp>
        <p:nvSpPr>
          <p:cNvPr id="17" name="文本框 16"/>
          <p:cNvSpPr txBox="1"/>
          <p:nvPr>
            <p:custDataLst>
              <p:tags r:id="rId11"/>
            </p:custDataLst>
          </p:nvPr>
        </p:nvSpPr>
        <p:spPr>
          <a:xfrm>
            <a:off x="219075" y="948809"/>
            <a:ext cx="1562100" cy="497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400" b="1"/>
              <a:t>配合物</a:t>
            </a:r>
            <a:endParaRPr lang="zh-CN" altLang="en-US" sz="2400" b="1"/>
          </a:p>
        </p:txBody>
      </p:sp>
      <p:grpSp>
        <p:nvGrpSpPr>
          <p:cNvPr id="118" name="组合 117"/>
          <p:cNvGrpSpPr/>
          <p:nvPr>
            <p:custDataLst>
              <p:tags r:id="rId12"/>
            </p:custDataLst>
          </p:nvPr>
        </p:nvGrpSpPr>
        <p:grpSpPr>
          <a:xfrm>
            <a:off x="3070246" y="3472841"/>
            <a:ext cx="6051509" cy="3094341"/>
            <a:chOff x="3501730" y="3472841"/>
            <a:chExt cx="6051509" cy="3094341"/>
          </a:xfrm>
        </p:grpSpPr>
        <p:grpSp>
          <p:nvGrpSpPr>
            <p:cNvPr id="115" name="组合 114"/>
            <p:cNvGrpSpPr/>
            <p:nvPr>
              <p:custDataLst>
                <p:tags r:id="rId13"/>
              </p:custDataLst>
            </p:nvPr>
          </p:nvGrpSpPr>
          <p:grpSpPr>
            <a:xfrm>
              <a:off x="3501730" y="3916461"/>
              <a:ext cx="2321842" cy="2650721"/>
              <a:chOff x="3501730" y="3877829"/>
              <a:chExt cx="2321842" cy="2650721"/>
            </a:xfrm>
          </p:grpSpPr>
          <p:pic>
            <p:nvPicPr>
              <p:cNvPr id="113" name="图片 112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15"/>
              <a:stretch>
                <a:fillRect/>
              </a:stretch>
            </p:blipFill>
            <p:spPr>
              <a:xfrm>
                <a:off x="3501730" y="3877829"/>
                <a:ext cx="684173" cy="2650721"/>
              </a:xfrm>
              <a:prstGeom prst="rect">
                <a:avLst/>
              </a:prstGeom>
            </p:spPr>
          </p:pic>
          <p:grpSp>
            <p:nvGrpSpPr>
              <p:cNvPr id="114" name="组合 113"/>
              <p:cNvGrpSpPr/>
              <p:nvPr>
                <p:custDataLst>
                  <p:tags r:id="rId16"/>
                </p:custDataLst>
              </p:nvPr>
            </p:nvGrpSpPr>
            <p:grpSpPr>
              <a:xfrm>
                <a:off x="4030560" y="5757645"/>
                <a:ext cx="1793012" cy="369332"/>
                <a:chOff x="4030560" y="5757645"/>
                <a:chExt cx="1793012" cy="369332"/>
              </a:xfrm>
            </p:grpSpPr>
            <p:sp>
              <p:nvSpPr>
                <p:cNvPr id="111" name="文本框 110"/>
                <p:cNvSpPr txBox="1"/>
                <p:nvPr>
                  <p:custDataLst>
                    <p:tags r:id="rId17"/>
                  </p:custDataLst>
                </p:nvPr>
              </p:nvSpPr>
              <p:spPr>
                <a:xfrm>
                  <a:off x="4625808" y="5757645"/>
                  <a:ext cx="11977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800" b="1"/>
                    <a:t>FeCl</a:t>
                  </a:r>
                  <a:r>
                    <a:rPr lang="en-US" altLang="zh-CN" sz="1800" b="1" baseline="-25000"/>
                    <a:t>3</a:t>
                  </a:r>
                  <a:r>
                    <a:rPr lang="zh-CN" altLang="en-US" sz="1800" b="1"/>
                    <a:t>溶液</a:t>
                  </a:r>
                  <a:endParaRPr lang="en-US" altLang="zh-CN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12" name="直接连接符 111"/>
                <p:cNvCxnSpPr/>
                <p:nvPr>
                  <p:custDataLst>
                    <p:tags r:id="rId18"/>
                  </p:custDataLst>
                </p:nvPr>
              </p:nvCxnSpPr>
              <p:spPr>
                <a:xfrm>
                  <a:off x="4030560" y="5942311"/>
                  <a:ext cx="602388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17" name="图片 116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6798070" y="3472841"/>
              <a:ext cx="1088388" cy="3094341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>
              <p:custDataLst>
                <p:tags r:id="rId21"/>
              </p:custDataLst>
            </p:nvPr>
          </p:nvSpPr>
          <p:spPr>
            <a:xfrm>
              <a:off x="8265707" y="5572979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800" b="1"/>
                <a:t>KSCN</a:t>
              </a:r>
              <a:r>
                <a:rPr lang="zh-CN" altLang="en-US" sz="1800" b="1"/>
                <a:t>溶液</a:t>
              </a:r>
              <a:endPara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1" name="直接连接符 30"/>
            <p:cNvCxnSpPr/>
            <p:nvPr>
              <p:custDataLst>
                <p:tags r:id="rId22"/>
              </p:custDataLst>
            </p:nvPr>
          </p:nvCxnSpPr>
          <p:spPr>
            <a:xfrm>
              <a:off x="7670459" y="5757645"/>
              <a:ext cx="60238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5864415" cy="39878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课时：配合物</a:t>
            </a:r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593705" y="1980327"/>
            <a:ext cx="11080658" cy="4617324"/>
            <a:chOff x="593705" y="1980327"/>
            <a:chExt cx="11080658" cy="4617324"/>
          </a:xfrm>
        </p:grpSpPr>
        <p:sp>
          <p:nvSpPr>
            <p:cNvPr id="4" name="矩形 3"/>
            <p:cNvSpPr/>
            <p:nvPr>
              <p:custDataLst>
                <p:tags r:id="rId3"/>
              </p:custDataLst>
            </p:nvPr>
          </p:nvSpPr>
          <p:spPr>
            <a:xfrm>
              <a:off x="593705" y="2046478"/>
              <a:ext cx="11080658" cy="469068"/>
            </a:xfrm>
            <a:prstGeom prst="rect">
              <a:avLst/>
            </a:prstGeom>
            <a:solidFill>
              <a:srgbClr val="00A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798375" y="2065921"/>
              <a:ext cx="10671318" cy="4301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342900" indent="-342900">
                <a:buFont typeface="Wingdings" panose="05000000000000000000" pitchFamily="2" charset="2"/>
                <a:buChar char="l"/>
                <a:defRPr sz="2400" b="1"/>
              </a:lvl1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CN" altLang="en-US" sz="2000">
                  <a:solidFill>
                    <a:srgbClr val="FFC000"/>
                  </a:solidFill>
                </a:rPr>
                <a:t>硫氰化铁配离子的形成实验</a:t>
              </a:r>
              <a:endParaRPr lang="zh-CN" altLang="en-US" sz="2000">
                <a:solidFill>
                  <a:srgbClr val="FFC000"/>
                </a:solidFill>
              </a:endParaRPr>
            </a:p>
          </p:txBody>
        </p:sp>
        <p:sp>
          <p:nvSpPr>
            <p:cNvPr id="6" name="矩形: 圆顶角 4"/>
            <p:cNvSpPr/>
            <p:nvPr>
              <p:custDataLst>
                <p:tags r:id="rId5"/>
              </p:custDataLst>
            </p:nvPr>
          </p:nvSpPr>
          <p:spPr>
            <a:xfrm>
              <a:off x="593705" y="1980327"/>
              <a:ext cx="11080658" cy="4617324"/>
            </a:xfrm>
            <a:prstGeom prst="round2SameRect">
              <a:avLst>
                <a:gd name="adj1" fmla="val 0"/>
                <a:gd name="adj2" fmla="val 1303"/>
              </a:avLst>
            </a:prstGeom>
            <a:noFill/>
            <a:ln w="19050">
              <a:solidFill>
                <a:srgbClr val="00A5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>
            <p:custDataLst>
              <p:tags r:id="rId6"/>
            </p:custDataLst>
          </p:nvPr>
        </p:nvGrpSpPr>
        <p:grpSpPr>
          <a:xfrm>
            <a:off x="3801979" y="1517849"/>
            <a:ext cx="4588042" cy="430182"/>
            <a:chOff x="3801979" y="1517849"/>
            <a:chExt cx="4588042" cy="430182"/>
          </a:xfrm>
        </p:grpSpPr>
        <p:sp>
          <p:nvSpPr>
            <p:cNvPr id="13" name="矩形: 圆顶角 6"/>
            <p:cNvSpPr/>
            <p:nvPr>
              <p:custDataLst>
                <p:tags r:id="rId7"/>
              </p:custDataLst>
            </p:nvPr>
          </p:nvSpPr>
          <p:spPr>
            <a:xfrm>
              <a:off x="3801979" y="1522715"/>
              <a:ext cx="4588042" cy="420451"/>
            </a:xfrm>
            <a:prstGeom prst="round2SameRect">
              <a:avLst/>
            </a:prstGeom>
            <a:solidFill>
              <a:srgbClr val="00A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rgbClr val="FFC000"/>
                </a:solidFill>
              </a:endParaRPr>
            </a:p>
          </p:txBody>
        </p:sp>
        <p:sp>
          <p:nvSpPr>
            <p:cNvPr id="14" name="矩形 13"/>
            <p:cNvSpPr/>
            <p:nvPr>
              <p:custDataLst>
                <p:tags r:id="rId8"/>
              </p:custDataLst>
            </p:nvPr>
          </p:nvSpPr>
          <p:spPr>
            <a:xfrm>
              <a:off x="4086543" y="1517849"/>
              <a:ext cx="4018915" cy="4301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 kern="100">
                  <a:solidFill>
                    <a:srgbClr val="FFC000"/>
                  </a:solidFill>
                  <a:cs typeface="+mn-ea"/>
                  <a:sym typeface="+mn-lt"/>
                </a:rPr>
                <a:t>常见配合物的形成实验</a:t>
              </a:r>
              <a:endParaRPr lang="zh-CN" altLang="en-US" sz="2000" b="1" kern="100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219075" y="948809"/>
            <a:ext cx="1562100" cy="497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400" b="1"/>
              <a:t>配合物</a:t>
            </a:r>
            <a:endParaRPr lang="zh-CN" altLang="en-US" sz="2400" b="1"/>
          </a:p>
        </p:txBody>
      </p:sp>
      <p:sp>
        <p:nvSpPr>
          <p:cNvPr id="16" name="KSO_Shape"/>
          <p:cNvSpPr/>
          <p:nvPr>
            <p:custDataLst>
              <p:tags r:id="rId10"/>
            </p:custDataLst>
          </p:nvPr>
        </p:nvSpPr>
        <p:spPr bwMode="auto">
          <a:xfrm rot="5400000">
            <a:off x="895480" y="2763048"/>
            <a:ext cx="191691" cy="219075"/>
          </a:xfrm>
          <a:custGeom>
            <a:avLst/>
            <a:gdLst>
              <a:gd name="T0" fmla="*/ 561715696 w 4250"/>
              <a:gd name="T1" fmla="*/ 570986239 h 4850"/>
              <a:gd name="T2" fmla="*/ 561715696 w 4250"/>
              <a:gd name="T3" fmla="*/ 748252577 h 4850"/>
              <a:gd name="T4" fmla="*/ 477096885 w 4250"/>
              <a:gd name="T5" fmla="*/ 748252577 h 4850"/>
              <a:gd name="T6" fmla="*/ 338783519 w 4250"/>
              <a:gd name="T7" fmla="*/ 609864343 h 4850"/>
              <a:gd name="T8" fmla="*/ 314936225 w 4250"/>
              <a:gd name="T9" fmla="*/ 609864343 h 4850"/>
              <a:gd name="T10" fmla="*/ 176776604 w 4250"/>
              <a:gd name="T11" fmla="*/ 748252577 h 4850"/>
              <a:gd name="T12" fmla="*/ 92003656 w 4250"/>
              <a:gd name="T13" fmla="*/ 748252577 h 4850"/>
              <a:gd name="T14" fmla="*/ 92003656 w 4250"/>
              <a:gd name="T15" fmla="*/ 570986239 h 4850"/>
              <a:gd name="T16" fmla="*/ 292781299 w 4250"/>
              <a:gd name="T17" fmla="*/ 369652092 h 4850"/>
              <a:gd name="T18" fmla="*/ 360938053 w 4250"/>
              <a:gd name="T19" fmla="*/ 369652092 h 4850"/>
              <a:gd name="T20" fmla="*/ 561715696 w 4250"/>
              <a:gd name="T21" fmla="*/ 570986239 h 4850"/>
              <a:gd name="T22" fmla="*/ 314936225 w 4250"/>
              <a:gd name="T23" fmla="*/ 425038494 h 4850"/>
              <a:gd name="T24" fmla="*/ 147236834 w 4250"/>
              <a:gd name="T25" fmla="*/ 593202467 h 4850"/>
              <a:gd name="T26" fmla="*/ 147236834 w 4250"/>
              <a:gd name="T27" fmla="*/ 692866568 h 4850"/>
              <a:gd name="T28" fmla="*/ 154621678 w 4250"/>
              <a:gd name="T29" fmla="*/ 692866568 h 4850"/>
              <a:gd name="T30" fmla="*/ 292781299 w 4250"/>
              <a:gd name="T31" fmla="*/ 554323970 h 4850"/>
              <a:gd name="T32" fmla="*/ 360938053 w 4250"/>
              <a:gd name="T33" fmla="*/ 554323970 h 4850"/>
              <a:gd name="T34" fmla="*/ 499097674 w 4250"/>
              <a:gd name="T35" fmla="*/ 692866568 h 4850"/>
              <a:gd name="T36" fmla="*/ 506482518 w 4250"/>
              <a:gd name="T37" fmla="*/ 692866568 h 4850"/>
              <a:gd name="T38" fmla="*/ 506482518 w 4250"/>
              <a:gd name="T39" fmla="*/ 593202467 h 4850"/>
              <a:gd name="T40" fmla="*/ 338783519 w 4250"/>
              <a:gd name="T41" fmla="*/ 425038494 h 4850"/>
              <a:gd name="T42" fmla="*/ 314936225 w 4250"/>
              <a:gd name="T43" fmla="*/ 425038494 h 4850"/>
              <a:gd name="T44" fmla="*/ 653873489 w 4250"/>
              <a:gd name="T45" fmla="*/ 293901436 h 4850"/>
              <a:gd name="T46" fmla="*/ 653873489 w 4250"/>
              <a:gd name="T47" fmla="*/ 471322138 h 4850"/>
              <a:gd name="T48" fmla="*/ 569100540 w 4250"/>
              <a:gd name="T49" fmla="*/ 471322138 h 4850"/>
              <a:gd name="T50" fmla="*/ 338783519 w 4250"/>
              <a:gd name="T51" fmla="*/ 240366615 h 4850"/>
              <a:gd name="T52" fmla="*/ 314936225 w 4250"/>
              <a:gd name="T53" fmla="*/ 240366615 h 4850"/>
              <a:gd name="T54" fmla="*/ 84618811 w 4250"/>
              <a:gd name="T55" fmla="*/ 471322138 h 4850"/>
              <a:gd name="T56" fmla="*/ 0 w 4250"/>
              <a:gd name="T57" fmla="*/ 471322138 h 4850"/>
              <a:gd name="T58" fmla="*/ 0 w 4250"/>
              <a:gd name="T59" fmla="*/ 293901436 h 4850"/>
              <a:gd name="T60" fmla="*/ 292781299 w 4250"/>
              <a:gd name="T61" fmla="*/ 0 h 4850"/>
              <a:gd name="T62" fmla="*/ 360938053 w 4250"/>
              <a:gd name="T63" fmla="*/ 0 h 4850"/>
              <a:gd name="T64" fmla="*/ 653873489 w 4250"/>
              <a:gd name="T65" fmla="*/ 293901436 h 4850"/>
              <a:gd name="T66" fmla="*/ 314936225 w 4250"/>
              <a:gd name="T67" fmla="*/ 55540373 h 4850"/>
              <a:gd name="T68" fmla="*/ 55233178 w 4250"/>
              <a:gd name="T69" fmla="*/ 315963300 h 4850"/>
              <a:gd name="T70" fmla="*/ 55233178 w 4250"/>
              <a:gd name="T71" fmla="*/ 415935736 h 4850"/>
              <a:gd name="T72" fmla="*/ 62464278 w 4250"/>
              <a:gd name="T73" fmla="*/ 415935736 h 4850"/>
              <a:gd name="T74" fmla="*/ 292781299 w 4250"/>
              <a:gd name="T75" fmla="*/ 184826242 h 4850"/>
              <a:gd name="T76" fmla="*/ 360938053 w 4250"/>
              <a:gd name="T77" fmla="*/ 184826242 h 4850"/>
              <a:gd name="T78" fmla="*/ 591255466 w 4250"/>
              <a:gd name="T79" fmla="*/ 415935736 h 4850"/>
              <a:gd name="T80" fmla="*/ 598640311 w 4250"/>
              <a:gd name="T81" fmla="*/ 415935736 h 4850"/>
              <a:gd name="T82" fmla="*/ 598640311 w 4250"/>
              <a:gd name="T83" fmla="*/ 315963300 h 4850"/>
              <a:gd name="T84" fmla="*/ 338783519 w 4250"/>
              <a:gd name="T85" fmla="*/ 55540373 h 4850"/>
              <a:gd name="T86" fmla="*/ 314936225 w 4250"/>
              <a:gd name="T87" fmla="*/ 55540373 h 485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250" h="4850">
                <a:moveTo>
                  <a:pt x="3651" y="3701"/>
                </a:moveTo>
                <a:lnTo>
                  <a:pt x="3651" y="4850"/>
                </a:lnTo>
                <a:lnTo>
                  <a:pt x="3101" y="4850"/>
                </a:lnTo>
                <a:lnTo>
                  <a:pt x="2202" y="3953"/>
                </a:lnTo>
                <a:lnTo>
                  <a:pt x="2047" y="3953"/>
                </a:lnTo>
                <a:lnTo>
                  <a:pt x="1149" y="4850"/>
                </a:lnTo>
                <a:lnTo>
                  <a:pt x="598" y="4850"/>
                </a:lnTo>
                <a:lnTo>
                  <a:pt x="598" y="3701"/>
                </a:lnTo>
                <a:lnTo>
                  <a:pt x="1903" y="2396"/>
                </a:lnTo>
                <a:lnTo>
                  <a:pt x="2346" y="2396"/>
                </a:lnTo>
                <a:lnTo>
                  <a:pt x="3651" y="3701"/>
                </a:lnTo>
                <a:close/>
                <a:moveTo>
                  <a:pt x="2047" y="2755"/>
                </a:moveTo>
                <a:lnTo>
                  <a:pt x="957" y="3845"/>
                </a:lnTo>
                <a:lnTo>
                  <a:pt x="957" y="4491"/>
                </a:lnTo>
                <a:lnTo>
                  <a:pt x="1005" y="4491"/>
                </a:lnTo>
                <a:lnTo>
                  <a:pt x="1903" y="3593"/>
                </a:lnTo>
                <a:lnTo>
                  <a:pt x="2346" y="3593"/>
                </a:lnTo>
                <a:lnTo>
                  <a:pt x="3244" y="4491"/>
                </a:lnTo>
                <a:lnTo>
                  <a:pt x="3292" y="4491"/>
                </a:lnTo>
                <a:lnTo>
                  <a:pt x="3292" y="3845"/>
                </a:lnTo>
                <a:lnTo>
                  <a:pt x="2202" y="2755"/>
                </a:lnTo>
                <a:lnTo>
                  <a:pt x="2047" y="2755"/>
                </a:lnTo>
                <a:close/>
                <a:moveTo>
                  <a:pt x="4250" y="1905"/>
                </a:moveTo>
                <a:lnTo>
                  <a:pt x="4250" y="3055"/>
                </a:lnTo>
                <a:lnTo>
                  <a:pt x="3699" y="3055"/>
                </a:lnTo>
                <a:lnTo>
                  <a:pt x="2202" y="1558"/>
                </a:lnTo>
                <a:lnTo>
                  <a:pt x="2047" y="1558"/>
                </a:lnTo>
                <a:lnTo>
                  <a:pt x="550" y="3055"/>
                </a:lnTo>
                <a:lnTo>
                  <a:pt x="0" y="3055"/>
                </a:lnTo>
                <a:lnTo>
                  <a:pt x="0" y="1905"/>
                </a:lnTo>
                <a:lnTo>
                  <a:pt x="1903" y="0"/>
                </a:lnTo>
                <a:lnTo>
                  <a:pt x="2346" y="0"/>
                </a:lnTo>
                <a:lnTo>
                  <a:pt x="4250" y="1905"/>
                </a:lnTo>
                <a:close/>
                <a:moveTo>
                  <a:pt x="2047" y="360"/>
                </a:moveTo>
                <a:lnTo>
                  <a:pt x="359" y="2048"/>
                </a:lnTo>
                <a:lnTo>
                  <a:pt x="359" y="2696"/>
                </a:lnTo>
                <a:lnTo>
                  <a:pt x="406" y="2696"/>
                </a:lnTo>
                <a:lnTo>
                  <a:pt x="1903" y="1198"/>
                </a:lnTo>
                <a:lnTo>
                  <a:pt x="2346" y="1198"/>
                </a:lnTo>
                <a:lnTo>
                  <a:pt x="3843" y="2696"/>
                </a:lnTo>
                <a:lnTo>
                  <a:pt x="3891" y="2696"/>
                </a:lnTo>
                <a:lnTo>
                  <a:pt x="3891" y="2048"/>
                </a:lnTo>
                <a:lnTo>
                  <a:pt x="2202" y="360"/>
                </a:lnTo>
                <a:lnTo>
                  <a:pt x="2047" y="360"/>
                </a:lnTo>
                <a:close/>
              </a:path>
            </a:pathLst>
          </a:custGeom>
          <a:solidFill>
            <a:srgbClr val="00A5A9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7" name="文本框 16"/>
          <p:cNvSpPr txBox="1"/>
          <p:nvPr>
            <p:custDataLst>
              <p:tags r:id="rId11"/>
            </p:custDataLst>
          </p:nvPr>
        </p:nvSpPr>
        <p:spPr>
          <a:xfrm>
            <a:off x="1100863" y="2642858"/>
            <a:ext cx="1464537" cy="430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000" b="1">
                <a:solidFill>
                  <a:srgbClr val="00A5B0"/>
                </a:solidFill>
              </a:rPr>
              <a:t>实验现象：</a:t>
            </a:r>
            <a:endParaRPr lang="zh-CN" altLang="en-US" sz="2000" b="1"/>
          </a:p>
        </p:txBody>
      </p:sp>
      <p:sp>
        <p:nvSpPr>
          <p:cNvPr id="18" name="文本框 17"/>
          <p:cNvSpPr txBox="1"/>
          <p:nvPr>
            <p:custDataLst>
              <p:tags r:id="rId12"/>
            </p:custDataLst>
          </p:nvPr>
        </p:nvSpPr>
        <p:spPr>
          <a:xfrm>
            <a:off x="2423886" y="2703708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2000" b="1"/>
              <a:t>溶液变为</a:t>
            </a:r>
            <a:r>
              <a:rPr lang="en-US" altLang="zh-CN" sz="2000" b="1"/>
              <a:t>_____</a:t>
            </a:r>
            <a:endParaRPr lang="en-US" altLang="zh-CN" sz="2000" b="1"/>
          </a:p>
        </p:txBody>
      </p:sp>
      <p:sp>
        <p:nvSpPr>
          <p:cNvPr id="19" name="矩形 18"/>
          <p:cNvSpPr/>
          <p:nvPr>
            <p:custDataLst>
              <p:tags r:id="rId13"/>
            </p:custDataLst>
          </p:nvPr>
        </p:nvSpPr>
        <p:spPr>
          <a:xfrm>
            <a:off x="3539609" y="2604267"/>
            <a:ext cx="697627" cy="430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zh-CN" sz="2000" b="1" kern="100">
                <a:solidFill>
                  <a:srgbClr val="FF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红色</a:t>
            </a:r>
            <a:endParaRPr lang="zh-CN" altLang="en-US" sz="2000" b="1" kern="100">
              <a:solidFill>
                <a:srgbClr val="FF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8" name="图片 27" descr="杯子里有饮料&#10;&#10;中度可信度描述已自动生成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t="11021" r="14914" b="16860"/>
          <a:stretch>
            <a:fillRect/>
          </a:stretch>
        </p:blipFill>
        <p:spPr>
          <a:xfrm>
            <a:off x="941491" y="3683441"/>
            <a:ext cx="3871187" cy="2331235"/>
          </a:xfrm>
          <a:custGeom>
            <a:avLst/>
            <a:gdLst>
              <a:gd name="connsiteX0" fmla="*/ 119686 w 3871187"/>
              <a:gd name="connsiteY0" fmla="*/ 0 h 2331235"/>
              <a:gd name="connsiteX1" fmla="*/ 3751501 w 3871187"/>
              <a:gd name="connsiteY1" fmla="*/ 0 h 2331235"/>
              <a:gd name="connsiteX2" fmla="*/ 3871187 w 3871187"/>
              <a:gd name="connsiteY2" fmla="*/ 119686 h 2331235"/>
              <a:gd name="connsiteX3" fmla="*/ 3871187 w 3871187"/>
              <a:gd name="connsiteY3" fmla="*/ 2331235 h 2331235"/>
              <a:gd name="connsiteX4" fmla="*/ 0 w 3871187"/>
              <a:gd name="connsiteY4" fmla="*/ 2331235 h 2331235"/>
              <a:gd name="connsiteX5" fmla="*/ 0 w 3871187"/>
              <a:gd name="connsiteY5" fmla="*/ 119686 h 2331235"/>
              <a:gd name="connsiteX6" fmla="*/ 119686 w 3871187"/>
              <a:gd name="connsiteY6" fmla="*/ 0 h 2331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71187" h="2331235">
                <a:moveTo>
                  <a:pt x="119686" y="0"/>
                </a:moveTo>
                <a:lnTo>
                  <a:pt x="3751501" y="0"/>
                </a:lnTo>
                <a:cubicBezTo>
                  <a:pt x="3817602" y="0"/>
                  <a:pt x="3871187" y="53585"/>
                  <a:pt x="3871187" y="119686"/>
                </a:cubicBezTo>
                <a:lnTo>
                  <a:pt x="3871187" y="2331235"/>
                </a:lnTo>
                <a:lnTo>
                  <a:pt x="0" y="2331235"/>
                </a:lnTo>
                <a:lnTo>
                  <a:pt x="0" y="119686"/>
                </a:lnTo>
                <a:cubicBezTo>
                  <a:pt x="0" y="53585"/>
                  <a:pt x="53585" y="0"/>
                  <a:pt x="119686" y="0"/>
                </a:cubicBezTo>
                <a:close/>
              </a:path>
            </a:pathLst>
          </a:custGeom>
          <a:ln w="19050">
            <a:solidFill>
              <a:srgbClr val="00A5B0"/>
            </a:solidFill>
          </a:ln>
        </p:spPr>
      </p:pic>
      <p:pic>
        <p:nvPicPr>
          <p:cNvPr id="30" name="图片 29" descr="背景图案&#10;&#10;中度可信度描述已自动生成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8" t="2791" r="23218" b="1984"/>
          <a:stretch>
            <a:fillRect/>
          </a:stretch>
        </p:blipFill>
        <p:spPr>
          <a:xfrm>
            <a:off x="3274691" y="3186106"/>
            <a:ext cx="2409508" cy="2409508"/>
          </a:xfrm>
          <a:custGeom>
            <a:avLst/>
            <a:gdLst>
              <a:gd name="connsiteX0" fmla="*/ 1204754 w 2409508"/>
              <a:gd name="connsiteY0" fmla="*/ 0 h 2409508"/>
              <a:gd name="connsiteX1" fmla="*/ 2409508 w 2409508"/>
              <a:gd name="connsiteY1" fmla="*/ 1204754 h 2409508"/>
              <a:gd name="connsiteX2" fmla="*/ 1204754 w 2409508"/>
              <a:gd name="connsiteY2" fmla="*/ 2409508 h 2409508"/>
              <a:gd name="connsiteX3" fmla="*/ 0 w 2409508"/>
              <a:gd name="connsiteY3" fmla="*/ 1204754 h 2409508"/>
              <a:gd name="connsiteX4" fmla="*/ 1204754 w 2409508"/>
              <a:gd name="connsiteY4" fmla="*/ 0 h 2409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9508" h="2409508">
                <a:moveTo>
                  <a:pt x="1204754" y="0"/>
                </a:moveTo>
                <a:cubicBezTo>
                  <a:pt x="1870121" y="0"/>
                  <a:pt x="2409508" y="539387"/>
                  <a:pt x="2409508" y="1204754"/>
                </a:cubicBezTo>
                <a:cubicBezTo>
                  <a:pt x="2409508" y="1870121"/>
                  <a:pt x="1870121" y="2409508"/>
                  <a:pt x="1204754" y="2409508"/>
                </a:cubicBezTo>
                <a:cubicBezTo>
                  <a:pt x="539387" y="2409508"/>
                  <a:pt x="0" y="1870121"/>
                  <a:pt x="0" y="1204754"/>
                </a:cubicBezTo>
                <a:cubicBezTo>
                  <a:pt x="0" y="539387"/>
                  <a:pt x="539387" y="0"/>
                  <a:pt x="1204754" y="0"/>
                </a:cubicBezTo>
                <a:close/>
              </a:path>
            </a:pathLst>
          </a:custGeom>
          <a:ln w="19050">
            <a:solidFill>
              <a:srgbClr val="00A5B0"/>
            </a:solidFill>
          </a:ln>
        </p:spPr>
      </p:pic>
      <p:pic>
        <p:nvPicPr>
          <p:cNvPr id="32" name="图片 31" descr="桌子上有杯水&#10;&#10;描述已自动生成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6" t="6563" r="14236" b="16860"/>
          <a:stretch>
            <a:fillRect/>
          </a:stretch>
        </p:blipFill>
        <p:spPr>
          <a:xfrm>
            <a:off x="6810793" y="3683441"/>
            <a:ext cx="3871187" cy="2331235"/>
          </a:xfrm>
          <a:custGeom>
            <a:avLst/>
            <a:gdLst>
              <a:gd name="connsiteX0" fmla="*/ 119686 w 3871187"/>
              <a:gd name="connsiteY0" fmla="*/ 0 h 2331235"/>
              <a:gd name="connsiteX1" fmla="*/ 3751501 w 3871187"/>
              <a:gd name="connsiteY1" fmla="*/ 0 h 2331235"/>
              <a:gd name="connsiteX2" fmla="*/ 3871187 w 3871187"/>
              <a:gd name="connsiteY2" fmla="*/ 119686 h 2331235"/>
              <a:gd name="connsiteX3" fmla="*/ 3871187 w 3871187"/>
              <a:gd name="connsiteY3" fmla="*/ 2331235 h 2331235"/>
              <a:gd name="connsiteX4" fmla="*/ 0 w 3871187"/>
              <a:gd name="connsiteY4" fmla="*/ 2331235 h 2331235"/>
              <a:gd name="connsiteX5" fmla="*/ 0 w 3871187"/>
              <a:gd name="connsiteY5" fmla="*/ 119686 h 2331235"/>
              <a:gd name="connsiteX6" fmla="*/ 119686 w 3871187"/>
              <a:gd name="connsiteY6" fmla="*/ 0 h 2331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71187" h="2331235">
                <a:moveTo>
                  <a:pt x="119686" y="0"/>
                </a:moveTo>
                <a:lnTo>
                  <a:pt x="3751501" y="0"/>
                </a:lnTo>
                <a:cubicBezTo>
                  <a:pt x="3817602" y="0"/>
                  <a:pt x="3871187" y="53585"/>
                  <a:pt x="3871187" y="119686"/>
                </a:cubicBezTo>
                <a:lnTo>
                  <a:pt x="3871187" y="2331235"/>
                </a:lnTo>
                <a:lnTo>
                  <a:pt x="0" y="2331235"/>
                </a:lnTo>
                <a:lnTo>
                  <a:pt x="0" y="119686"/>
                </a:lnTo>
                <a:cubicBezTo>
                  <a:pt x="0" y="53585"/>
                  <a:pt x="53585" y="0"/>
                  <a:pt x="119686" y="0"/>
                </a:cubicBezTo>
                <a:close/>
              </a:path>
            </a:pathLst>
          </a:custGeom>
          <a:ln w="19050">
            <a:solidFill>
              <a:srgbClr val="00A5B0"/>
            </a:solidFill>
          </a:ln>
        </p:spPr>
      </p:pic>
      <p:pic>
        <p:nvPicPr>
          <p:cNvPr id="34" name="图片 33" descr="蓝色的天空&#10;&#10;描述已自动生成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9" t="2851" r="17353" b="1883"/>
          <a:stretch>
            <a:fillRect/>
          </a:stretch>
        </p:blipFill>
        <p:spPr>
          <a:xfrm>
            <a:off x="8866400" y="3186106"/>
            <a:ext cx="2409509" cy="2409508"/>
          </a:xfrm>
          <a:custGeom>
            <a:avLst/>
            <a:gdLst>
              <a:gd name="connsiteX0" fmla="*/ 1204753 w 2409509"/>
              <a:gd name="connsiteY0" fmla="*/ 0 h 2409508"/>
              <a:gd name="connsiteX1" fmla="*/ 2409509 w 2409509"/>
              <a:gd name="connsiteY1" fmla="*/ 1204754 h 2409508"/>
              <a:gd name="connsiteX2" fmla="*/ 1204753 w 2409509"/>
              <a:gd name="connsiteY2" fmla="*/ 2409508 h 2409508"/>
              <a:gd name="connsiteX3" fmla="*/ 0 w 2409509"/>
              <a:gd name="connsiteY3" fmla="*/ 1204754 h 2409508"/>
              <a:gd name="connsiteX4" fmla="*/ 1204753 w 2409509"/>
              <a:gd name="connsiteY4" fmla="*/ 0 h 2409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9509" h="2409508">
                <a:moveTo>
                  <a:pt x="1204753" y="0"/>
                </a:moveTo>
                <a:cubicBezTo>
                  <a:pt x="1870121" y="0"/>
                  <a:pt x="2409509" y="539387"/>
                  <a:pt x="2409509" y="1204754"/>
                </a:cubicBezTo>
                <a:cubicBezTo>
                  <a:pt x="2409509" y="1870121"/>
                  <a:pt x="1870121" y="2409508"/>
                  <a:pt x="1204753" y="2409508"/>
                </a:cubicBezTo>
                <a:cubicBezTo>
                  <a:pt x="539387" y="2409508"/>
                  <a:pt x="0" y="1870121"/>
                  <a:pt x="0" y="1204754"/>
                </a:cubicBezTo>
                <a:cubicBezTo>
                  <a:pt x="0" y="539387"/>
                  <a:pt x="539387" y="0"/>
                  <a:pt x="1204753" y="0"/>
                </a:cubicBezTo>
                <a:close/>
              </a:path>
            </a:pathLst>
          </a:custGeom>
          <a:ln w="19050">
            <a:solidFill>
              <a:srgbClr val="00A5B0"/>
            </a:solidFill>
          </a:ln>
        </p:spPr>
      </p:pic>
      <p:sp>
        <p:nvSpPr>
          <p:cNvPr id="36" name="矩形 35"/>
          <p:cNvSpPr/>
          <p:nvPr>
            <p:custDataLst>
              <p:tags r:id="rId22"/>
            </p:custDataLst>
          </p:nvPr>
        </p:nvSpPr>
        <p:spPr>
          <a:xfrm>
            <a:off x="916091" y="6096964"/>
            <a:ext cx="3915637" cy="376229"/>
          </a:xfrm>
          <a:prstGeom prst="rect">
            <a:avLst/>
          </a:prstGeom>
          <a:solidFill>
            <a:srgbClr val="00A5B0"/>
          </a:solidFill>
          <a:ln w="28575">
            <a:solidFill>
              <a:srgbClr val="00A5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>
            <p:custDataLst>
              <p:tags r:id="rId23"/>
            </p:custDataLst>
          </p:nvPr>
        </p:nvSpPr>
        <p:spPr>
          <a:xfrm>
            <a:off x="6788567" y="6096964"/>
            <a:ext cx="3915637" cy="376229"/>
          </a:xfrm>
          <a:prstGeom prst="rect">
            <a:avLst/>
          </a:prstGeom>
          <a:solidFill>
            <a:srgbClr val="00A5B0"/>
          </a:solidFill>
          <a:ln w="28575">
            <a:solidFill>
              <a:srgbClr val="00A5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>
            <p:custDataLst>
              <p:tags r:id="rId24"/>
            </p:custDataLst>
          </p:nvPr>
        </p:nvSpPr>
        <p:spPr>
          <a:xfrm>
            <a:off x="2275027" y="6100412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>
                <a:solidFill>
                  <a:srgbClr val="FFC000"/>
                </a:solidFill>
              </a:rPr>
              <a:t>FeCl</a:t>
            </a:r>
            <a:r>
              <a:rPr lang="en-US" altLang="zh-CN" sz="1800" b="1" baseline="-25000">
                <a:solidFill>
                  <a:srgbClr val="FFC000"/>
                </a:solidFill>
              </a:rPr>
              <a:t>3</a:t>
            </a:r>
            <a:r>
              <a:rPr lang="zh-CN" altLang="en-US" sz="1800" b="1">
                <a:solidFill>
                  <a:srgbClr val="FFC000"/>
                </a:solidFill>
              </a:rPr>
              <a:t>溶液</a:t>
            </a:r>
            <a:endParaRPr lang="en-US" altLang="zh-CN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文本框 38"/>
          <p:cNvSpPr txBox="1"/>
          <p:nvPr>
            <p:custDataLst>
              <p:tags r:id="rId25"/>
            </p:custDataLst>
          </p:nvPr>
        </p:nvSpPr>
        <p:spPr>
          <a:xfrm>
            <a:off x="7871787" y="6103861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800" b="1">
                <a:solidFill>
                  <a:srgbClr val="FFC000"/>
                </a:solidFill>
              </a:rPr>
              <a:t>加入</a:t>
            </a:r>
            <a:r>
              <a:rPr lang="en-US" altLang="zh-CN" sz="1800" b="1">
                <a:solidFill>
                  <a:srgbClr val="FFC000"/>
                </a:solidFill>
              </a:rPr>
              <a:t>KSCN</a:t>
            </a:r>
            <a:r>
              <a:rPr lang="zh-CN" altLang="en-US" sz="1800" b="1">
                <a:solidFill>
                  <a:srgbClr val="FFC000"/>
                </a:solidFill>
              </a:rPr>
              <a:t>溶液</a:t>
            </a:r>
            <a:endParaRPr lang="en-US" altLang="zh-CN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5864415" cy="39878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课时：配合物</a:t>
            </a:r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593705" y="1980327"/>
            <a:ext cx="11080658" cy="4617324"/>
            <a:chOff x="593705" y="1980327"/>
            <a:chExt cx="11080658" cy="4617324"/>
          </a:xfrm>
        </p:grpSpPr>
        <p:sp>
          <p:nvSpPr>
            <p:cNvPr id="6" name="矩形 5"/>
            <p:cNvSpPr/>
            <p:nvPr>
              <p:custDataLst>
                <p:tags r:id="rId3"/>
              </p:custDataLst>
            </p:nvPr>
          </p:nvSpPr>
          <p:spPr>
            <a:xfrm>
              <a:off x="593705" y="2046478"/>
              <a:ext cx="11080658" cy="469068"/>
            </a:xfrm>
            <a:prstGeom prst="rect">
              <a:avLst/>
            </a:prstGeom>
            <a:solidFill>
              <a:srgbClr val="00A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>
              <p:custDataLst>
                <p:tags r:id="rId4"/>
              </p:custDataLst>
            </p:nvPr>
          </p:nvSpPr>
          <p:spPr>
            <a:xfrm>
              <a:off x="798375" y="2065921"/>
              <a:ext cx="10671318" cy="4301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342900" indent="-342900">
                <a:buFont typeface="Wingdings" panose="05000000000000000000" pitchFamily="2" charset="2"/>
                <a:buChar char="l"/>
                <a:defRPr sz="2400" b="1"/>
              </a:lvl1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CN" altLang="en-US" sz="2000">
                  <a:solidFill>
                    <a:srgbClr val="FFC000"/>
                  </a:solidFill>
                </a:rPr>
                <a:t>硫氰化铁配离子的形成实验</a:t>
              </a:r>
              <a:endParaRPr lang="zh-CN" altLang="en-US" sz="2000">
                <a:solidFill>
                  <a:srgbClr val="FFC000"/>
                </a:solidFill>
              </a:endParaRPr>
            </a:p>
          </p:txBody>
        </p:sp>
        <p:sp>
          <p:nvSpPr>
            <p:cNvPr id="4" name="矩形: 圆顶角 7"/>
            <p:cNvSpPr/>
            <p:nvPr>
              <p:custDataLst>
                <p:tags r:id="rId5"/>
              </p:custDataLst>
            </p:nvPr>
          </p:nvSpPr>
          <p:spPr>
            <a:xfrm>
              <a:off x="593705" y="1980327"/>
              <a:ext cx="11080658" cy="4617324"/>
            </a:xfrm>
            <a:prstGeom prst="round2SameRect">
              <a:avLst>
                <a:gd name="adj1" fmla="val 0"/>
                <a:gd name="adj2" fmla="val 1303"/>
              </a:avLst>
            </a:prstGeom>
            <a:noFill/>
            <a:ln w="19050">
              <a:solidFill>
                <a:srgbClr val="00A5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>
            <p:custDataLst>
              <p:tags r:id="rId6"/>
            </p:custDataLst>
          </p:nvPr>
        </p:nvGrpSpPr>
        <p:grpSpPr>
          <a:xfrm>
            <a:off x="3801979" y="1517849"/>
            <a:ext cx="4588042" cy="430182"/>
            <a:chOff x="3801979" y="1517849"/>
            <a:chExt cx="4588042" cy="430182"/>
          </a:xfrm>
        </p:grpSpPr>
        <p:sp>
          <p:nvSpPr>
            <p:cNvPr id="13" name="矩形: 圆顶角 9"/>
            <p:cNvSpPr/>
            <p:nvPr>
              <p:custDataLst>
                <p:tags r:id="rId7"/>
              </p:custDataLst>
            </p:nvPr>
          </p:nvSpPr>
          <p:spPr>
            <a:xfrm>
              <a:off x="3801979" y="1522715"/>
              <a:ext cx="4588042" cy="420451"/>
            </a:xfrm>
            <a:prstGeom prst="round2SameRect">
              <a:avLst/>
            </a:prstGeom>
            <a:solidFill>
              <a:srgbClr val="00A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rgbClr val="FFC000"/>
                </a:solidFill>
              </a:endParaRPr>
            </a:p>
          </p:txBody>
        </p:sp>
        <p:sp>
          <p:nvSpPr>
            <p:cNvPr id="14" name="矩形 13"/>
            <p:cNvSpPr/>
            <p:nvPr>
              <p:custDataLst>
                <p:tags r:id="rId8"/>
              </p:custDataLst>
            </p:nvPr>
          </p:nvSpPr>
          <p:spPr>
            <a:xfrm>
              <a:off x="4086543" y="1517849"/>
              <a:ext cx="4018915" cy="4301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 kern="100">
                  <a:solidFill>
                    <a:srgbClr val="FFC000"/>
                  </a:solidFill>
                  <a:cs typeface="+mn-ea"/>
                  <a:sym typeface="+mn-lt"/>
                </a:rPr>
                <a:t>常见配合物的形成实验</a:t>
              </a:r>
              <a:endParaRPr lang="zh-CN" altLang="en-US" sz="2000" b="1" kern="100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219075" y="948809"/>
            <a:ext cx="1562100" cy="497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400" b="1"/>
              <a:t>配合物</a:t>
            </a:r>
            <a:endParaRPr lang="zh-CN" altLang="en-US" sz="2400" b="1"/>
          </a:p>
        </p:txBody>
      </p:sp>
      <p:grpSp>
        <p:nvGrpSpPr>
          <p:cNvPr id="53" name="组合 52"/>
          <p:cNvGrpSpPr/>
          <p:nvPr>
            <p:custDataLst>
              <p:tags r:id="rId10"/>
            </p:custDataLst>
          </p:nvPr>
        </p:nvGrpSpPr>
        <p:grpSpPr>
          <a:xfrm>
            <a:off x="587834" y="5901515"/>
            <a:ext cx="11080658" cy="521556"/>
            <a:chOff x="587834" y="5901515"/>
            <a:chExt cx="11080658" cy="521556"/>
          </a:xfrm>
        </p:grpSpPr>
        <p:sp>
          <p:nvSpPr>
            <p:cNvPr id="77" name="矩形: 圆顶角 76"/>
            <p:cNvSpPr/>
            <p:nvPr>
              <p:custDataLst>
                <p:tags r:id="rId11"/>
              </p:custDataLst>
            </p:nvPr>
          </p:nvSpPr>
          <p:spPr>
            <a:xfrm>
              <a:off x="587834" y="5901515"/>
              <a:ext cx="11080658" cy="521556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0A5B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2"/>
              </p:custDataLst>
            </p:nvPr>
          </p:nvSpPr>
          <p:spPr>
            <a:xfrm>
              <a:off x="3244200" y="5962238"/>
              <a:ext cx="5767926" cy="4001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1">
                  <a:solidFill>
                    <a:srgbClr val="FFC000"/>
                  </a:solidFill>
                  <a:ea typeface="微软雅黑" panose="020B0503020204020204" charset="-122"/>
                  <a:cs typeface="Times New Roman" panose="02020603050405020304" pitchFamily="18" charset="0"/>
                </a:rPr>
                <a:t>SCN</a:t>
              </a:r>
              <a:r>
                <a:rPr lang="en-US" altLang="zh-CN" sz="2000" b="1" baseline="30000">
                  <a:solidFill>
                    <a:srgbClr val="FFC000"/>
                  </a:solidFill>
                  <a:ea typeface="微软雅黑" panose="020B0503020204020204" charset="-122"/>
                  <a:cs typeface="Times New Roman" panose="02020603050405020304" pitchFamily="18" charset="0"/>
                </a:rPr>
                <a:t>-</a:t>
              </a:r>
              <a:r>
                <a:rPr lang="zh-CN" altLang="en-US" sz="2000" b="1">
                  <a:solidFill>
                    <a:srgbClr val="FFC000"/>
                  </a:solidFill>
                  <a:ea typeface="微软雅黑" panose="020B0503020204020204" charset="-122"/>
                  <a:cs typeface="Times New Roman" panose="02020603050405020304" pitchFamily="18" charset="0"/>
                </a:rPr>
                <a:t>作为配体与</a:t>
              </a:r>
              <a:r>
                <a:rPr lang="en-US" altLang="zh-CN" sz="2000" b="1">
                  <a:solidFill>
                    <a:srgbClr val="FFC000"/>
                  </a:solidFill>
                  <a:ea typeface="微软雅黑" panose="020B0503020204020204" charset="-122"/>
                  <a:cs typeface="Times New Roman" panose="02020603050405020304" pitchFamily="18" charset="0"/>
                </a:rPr>
                <a:t>Fe</a:t>
              </a:r>
              <a:r>
                <a:rPr lang="en-US" altLang="zh-CN" sz="2000" b="1" baseline="30000">
                  <a:solidFill>
                    <a:srgbClr val="FFC000"/>
                  </a:solidFill>
                  <a:ea typeface="微软雅黑" panose="020B0503020204020204" charset="-122"/>
                  <a:cs typeface="Times New Roman" panose="02020603050405020304" pitchFamily="18" charset="0"/>
                </a:rPr>
                <a:t>3+</a:t>
              </a:r>
              <a:r>
                <a:rPr lang="zh-CN" altLang="en-US" sz="2000" b="1">
                  <a:solidFill>
                    <a:srgbClr val="FFC000"/>
                  </a:solidFill>
                  <a:ea typeface="微软雅黑" panose="020B0503020204020204" charset="-122"/>
                  <a:cs typeface="Times New Roman" panose="02020603050405020304" pitchFamily="18" charset="0"/>
                </a:rPr>
                <a:t>配位，显红色，用于检验</a:t>
              </a:r>
              <a:r>
                <a:rPr lang="en-US" altLang="zh-CN" sz="2000" b="1">
                  <a:solidFill>
                    <a:srgbClr val="FFC000"/>
                  </a:solidFill>
                  <a:ea typeface="微软雅黑" panose="020B0503020204020204" charset="-122"/>
                  <a:cs typeface="Times New Roman" panose="02020603050405020304" pitchFamily="18" charset="0"/>
                </a:rPr>
                <a:t>Fe</a:t>
              </a:r>
              <a:r>
                <a:rPr lang="en-US" altLang="zh-CN" sz="2000" b="1" baseline="30000">
                  <a:solidFill>
                    <a:srgbClr val="FFC000"/>
                  </a:solidFill>
                  <a:ea typeface="微软雅黑" panose="020B0503020204020204" charset="-122"/>
                  <a:cs typeface="Times New Roman" panose="02020603050405020304" pitchFamily="18" charset="0"/>
                </a:rPr>
                <a:t>3+</a:t>
              </a:r>
              <a:endParaRPr lang="zh-CN" altLang="en-US" sz="2000" b="1" baseline="30000">
                <a:solidFill>
                  <a:srgbClr val="FFC000"/>
                </a:solidFill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组合 44"/>
          <p:cNvGrpSpPr/>
          <p:nvPr>
            <p:custDataLst>
              <p:tags r:id="rId13"/>
            </p:custDataLst>
          </p:nvPr>
        </p:nvGrpSpPr>
        <p:grpSpPr>
          <a:xfrm>
            <a:off x="881788" y="2568446"/>
            <a:ext cx="3732156" cy="430182"/>
            <a:chOff x="881788" y="2657244"/>
            <a:chExt cx="3732156" cy="430182"/>
          </a:xfrm>
        </p:grpSpPr>
        <p:sp>
          <p:nvSpPr>
            <p:cNvPr id="17" name="KSO_Shape"/>
            <p:cNvSpPr/>
            <p:nvPr>
              <p:custDataLst>
                <p:tags r:id="rId14"/>
              </p:custDataLst>
            </p:nvPr>
          </p:nvSpPr>
          <p:spPr bwMode="auto">
            <a:xfrm rot="5400000">
              <a:off x="895480" y="2763048"/>
              <a:ext cx="191691" cy="219075"/>
            </a:xfrm>
            <a:custGeom>
              <a:avLst/>
              <a:gdLst>
                <a:gd name="T0" fmla="*/ 561715696 w 4250"/>
                <a:gd name="T1" fmla="*/ 570986239 h 4850"/>
                <a:gd name="T2" fmla="*/ 561715696 w 4250"/>
                <a:gd name="T3" fmla="*/ 748252577 h 4850"/>
                <a:gd name="T4" fmla="*/ 477096885 w 4250"/>
                <a:gd name="T5" fmla="*/ 748252577 h 4850"/>
                <a:gd name="T6" fmla="*/ 338783519 w 4250"/>
                <a:gd name="T7" fmla="*/ 609864343 h 4850"/>
                <a:gd name="T8" fmla="*/ 314936225 w 4250"/>
                <a:gd name="T9" fmla="*/ 609864343 h 4850"/>
                <a:gd name="T10" fmla="*/ 176776604 w 4250"/>
                <a:gd name="T11" fmla="*/ 748252577 h 4850"/>
                <a:gd name="T12" fmla="*/ 92003656 w 4250"/>
                <a:gd name="T13" fmla="*/ 748252577 h 4850"/>
                <a:gd name="T14" fmla="*/ 92003656 w 4250"/>
                <a:gd name="T15" fmla="*/ 570986239 h 4850"/>
                <a:gd name="T16" fmla="*/ 292781299 w 4250"/>
                <a:gd name="T17" fmla="*/ 369652092 h 4850"/>
                <a:gd name="T18" fmla="*/ 360938053 w 4250"/>
                <a:gd name="T19" fmla="*/ 369652092 h 4850"/>
                <a:gd name="T20" fmla="*/ 561715696 w 4250"/>
                <a:gd name="T21" fmla="*/ 570986239 h 4850"/>
                <a:gd name="T22" fmla="*/ 314936225 w 4250"/>
                <a:gd name="T23" fmla="*/ 425038494 h 4850"/>
                <a:gd name="T24" fmla="*/ 147236834 w 4250"/>
                <a:gd name="T25" fmla="*/ 593202467 h 4850"/>
                <a:gd name="T26" fmla="*/ 147236834 w 4250"/>
                <a:gd name="T27" fmla="*/ 692866568 h 4850"/>
                <a:gd name="T28" fmla="*/ 154621678 w 4250"/>
                <a:gd name="T29" fmla="*/ 692866568 h 4850"/>
                <a:gd name="T30" fmla="*/ 292781299 w 4250"/>
                <a:gd name="T31" fmla="*/ 554323970 h 4850"/>
                <a:gd name="T32" fmla="*/ 360938053 w 4250"/>
                <a:gd name="T33" fmla="*/ 554323970 h 4850"/>
                <a:gd name="T34" fmla="*/ 499097674 w 4250"/>
                <a:gd name="T35" fmla="*/ 692866568 h 4850"/>
                <a:gd name="T36" fmla="*/ 506482518 w 4250"/>
                <a:gd name="T37" fmla="*/ 692866568 h 4850"/>
                <a:gd name="T38" fmla="*/ 506482518 w 4250"/>
                <a:gd name="T39" fmla="*/ 593202467 h 4850"/>
                <a:gd name="T40" fmla="*/ 338783519 w 4250"/>
                <a:gd name="T41" fmla="*/ 425038494 h 4850"/>
                <a:gd name="T42" fmla="*/ 314936225 w 4250"/>
                <a:gd name="T43" fmla="*/ 425038494 h 4850"/>
                <a:gd name="T44" fmla="*/ 653873489 w 4250"/>
                <a:gd name="T45" fmla="*/ 293901436 h 4850"/>
                <a:gd name="T46" fmla="*/ 653873489 w 4250"/>
                <a:gd name="T47" fmla="*/ 471322138 h 4850"/>
                <a:gd name="T48" fmla="*/ 569100540 w 4250"/>
                <a:gd name="T49" fmla="*/ 471322138 h 4850"/>
                <a:gd name="T50" fmla="*/ 338783519 w 4250"/>
                <a:gd name="T51" fmla="*/ 240366615 h 4850"/>
                <a:gd name="T52" fmla="*/ 314936225 w 4250"/>
                <a:gd name="T53" fmla="*/ 240366615 h 4850"/>
                <a:gd name="T54" fmla="*/ 84618811 w 4250"/>
                <a:gd name="T55" fmla="*/ 471322138 h 4850"/>
                <a:gd name="T56" fmla="*/ 0 w 4250"/>
                <a:gd name="T57" fmla="*/ 471322138 h 4850"/>
                <a:gd name="T58" fmla="*/ 0 w 4250"/>
                <a:gd name="T59" fmla="*/ 293901436 h 4850"/>
                <a:gd name="T60" fmla="*/ 292781299 w 4250"/>
                <a:gd name="T61" fmla="*/ 0 h 4850"/>
                <a:gd name="T62" fmla="*/ 360938053 w 4250"/>
                <a:gd name="T63" fmla="*/ 0 h 4850"/>
                <a:gd name="T64" fmla="*/ 653873489 w 4250"/>
                <a:gd name="T65" fmla="*/ 293901436 h 4850"/>
                <a:gd name="T66" fmla="*/ 314936225 w 4250"/>
                <a:gd name="T67" fmla="*/ 55540373 h 4850"/>
                <a:gd name="T68" fmla="*/ 55233178 w 4250"/>
                <a:gd name="T69" fmla="*/ 315963300 h 4850"/>
                <a:gd name="T70" fmla="*/ 55233178 w 4250"/>
                <a:gd name="T71" fmla="*/ 415935736 h 4850"/>
                <a:gd name="T72" fmla="*/ 62464278 w 4250"/>
                <a:gd name="T73" fmla="*/ 415935736 h 4850"/>
                <a:gd name="T74" fmla="*/ 292781299 w 4250"/>
                <a:gd name="T75" fmla="*/ 184826242 h 4850"/>
                <a:gd name="T76" fmla="*/ 360938053 w 4250"/>
                <a:gd name="T77" fmla="*/ 184826242 h 4850"/>
                <a:gd name="T78" fmla="*/ 591255466 w 4250"/>
                <a:gd name="T79" fmla="*/ 415935736 h 4850"/>
                <a:gd name="T80" fmla="*/ 598640311 w 4250"/>
                <a:gd name="T81" fmla="*/ 415935736 h 4850"/>
                <a:gd name="T82" fmla="*/ 598640311 w 4250"/>
                <a:gd name="T83" fmla="*/ 315963300 h 4850"/>
                <a:gd name="T84" fmla="*/ 338783519 w 4250"/>
                <a:gd name="T85" fmla="*/ 55540373 h 4850"/>
                <a:gd name="T86" fmla="*/ 314936225 w 4250"/>
                <a:gd name="T87" fmla="*/ 55540373 h 485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250" h="4850">
                  <a:moveTo>
                    <a:pt x="3651" y="3701"/>
                  </a:moveTo>
                  <a:lnTo>
                    <a:pt x="3651" y="4850"/>
                  </a:lnTo>
                  <a:lnTo>
                    <a:pt x="3101" y="4850"/>
                  </a:lnTo>
                  <a:lnTo>
                    <a:pt x="2202" y="3953"/>
                  </a:lnTo>
                  <a:lnTo>
                    <a:pt x="2047" y="3953"/>
                  </a:lnTo>
                  <a:lnTo>
                    <a:pt x="1149" y="4850"/>
                  </a:lnTo>
                  <a:lnTo>
                    <a:pt x="598" y="4850"/>
                  </a:lnTo>
                  <a:lnTo>
                    <a:pt x="598" y="3701"/>
                  </a:lnTo>
                  <a:lnTo>
                    <a:pt x="1903" y="2396"/>
                  </a:lnTo>
                  <a:lnTo>
                    <a:pt x="2346" y="2396"/>
                  </a:lnTo>
                  <a:lnTo>
                    <a:pt x="3651" y="3701"/>
                  </a:lnTo>
                  <a:close/>
                  <a:moveTo>
                    <a:pt x="2047" y="2755"/>
                  </a:moveTo>
                  <a:lnTo>
                    <a:pt x="957" y="3845"/>
                  </a:lnTo>
                  <a:lnTo>
                    <a:pt x="957" y="4491"/>
                  </a:lnTo>
                  <a:lnTo>
                    <a:pt x="1005" y="4491"/>
                  </a:lnTo>
                  <a:lnTo>
                    <a:pt x="1903" y="3593"/>
                  </a:lnTo>
                  <a:lnTo>
                    <a:pt x="2346" y="3593"/>
                  </a:lnTo>
                  <a:lnTo>
                    <a:pt x="3244" y="4491"/>
                  </a:lnTo>
                  <a:lnTo>
                    <a:pt x="3292" y="4491"/>
                  </a:lnTo>
                  <a:lnTo>
                    <a:pt x="3292" y="3845"/>
                  </a:lnTo>
                  <a:lnTo>
                    <a:pt x="2202" y="2755"/>
                  </a:lnTo>
                  <a:lnTo>
                    <a:pt x="2047" y="2755"/>
                  </a:lnTo>
                  <a:close/>
                  <a:moveTo>
                    <a:pt x="4250" y="1905"/>
                  </a:moveTo>
                  <a:lnTo>
                    <a:pt x="4250" y="3055"/>
                  </a:lnTo>
                  <a:lnTo>
                    <a:pt x="3699" y="3055"/>
                  </a:lnTo>
                  <a:lnTo>
                    <a:pt x="2202" y="1558"/>
                  </a:lnTo>
                  <a:lnTo>
                    <a:pt x="2047" y="1558"/>
                  </a:lnTo>
                  <a:lnTo>
                    <a:pt x="550" y="3055"/>
                  </a:lnTo>
                  <a:lnTo>
                    <a:pt x="0" y="3055"/>
                  </a:lnTo>
                  <a:lnTo>
                    <a:pt x="0" y="1905"/>
                  </a:lnTo>
                  <a:lnTo>
                    <a:pt x="1903" y="0"/>
                  </a:lnTo>
                  <a:lnTo>
                    <a:pt x="2346" y="0"/>
                  </a:lnTo>
                  <a:lnTo>
                    <a:pt x="4250" y="1905"/>
                  </a:lnTo>
                  <a:close/>
                  <a:moveTo>
                    <a:pt x="2047" y="360"/>
                  </a:moveTo>
                  <a:lnTo>
                    <a:pt x="359" y="2048"/>
                  </a:lnTo>
                  <a:lnTo>
                    <a:pt x="359" y="2696"/>
                  </a:lnTo>
                  <a:lnTo>
                    <a:pt x="406" y="2696"/>
                  </a:lnTo>
                  <a:lnTo>
                    <a:pt x="1903" y="1198"/>
                  </a:lnTo>
                  <a:lnTo>
                    <a:pt x="2346" y="1198"/>
                  </a:lnTo>
                  <a:lnTo>
                    <a:pt x="3843" y="2696"/>
                  </a:lnTo>
                  <a:lnTo>
                    <a:pt x="3891" y="2696"/>
                  </a:lnTo>
                  <a:lnTo>
                    <a:pt x="3891" y="2048"/>
                  </a:lnTo>
                  <a:lnTo>
                    <a:pt x="2202" y="360"/>
                  </a:lnTo>
                  <a:lnTo>
                    <a:pt x="2047" y="360"/>
                  </a:lnTo>
                  <a:close/>
                </a:path>
              </a:pathLst>
            </a:custGeom>
            <a:solidFill>
              <a:srgbClr val="00A5A9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4" name="文本框 43"/>
            <p:cNvSpPr txBox="1"/>
            <p:nvPr>
              <p:custDataLst>
                <p:tags r:id="rId15"/>
              </p:custDataLst>
            </p:nvPr>
          </p:nvSpPr>
          <p:spPr>
            <a:xfrm>
              <a:off x="1066607" y="2657244"/>
              <a:ext cx="3547337" cy="4301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000" b="1">
                  <a:solidFill>
                    <a:srgbClr val="00A5B0"/>
                  </a:solidFill>
                </a:rPr>
                <a:t>实验分析及有关离子方程式：</a:t>
              </a:r>
              <a:endParaRPr lang="zh-CN" altLang="en-US" sz="2000" b="1"/>
            </a:p>
          </p:txBody>
        </p:sp>
      </p:grpSp>
      <p:grpSp>
        <p:nvGrpSpPr>
          <p:cNvPr id="50" name="组合 49"/>
          <p:cNvGrpSpPr/>
          <p:nvPr>
            <p:custDataLst>
              <p:tags r:id="rId16"/>
            </p:custDataLst>
          </p:nvPr>
        </p:nvGrpSpPr>
        <p:grpSpPr>
          <a:xfrm>
            <a:off x="1066607" y="3384328"/>
            <a:ext cx="4373672" cy="1895404"/>
            <a:chOff x="1318236" y="3231893"/>
            <a:chExt cx="4373672" cy="1895404"/>
          </a:xfrm>
        </p:grpSpPr>
        <p:sp>
          <p:nvSpPr>
            <p:cNvPr id="18" name="文本框 17"/>
            <p:cNvSpPr txBox="1"/>
            <p:nvPr>
              <p:custDataLst>
                <p:tags r:id="rId17"/>
              </p:custDataLst>
            </p:nvPr>
          </p:nvSpPr>
          <p:spPr>
            <a:xfrm>
              <a:off x="2620369" y="4147908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rgbClr val="FF0000"/>
                  </a:solidFill>
                  <a:ea typeface="微软雅黑" panose="020B0503020204020204" charset="-122"/>
                  <a:cs typeface="Arial" panose="020B0604020202020204" pitchFamily="34" charset="0"/>
                </a:rPr>
                <a:t>…………</a:t>
              </a:r>
              <a:endParaRPr lang="zh-CN" altLang="en-US" sz="2400" b="1">
                <a:solidFill>
                  <a:srgbClr val="FF0000"/>
                </a:solidFill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grpSp>
          <p:nvGrpSpPr>
            <p:cNvPr id="41" name="组合 40"/>
            <p:cNvGrpSpPr/>
            <p:nvPr>
              <p:custDataLst>
                <p:tags r:id="rId18"/>
              </p:custDataLst>
            </p:nvPr>
          </p:nvGrpSpPr>
          <p:grpSpPr>
            <a:xfrm>
              <a:off x="1318236" y="3231893"/>
              <a:ext cx="3575861" cy="400110"/>
              <a:chOff x="1732171" y="4101166"/>
              <a:chExt cx="3575861" cy="400110"/>
            </a:xfrm>
          </p:grpSpPr>
          <p:sp>
            <p:nvSpPr>
              <p:cNvPr id="19" name="文本框 18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1732171" y="4101166"/>
                <a:ext cx="3575861" cy="4001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sz="2000" b="1">
                    <a:solidFill>
                      <a:srgbClr val="FF0000"/>
                    </a:solidFill>
                    <a:ea typeface="微软雅黑" panose="020B0503020204020204" charset="-122"/>
                    <a:cs typeface="Times New Roman" panose="02020603050405020304" pitchFamily="18" charset="0"/>
                  </a:rPr>
                  <a:t>Fe</a:t>
                </a:r>
                <a:r>
                  <a:rPr lang="en-US" altLang="zh-CN" sz="2000" b="1" baseline="30000">
                    <a:solidFill>
                      <a:srgbClr val="FF0000"/>
                    </a:solidFill>
                    <a:ea typeface="微软雅黑" panose="020B0503020204020204" charset="-122"/>
                    <a:cs typeface="Times New Roman" panose="02020603050405020304" pitchFamily="18" charset="0"/>
                  </a:rPr>
                  <a:t>3+</a:t>
                </a:r>
                <a:r>
                  <a:rPr lang="en-US" altLang="zh-CN" sz="2000" b="1">
                    <a:solidFill>
                      <a:srgbClr val="FF0000"/>
                    </a:solidFill>
                    <a:ea typeface="微软雅黑" panose="020B0503020204020204" charset="-122"/>
                    <a:cs typeface="Times New Roman" panose="02020603050405020304" pitchFamily="18" charset="0"/>
                  </a:rPr>
                  <a:t> + SCN</a:t>
                </a:r>
                <a:r>
                  <a:rPr lang="en-US" altLang="zh-CN" sz="2000" b="1" baseline="30000">
                    <a:solidFill>
                      <a:srgbClr val="FF0000"/>
                    </a:solidFill>
                    <a:ea typeface="微软雅黑" panose="020B0503020204020204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000" b="1">
                    <a:solidFill>
                      <a:srgbClr val="FF0000"/>
                    </a:solidFill>
                    <a:ea typeface="微软雅黑" panose="020B0503020204020204" charset="-122"/>
                    <a:cs typeface="Times New Roman" panose="02020603050405020304" pitchFamily="18" charset="0"/>
                  </a:rPr>
                  <a:t>              Fe(SCN)</a:t>
                </a:r>
                <a:r>
                  <a:rPr lang="en-US" altLang="zh-CN" sz="2000" b="1" baseline="30000">
                    <a:solidFill>
                      <a:srgbClr val="FF0000"/>
                    </a:solidFill>
                    <a:ea typeface="微软雅黑" panose="020B0503020204020204" charset="-122"/>
                    <a:cs typeface="Times New Roman" panose="02020603050405020304" pitchFamily="18" charset="0"/>
                  </a:rPr>
                  <a:t>2+</a:t>
                </a:r>
                <a:endParaRPr lang="zh-CN" altLang="en-US" sz="2000" b="1" baseline="30000">
                  <a:solidFill>
                    <a:srgbClr val="FF0000"/>
                  </a:solidFill>
                  <a:ea typeface="微软雅黑" panose="020B0503020204020204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0" name="组合 19"/>
              <p:cNvGrpSpPr/>
              <p:nvPr>
                <p:custDataLst>
                  <p:tags r:id="rId20"/>
                </p:custDataLst>
              </p:nvPr>
            </p:nvGrpSpPr>
            <p:grpSpPr>
              <a:xfrm>
                <a:off x="3232354" y="4191363"/>
                <a:ext cx="590400" cy="195251"/>
                <a:chOff x="6137274" y="2227255"/>
                <a:chExt cx="590400" cy="195251"/>
              </a:xfrm>
            </p:grpSpPr>
            <p:grpSp>
              <p:nvGrpSpPr>
                <p:cNvPr id="21" name="组合 20"/>
                <p:cNvGrpSpPr/>
                <p:nvPr>
                  <p:custDataLst>
                    <p:tags r:id="rId21"/>
                  </p:custDataLst>
                </p:nvPr>
              </p:nvGrpSpPr>
              <p:grpSpPr>
                <a:xfrm>
                  <a:off x="6137274" y="2227255"/>
                  <a:ext cx="590400" cy="55498"/>
                  <a:chOff x="19491500" y="6141734"/>
                  <a:chExt cx="590400" cy="55498"/>
                </a:xfrm>
              </p:grpSpPr>
              <p:cxnSp>
                <p:nvCxnSpPr>
                  <p:cNvPr id="23" name="直接连接符 22"/>
                  <p:cNvCxnSpPr/>
                  <p:nvPr>
                    <p:custDataLst>
                      <p:tags r:id="rId22"/>
                    </p:custDataLst>
                  </p:nvPr>
                </p:nvCxnSpPr>
                <p:spPr>
                  <a:xfrm>
                    <a:off x="19491500" y="6195862"/>
                    <a:ext cx="590400" cy="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FF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" name="直接连接符 23"/>
                  <p:cNvCxnSpPr/>
                  <p:nvPr>
                    <p:custDataLst>
                      <p:tags r:id="rId23"/>
                    </p:custDataLst>
                  </p:nvPr>
                </p:nvCxnSpPr>
                <p:spPr>
                  <a:xfrm flipH="1" flipV="1">
                    <a:off x="20018992" y="6141734"/>
                    <a:ext cx="55498" cy="55498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FF0000"/>
                    </a:solidFill>
                    <a:prstDash val="solid"/>
                  </a:ln>
                  <a:effectLst/>
                </p:spPr>
              </p:cxnSp>
            </p:grpSp>
            <p:cxnSp>
              <p:nvCxnSpPr>
                <p:cNvPr id="22" name="直接连接符 21"/>
                <p:cNvCxnSpPr/>
                <p:nvPr>
                  <p:custDataLst>
                    <p:tags r:id="rId24"/>
                  </p:custDataLst>
                </p:nvPr>
              </p:nvCxnSpPr>
              <p:spPr>
                <a:xfrm>
                  <a:off x="6137274" y="2352821"/>
                  <a:ext cx="59040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</p:cxnSp>
            <p:cxnSp>
              <p:nvCxnSpPr>
                <p:cNvPr id="25" name="直接连接符 24"/>
                <p:cNvCxnSpPr/>
                <p:nvPr>
                  <p:custDataLst>
                    <p:tags r:id="rId25"/>
                  </p:custDataLst>
                </p:nvPr>
              </p:nvCxnSpPr>
              <p:spPr>
                <a:xfrm flipH="1" flipV="1">
                  <a:off x="6149180" y="2347562"/>
                  <a:ext cx="74944" cy="7494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</p:cxnSp>
          </p:grpSp>
        </p:grpSp>
        <p:grpSp>
          <p:nvGrpSpPr>
            <p:cNvPr id="40" name="组合 39"/>
            <p:cNvGrpSpPr/>
            <p:nvPr>
              <p:custDataLst>
                <p:tags r:id="rId26"/>
              </p:custDataLst>
            </p:nvPr>
          </p:nvGrpSpPr>
          <p:grpSpPr>
            <a:xfrm>
              <a:off x="1318236" y="3718346"/>
              <a:ext cx="4269609" cy="400110"/>
              <a:chOff x="1705677" y="4645601"/>
              <a:chExt cx="4269609" cy="400110"/>
            </a:xfrm>
          </p:grpSpPr>
          <p:sp>
            <p:nvSpPr>
              <p:cNvPr id="26" name="文本框 25"/>
              <p:cNvSpPr txBox="1"/>
              <p:nvPr>
                <p:custDataLst>
                  <p:tags r:id="rId27"/>
                </p:custDataLst>
              </p:nvPr>
            </p:nvSpPr>
            <p:spPr>
              <a:xfrm>
                <a:off x="1705677" y="4645601"/>
                <a:ext cx="4269609" cy="4001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just"/>
                <a:r>
                  <a:rPr lang="en-US" altLang="zh-CN" sz="2000" b="1">
                    <a:solidFill>
                      <a:srgbClr val="FF0000"/>
                    </a:solidFill>
                    <a:ea typeface="微软雅黑" panose="020B0503020204020204" charset="-122"/>
                    <a:cs typeface="Times New Roman" panose="02020603050405020304" pitchFamily="18" charset="0"/>
                  </a:rPr>
                  <a:t>Fe(SCN)</a:t>
                </a:r>
                <a:r>
                  <a:rPr lang="en-US" altLang="zh-CN" sz="2000" b="1" baseline="30000">
                    <a:solidFill>
                      <a:srgbClr val="FF0000"/>
                    </a:solidFill>
                    <a:ea typeface="微软雅黑" panose="020B0503020204020204" charset="-122"/>
                    <a:cs typeface="Times New Roman" panose="02020603050405020304" pitchFamily="18" charset="0"/>
                  </a:rPr>
                  <a:t>2+ </a:t>
                </a:r>
                <a:r>
                  <a:rPr lang="en-US" altLang="zh-CN" sz="2000" b="1">
                    <a:solidFill>
                      <a:srgbClr val="FF0000"/>
                    </a:solidFill>
                    <a:ea typeface="微软雅黑" panose="020B0503020204020204" charset="-122"/>
                    <a:cs typeface="Times New Roman" panose="02020603050405020304" pitchFamily="18" charset="0"/>
                  </a:rPr>
                  <a:t>+ SCN</a:t>
                </a:r>
                <a:r>
                  <a:rPr lang="en-US" altLang="zh-CN" sz="2000" b="1" baseline="30000">
                    <a:solidFill>
                      <a:srgbClr val="FF0000"/>
                    </a:solidFill>
                    <a:ea typeface="微软雅黑" panose="020B0503020204020204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000" b="1">
                    <a:solidFill>
                      <a:srgbClr val="FF0000"/>
                    </a:solidFill>
                    <a:ea typeface="微软雅黑" panose="020B0503020204020204" charset="-122"/>
                    <a:cs typeface="Times New Roman" panose="02020603050405020304" pitchFamily="18" charset="0"/>
                  </a:rPr>
                  <a:t>              Fe(SCN)</a:t>
                </a:r>
                <a:r>
                  <a:rPr lang="en-US" altLang="zh-CN" sz="2000" b="1" baseline="-25000">
                    <a:solidFill>
                      <a:srgbClr val="FF0000"/>
                    </a:solidFill>
                    <a:ea typeface="微软雅黑" panose="020B0503020204020204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000" b="1" baseline="30000">
                    <a:solidFill>
                      <a:srgbClr val="FF0000"/>
                    </a:solidFill>
                    <a:ea typeface="微软雅黑" panose="020B0503020204020204" charset="-122"/>
                    <a:cs typeface="Times New Roman" panose="02020603050405020304" pitchFamily="18" charset="0"/>
                  </a:rPr>
                  <a:t> +</a:t>
                </a:r>
                <a:endParaRPr lang="zh-CN" altLang="en-US" sz="2000" b="1" baseline="30000">
                  <a:solidFill>
                    <a:srgbClr val="FF0000"/>
                  </a:solidFill>
                  <a:ea typeface="微软雅黑" panose="020B0503020204020204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组合 26"/>
              <p:cNvGrpSpPr/>
              <p:nvPr>
                <p:custDataLst>
                  <p:tags r:id="rId28"/>
                </p:custDataLst>
              </p:nvPr>
            </p:nvGrpSpPr>
            <p:grpSpPr>
              <a:xfrm>
                <a:off x="3908083" y="4761931"/>
                <a:ext cx="590400" cy="195251"/>
                <a:chOff x="6137274" y="2227255"/>
                <a:chExt cx="590400" cy="195251"/>
              </a:xfrm>
            </p:grpSpPr>
            <p:grpSp>
              <p:nvGrpSpPr>
                <p:cNvPr id="28" name="组合 27"/>
                <p:cNvGrpSpPr/>
                <p:nvPr>
                  <p:custDataLst>
                    <p:tags r:id="rId29"/>
                  </p:custDataLst>
                </p:nvPr>
              </p:nvGrpSpPr>
              <p:grpSpPr>
                <a:xfrm>
                  <a:off x="6137274" y="2227255"/>
                  <a:ext cx="590400" cy="55498"/>
                  <a:chOff x="19491500" y="6141734"/>
                  <a:chExt cx="590400" cy="55498"/>
                </a:xfrm>
              </p:grpSpPr>
              <p:cxnSp>
                <p:nvCxnSpPr>
                  <p:cNvPr id="31" name="直接连接符 30"/>
                  <p:cNvCxnSpPr/>
                  <p:nvPr>
                    <p:custDataLst>
                      <p:tags r:id="rId30"/>
                    </p:custDataLst>
                  </p:nvPr>
                </p:nvCxnSpPr>
                <p:spPr>
                  <a:xfrm>
                    <a:off x="19491500" y="6195862"/>
                    <a:ext cx="590400" cy="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FF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" name="直接连接符 31"/>
                  <p:cNvCxnSpPr/>
                  <p:nvPr>
                    <p:custDataLst>
                      <p:tags r:id="rId31"/>
                    </p:custDataLst>
                  </p:nvPr>
                </p:nvCxnSpPr>
                <p:spPr>
                  <a:xfrm flipH="1" flipV="1">
                    <a:off x="20018992" y="6141734"/>
                    <a:ext cx="55498" cy="55498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FF0000"/>
                    </a:solidFill>
                    <a:prstDash val="solid"/>
                  </a:ln>
                  <a:effectLst/>
                </p:spPr>
              </p:cxnSp>
            </p:grpSp>
            <p:cxnSp>
              <p:nvCxnSpPr>
                <p:cNvPr id="29" name="直接连接符 28"/>
                <p:cNvCxnSpPr/>
                <p:nvPr>
                  <p:custDataLst>
                    <p:tags r:id="rId32"/>
                  </p:custDataLst>
                </p:nvPr>
              </p:nvCxnSpPr>
              <p:spPr>
                <a:xfrm>
                  <a:off x="6137274" y="2352821"/>
                  <a:ext cx="59040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</p:cxnSp>
            <p:cxnSp>
              <p:nvCxnSpPr>
                <p:cNvPr id="30" name="直接连接符 29"/>
                <p:cNvCxnSpPr/>
                <p:nvPr>
                  <p:custDataLst>
                    <p:tags r:id="rId33"/>
                  </p:custDataLst>
                </p:nvPr>
              </p:nvCxnSpPr>
              <p:spPr>
                <a:xfrm flipH="1" flipV="1">
                  <a:off x="6149180" y="2347562"/>
                  <a:ext cx="74944" cy="7494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</p:cxnSp>
          </p:grpSp>
        </p:grpSp>
        <p:grpSp>
          <p:nvGrpSpPr>
            <p:cNvPr id="39" name="组合 38"/>
            <p:cNvGrpSpPr/>
            <p:nvPr>
              <p:custDataLst>
                <p:tags r:id="rId34"/>
              </p:custDataLst>
            </p:nvPr>
          </p:nvGrpSpPr>
          <p:grpSpPr>
            <a:xfrm>
              <a:off x="1318236" y="4727187"/>
              <a:ext cx="4373672" cy="400110"/>
              <a:chOff x="1722328" y="5534269"/>
              <a:chExt cx="4373672" cy="400110"/>
            </a:xfrm>
          </p:grpSpPr>
          <p:sp>
            <p:nvSpPr>
              <p:cNvPr id="33" name="文本框 32"/>
              <p:cNvSpPr txBox="1"/>
              <p:nvPr>
                <p:custDataLst>
                  <p:tags r:id="rId35"/>
                </p:custDataLst>
              </p:nvPr>
            </p:nvSpPr>
            <p:spPr>
              <a:xfrm>
                <a:off x="1722328" y="5534269"/>
                <a:ext cx="4373672" cy="4001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just"/>
                <a:r>
                  <a:rPr lang="en-US" altLang="zh-CN" sz="2000" b="1">
                    <a:solidFill>
                      <a:srgbClr val="FF0000"/>
                    </a:solidFill>
                    <a:ea typeface="微软雅黑" panose="020B0503020204020204" charset="-122"/>
                    <a:cs typeface="Times New Roman" panose="02020603050405020304" pitchFamily="18" charset="0"/>
                  </a:rPr>
                  <a:t>Fe(SCN)</a:t>
                </a:r>
                <a:r>
                  <a:rPr lang="en-US" altLang="zh-CN" sz="2000" b="1" baseline="-25000">
                    <a:solidFill>
                      <a:srgbClr val="FF0000"/>
                    </a:solidFill>
                    <a:ea typeface="微软雅黑" panose="020B0503020204020204" charset="-122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000" b="1" baseline="30000">
                    <a:solidFill>
                      <a:srgbClr val="FF0000"/>
                    </a:solidFill>
                    <a:ea typeface="微软雅黑" panose="020B050302020402020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>
                    <a:solidFill>
                      <a:srgbClr val="FF0000"/>
                    </a:solidFill>
                    <a:ea typeface="微软雅黑" panose="020B0503020204020204" charset="-122"/>
                    <a:cs typeface="Times New Roman" panose="02020603050405020304" pitchFamily="18" charset="0"/>
                  </a:rPr>
                  <a:t>+ SCN</a:t>
                </a:r>
                <a:r>
                  <a:rPr lang="en-US" altLang="zh-CN" sz="2000" b="1" baseline="30000">
                    <a:solidFill>
                      <a:srgbClr val="FF0000"/>
                    </a:solidFill>
                    <a:ea typeface="微软雅黑" panose="020B0503020204020204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000" b="1">
                    <a:solidFill>
                      <a:srgbClr val="FF0000"/>
                    </a:solidFill>
                    <a:ea typeface="微软雅黑" panose="020B0503020204020204" charset="-122"/>
                    <a:cs typeface="Times New Roman" panose="02020603050405020304" pitchFamily="18" charset="0"/>
                  </a:rPr>
                  <a:t>             Fe(SCN)</a:t>
                </a:r>
                <a:r>
                  <a:rPr lang="en-US" altLang="zh-CN" sz="2000" b="1" baseline="-25000">
                    <a:solidFill>
                      <a:srgbClr val="FF0000"/>
                    </a:solidFill>
                    <a:ea typeface="微软雅黑" panose="020B0503020204020204" charset="-122"/>
                    <a:cs typeface="Times New Roman" panose="02020603050405020304" pitchFamily="18" charset="0"/>
                  </a:rPr>
                  <a:t> 6</a:t>
                </a:r>
                <a:r>
                  <a:rPr lang="en-US" altLang="zh-CN" sz="2000" b="1" baseline="30000">
                    <a:solidFill>
                      <a:srgbClr val="FF0000"/>
                    </a:solidFill>
                    <a:ea typeface="微软雅黑" panose="020B0503020204020204" charset="-122"/>
                    <a:cs typeface="Times New Roman" panose="02020603050405020304" pitchFamily="18" charset="0"/>
                  </a:rPr>
                  <a:t> +</a:t>
                </a:r>
                <a:endParaRPr lang="zh-CN" altLang="en-US" sz="2000" b="1" baseline="30000">
                  <a:solidFill>
                    <a:srgbClr val="FF0000"/>
                  </a:solidFill>
                  <a:ea typeface="微软雅黑" panose="020B0503020204020204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4" name="组合 33"/>
              <p:cNvGrpSpPr/>
              <p:nvPr>
                <p:custDataLst>
                  <p:tags r:id="rId36"/>
                </p:custDataLst>
              </p:nvPr>
            </p:nvGrpSpPr>
            <p:grpSpPr>
              <a:xfrm>
                <a:off x="3761112" y="5650117"/>
                <a:ext cx="590400" cy="195251"/>
                <a:chOff x="6137274" y="2227255"/>
                <a:chExt cx="590400" cy="195251"/>
              </a:xfrm>
            </p:grpSpPr>
            <p:grpSp>
              <p:nvGrpSpPr>
                <p:cNvPr id="35" name="组合 34"/>
                <p:cNvGrpSpPr/>
                <p:nvPr>
                  <p:custDataLst>
                    <p:tags r:id="rId37"/>
                  </p:custDataLst>
                </p:nvPr>
              </p:nvGrpSpPr>
              <p:grpSpPr>
                <a:xfrm>
                  <a:off x="6137274" y="2227255"/>
                  <a:ext cx="590400" cy="55498"/>
                  <a:chOff x="19491500" y="6141734"/>
                  <a:chExt cx="590400" cy="55498"/>
                </a:xfrm>
              </p:grpSpPr>
              <p:cxnSp>
                <p:nvCxnSpPr>
                  <p:cNvPr id="37" name="直接连接符 36"/>
                  <p:cNvCxnSpPr/>
                  <p:nvPr>
                    <p:custDataLst>
                      <p:tags r:id="rId38"/>
                    </p:custDataLst>
                  </p:nvPr>
                </p:nvCxnSpPr>
                <p:spPr>
                  <a:xfrm>
                    <a:off x="19491500" y="6195862"/>
                    <a:ext cx="590400" cy="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FF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" name="直接连接符 37"/>
                  <p:cNvCxnSpPr/>
                  <p:nvPr>
                    <p:custDataLst>
                      <p:tags r:id="rId39"/>
                    </p:custDataLst>
                  </p:nvPr>
                </p:nvCxnSpPr>
                <p:spPr>
                  <a:xfrm flipH="1" flipV="1">
                    <a:off x="20018992" y="6141734"/>
                    <a:ext cx="55498" cy="55498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FF0000"/>
                    </a:solidFill>
                    <a:prstDash val="solid"/>
                  </a:ln>
                  <a:effectLst/>
                </p:spPr>
              </p:cxnSp>
            </p:grpSp>
            <p:cxnSp>
              <p:nvCxnSpPr>
                <p:cNvPr id="36" name="直接连接符 35"/>
                <p:cNvCxnSpPr/>
                <p:nvPr>
                  <p:custDataLst>
                    <p:tags r:id="rId40"/>
                  </p:custDataLst>
                </p:nvPr>
              </p:nvCxnSpPr>
              <p:spPr>
                <a:xfrm>
                  <a:off x="6137274" y="2352821"/>
                  <a:ext cx="59040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</p:cxnSp>
            <p:cxnSp>
              <p:nvCxnSpPr>
                <p:cNvPr id="42" name="直接连接符 41"/>
                <p:cNvCxnSpPr/>
                <p:nvPr>
                  <p:custDataLst>
                    <p:tags r:id="rId41"/>
                  </p:custDataLst>
                </p:nvPr>
              </p:nvCxnSpPr>
              <p:spPr>
                <a:xfrm flipH="1" flipV="1">
                  <a:off x="6149180" y="2347562"/>
                  <a:ext cx="74944" cy="7494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</p:cxnSp>
          </p:grpSp>
        </p:grpSp>
      </p:grpSp>
      <p:grpSp>
        <p:nvGrpSpPr>
          <p:cNvPr id="51" name="组合 50"/>
          <p:cNvGrpSpPr/>
          <p:nvPr>
            <p:custDataLst>
              <p:tags r:id="rId42"/>
            </p:custDataLst>
          </p:nvPr>
        </p:nvGrpSpPr>
        <p:grpSpPr>
          <a:xfrm>
            <a:off x="5555127" y="3747607"/>
            <a:ext cx="3749167" cy="1168846"/>
            <a:chOff x="5555127" y="3747607"/>
            <a:chExt cx="3749167" cy="1168846"/>
          </a:xfrm>
        </p:grpSpPr>
        <p:sp>
          <p:nvSpPr>
            <p:cNvPr id="43" name="文本框 42"/>
            <p:cNvSpPr txBox="1"/>
            <p:nvPr>
              <p:custDataLst>
                <p:tags r:id="rId43"/>
              </p:custDataLst>
            </p:nvPr>
          </p:nvSpPr>
          <p:spPr>
            <a:xfrm>
              <a:off x="6043677" y="3747607"/>
              <a:ext cx="3260617" cy="116884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zh-CN" altLang="en-US" sz="2000" b="1"/>
                <a:t>三价铁离子跟硫氰酸根离子</a:t>
              </a:r>
              <a:r>
                <a:rPr lang="en-US" altLang="zh-CN" sz="2000" b="1"/>
                <a:t>(SCN</a:t>
              </a:r>
              <a:r>
                <a:rPr lang="en-US" altLang="zh-CN" sz="2000" b="1" baseline="30000"/>
                <a:t>-</a:t>
              </a:r>
              <a:r>
                <a:rPr lang="en-US" altLang="zh-CN" sz="2000" b="1"/>
                <a:t>)</a:t>
              </a:r>
              <a:r>
                <a:rPr lang="zh-CN" altLang="en-US" sz="2000" b="1"/>
                <a:t>形成配离子的颜色，而</a:t>
              </a:r>
              <a:r>
                <a:rPr lang="en-US" altLang="zh-CN" sz="2000" b="1"/>
                <a:t>Fe</a:t>
              </a:r>
              <a:r>
                <a:rPr lang="en-US" altLang="zh-CN" sz="2000" b="1" baseline="30000"/>
                <a:t>2+</a:t>
              </a:r>
              <a:r>
                <a:rPr lang="zh-CN" altLang="en-US" sz="2000" b="1"/>
                <a:t>跟</a:t>
              </a:r>
              <a:r>
                <a:rPr lang="en-US" altLang="zh-CN" sz="2000" b="1"/>
                <a:t>SCN</a:t>
              </a:r>
              <a:r>
                <a:rPr lang="en-US" altLang="zh-CN" sz="2000" b="1" baseline="30000"/>
                <a:t>-</a:t>
              </a:r>
              <a:r>
                <a:rPr lang="zh-CN" altLang="en-US" sz="2000" b="1"/>
                <a:t>不显红色</a:t>
              </a:r>
              <a:endParaRPr lang="zh-CN" altLang="en-US" sz="2000" b="1"/>
            </a:p>
          </p:txBody>
        </p:sp>
        <p:sp>
          <p:nvSpPr>
            <p:cNvPr id="46" name="left-arrow_275177"/>
            <p:cNvSpPr/>
            <p:nvPr>
              <p:custDataLst>
                <p:tags r:id="rId44"/>
              </p:custDataLst>
            </p:nvPr>
          </p:nvSpPr>
          <p:spPr>
            <a:xfrm flipH="1" flipV="1">
              <a:off x="5555127" y="4226276"/>
              <a:ext cx="373702" cy="211509"/>
            </a:xfrm>
            <a:custGeom>
              <a:avLst/>
              <a:gdLst>
                <a:gd name="connsiteX0" fmla="*/ 577181 w 607639"/>
                <a:gd name="connsiteY0" fmla="*/ 131589 h 343913"/>
                <a:gd name="connsiteX1" fmla="*/ 567118 w 607639"/>
                <a:gd name="connsiteY1" fmla="*/ 141718 h 343913"/>
                <a:gd name="connsiteX2" fmla="*/ 567118 w 607639"/>
                <a:gd name="connsiteY2" fmla="*/ 202315 h 343913"/>
                <a:gd name="connsiteX3" fmla="*/ 577181 w 607639"/>
                <a:gd name="connsiteY3" fmla="*/ 212444 h 343913"/>
                <a:gd name="connsiteX4" fmla="*/ 587334 w 607639"/>
                <a:gd name="connsiteY4" fmla="*/ 202315 h 343913"/>
                <a:gd name="connsiteX5" fmla="*/ 587334 w 607639"/>
                <a:gd name="connsiteY5" fmla="*/ 141718 h 343913"/>
                <a:gd name="connsiteX6" fmla="*/ 577181 w 607639"/>
                <a:gd name="connsiteY6" fmla="*/ 131589 h 343913"/>
                <a:gd name="connsiteX7" fmla="*/ 496216 w 607639"/>
                <a:gd name="connsiteY7" fmla="*/ 131589 h 343913"/>
                <a:gd name="connsiteX8" fmla="*/ 486072 w 607639"/>
                <a:gd name="connsiteY8" fmla="*/ 141718 h 343913"/>
                <a:gd name="connsiteX9" fmla="*/ 486072 w 607639"/>
                <a:gd name="connsiteY9" fmla="*/ 202315 h 343913"/>
                <a:gd name="connsiteX10" fmla="*/ 496216 w 607639"/>
                <a:gd name="connsiteY10" fmla="*/ 212444 h 343913"/>
                <a:gd name="connsiteX11" fmla="*/ 506360 w 607639"/>
                <a:gd name="connsiteY11" fmla="*/ 202315 h 343913"/>
                <a:gd name="connsiteX12" fmla="*/ 506360 w 607639"/>
                <a:gd name="connsiteY12" fmla="*/ 141718 h 343913"/>
                <a:gd name="connsiteX13" fmla="*/ 496216 w 607639"/>
                <a:gd name="connsiteY13" fmla="*/ 131589 h 343913"/>
                <a:gd name="connsiteX14" fmla="*/ 415207 w 607639"/>
                <a:gd name="connsiteY14" fmla="*/ 131589 h 343913"/>
                <a:gd name="connsiteX15" fmla="*/ 405063 w 607639"/>
                <a:gd name="connsiteY15" fmla="*/ 141718 h 343913"/>
                <a:gd name="connsiteX16" fmla="*/ 405063 w 607639"/>
                <a:gd name="connsiteY16" fmla="*/ 202315 h 343913"/>
                <a:gd name="connsiteX17" fmla="*/ 415207 w 607639"/>
                <a:gd name="connsiteY17" fmla="*/ 212444 h 343913"/>
                <a:gd name="connsiteX18" fmla="*/ 425351 w 607639"/>
                <a:gd name="connsiteY18" fmla="*/ 202315 h 343913"/>
                <a:gd name="connsiteX19" fmla="*/ 425351 w 607639"/>
                <a:gd name="connsiteY19" fmla="*/ 141718 h 343913"/>
                <a:gd name="connsiteX20" fmla="*/ 415207 w 607639"/>
                <a:gd name="connsiteY20" fmla="*/ 131589 h 343913"/>
                <a:gd name="connsiteX21" fmla="*/ 577181 w 607639"/>
                <a:gd name="connsiteY21" fmla="*/ 111330 h 343913"/>
                <a:gd name="connsiteX22" fmla="*/ 607639 w 607639"/>
                <a:gd name="connsiteY22" fmla="*/ 141718 h 343913"/>
                <a:gd name="connsiteX23" fmla="*/ 607639 w 607639"/>
                <a:gd name="connsiteY23" fmla="*/ 202315 h 343913"/>
                <a:gd name="connsiteX24" fmla="*/ 577181 w 607639"/>
                <a:gd name="connsiteY24" fmla="*/ 232702 h 343913"/>
                <a:gd name="connsiteX25" fmla="*/ 546812 w 607639"/>
                <a:gd name="connsiteY25" fmla="*/ 202315 h 343913"/>
                <a:gd name="connsiteX26" fmla="*/ 546812 w 607639"/>
                <a:gd name="connsiteY26" fmla="*/ 141718 h 343913"/>
                <a:gd name="connsiteX27" fmla="*/ 577181 w 607639"/>
                <a:gd name="connsiteY27" fmla="*/ 111330 h 343913"/>
                <a:gd name="connsiteX28" fmla="*/ 496216 w 607639"/>
                <a:gd name="connsiteY28" fmla="*/ 111330 h 343913"/>
                <a:gd name="connsiteX29" fmla="*/ 526559 w 607639"/>
                <a:gd name="connsiteY29" fmla="*/ 141718 h 343913"/>
                <a:gd name="connsiteX30" fmla="*/ 526559 w 607639"/>
                <a:gd name="connsiteY30" fmla="*/ 202315 h 343913"/>
                <a:gd name="connsiteX31" fmla="*/ 496216 w 607639"/>
                <a:gd name="connsiteY31" fmla="*/ 232702 h 343913"/>
                <a:gd name="connsiteX32" fmla="*/ 465873 w 607639"/>
                <a:gd name="connsiteY32" fmla="*/ 202315 h 343913"/>
                <a:gd name="connsiteX33" fmla="*/ 465873 w 607639"/>
                <a:gd name="connsiteY33" fmla="*/ 141718 h 343913"/>
                <a:gd name="connsiteX34" fmla="*/ 496216 w 607639"/>
                <a:gd name="connsiteY34" fmla="*/ 111330 h 343913"/>
                <a:gd name="connsiteX35" fmla="*/ 415207 w 607639"/>
                <a:gd name="connsiteY35" fmla="*/ 111330 h 343913"/>
                <a:gd name="connsiteX36" fmla="*/ 445550 w 607639"/>
                <a:gd name="connsiteY36" fmla="*/ 141718 h 343913"/>
                <a:gd name="connsiteX37" fmla="*/ 445550 w 607639"/>
                <a:gd name="connsiteY37" fmla="*/ 202315 h 343913"/>
                <a:gd name="connsiteX38" fmla="*/ 415207 w 607639"/>
                <a:gd name="connsiteY38" fmla="*/ 232702 h 343913"/>
                <a:gd name="connsiteX39" fmla="*/ 384864 w 607639"/>
                <a:gd name="connsiteY39" fmla="*/ 202315 h 343913"/>
                <a:gd name="connsiteX40" fmla="*/ 384864 w 607639"/>
                <a:gd name="connsiteY40" fmla="*/ 141718 h 343913"/>
                <a:gd name="connsiteX41" fmla="*/ 415207 w 607639"/>
                <a:gd name="connsiteY41" fmla="*/ 111330 h 343913"/>
                <a:gd name="connsiteX42" fmla="*/ 222765 w 607639"/>
                <a:gd name="connsiteY42" fmla="*/ 30434 h 343913"/>
                <a:gd name="connsiteX43" fmla="*/ 27323 w 607639"/>
                <a:gd name="connsiteY43" fmla="*/ 172020 h 343913"/>
                <a:gd name="connsiteX44" fmla="*/ 222765 w 607639"/>
                <a:gd name="connsiteY44" fmla="*/ 313605 h 343913"/>
                <a:gd name="connsiteX45" fmla="*/ 222765 w 607639"/>
                <a:gd name="connsiteY45" fmla="*/ 222593 h 343913"/>
                <a:gd name="connsiteX46" fmla="*/ 232911 w 607639"/>
                <a:gd name="connsiteY46" fmla="*/ 212460 h 343913"/>
                <a:gd name="connsiteX47" fmla="*/ 344249 w 607639"/>
                <a:gd name="connsiteY47" fmla="*/ 212460 h 343913"/>
                <a:gd name="connsiteX48" fmla="*/ 344249 w 607639"/>
                <a:gd name="connsiteY48" fmla="*/ 131580 h 343913"/>
                <a:gd name="connsiteX49" fmla="*/ 232911 w 607639"/>
                <a:gd name="connsiteY49" fmla="*/ 131580 h 343913"/>
                <a:gd name="connsiteX50" fmla="*/ 222765 w 607639"/>
                <a:gd name="connsiteY50" fmla="*/ 121448 h 343913"/>
                <a:gd name="connsiteX51" fmla="*/ 236916 w 607639"/>
                <a:gd name="connsiteY51" fmla="*/ 1104 h 343913"/>
                <a:gd name="connsiteX52" fmla="*/ 243057 w 607639"/>
                <a:gd name="connsiteY52" fmla="*/ 10170 h 343913"/>
                <a:gd name="connsiteX53" fmla="*/ 243057 w 607639"/>
                <a:gd name="connsiteY53" fmla="*/ 111315 h 343913"/>
                <a:gd name="connsiteX54" fmla="*/ 354395 w 607639"/>
                <a:gd name="connsiteY54" fmla="*/ 111315 h 343913"/>
                <a:gd name="connsiteX55" fmla="*/ 364541 w 607639"/>
                <a:gd name="connsiteY55" fmla="*/ 121448 h 343913"/>
                <a:gd name="connsiteX56" fmla="*/ 364541 w 607639"/>
                <a:gd name="connsiteY56" fmla="*/ 222593 h 343913"/>
                <a:gd name="connsiteX57" fmla="*/ 354395 w 607639"/>
                <a:gd name="connsiteY57" fmla="*/ 232725 h 343913"/>
                <a:gd name="connsiteX58" fmla="*/ 243057 w 607639"/>
                <a:gd name="connsiteY58" fmla="*/ 232725 h 343913"/>
                <a:gd name="connsiteX59" fmla="*/ 243057 w 607639"/>
                <a:gd name="connsiteY59" fmla="*/ 333781 h 343913"/>
                <a:gd name="connsiteX60" fmla="*/ 237984 w 607639"/>
                <a:gd name="connsiteY60" fmla="*/ 342936 h 343913"/>
                <a:gd name="connsiteX61" fmla="*/ 232911 w 607639"/>
                <a:gd name="connsiteY61" fmla="*/ 343913 h 343913"/>
                <a:gd name="connsiteX62" fmla="*/ 226859 w 607639"/>
                <a:gd name="connsiteY62" fmla="*/ 341869 h 343913"/>
                <a:gd name="connsiteX63" fmla="*/ 4094 w 607639"/>
                <a:gd name="connsiteY63" fmla="*/ 180108 h 343913"/>
                <a:gd name="connsiteX64" fmla="*/ 0 w 607639"/>
                <a:gd name="connsiteY64" fmla="*/ 172020 h 343913"/>
                <a:gd name="connsiteX65" fmla="*/ 4094 w 607639"/>
                <a:gd name="connsiteY65" fmla="*/ 163932 h 343913"/>
                <a:gd name="connsiteX66" fmla="*/ 226859 w 607639"/>
                <a:gd name="connsiteY66" fmla="*/ 2082 h 343913"/>
                <a:gd name="connsiteX67" fmla="*/ 236916 w 607639"/>
                <a:gd name="connsiteY67" fmla="*/ 1104 h 34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07639" h="343913">
                  <a:moveTo>
                    <a:pt x="577181" y="131589"/>
                  </a:moveTo>
                  <a:cubicBezTo>
                    <a:pt x="571125" y="131589"/>
                    <a:pt x="567118" y="135587"/>
                    <a:pt x="567118" y="141718"/>
                  </a:cubicBezTo>
                  <a:lnTo>
                    <a:pt x="567118" y="202315"/>
                  </a:lnTo>
                  <a:cubicBezTo>
                    <a:pt x="567118" y="208357"/>
                    <a:pt x="571125" y="212444"/>
                    <a:pt x="577181" y="212444"/>
                  </a:cubicBezTo>
                  <a:cubicBezTo>
                    <a:pt x="583326" y="212444"/>
                    <a:pt x="587334" y="208357"/>
                    <a:pt x="587334" y="202315"/>
                  </a:cubicBezTo>
                  <a:lnTo>
                    <a:pt x="587334" y="141718"/>
                  </a:lnTo>
                  <a:cubicBezTo>
                    <a:pt x="587334" y="135587"/>
                    <a:pt x="583326" y="131589"/>
                    <a:pt x="577181" y="131589"/>
                  </a:cubicBezTo>
                  <a:close/>
                  <a:moveTo>
                    <a:pt x="496216" y="131589"/>
                  </a:moveTo>
                  <a:cubicBezTo>
                    <a:pt x="490165" y="131589"/>
                    <a:pt x="486072" y="135587"/>
                    <a:pt x="486072" y="141718"/>
                  </a:cubicBezTo>
                  <a:lnTo>
                    <a:pt x="486072" y="202315"/>
                  </a:lnTo>
                  <a:cubicBezTo>
                    <a:pt x="486072" y="208357"/>
                    <a:pt x="490165" y="212444"/>
                    <a:pt x="496216" y="212444"/>
                  </a:cubicBezTo>
                  <a:cubicBezTo>
                    <a:pt x="502267" y="212444"/>
                    <a:pt x="506360" y="208357"/>
                    <a:pt x="506360" y="202315"/>
                  </a:cubicBezTo>
                  <a:lnTo>
                    <a:pt x="506360" y="141718"/>
                  </a:lnTo>
                  <a:cubicBezTo>
                    <a:pt x="506360" y="135587"/>
                    <a:pt x="502267" y="131589"/>
                    <a:pt x="496216" y="131589"/>
                  </a:cubicBezTo>
                  <a:close/>
                  <a:moveTo>
                    <a:pt x="415207" y="131589"/>
                  </a:moveTo>
                  <a:cubicBezTo>
                    <a:pt x="409156" y="131589"/>
                    <a:pt x="405063" y="135587"/>
                    <a:pt x="405063" y="141718"/>
                  </a:cubicBezTo>
                  <a:lnTo>
                    <a:pt x="405063" y="202315"/>
                  </a:lnTo>
                  <a:cubicBezTo>
                    <a:pt x="405063" y="208357"/>
                    <a:pt x="409156" y="212444"/>
                    <a:pt x="415207" y="212444"/>
                  </a:cubicBezTo>
                  <a:cubicBezTo>
                    <a:pt x="421258" y="212444"/>
                    <a:pt x="425351" y="208357"/>
                    <a:pt x="425351" y="202315"/>
                  </a:cubicBezTo>
                  <a:lnTo>
                    <a:pt x="425351" y="141718"/>
                  </a:lnTo>
                  <a:cubicBezTo>
                    <a:pt x="425351" y="135587"/>
                    <a:pt x="421258" y="131589"/>
                    <a:pt x="415207" y="131589"/>
                  </a:cubicBezTo>
                  <a:close/>
                  <a:moveTo>
                    <a:pt x="577181" y="111330"/>
                  </a:moveTo>
                  <a:cubicBezTo>
                    <a:pt x="594459" y="111330"/>
                    <a:pt x="607639" y="124480"/>
                    <a:pt x="607639" y="141718"/>
                  </a:cubicBezTo>
                  <a:lnTo>
                    <a:pt x="607639" y="202315"/>
                  </a:lnTo>
                  <a:cubicBezTo>
                    <a:pt x="607639" y="219552"/>
                    <a:pt x="594459" y="232702"/>
                    <a:pt x="577181" y="232702"/>
                  </a:cubicBezTo>
                  <a:cubicBezTo>
                    <a:pt x="559993" y="232702"/>
                    <a:pt x="546812" y="219552"/>
                    <a:pt x="546812" y="202315"/>
                  </a:cubicBezTo>
                  <a:lnTo>
                    <a:pt x="546812" y="141718"/>
                  </a:lnTo>
                  <a:cubicBezTo>
                    <a:pt x="546812" y="124480"/>
                    <a:pt x="559993" y="111330"/>
                    <a:pt x="577181" y="111330"/>
                  </a:cubicBezTo>
                  <a:close/>
                  <a:moveTo>
                    <a:pt x="496216" y="111330"/>
                  </a:moveTo>
                  <a:cubicBezTo>
                    <a:pt x="513478" y="111330"/>
                    <a:pt x="526559" y="124480"/>
                    <a:pt x="526559" y="141718"/>
                  </a:cubicBezTo>
                  <a:lnTo>
                    <a:pt x="526559" y="202315"/>
                  </a:lnTo>
                  <a:cubicBezTo>
                    <a:pt x="526559" y="219552"/>
                    <a:pt x="513478" y="232702"/>
                    <a:pt x="496216" y="232702"/>
                  </a:cubicBezTo>
                  <a:cubicBezTo>
                    <a:pt x="479042" y="232702"/>
                    <a:pt x="465873" y="219552"/>
                    <a:pt x="465873" y="202315"/>
                  </a:cubicBezTo>
                  <a:lnTo>
                    <a:pt x="465873" y="141718"/>
                  </a:lnTo>
                  <a:cubicBezTo>
                    <a:pt x="465873" y="124480"/>
                    <a:pt x="479042" y="111330"/>
                    <a:pt x="496216" y="111330"/>
                  </a:cubicBezTo>
                  <a:close/>
                  <a:moveTo>
                    <a:pt x="415207" y="111330"/>
                  </a:moveTo>
                  <a:cubicBezTo>
                    <a:pt x="432380" y="111330"/>
                    <a:pt x="445550" y="124480"/>
                    <a:pt x="445550" y="141718"/>
                  </a:cubicBezTo>
                  <a:lnTo>
                    <a:pt x="445550" y="202315"/>
                  </a:lnTo>
                  <a:cubicBezTo>
                    <a:pt x="445550" y="219552"/>
                    <a:pt x="432380" y="232702"/>
                    <a:pt x="415207" y="232702"/>
                  </a:cubicBezTo>
                  <a:cubicBezTo>
                    <a:pt x="397944" y="232702"/>
                    <a:pt x="384864" y="219552"/>
                    <a:pt x="384864" y="202315"/>
                  </a:cubicBezTo>
                  <a:lnTo>
                    <a:pt x="384864" y="141718"/>
                  </a:lnTo>
                  <a:cubicBezTo>
                    <a:pt x="384864" y="124480"/>
                    <a:pt x="397944" y="111330"/>
                    <a:pt x="415207" y="111330"/>
                  </a:cubicBezTo>
                  <a:close/>
                  <a:moveTo>
                    <a:pt x="222765" y="30434"/>
                  </a:moveTo>
                  <a:lnTo>
                    <a:pt x="27323" y="172020"/>
                  </a:lnTo>
                  <a:lnTo>
                    <a:pt x="222765" y="313605"/>
                  </a:lnTo>
                  <a:lnTo>
                    <a:pt x="222765" y="222593"/>
                  </a:lnTo>
                  <a:cubicBezTo>
                    <a:pt x="222765" y="216460"/>
                    <a:pt x="226859" y="212460"/>
                    <a:pt x="232911" y="212460"/>
                  </a:cubicBezTo>
                  <a:lnTo>
                    <a:pt x="344249" y="212460"/>
                  </a:lnTo>
                  <a:lnTo>
                    <a:pt x="344249" y="131580"/>
                  </a:lnTo>
                  <a:lnTo>
                    <a:pt x="232911" y="131580"/>
                  </a:lnTo>
                  <a:cubicBezTo>
                    <a:pt x="226859" y="131580"/>
                    <a:pt x="222765" y="127491"/>
                    <a:pt x="222765" y="121448"/>
                  </a:cubicBezTo>
                  <a:close/>
                  <a:moveTo>
                    <a:pt x="236916" y="1104"/>
                  </a:moveTo>
                  <a:cubicBezTo>
                    <a:pt x="241010" y="3148"/>
                    <a:pt x="243057" y="6170"/>
                    <a:pt x="243057" y="10170"/>
                  </a:cubicBezTo>
                  <a:lnTo>
                    <a:pt x="243057" y="111315"/>
                  </a:lnTo>
                  <a:lnTo>
                    <a:pt x="354395" y="111315"/>
                  </a:lnTo>
                  <a:cubicBezTo>
                    <a:pt x="360447" y="111315"/>
                    <a:pt x="364541" y="115404"/>
                    <a:pt x="364541" y="121448"/>
                  </a:cubicBezTo>
                  <a:lnTo>
                    <a:pt x="364541" y="222593"/>
                  </a:lnTo>
                  <a:cubicBezTo>
                    <a:pt x="364541" y="228636"/>
                    <a:pt x="360447" y="232725"/>
                    <a:pt x="354395" y="232725"/>
                  </a:cubicBezTo>
                  <a:lnTo>
                    <a:pt x="243057" y="232725"/>
                  </a:lnTo>
                  <a:lnTo>
                    <a:pt x="243057" y="333781"/>
                  </a:lnTo>
                  <a:cubicBezTo>
                    <a:pt x="243057" y="337869"/>
                    <a:pt x="241010" y="340891"/>
                    <a:pt x="237984" y="342936"/>
                  </a:cubicBezTo>
                  <a:cubicBezTo>
                    <a:pt x="235937" y="343913"/>
                    <a:pt x="234958" y="343913"/>
                    <a:pt x="232911" y="343913"/>
                  </a:cubicBezTo>
                  <a:cubicBezTo>
                    <a:pt x="230864" y="343913"/>
                    <a:pt x="228817" y="342936"/>
                    <a:pt x="226859" y="341869"/>
                  </a:cubicBezTo>
                  <a:lnTo>
                    <a:pt x="4094" y="180108"/>
                  </a:lnTo>
                  <a:cubicBezTo>
                    <a:pt x="2047" y="178064"/>
                    <a:pt x="0" y="175042"/>
                    <a:pt x="0" y="172020"/>
                  </a:cubicBezTo>
                  <a:cubicBezTo>
                    <a:pt x="0" y="168998"/>
                    <a:pt x="2047" y="165976"/>
                    <a:pt x="4094" y="163932"/>
                  </a:cubicBezTo>
                  <a:lnTo>
                    <a:pt x="226859" y="2082"/>
                  </a:lnTo>
                  <a:cubicBezTo>
                    <a:pt x="229885" y="126"/>
                    <a:pt x="233890" y="-940"/>
                    <a:pt x="236916" y="110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组合 51"/>
          <p:cNvGrpSpPr/>
          <p:nvPr>
            <p:custDataLst>
              <p:tags r:id="rId45"/>
            </p:custDataLst>
          </p:nvPr>
        </p:nvGrpSpPr>
        <p:grpSpPr>
          <a:xfrm>
            <a:off x="9419142" y="3053337"/>
            <a:ext cx="1881052" cy="2557386"/>
            <a:chOff x="9419142" y="3053337"/>
            <a:chExt cx="1881052" cy="2557386"/>
          </a:xfrm>
        </p:grpSpPr>
        <p:grpSp>
          <p:nvGrpSpPr>
            <p:cNvPr id="49" name="组合 48"/>
            <p:cNvGrpSpPr/>
            <p:nvPr>
              <p:custDataLst>
                <p:tags r:id="rId46"/>
              </p:custDataLst>
            </p:nvPr>
          </p:nvGrpSpPr>
          <p:grpSpPr>
            <a:xfrm>
              <a:off x="9907691" y="3053337"/>
              <a:ext cx="1392503" cy="2557386"/>
              <a:chOff x="9905961" y="2932629"/>
              <a:chExt cx="1392503" cy="2557386"/>
            </a:xfrm>
          </p:grpSpPr>
          <p:sp>
            <p:nvSpPr>
              <p:cNvPr id="47" name="文本框 46"/>
              <p:cNvSpPr txBox="1"/>
              <p:nvPr>
                <p:custDataLst>
                  <p:tags r:id="rId47"/>
                </p:custDataLst>
              </p:nvPr>
            </p:nvSpPr>
            <p:spPr>
              <a:xfrm>
                <a:off x="9905961" y="4761226"/>
                <a:ext cx="1392503" cy="7287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b="1">
                    <a:ea typeface="微软雅黑" panose="020B0503020204020204" charset="-122"/>
                    <a:cs typeface="Times New Roman" panose="02020603050405020304" pitchFamily="18" charset="0"/>
                  </a:rPr>
                  <a:t>硫氰化铁配离子的颜色</a:t>
                </a:r>
                <a:endParaRPr lang="zh-CN" altLang="en-US" b="1">
                  <a:ea typeface="微软雅黑" panose="020B0503020204020204" charset="-122"/>
                </a:endParaRPr>
              </a:p>
            </p:txBody>
          </p:sp>
          <p:pic>
            <p:nvPicPr>
              <p:cNvPr id="48" name="图片 47"/>
              <p:cNvPicPr>
                <a:picLocks noChangeAspect="1"/>
              </p:cNvPicPr>
              <p:nvPr>
                <p:custDataLst>
                  <p:tags r:id="rId48"/>
                </p:custDataLst>
              </p:nvPr>
            </p:nvPicPr>
            <p:blipFill>
              <a:blip r:embed="rId49"/>
              <a:stretch>
                <a:fillRect/>
              </a:stretch>
            </p:blipFill>
            <p:spPr>
              <a:xfrm>
                <a:off x="10078015" y="2932629"/>
                <a:ext cx="1048394" cy="1912349"/>
              </a:xfrm>
              <a:prstGeom prst="rect">
                <a:avLst/>
              </a:prstGeom>
            </p:spPr>
          </p:pic>
        </p:grpSp>
        <p:sp>
          <p:nvSpPr>
            <p:cNvPr id="54" name="left-arrow_275177"/>
            <p:cNvSpPr/>
            <p:nvPr>
              <p:custDataLst>
                <p:tags r:id="rId50"/>
              </p:custDataLst>
            </p:nvPr>
          </p:nvSpPr>
          <p:spPr>
            <a:xfrm flipH="1" flipV="1">
              <a:off x="9419142" y="4226276"/>
              <a:ext cx="373702" cy="211509"/>
            </a:xfrm>
            <a:custGeom>
              <a:avLst/>
              <a:gdLst>
                <a:gd name="connsiteX0" fmla="*/ 577181 w 607639"/>
                <a:gd name="connsiteY0" fmla="*/ 131589 h 343913"/>
                <a:gd name="connsiteX1" fmla="*/ 567118 w 607639"/>
                <a:gd name="connsiteY1" fmla="*/ 141718 h 343913"/>
                <a:gd name="connsiteX2" fmla="*/ 567118 w 607639"/>
                <a:gd name="connsiteY2" fmla="*/ 202315 h 343913"/>
                <a:gd name="connsiteX3" fmla="*/ 577181 w 607639"/>
                <a:gd name="connsiteY3" fmla="*/ 212444 h 343913"/>
                <a:gd name="connsiteX4" fmla="*/ 587334 w 607639"/>
                <a:gd name="connsiteY4" fmla="*/ 202315 h 343913"/>
                <a:gd name="connsiteX5" fmla="*/ 587334 w 607639"/>
                <a:gd name="connsiteY5" fmla="*/ 141718 h 343913"/>
                <a:gd name="connsiteX6" fmla="*/ 577181 w 607639"/>
                <a:gd name="connsiteY6" fmla="*/ 131589 h 343913"/>
                <a:gd name="connsiteX7" fmla="*/ 496216 w 607639"/>
                <a:gd name="connsiteY7" fmla="*/ 131589 h 343913"/>
                <a:gd name="connsiteX8" fmla="*/ 486072 w 607639"/>
                <a:gd name="connsiteY8" fmla="*/ 141718 h 343913"/>
                <a:gd name="connsiteX9" fmla="*/ 486072 w 607639"/>
                <a:gd name="connsiteY9" fmla="*/ 202315 h 343913"/>
                <a:gd name="connsiteX10" fmla="*/ 496216 w 607639"/>
                <a:gd name="connsiteY10" fmla="*/ 212444 h 343913"/>
                <a:gd name="connsiteX11" fmla="*/ 506360 w 607639"/>
                <a:gd name="connsiteY11" fmla="*/ 202315 h 343913"/>
                <a:gd name="connsiteX12" fmla="*/ 506360 w 607639"/>
                <a:gd name="connsiteY12" fmla="*/ 141718 h 343913"/>
                <a:gd name="connsiteX13" fmla="*/ 496216 w 607639"/>
                <a:gd name="connsiteY13" fmla="*/ 131589 h 343913"/>
                <a:gd name="connsiteX14" fmla="*/ 415207 w 607639"/>
                <a:gd name="connsiteY14" fmla="*/ 131589 h 343913"/>
                <a:gd name="connsiteX15" fmla="*/ 405063 w 607639"/>
                <a:gd name="connsiteY15" fmla="*/ 141718 h 343913"/>
                <a:gd name="connsiteX16" fmla="*/ 405063 w 607639"/>
                <a:gd name="connsiteY16" fmla="*/ 202315 h 343913"/>
                <a:gd name="connsiteX17" fmla="*/ 415207 w 607639"/>
                <a:gd name="connsiteY17" fmla="*/ 212444 h 343913"/>
                <a:gd name="connsiteX18" fmla="*/ 425351 w 607639"/>
                <a:gd name="connsiteY18" fmla="*/ 202315 h 343913"/>
                <a:gd name="connsiteX19" fmla="*/ 425351 w 607639"/>
                <a:gd name="connsiteY19" fmla="*/ 141718 h 343913"/>
                <a:gd name="connsiteX20" fmla="*/ 415207 w 607639"/>
                <a:gd name="connsiteY20" fmla="*/ 131589 h 343913"/>
                <a:gd name="connsiteX21" fmla="*/ 577181 w 607639"/>
                <a:gd name="connsiteY21" fmla="*/ 111330 h 343913"/>
                <a:gd name="connsiteX22" fmla="*/ 607639 w 607639"/>
                <a:gd name="connsiteY22" fmla="*/ 141718 h 343913"/>
                <a:gd name="connsiteX23" fmla="*/ 607639 w 607639"/>
                <a:gd name="connsiteY23" fmla="*/ 202315 h 343913"/>
                <a:gd name="connsiteX24" fmla="*/ 577181 w 607639"/>
                <a:gd name="connsiteY24" fmla="*/ 232702 h 343913"/>
                <a:gd name="connsiteX25" fmla="*/ 546812 w 607639"/>
                <a:gd name="connsiteY25" fmla="*/ 202315 h 343913"/>
                <a:gd name="connsiteX26" fmla="*/ 546812 w 607639"/>
                <a:gd name="connsiteY26" fmla="*/ 141718 h 343913"/>
                <a:gd name="connsiteX27" fmla="*/ 577181 w 607639"/>
                <a:gd name="connsiteY27" fmla="*/ 111330 h 343913"/>
                <a:gd name="connsiteX28" fmla="*/ 496216 w 607639"/>
                <a:gd name="connsiteY28" fmla="*/ 111330 h 343913"/>
                <a:gd name="connsiteX29" fmla="*/ 526559 w 607639"/>
                <a:gd name="connsiteY29" fmla="*/ 141718 h 343913"/>
                <a:gd name="connsiteX30" fmla="*/ 526559 w 607639"/>
                <a:gd name="connsiteY30" fmla="*/ 202315 h 343913"/>
                <a:gd name="connsiteX31" fmla="*/ 496216 w 607639"/>
                <a:gd name="connsiteY31" fmla="*/ 232702 h 343913"/>
                <a:gd name="connsiteX32" fmla="*/ 465873 w 607639"/>
                <a:gd name="connsiteY32" fmla="*/ 202315 h 343913"/>
                <a:gd name="connsiteX33" fmla="*/ 465873 w 607639"/>
                <a:gd name="connsiteY33" fmla="*/ 141718 h 343913"/>
                <a:gd name="connsiteX34" fmla="*/ 496216 w 607639"/>
                <a:gd name="connsiteY34" fmla="*/ 111330 h 343913"/>
                <a:gd name="connsiteX35" fmla="*/ 415207 w 607639"/>
                <a:gd name="connsiteY35" fmla="*/ 111330 h 343913"/>
                <a:gd name="connsiteX36" fmla="*/ 445550 w 607639"/>
                <a:gd name="connsiteY36" fmla="*/ 141718 h 343913"/>
                <a:gd name="connsiteX37" fmla="*/ 445550 w 607639"/>
                <a:gd name="connsiteY37" fmla="*/ 202315 h 343913"/>
                <a:gd name="connsiteX38" fmla="*/ 415207 w 607639"/>
                <a:gd name="connsiteY38" fmla="*/ 232702 h 343913"/>
                <a:gd name="connsiteX39" fmla="*/ 384864 w 607639"/>
                <a:gd name="connsiteY39" fmla="*/ 202315 h 343913"/>
                <a:gd name="connsiteX40" fmla="*/ 384864 w 607639"/>
                <a:gd name="connsiteY40" fmla="*/ 141718 h 343913"/>
                <a:gd name="connsiteX41" fmla="*/ 415207 w 607639"/>
                <a:gd name="connsiteY41" fmla="*/ 111330 h 343913"/>
                <a:gd name="connsiteX42" fmla="*/ 222765 w 607639"/>
                <a:gd name="connsiteY42" fmla="*/ 30434 h 343913"/>
                <a:gd name="connsiteX43" fmla="*/ 27323 w 607639"/>
                <a:gd name="connsiteY43" fmla="*/ 172020 h 343913"/>
                <a:gd name="connsiteX44" fmla="*/ 222765 w 607639"/>
                <a:gd name="connsiteY44" fmla="*/ 313605 h 343913"/>
                <a:gd name="connsiteX45" fmla="*/ 222765 w 607639"/>
                <a:gd name="connsiteY45" fmla="*/ 222593 h 343913"/>
                <a:gd name="connsiteX46" fmla="*/ 232911 w 607639"/>
                <a:gd name="connsiteY46" fmla="*/ 212460 h 343913"/>
                <a:gd name="connsiteX47" fmla="*/ 344249 w 607639"/>
                <a:gd name="connsiteY47" fmla="*/ 212460 h 343913"/>
                <a:gd name="connsiteX48" fmla="*/ 344249 w 607639"/>
                <a:gd name="connsiteY48" fmla="*/ 131580 h 343913"/>
                <a:gd name="connsiteX49" fmla="*/ 232911 w 607639"/>
                <a:gd name="connsiteY49" fmla="*/ 131580 h 343913"/>
                <a:gd name="connsiteX50" fmla="*/ 222765 w 607639"/>
                <a:gd name="connsiteY50" fmla="*/ 121448 h 343913"/>
                <a:gd name="connsiteX51" fmla="*/ 236916 w 607639"/>
                <a:gd name="connsiteY51" fmla="*/ 1104 h 343913"/>
                <a:gd name="connsiteX52" fmla="*/ 243057 w 607639"/>
                <a:gd name="connsiteY52" fmla="*/ 10170 h 343913"/>
                <a:gd name="connsiteX53" fmla="*/ 243057 w 607639"/>
                <a:gd name="connsiteY53" fmla="*/ 111315 h 343913"/>
                <a:gd name="connsiteX54" fmla="*/ 354395 w 607639"/>
                <a:gd name="connsiteY54" fmla="*/ 111315 h 343913"/>
                <a:gd name="connsiteX55" fmla="*/ 364541 w 607639"/>
                <a:gd name="connsiteY55" fmla="*/ 121448 h 343913"/>
                <a:gd name="connsiteX56" fmla="*/ 364541 w 607639"/>
                <a:gd name="connsiteY56" fmla="*/ 222593 h 343913"/>
                <a:gd name="connsiteX57" fmla="*/ 354395 w 607639"/>
                <a:gd name="connsiteY57" fmla="*/ 232725 h 343913"/>
                <a:gd name="connsiteX58" fmla="*/ 243057 w 607639"/>
                <a:gd name="connsiteY58" fmla="*/ 232725 h 343913"/>
                <a:gd name="connsiteX59" fmla="*/ 243057 w 607639"/>
                <a:gd name="connsiteY59" fmla="*/ 333781 h 343913"/>
                <a:gd name="connsiteX60" fmla="*/ 237984 w 607639"/>
                <a:gd name="connsiteY60" fmla="*/ 342936 h 343913"/>
                <a:gd name="connsiteX61" fmla="*/ 232911 w 607639"/>
                <a:gd name="connsiteY61" fmla="*/ 343913 h 343913"/>
                <a:gd name="connsiteX62" fmla="*/ 226859 w 607639"/>
                <a:gd name="connsiteY62" fmla="*/ 341869 h 343913"/>
                <a:gd name="connsiteX63" fmla="*/ 4094 w 607639"/>
                <a:gd name="connsiteY63" fmla="*/ 180108 h 343913"/>
                <a:gd name="connsiteX64" fmla="*/ 0 w 607639"/>
                <a:gd name="connsiteY64" fmla="*/ 172020 h 343913"/>
                <a:gd name="connsiteX65" fmla="*/ 4094 w 607639"/>
                <a:gd name="connsiteY65" fmla="*/ 163932 h 343913"/>
                <a:gd name="connsiteX66" fmla="*/ 226859 w 607639"/>
                <a:gd name="connsiteY66" fmla="*/ 2082 h 343913"/>
                <a:gd name="connsiteX67" fmla="*/ 236916 w 607639"/>
                <a:gd name="connsiteY67" fmla="*/ 1104 h 34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07639" h="343913">
                  <a:moveTo>
                    <a:pt x="577181" y="131589"/>
                  </a:moveTo>
                  <a:cubicBezTo>
                    <a:pt x="571125" y="131589"/>
                    <a:pt x="567118" y="135587"/>
                    <a:pt x="567118" y="141718"/>
                  </a:cubicBezTo>
                  <a:lnTo>
                    <a:pt x="567118" y="202315"/>
                  </a:lnTo>
                  <a:cubicBezTo>
                    <a:pt x="567118" y="208357"/>
                    <a:pt x="571125" y="212444"/>
                    <a:pt x="577181" y="212444"/>
                  </a:cubicBezTo>
                  <a:cubicBezTo>
                    <a:pt x="583326" y="212444"/>
                    <a:pt x="587334" y="208357"/>
                    <a:pt x="587334" y="202315"/>
                  </a:cubicBezTo>
                  <a:lnTo>
                    <a:pt x="587334" y="141718"/>
                  </a:lnTo>
                  <a:cubicBezTo>
                    <a:pt x="587334" y="135587"/>
                    <a:pt x="583326" y="131589"/>
                    <a:pt x="577181" y="131589"/>
                  </a:cubicBezTo>
                  <a:close/>
                  <a:moveTo>
                    <a:pt x="496216" y="131589"/>
                  </a:moveTo>
                  <a:cubicBezTo>
                    <a:pt x="490165" y="131589"/>
                    <a:pt x="486072" y="135587"/>
                    <a:pt x="486072" y="141718"/>
                  </a:cubicBezTo>
                  <a:lnTo>
                    <a:pt x="486072" y="202315"/>
                  </a:lnTo>
                  <a:cubicBezTo>
                    <a:pt x="486072" y="208357"/>
                    <a:pt x="490165" y="212444"/>
                    <a:pt x="496216" y="212444"/>
                  </a:cubicBezTo>
                  <a:cubicBezTo>
                    <a:pt x="502267" y="212444"/>
                    <a:pt x="506360" y="208357"/>
                    <a:pt x="506360" y="202315"/>
                  </a:cubicBezTo>
                  <a:lnTo>
                    <a:pt x="506360" y="141718"/>
                  </a:lnTo>
                  <a:cubicBezTo>
                    <a:pt x="506360" y="135587"/>
                    <a:pt x="502267" y="131589"/>
                    <a:pt x="496216" y="131589"/>
                  </a:cubicBezTo>
                  <a:close/>
                  <a:moveTo>
                    <a:pt x="415207" y="131589"/>
                  </a:moveTo>
                  <a:cubicBezTo>
                    <a:pt x="409156" y="131589"/>
                    <a:pt x="405063" y="135587"/>
                    <a:pt x="405063" y="141718"/>
                  </a:cubicBezTo>
                  <a:lnTo>
                    <a:pt x="405063" y="202315"/>
                  </a:lnTo>
                  <a:cubicBezTo>
                    <a:pt x="405063" y="208357"/>
                    <a:pt x="409156" y="212444"/>
                    <a:pt x="415207" y="212444"/>
                  </a:cubicBezTo>
                  <a:cubicBezTo>
                    <a:pt x="421258" y="212444"/>
                    <a:pt x="425351" y="208357"/>
                    <a:pt x="425351" y="202315"/>
                  </a:cubicBezTo>
                  <a:lnTo>
                    <a:pt x="425351" y="141718"/>
                  </a:lnTo>
                  <a:cubicBezTo>
                    <a:pt x="425351" y="135587"/>
                    <a:pt x="421258" y="131589"/>
                    <a:pt x="415207" y="131589"/>
                  </a:cubicBezTo>
                  <a:close/>
                  <a:moveTo>
                    <a:pt x="577181" y="111330"/>
                  </a:moveTo>
                  <a:cubicBezTo>
                    <a:pt x="594459" y="111330"/>
                    <a:pt x="607639" y="124480"/>
                    <a:pt x="607639" y="141718"/>
                  </a:cubicBezTo>
                  <a:lnTo>
                    <a:pt x="607639" y="202315"/>
                  </a:lnTo>
                  <a:cubicBezTo>
                    <a:pt x="607639" y="219552"/>
                    <a:pt x="594459" y="232702"/>
                    <a:pt x="577181" y="232702"/>
                  </a:cubicBezTo>
                  <a:cubicBezTo>
                    <a:pt x="559993" y="232702"/>
                    <a:pt x="546812" y="219552"/>
                    <a:pt x="546812" y="202315"/>
                  </a:cubicBezTo>
                  <a:lnTo>
                    <a:pt x="546812" y="141718"/>
                  </a:lnTo>
                  <a:cubicBezTo>
                    <a:pt x="546812" y="124480"/>
                    <a:pt x="559993" y="111330"/>
                    <a:pt x="577181" y="111330"/>
                  </a:cubicBezTo>
                  <a:close/>
                  <a:moveTo>
                    <a:pt x="496216" y="111330"/>
                  </a:moveTo>
                  <a:cubicBezTo>
                    <a:pt x="513478" y="111330"/>
                    <a:pt x="526559" y="124480"/>
                    <a:pt x="526559" y="141718"/>
                  </a:cubicBezTo>
                  <a:lnTo>
                    <a:pt x="526559" y="202315"/>
                  </a:lnTo>
                  <a:cubicBezTo>
                    <a:pt x="526559" y="219552"/>
                    <a:pt x="513478" y="232702"/>
                    <a:pt x="496216" y="232702"/>
                  </a:cubicBezTo>
                  <a:cubicBezTo>
                    <a:pt x="479042" y="232702"/>
                    <a:pt x="465873" y="219552"/>
                    <a:pt x="465873" y="202315"/>
                  </a:cubicBezTo>
                  <a:lnTo>
                    <a:pt x="465873" y="141718"/>
                  </a:lnTo>
                  <a:cubicBezTo>
                    <a:pt x="465873" y="124480"/>
                    <a:pt x="479042" y="111330"/>
                    <a:pt x="496216" y="111330"/>
                  </a:cubicBezTo>
                  <a:close/>
                  <a:moveTo>
                    <a:pt x="415207" y="111330"/>
                  </a:moveTo>
                  <a:cubicBezTo>
                    <a:pt x="432380" y="111330"/>
                    <a:pt x="445550" y="124480"/>
                    <a:pt x="445550" y="141718"/>
                  </a:cubicBezTo>
                  <a:lnTo>
                    <a:pt x="445550" y="202315"/>
                  </a:lnTo>
                  <a:cubicBezTo>
                    <a:pt x="445550" y="219552"/>
                    <a:pt x="432380" y="232702"/>
                    <a:pt x="415207" y="232702"/>
                  </a:cubicBezTo>
                  <a:cubicBezTo>
                    <a:pt x="397944" y="232702"/>
                    <a:pt x="384864" y="219552"/>
                    <a:pt x="384864" y="202315"/>
                  </a:cubicBezTo>
                  <a:lnTo>
                    <a:pt x="384864" y="141718"/>
                  </a:lnTo>
                  <a:cubicBezTo>
                    <a:pt x="384864" y="124480"/>
                    <a:pt x="397944" y="111330"/>
                    <a:pt x="415207" y="111330"/>
                  </a:cubicBezTo>
                  <a:close/>
                  <a:moveTo>
                    <a:pt x="222765" y="30434"/>
                  </a:moveTo>
                  <a:lnTo>
                    <a:pt x="27323" y="172020"/>
                  </a:lnTo>
                  <a:lnTo>
                    <a:pt x="222765" y="313605"/>
                  </a:lnTo>
                  <a:lnTo>
                    <a:pt x="222765" y="222593"/>
                  </a:lnTo>
                  <a:cubicBezTo>
                    <a:pt x="222765" y="216460"/>
                    <a:pt x="226859" y="212460"/>
                    <a:pt x="232911" y="212460"/>
                  </a:cubicBezTo>
                  <a:lnTo>
                    <a:pt x="344249" y="212460"/>
                  </a:lnTo>
                  <a:lnTo>
                    <a:pt x="344249" y="131580"/>
                  </a:lnTo>
                  <a:lnTo>
                    <a:pt x="232911" y="131580"/>
                  </a:lnTo>
                  <a:cubicBezTo>
                    <a:pt x="226859" y="131580"/>
                    <a:pt x="222765" y="127491"/>
                    <a:pt x="222765" y="121448"/>
                  </a:cubicBezTo>
                  <a:close/>
                  <a:moveTo>
                    <a:pt x="236916" y="1104"/>
                  </a:moveTo>
                  <a:cubicBezTo>
                    <a:pt x="241010" y="3148"/>
                    <a:pt x="243057" y="6170"/>
                    <a:pt x="243057" y="10170"/>
                  </a:cubicBezTo>
                  <a:lnTo>
                    <a:pt x="243057" y="111315"/>
                  </a:lnTo>
                  <a:lnTo>
                    <a:pt x="354395" y="111315"/>
                  </a:lnTo>
                  <a:cubicBezTo>
                    <a:pt x="360447" y="111315"/>
                    <a:pt x="364541" y="115404"/>
                    <a:pt x="364541" y="121448"/>
                  </a:cubicBezTo>
                  <a:lnTo>
                    <a:pt x="364541" y="222593"/>
                  </a:lnTo>
                  <a:cubicBezTo>
                    <a:pt x="364541" y="228636"/>
                    <a:pt x="360447" y="232725"/>
                    <a:pt x="354395" y="232725"/>
                  </a:cubicBezTo>
                  <a:lnTo>
                    <a:pt x="243057" y="232725"/>
                  </a:lnTo>
                  <a:lnTo>
                    <a:pt x="243057" y="333781"/>
                  </a:lnTo>
                  <a:cubicBezTo>
                    <a:pt x="243057" y="337869"/>
                    <a:pt x="241010" y="340891"/>
                    <a:pt x="237984" y="342936"/>
                  </a:cubicBezTo>
                  <a:cubicBezTo>
                    <a:pt x="235937" y="343913"/>
                    <a:pt x="234958" y="343913"/>
                    <a:pt x="232911" y="343913"/>
                  </a:cubicBezTo>
                  <a:cubicBezTo>
                    <a:pt x="230864" y="343913"/>
                    <a:pt x="228817" y="342936"/>
                    <a:pt x="226859" y="341869"/>
                  </a:cubicBezTo>
                  <a:lnTo>
                    <a:pt x="4094" y="180108"/>
                  </a:lnTo>
                  <a:cubicBezTo>
                    <a:pt x="2047" y="178064"/>
                    <a:pt x="0" y="175042"/>
                    <a:pt x="0" y="172020"/>
                  </a:cubicBezTo>
                  <a:cubicBezTo>
                    <a:pt x="0" y="168998"/>
                    <a:pt x="2047" y="165976"/>
                    <a:pt x="4094" y="163932"/>
                  </a:cubicBezTo>
                  <a:lnTo>
                    <a:pt x="226859" y="2082"/>
                  </a:lnTo>
                  <a:cubicBezTo>
                    <a:pt x="229885" y="126"/>
                    <a:pt x="233890" y="-940"/>
                    <a:pt x="236916" y="110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5864415" cy="39878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课时：配合物</a:t>
            </a:r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593705" y="1980327"/>
            <a:ext cx="11080658" cy="4617324"/>
            <a:chOff x="593705" y="1980327"/>
            <a:chExt cx="11080658" cy="4617324"/>
          </a:xfrm>
        </p:grpSpPr>
        <p:sp>
          <p:nvSpPr>
            <p:cNvPr id="4" name="矩形 3"/>
            <p:cNvSpPr/>
            <p:nvPr>
              <p:custDataLst>
                <p:tags r:id="rId3"/>
              </p:custDataLst>
            </p:nvPr>
          </p:nvSpPr>
          <p:spPr>
            <a:xfrm>
              <a:off x="593705" y="2046478"/>
              <a:ext cx="11080658" cy="469068"/>
            </a:xfrm>
            <a:prstGeom prst="rect">
              <a:avLst/>
            </a:prstGeom>
            <a:solidFill>
              <a:srgbClr val="00A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798375" y="2065921"/>
              <a:ext cx="10671318" cy="4301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342900" indent="-342900">
                <a:buFont typeface="Wingdings" panose="05000000000000000000" pitchFamily="2" charset="2"/>
                <a:buChar char="l"/>
                <a:defRPr sz="2400" b="1"/>
              </a:lvl1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CN" altLang="en-US" sz="2000">
                  <a:solidFill>
                    <a:srgbClr val="FFC000"/>
                  </a:solidFill>
                </a:rPr>
                <a:t>二氨合银离子的形成实验</a:t>
              </a:r>
              <a:endParaRPr lang="zh-CN" altLang="en-US" sz="2000">
                <a:solidFill>
                  <a:srgbClr val="FFC000"/>
                </a:solidFill>
              </a:endParaRPr>
            </a:p>
          </p:txBody>
        </p:sp>
        <p:sp>
          <p:nvSpPr>
            <p:cNvPr id="6" name="矩形: 圆顶角 4"/>
            <p:cNvSpPr/>
            <p:nvPr>
              <p:custDataLst>
                <p:tags r:id="rId5"/>
              </p:custDataLst>
            </p:nvPr>
          </p:nvSpPr>
          <p:spPr>
            <a:xfrm>
              <a:off x="593705" y="1980327"/>
              <a:ext cx="11080658" cy="4617324"/>
            </a:xfrm>
            <a:prstGeom prst="round2SameRect">
              <a:avLst>
                <a:gd name="adj1" fmla="val 0"/>
                <a:gd name="adj2" fmla="val 1303"/>
              </a:avLst>
            </a:prstGeom>
            <a:noFill/>
            <a:ln w="19050">
              <a:solidFill>
                <a:srgbClr val="00A5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>
            <p:custDataLst>
              <p:tags r:id="rId6"/>
            </p:custDataLst>
          </p:nvPr>
        </p:nvGrpSpPr>
        <p:grpSpPr>
          <a:xfrm>
            <a:off x="3801979" y="1517849"/>
            <a:ext cx="4588042" cy="430182"/>
            <a:chOff x="3801979" y="1517849"/>
            <a:chExt cx="4588042" cy="430182"/>
          </a:xfrm>
        </p:grpSpPr>
        <p:sp>
          <p:nvSpPr>
            <p:cNvPr id="13" name="矩形: 圆顶角 6"/>
            <p:cNvSpPr/>
            <p:nvPr>
              <p:custDataLst>
                <p:tags r:id="rId7"/>
              </p:custDataLst>
            </p:nvPr>
          </p:nvSpPr>
          <p:spPr>
            <a:xfrm>
              <a:off x="3801979" y="1522715"/>
              <a:ext cx="4588042" cy="420451"/>
            </a:xfrm>
            <a:prstGeom prst="round2SameRect">
              <a:avLst/>
            </a:prstGeom>
            <a:solidFill>
              <a:srgbClr val="00A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rgbClr val="FFC000"/>
                </a:solidFill>
              </a:endParaRPr>
            </a:p>
          </p:txBody>
        </p:sp>
        <p:sp>
          <p:nvSpPr>
            <p:cNvPr id="14" name="矩形 13"/>
            <p:cNvSpPr/>
            <p:nvPr>
              <p:custDataLst>
                <p:tags r:id="rId8"/>
              </p:custDataLst>
            </p:nvPr>
          </p:nvSpPr>
          <p:spPr>
            <a:xfrm>
              <a:off x="4086543" y="1517849"/>
              <a:ext cx="4018915" cy="4301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 kern="100">
                  <a:solidFill>
                    <a:srgbClr val="FFC000"/>
                  </a:solidFill>
                  <a:cs typeface="+mn-ea"/>
                  <a:sym typeface="+mn-lt"/>
                </a:rPr>
                <a:t>常见配合物的形成实验</a:t>
              </a:r>
              <a:endParaRPr lang="zh-CN" altLang="en-US" sz="2000" b="1" kern="100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219075" y="948809"/>
            <a:ext cx="1562100" cy="497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400" b="1"/>
              <a:t>配合物</a:t>
            </a:r>
            <a:endParaRPr lang="zh-CN" altLang="en-US" sz="2400" b="1"/>
          </a:p>
        </p:txBody>
      </p:sp>
      <p:sp>
        <p:nvSpPr>
          <p:cNvPr id="16" name="KSO_Shape"/>
          <p:cNvSpPr/>
          <p:nvPr>
            <p:custDataLst>
              <p:tags r:id="rId10"/>
            </p:custDataLst>
          </p:nvPr>
        </p:nvSpPr>
        <p:spPr bwMode="auto">
          <a:xfrm rot="5400000">
            <a:off x="895480" y="2763048"/>
            <a:ext cx="191691" cy="219075"/>
          </a:xfrm>
          <a:custGeom>
            <a:avLst/>
            <a:gdLst>
              <a:gd name="T0" fmla="*/ 561715696 w 4250"/>
              <a:gd name="T1" fmla="*/ 570986239 h 4850"/>
              <a:gd name="T2" fmla="*/ 561715696 w 4250"/>
              <a:gd name="T3" fmla="*/ 748252577 h 4850"/>
              <a:gd name="T4" fmla="*/ 477096885 w 4250"/>
              <a:gd name="T5" fmla="*/ 748252577 h 4850"/>
              <a:gd name="T6" fmla="*/ 338783519 w 4250"/>
              <a:gd name="T7" fmla="*/ 609864343 h 4850"/>
              <a:gd name="T8" fmla="*/ 314936225 w 4250"/>
              <a:gd name="T9" fmla="*/ 609864343 h 4850"/>
              <a:gd name="T10" fmla="*/ 176776604 w 4250"/>
              <a:gd name="T11" fmla="*/ 748252577 h 4850"/>
              <a:gd name="T12" fmla="*/ 92003656 w 4250"/>
              <a:gd name="T13" fmla="*/ 748252577 h 4850"/>
              <a:gd name="T14" fmla="*/ 92003656 w 4250"/>
              <a:gd name="T15" fmla="*/ 570986239 h 4850"/>
              <a:gd name="T16" fmla="*/ 292781299 w 4250"/>
              <a:gd name="T17" fmla="*/ 369652092 h 4850"/>
              <a:gd name="T18" fmla="*/ 360938053 w 4250"/>
              <a:gd name="T19" fmla="*/ 369652092 h 4850"/>
              <a:gd name="T20" fmla="*/ 561715696 w 4250"/>
              <a:gd name="T21" fmla="*/ 570986239 h 4850"/>
              <a:gd name="T22" fmla="*/ 314936225 w 4250"/>
              <a:gd name="T23" fmla="*/ 425038494 h 4850"/>
              <a:gd name="T24" fmla="*/ 147236834 w 4250"/>
              <a:gd name="T25" fmla="*/ 593202467 h 4850"/>
              <a:gd name="T26" fmla="*/ 147236834 w 4250"/>
              <a:gd name="T27" fmla="*/ 692866568 h 4850"/>
              <a:gd name="T28" fmla="*/ 154621678 w 4250"/>
              <a:gd name="T29" fmla="*/ 692866568 h 4850"/>
              <a:gd name="T30" fmla="*/ 292781299 w 4250"/>
              <a:gd name="T31" fmla="*/ 554323970 h 4850"/>
              <a:gd name="T32" fmla="*/ 360938053 w 4250"/>
              <a:gd name="T33" fmla="*/ 554323970 h 4850"/>
              <a:gd name="T34" fmla="*/ 499097674 w 4250"/>
              <a:gd name="T35" fmla="*/ 692866568 h 4850"/>
              <a:gd name="T36" fmla="*/ 506482518 w 4250"/>
              <a:gd name="T37" fmla="*/ 692866568 h 4850"/>
              <a:gd name="T38" fmla="*/ 506482518 w 4250"/>
              <a:gd name="T39" fmla="*/ 593202467 h 4850"/>
              <a:gd name="T40" fmla="*/ 338783519 w 4250"/>
              <a:gd name="T41" fmla="*/ 425038494 h 4850"/>
              <a:gd name="T42" fmla="*/ 314936225 w 4250"/>
              <a:gd name="T43" fmla="*/ 425038494 h 4850"/>
              <a:gd name="T44" fmla="*/ 653873489 w 4250"/>
              <a:gd name="T45" fmla="*/ 293901436 h 4850"/>
              <a:gd name="T46" fmla="*/ 653873489 w 4250"/>
              <a:gd name="T47" fmla="*/ 471322138 h 4850"/>
              <a:gd name="T48" fmla="*/ 569100540 w 4250"/>
              <a:gd name="T49" fmla="*/ 471322138 h 4850"/>
              <a:gd name="T50" fmla="*/ 338783519 w 4250"/>
              <a:gd name="T51" fmla="*/ 240366615 h 4850"/>
              <a:gd name="T52" fmla="*/ 314936225 w 4250"/>
              <a:gd name="T53" fmla="*/ 240366615 h 4850"/>
              <a:gd name="T54" fmla="*/ 84618811 w 4250"/>
              <a:gd name="T55" fmla="*/ 471322138 h 4850"/>
              <a:gd name="T56" fmla="*/ 0 w 4250"/>
              <a:gd name="T57" fmla="*/ 471322138 h 4850"/>
              <a:gd name="T58" fmla="*/ 0 w 4250"/>
              <a:gd name="T59" fmla="*/ 293901436 h 4850"/>
              <a:gd name="T60" fmla="*/ 292781299 w 4250"/>
              <a:gd name="T61" fmla="*/ 0 h 4850"/>
              <a:gd name="T62" fmla="*/ 360938053 w 4250"/>
              <a:gd name="T63" fmla="*/ 0 h 4850"/>
              <a:gd name="T64" fmla="*/ 653873489 w 4250"/>
              <a:gd name="T65" fmla="*/ 293901436 h 4850"/>
              <a:gd name="T66" fmla="*/ 314936225 w 4250"/>
              <a:gd name="T67" fmla="*/ 55540373 h 4850"/>
              <a:gd name="T68" fmla="*/ 55233178 w 4250"/>
              <a:gd name="T69" fmla="*/ 315963300 h 4850"/>
              <a:gd name="T70" fmla="*/ 55233178 w 4250"/>
              <a:gd name="T71" fmla="*/ 415935736 h 4850"/>
              <a:gd name="T72" fmla="*/ 62464278 w 4250"/>
              <a:gd name="T73" fmla="*/ 415935736 h 4850"/>
              <a:gd name="T74" fmla="*/ 292781299 w 4250"/>
              <a:gd name="T75" fmla="*/ 184826242 h 4850"/>
              <a:gd name="T76" fmla="*/ 360938053 w 4250"/>
              <a:gd name="T77" fmla="*/ 184826242 h 4850"/>
              <a:gd name="T78" fmla="*/ 591255466 w 4250"/>
              <a:gd name="T79" fmla="*/ 415935736 h 4850"/>
              <a:gd name="T80" fmla="*/ 598640311 w 4250"/>
              <a:gd name="T81" fmla="*/ 415935736 h 4850"/>
              <a:gd name="T82" fmla="*/ 598640311 w 4250"/>
              <a:gd name="T83" fmla="*/ 315963300 h 4850"/>
              <a:gd name="T84" fmla="*/ 338783519 w 4250"/>
              <a:gd name="T85" fmla="*/ 55540373 h 4850"/>
              <a:gd name="T86" fmla="*/ 314936225 w 4250"/>
              <a:gd name="T87" fmla="*/ 55540373 h 485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250" h="4850">
                <a:moveTo>
                  <a:pt x="3651" y="3701"/>
                </a:moveTo>
                <a:lnTo>
                  <a:pt x="3651" y="4850"/>
                </a:lnTo>
                <a:lnTo>
                  <a:pt x="3101" y="4850"/>
                </a:lnTo>
                <a:lnTo>
                  <a:pt x="2202" y="3953"/>
                </a:lnTo>
                <a:lnTo>
                  <a:pt x="2047" y="3953"/>
                </a:lnTo>
                <a:lnTo>
                  <a:pt x="1149" y="4850"/>
                </a:lnTo>
                <a:lnTo>
                  <a:pt x="598" y="4850"/>
                </a:lnTo>
                <a:lnTo>
                  <a:pt x="598" y="3701"/>
                </a:lnTo>
                <a:lnTo>
                  <a:pt x="1903" y="2396"/>
                </a:lnTo>
                <a:lnTo>
                  <a:pt x="2346" y="2396"/>
                </a:lnTo>
                <a:lnTo>
                  <a:pt x="3651" y="3701"/>
                </a:lnTo>
                <a:close/>
                <a:moveTo>
                  <a:pt x="2047" y="2755"/>
                </a:moveTo>
                <a:lnTo>
                  <a:pt x="957" y="3845"/>
                </a:lnTo>
                <a:lnTo>
                  <a:pt x="957" y="4491"/>
                </a:lnTo>
                <a:lnTo>
                  <a:pt x="1005" y="4491"/>
                </a:lnTo>
                <a:lnTo>
                  <a:pt x="1903" y="3593"/>
                </a:lnTo>
                <a:lnTo>
                  <a:pt x="2346" y="3593"/>
                </a:lnTo>
                <a:lnTo>
                  <a:pt x="3244" y="4491"/>
                </a:lnTo>
                <a:lnTo>
                  <a:pt x="3292" y="4491"/>
                </a:lnTo>
                <a:lnTo>
                  <a:pt x="3292" y="3845"/>
                </a:lnTo>
                <a:lnTo>
                  <a:pt x="2202" y="2755"/>
                </a:lnTo>
                <a:lnTo>
                  <a:pt x="2047" y="2755"/>
                </a:lnTo>
                <a:close/>
                <a:moveTo>
                  <a:pt x="4250" y="1905"/>
                </a:moveTo>
                <a:lnTo>
                  <a:pt x="4250" y="3055"/>
                </a:lnTo>
                <a:lnTo>
                  <a:pt x="3699" y="3055"/>
                </a:lnTo>
                <a:lnTo>
                  <a:pt x="2202" y="1558"/>
                </a:lnTo>
                <a:lnTo>
                  <a:pt x="2047" y="1558"/>
                </a:lnTo>
                <a:lnTo>
                  <a:pt x="550" y="3055"/>
                </a:lnTo>
                <a:lnTo>
                  <a:pt x="0" y="3055"/>
                </a:lnTo>
                <a:lnTo>
                  <a:pt x="0" y="1905"/>
                </a:lnTo>
                <a:lnTo>
                  <a:pt x="1903" y="0"/>
                </a:lnTo>
                <a:lnTo>
                  <a:pt x="2346" y="0"/>
                </a:lnTo>
                <a:lnTo>
                  <a:pt x="4250" y="1905"/>
                </a:lnTo>
                <a:close/>
                <a:moveTo>
                  <a:pt x="2047" y="360"/>
                </a:moveTo>
                <a:lnTo>
                  <a:pt x="359" y="2048"/>
                </a:lnTo>
                <a:lnTo>
                  <a:pt x="359" y="2696"/>
                </a:lnTo>
                <a:lnTo>
                  <a:pt x="406" y="2696"/>
                </a:lnTo>
                <a:lnTo>
                  <a:pt x="1903" y="1198"/>
                </a:lnTo>
                <a:lnTo>
                  <a:pt x="2346" y="1198"/>
                </a:lnTo>
                <a:lnTo>
                  <a:pt x="3843" y="2696"/>
                </a:lnTo>
                <a:lnTo>
                  <a:pt x="3891" y="2696"/>
                </a:lnTo>
                <a:lnTo>
                  <a:pt x="3891" y="2048"/>
                </a:lnTo>
                <a:lnTo>
                  <a:pt x="2202" y="360"/>
                </a:lnTo>
                <a:lnTo>
                  <a:pt x="2047" y="360"/>
                </a:lnTo>
                <a:close/>
              </a:path>
            </a:pathLst>
          </a:custGeom>
          <a:solidFill>
            <a:srgbClr val="00A5A9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7" name="文本框 16"/>
          <p:cNvSpPr txBox="1"/>
          <p:nvPr>
            <p:custDataLst>
              <p:tags r:id="rId11"/>
            </p:custDataLst>
          </p:nvPr>
        </p:nvSpPr>
        <p:spPr>
          <a:xfrm>
            <a:off x="1100863" y="2642858"/>
            <a:ext cx="10209350" cy="799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000" b="1">
                <a:solidFill>
                  <a:srgbClr val="00A5B0"/>
                </a:solidFill>
              </a:rPr>
              <a:t>实验步骤：</a:t>
            </a:r>
            <a:r>
              <a:rPr lang="zh-CN" altLang="en-US" sz="2000" b="1"/>
              <a:t>向盛有少量 </a:t>
            </a:r>
            <a:r>
              <a:rPr lang="en-US" altLang="zh-CN" sz="2000" b="1"/>
              <a:t>0.1 mol/L NaCl </a:t>
            </a:r>
            <a:r>
              <a:rPr lang="zh-CN" altLang="en-US" sz="2000" b="1"/>
              <a:t>溶液的试管里滴几滴</a:t>
            </a:r>
            <a:r>
              <a:rPr lang="en-US" altLang="zh-CN" sz="2000" b="1"/>
              <a:t>0.1 mol/L AgNO</a:t>
            </a:r>
            <a:r>
              <a:rPr lang="en-US" altLang="zh-CN" sz="2000" b="1" baseline="-25000"/>
              <a:t>3</a:t>
            </a:r>
            <a:r>
              <a:rPr lang="zh-CN" altLang="en-US" sz="2000" b="1"/>
              <a:t>溶液，产生难溶于水的白色的</a:t>
            </a:r>
            <a:r>
              <a:rPr lang="en-US" altLang="zh-CN" sz="2000" b="1"/>
              <a:t>AgCl</a:t>
            </a:r>
            <a:r>
              <a:rPr lang="zh-CN" altLang="en-US" sz="2000" b="1"/>
              <a:t>沉淀，再滴入</a:t>
            </a:r>
            <a:r>
              <a:rPr lang="en-US" altLang="zh-CN" sz="2000" b="1"/>
              <a:t>1 mol/L</a:t>
            </a:r>
            <a:r>
              <a:rPr lang="zh-CN" altLang="en-US" sz="2000" b="1"/>
              <a:t>氨水，振荡，观察实验现象。</a:t>
            </a:r>
            <a:endParaRPr lang="zh-CN" altLang="en-US" sz="2000" b="1"/>
          </a:p>
        </p:txBody>
      </p:sp>
      <p:grpSp>
        <p:nvGrpSpPr>
          <p:cNvPr id="30" name="组合 29"/>
          <p:cNvGrpSpPr/>
          <p:nvPr>
            <p:custDataLst>
              <p:tags r:id="rId12"/>
            </p:custDataLst>
          </p:nvPr>
        </p:nvGrpSpPr>
        <p:grpSpPr>
          <a:xfrm>
            <a:off x="1781175" y="3976125"/>
            <a:ext cx="8641556" cy="2333626"/>
            <a:chOff x="1781175" y="3770085"/>
            <a:chExt cx="8641556" cy="2333626"/>
          </a:xfrm>
        </p:grpSpPr>
        <p:pic>
          <p:nvPicPr>
            <p:cNvPr id="18" name="图片 17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1781175" y="3776100"/>
              <a:ext cx="1178842" cy="2321597"/>
            </a:xfrm>
            <a:prstGeom prst="rect">
              <a:avLst/>
            </a:prstGeom>
            <a:ln>
              <a:solidFill>
                <a:srgbClr val="00A5B0"/>
              </a:solidFill>
            </a:ln>
          </p:spPr>
        </p:pic>
        <p:pic>
          <p:nvPicPr>
            <p:cNvPr id="19" name="图片 18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4288795" y="3776100"/>
              <a:ext cx="1142755" cy="2321597"/>
            </a:xfrm>
            <a:prstGeom prst="rect">
              <a:avLst/>
            </a:prstGeom>
            <a:ln>
              <a:solidFill>
                <a:srgbClr val="00A5B0"/>
              </a:solidFill>
            </a:ln>
          </p:spPr>
        </p:pic>
        <p:pic>
          <p:nvPicPr>
            <p:cNvPr id="20" name="图片 19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6760328" y="3776100"/>
              <a:ext cx="1166813" cy="2321597"/>
            </a:xfrm>
            <a:prstGeom prst="rect">
              <a:avLst/>
            </a:prstGeom>
            <a:ln>
              <a:solidFill>
                <a:srgbClr val="00A5B0"/>
              </a:solidFill>
            </a:ln>
          </p:spPr>
        </p:pic>
        <p:pic>
          <p:nvPicPr>
            <p:cNvPr id="21" name="图片 20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9255918" y="3770085"/>
              <a:ext cx="1166813" cy="2333626"/>
            </a:xfrm>
            <a:prstGeom prst="rect">
              <a:avLst/>
            </a:prstGeom>
            <a:ln>
              <a:solidFill>
                <a:srgbClr val="00A5B0"/>
              </a:solidFill>
            </a:ln>
          </p:spPr>
        </p:pic>
        <p:sp>
          <p:nvSpPr>
            <p:cNvPr id="22" name="KSO_Shape"/>
            <p:cNvSpPr/>
            <p:nvPr>
              <p:custDataLst>
                <p:tags r:id="rId21"/>
              </p:custDataLst>
            </p:nvPr>
          </p:nvSpPr>
          <p:spPr>
            <a:xfrm>
              <a:off x="3213968" y="4740572"/>
              <a:ext cx="820876" cy="392652"/>
            </a:xfrm>
            <a:custGeom>
              <a:avLst/>
              <a:gdLst>
                <a:gd name="connsiteX0" fmla="*/ 2226629 w 7382320"/>
                <a:gd name="connsiteY0" fmla="*/ 1008112 h 3528392"/>
                <a:gd name="connsiteX1" fmla="*/ 3470622 w 7382320"/>
                <a:gd name="connsiteY1" fmla="*/ 1008112 h 3528392"/>
                <a:gd name="connsiteX2" fmla="*/ 3470622 w 7382320"/>
                <a:gd name="connsiteY2" fmla="*/ 2520280 h 3528392"/>
                <a:gd name="connsiteX3" fmla="*/ 2226629 w 7382320"/>
                <a:gd name="connsiteY3" fmla="*/ 2520280 h 3528392"/>
                <a:gd name="connsiteX4" fmla="*/ 887362 w 7382320"/>
                <a:gd name="connsiteY4" fmla="*/ 1008112 h 3528392"/>
                <a:gd name="connsiteX5" fmla="*/ 1843323 w 7382320"/>
                <a:gd name="connsiteY5" fmla="*/ 1008112 h 3528392"/>
                <a:gd name="connsiteX6" fmla="*/ 1843323 w 7382320"/>
                <a:gd name="connsiteY6" fmla="*/ 2520280 h 3528392"/>
                <a:gd name="connsiteX7" fmla="*/ 887362 w 7382320"/>
                <a:gd name="connsiteY7" fmla="*/ 2520280 h 3528392"/>
                <a:gd name="connsiteX8" fmla="*/ 0 w 7382320"/>
                <a:gd name="connsiteY8" fmla="*/ 1008112 h 3528392"/>
                <a:gd name="connsiteX9" fmla="*/ 504056 w 7382320"/>
                <a:gd name="connsiteY9" fmla="*/ 1008112 h 3528392"/>
                <a:gd name="connsiteX10" fmla="*/ 504056 w 7382320"/>
                <a:gd name="connsiteY10" fmla="*/ 2520280 h 3528392"/>
                <a:gd name="connsiteX11" fmla="*/ 0 w 7382320"/>
                <a:gd name="connsiteY11" fmla="*/ 2520280 h 3528392"/>
                <a:gd name="connsiteX12" fmla="*/ 5222080 w 7382320"/>
                <a:gd name="connsiteY12" fmla="*/ 0 h 3528392"/>
                <a:gd name="connsiteX13" fmla="*/ 7382320 w 7382320"/>
                <a:gd name="connsiteY13" fmla="*/ 1764196 h 3528392"/>
                <a:gd name="connsiteX14" fmla="*/ 5222080 w 7382320"/>
                <a:gd name="connsiteY14" fmla="*/ 3528392 h 3528392"/>
                <a:gd name="connsiteX15" fmla="*/ 5222080 w 7382320"/>
                <a:gd name="connsiteY15" fmla="*/ 2520280 h 3528392"/>
                <a:gd name="connsiteX16" fmla="*/ 3853928 w 7382320"/>
                <a:gd name="connsiteY16" fmla="*/ 2520280 h 3528392"/>
                <a:gd name="connsiteX17" fmla="*/ 3853928 w 7382320"/>
                <a:gd name="connsiteY17" fmla="*/ 1008112 h 3528392"/>
                <a:gd name="connsiteX18" fmla="*/ 5222080 w 7382320"/>
                <a:gd name="connsiteY18" fmla="*/ 1008112 h 3528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382320" h="3528392">
                  <a:moveTo>
                    <a:pt x="2226629" y="1008112"/>
                  </a:moveTo>
                  <a:lnTo>
                    <a:pt x="3470622" y="1008112"/>
                  </a:lnTo>
                  <a:lnTo>
                    <a:pt x="3470622" y="2520280"/>
                  </a:lnTo>
                  <a:lnTo>
                    <a:pt x="2226629" y="2520280"/>
                  </a:lnTo>
                  <a:close/>
                  <a:moveTo>
                    <a:pt x="887362" y="1008112"/>
                  </a:moveTo>
                  <a:lnTo>
                    <a:pt x="1843323" y="1008112"/>
                  </a:lnTo>
                  <a:lnTo>
                    <a:pt x="1843323" y="2520280"/>
                  </a:lnTo>
                  <a:lnTo>
                    <a:pt x="887362" y="2520280"/>
                  </a:lnTo>
                  <a:close/>
                  <a:moveTo>
                    <a:pt x="0" y="1008112"/>
                  </a:moveTo>
                  <a:lnTo>
                    <a:pt x="504056" y="1008112"/>
                  </a:lnTo>
                  <a:lnTo>
                    <a:pt x="504056" y="2520280"/>
                  </a:lnTo>
                  <a:lnTo>
                    <a:pt x="0" y="2520280"/>
                  </a:lnTo>
                  <a:close/>
                  <a:moveTo>
                    <a:pt x="5222080" y="0"/>
                  </a:moveTo>
                  <a:lnTo>
                    <a:pt x="7382320" y="1764196"/>
                  </a:lnTo>
                  <a:lnTo>
                    <a:pt x="5222080" y="3528392"/>
                  </a:lnTo>
                  <a:lnTo>
                    <a:pt x="5222080" y="2520280"/>
                  </a:lnTo>
                  <a:lnTo>
                    <a:pt x="3853928" y="2520280"/>
                  </a:lnTo>
                  <a:lnTo>
                    <a:pt x="3853928" y="1008112"/>
                  </a:lnTo>
                  <a:lnTo>
                    <a:pt x="5222080" y="1008112"/>
                  </a:lnTo>
                  <a:close/>
                </a:path>
              </a:pathLst>
            </a:custGeom>
            <a:solidFill>
              <a:srgbClr val="00A5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3" name="KSO_Shape"/>
            <p:cNvSpPr/>
            <p:nvPr>
              <p:custDataLst>
                <p:tags r:id="rId22"/>
              </p:custDataLst>
            </p:nvPr>
          </p:nvSpPr>
          <p:spPr>
            <a:xfrm>
              <a:off x="5685501" y="4740572"/>
              <a:ext cx="820876" cy="392652"/>
            </a:xfrm>
            <a:custGeom>
              <a:avLst/>
              <a:gdLst>
                <a:gd name="connsiteX0" fmla="*/ 2226629 w 7382320"/>
                <a:gd name="connsiteY0" fmla="*/ 1008112 h 3528392"/>
                <a:gd name="connsiteX1" fmla="*/ 3470622 w 7382320"/>
                <a:gd name="connsiteY1" fmla="*/ 1008112 h 3528392"/>
                <a:gd name="connsiteX2" fmla="*/ 3470622 w 7382320"/>
                <a:gd name="connsiteY2" fmla="*/ 2520280 h 3528392"/>
                <a:gd name="connsiteX3" fmla="*/ 2226629 w 7382320"/>
                <a:gd name="connsiteY3" fmla="*/ 2520280 h 3528392"/>
                <a:gd name="connsiteX4" fmla="*/ 887362 w 7382320"/>
                <a:gd name="connsiteY4" fmla="*/ 1008112 h 3528392"/>
                <a:gd name="connsiteX5" fmla="*/ 1843323 w 7382320"/>
                <a:gd name="connsiteY5" fmla="*/ 1008112 h 3528392"/>
                <a:gd name="connsiteX6" fmla="*/ 1843323 w 7382320"/>
                <a:gd name="connsiteY6" fmla="*/ 2520280 h 3528392"/>
                <a:gd name="connsiteX7" fmla="*/ 887362 w 7382320"/>
                <a:gd name="connsiteY7" fmla="*/ 2520280 h 3528392"/>
                <a:gd name="connsiteX8" fmla="*/ 0 w 7382320"/>
                <a:gd name="connsiteY8" fmla="*/ 1008112 h 3528392"/>
                <a:gd name="connsiteX9" fmla="*/ 504056 w 7382320"/>
                <a:gd name="connsiteY9" fmla="*/ 1008112 h 3528392"/>
                <a:gd name="connsiteX10" fmla="*/ 504056 w 7382320"/>
                <a:gd name="connsiteY10" fmla="*/ 2520280 h 3528392"/>
                <a:gd name="connsiteX11" fmla="*/ 0 w 7382320"/>
                <a:gd name="connsiteY11" fmla="*/ 2520280 h 3528392"/>
                <a:gd name="connsiteX12" fmla="*/ 5222080 w 7382320"/>
                <a:gd name="connsiteY12" fmla="*/ 0 h 3528392"/>
                <a:gd name="connsiteX13" fmla="*/ 7382320 w 7382320"/>
                <a:gd name="connsiteY13" fmla="*/ 1764196 h 3528392"/>
                <a:gd name="connsiteX14" fmla="*/ 5222080 w 7382320"/>
                <a:gd name="connsiteY14" fmla="*/ 3528392 h 3528392"/>
                <a:gd name="connsiteX15" fmla="*/ 5222080 w 7382320"/>
                <a:gd name="connsiteY15" fmla="*/ 2520280 h 3528392"/>
                <a:gd name="connsiteX16" fmla="*/ 3853928 w 7382320"/>
                <a:gd name="connsiteY16" fmla="*/ 2520280 h 3528392"/>
                <a:gd name="connsiteX17" fmla="*/ 3853928 w 7382320"/>
                <a:gd name="connsiteY17" fmla="*/ 1008112 h 3528392"/>
                <a:gd name="connsiteX18" fmla="*/ 5222080 w 7382320"/>
                <a:gd name="connsiteY18" fmla="*/ 1008112 h 3528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382320" h="3528392">
                  <a:moveTo>
                    <a:pt x="2226629" y="1008112"/>
                  </a:moveTo>
                  <a:lnTo>
                    <a:pt x="3470622" y="1008112"/>
                  </a:lnTo>
                  <a:lnTo>
                    <a:pt x="3470622" y="2520280"/>
                  </a:lnTo>
                  <a:lnTo>
                    <a:pt x="2226629" y="2520280"/>
                  </a:lnTo>
                  <a:close/>
                  <a:moveTo>
                    <a:pt x="887362" y="1008112"/>
                  </a:moveTo>
                  <a:lnTo>
                    <a:pt x="1843323" y="1008112"/>
                  </a:lnTo>
                  <a:lnTo>
                    <a:pt x="1843323" y="2520280"/>
                  </a:lnTo>
                  <a:lnTo>
                    <a:pt x="887362" y="2520280"/>
                  </a:lnTo>
                  <a:close/>
                  <a:moveTo>
                    <a:pt x="0" y="1008112"/>
                  </a:moveTo>
                  <a:lnTo>
                    <a:pt x="504056" y="1008112"/>
                  </a:lnTo>
                  <a:lnTo>
                    <a:pt x="504056" y="2520280"/>
                  </a:lnTo>
                  <a:lnTo>
                    <a:pt x="0" y="2520280"/>
                  </a:lnTo>
                  <a:close/>
                  <a:moveTo>
                    <a:pt x="5222080" y="0"/>
                  </a:moveTo>
                  <a:lnTo>
                    <a:pt x="7382320" y="1764196"/>
                  </a:lnTo>
                  <a:lnTo>
                    <a:pt x="5222080" y="3528392"/>
                  </a:lnTo>
                  <a:lnTo>
                    <a:pt x="5222080" y="2520280"/>
                  </a:lnTo>
                  <a:lnTo>
                    <a:pt x="3853928" y="2520280"/>
                  </a:lnTo>
                  <a:lnTo>
                    <a:pt x="3853928" y="1008112"/>
                  </a:lnTo>
                  <a:lnTo>
                    <a:pt x="5222080" y="1008112"/>
                  </a:lnTo>
                  <a:close/>
                </a:path>
              </a:pathLst>
            </a:custGeom>
            <a:solidFill>
              <a:srgbClr val="00A5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4" name="KSO_Shape"/>
            <p:cNvSpPr/>
            <p:nvPr>
              <p:custDataLst>
                <p:tags r:id="rId23"/>
              </p:custDataLst>
            </p:nvPr>
          </p:nvSpPr>
          <p:spPr>
            <a:xfrm>
              <a:off x="8181092" y="4740572"/>
              <a:ext cx="820876" cy="392652"/>
            </a:xfrm>
            <a:custGeom>
              <a:avLst/>
              <a:gdLst>
                <a:gd name="connsiteX0" fmla="*/ 2226629 w 7382320"/>
                <a:gd name="connsiteY0" fmla="*/ 1008112 h 3528392"/>
                <a:gd name="connsiteX1" fmla="*/ 3470622 w 7382320"/>
                <a:gd name="connsiteY1" fmla="*/ 1008112 h 3528392"/>
                <a:gd name="connsiteX2" fmla="*/ 3470622 w 7382320"/>
                <a:gd name="connsiteY2" fmla="*/ 2520280 h 3528392"/>
                <a:gd name="connsiteX3" fmla="*/ 2226629 w 7382320"/>
                <a:gd name="connsiteY3" fmla="*/ 2520280 h 3528392"/>
                <a:gd name="connsiteX4" fmla="*/ 887362 w 7382320"/>
                <a:gd name="connsiteY4" fmla="*/ 1008112 h 3528392"/>
                <a:gd name="connsiteX5" fmla="*/ 1843323 w 7382320"/>
                <a:gd name="connsiteY5" fmla="*/ 1008112 h 3528392"/>
                <a:gd name="connsiteX6" fmla="*/ 1843323 w 7382320"/>
                <a:gd name="connsiteY6" fmla="*/ 2520280 h 3528392"/>
                <a:gd name="connsiteX7" fmla="*/ 887362 w 7382320"/>
                <a:gd name="connsiteY7" fmla="*/ 2520280 h 3528392"/>
                <a:gd name="connsiteX8" fmla="*/ 0 w 7382320"/>
                <a:gd name="connsiteY8" fmla="*/ 1008112 h 3528392"/>
                <a:gd name="connsiteX9" fmla="*/ 504056 w 7382320"/>
                <a:gd name="connsiteY9" fmla="*/ 1008112 h 3528392"/>
                <a:gd name="connsiteX10" fmla="*/ 504056 w 7382320"/>
                <a:gd name="connsiteY10" fmla="*/ 2520280 h 3528392"/>
                <a:gd name="connsiteX11" fmla="*/ 0 w 7382320"/>
                <a:gd name="connsiteY11" fmla="*/ 2520280 h 3528392"/>
                <a:gd name="connsiteX12" fmla="*/ 5222080 w 7382320"/>
                <a:gd name="connsiteY12" fmla="*/ 0 h 3528392"/>
                <a:gd name="connsiteX13" fmla="*/ 7382320 w 7382320"/>
                <a:gd name="connsiteY13" fmla="*/ 1764196 h 3528392"/>
                <a:gd name="connsiteX14" fmla="*/ 5222080 w 7382320"/>
                <a:gd name="connsiteY14" fmla="*/ 3528392 h 3528392"/>
                <a:gd name="connsiteX15" fmla="*/ 5222080 w 7382320"/>
                <a:gd name="connsiteY15" fmla="*/ 2520280 h 3528392"/>
                <a:gd name="connsiteX16" fmla="*/ 3853928 w 7382320"/>
                <a:gd name="connsiteY16" fmla="*/ 2520280 h 3528392"/>
                <a:gd name="connsiteX17" fmla="*/ 3853928 w 7382320"/>
                <a:gd name="connsiteY17" fmla="*/ 1008112 h 3528392"/>
                <a:gd name="connsiteX18" fmla="*/ 5222080 w 7382320"/>
                <a:gd name="connsiteY18" fmla="*/ 1008112 h 3528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382320" h="3528392">
                  <a:moveTo>
                    <a:pt x="2226629" y="1008112"/>
                  </a:moveTo>
                  <a:lnTo>
                    <a:pt x="3470622" y="1008112"/>
                  </a:lnTo>
                  <a:lnTo>
                    <a:pt x="3470622" y="2520280"/>
                  </a:lnTo>
                  <a:lnTo>
                    <a:pt x="2226629" y="2520280"/>
                  </a:lnTo>
                  <a:close/>
                  <a:moveTo>
                    <a:pt x="887362" y="1008112"/>
                  </a:moveTo>
                  <a:lnTo>
                    <a:pt x="1843323" y="1008112"/>
                  </a:lnTo>
                  <a:lnTo>
                    <a:pt x="1843323" y="2520280"/>
                  </a:lnTo>
                  <a:lnTo>
                    <a:pt x="887362" y="2520280"/>
                  </a:lnTo>
                  <a:close/>
                  <a:moveTo>
                    <a:pt x="0" y="1008112"/>
                  </a:moveTo>
                  <a:lnTo>
                    <a:pt x="504056" y="1008112"/>
                  </a:lnTo>
                  <a:lnTo>
                    <a:pt x="504056" y="2520280"/>
                  </a:lnTo>
                  <a:lnTo>
                    <a:pt x="0" y="2520280"/>
                  </a:lnTo>
                  <a:close/>
                  <a:moveTo>
                    <a:pt x="5222080" y="0"/>
                  </a:moveTo>
                  <a:lnTo>
                    <a:pt x="7382320" y="1764196"/>
                  </a:lnTo>
                  <a:lnTo>
                    <a:pt x="5222080" y="3528392"/>
                  </a:lnTo>
                  <a:lnTo>
                    <a:pt x="5222080" y="2520280"/>
                  </a:lnTo>
                  <a:lnTo>
                    <a:pt x="3853928" y="2520280"/>
                  </a:lnTo>
                  <a:lnTo>
                    <a:pt x="3853928" y="1008112"/>
                  </a:lnTo>
                  <a:lnTo>
                    <a:pt x="5222080" y="1008112"/>
                  </a:lnTo>
                  <a:close/>
                </a:path>
              </a:pathLst>
            </a:custGeom>
            <a:solidFill>
              <a:srgbClr val="00A5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24"/>
              </p:custDataLst>
            </p:nvPr>
          </p:nvSpPr>
          <p:spPr>
            <a:xfrm>
              <a:off x="3233215" y="3827364"/>
              <a:ext cx="720267" cy="646331"/>
            </a:xfrm>
            <a:prstGeom prst="rect">
              <a:avLst/>
            </a:prstGeom>
            <a:noFill/>
            <a:ln w="12700">
              <a:solidFill>
                <a:srgbClr val="00A5B0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800" b="1"/>
                <a:t>NaCl</a:t>
              </a:r>
              <a:endParaRPr lang="en-US" altLang="zh-CN" sz="1800" b="1"/>
            </a:p>
            <a:p>
              <a:pPr algn="ctr"/>
              <a:r>
                <a:rPr lang="zh-CN" altLang="en-US" sz="1800" b="1"/>
                <a:t>溶液</a:t>
              </a:r>
              <a:endParaRPr lang="zh-CN" altLang="en-US"/>
            </a:p>
          </p:txBody>
        </p:sp>
        <p:sp>
          <p:nvSpPr>
            <p:cNvPr id="26" name="文本框 25"/>
            <p:cNvSpPr txBox="1"/>
            <p:nvPr>
              <p:custDataLst>
                <p:tags r:id="rId25"/>
              </p:custDataLst>
            </p:nvPr>
          </p:nvSpPr>
          <p:spPr>
            <a:xfrm>
              <a:off x="5728763" y="3827364"/>
              <a:ext cx="696659" cy="646331"/>
            </a:xfrm>
            <a:prstGeom prst="rect">
              <a:avLst/>
            </a:prstGeom>
            <a:noFill/>
            <a:ln w="12700">
              <a:solidFill>
                <a:srgbClr val="00A5B0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800" b="1"/>
                <a:t>加入</a:t>
              </a:r>
              <a:endParaRPr lang="en-US" altLang="zh-CN" sz="1800" b="1"/>
            </a:p>
            <a:p>
              <a:pPr algn="ctr"/>
              <a:r>
                <a:rPr lang="zh-CN" altLang="en-US" sz="1800" b="1"/>
                <a:t>氨水</a:t>
              </a:r>
              <a:endParaRPr lang="zh-CN" altLang="en-US"/>
            </a:p>
          </p:txBody>
        </p:sp>
        <p:cxnSp>
          <p:nvCxnSpPr>
            <p:cNvPr id="27" name="直接箭头连接符 26"/>
            <p:cNvCxnSpPr/>
            <p:nvPr>
              <p:custDataLst>
                <p:tags r:id="rId26"/>
              </p:custDataLst>
            </p:nvPr>
          </p:nvCxnSpPr>
          <p:spPr>
            <a:xfrm flipH="1">
              <a:off x="3593348" y="4527550"/>
              <a:ext cx="0" cy="301625"/>
            </a:xfrm>
            <a:prstGeom prst="straightConnector1">
              <a:avLst/>
            </a:prstGeom>
            <a:ln w="19050">
              <a:solidFill>
                <a:srgbClr val="00A5B0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箭头连接符 28"/>
            <p:cNvCxnSpPr/>
            <p:nvPr>
              <p:custDataLst>
                <p:tags r:id="rId27"/>
              </p:custDataLst>
            </p:nvPr>
          </p:nvCxnSpPr>
          <p:spPr>
            <a:xfrm flipH="1">
              <a:off x="6101598" y="4527550"/>
              <a:ext cx="0" cy="301625"/>
            </a:xfrm>
            <a:prstGeom prst="straightConnector1">
              <a:avLst/>
            </a:prstGeom>
            <a:ln w="19050">
              <a:solidFill>
                <a:srgbClr val="00A5B0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AS_UNIQUEID" val="242"/>
  <p:tag name="KSO_WM_BEAUTIFY_FLAG" val=""/>
</p:tagLst>
</file>

<file path=ppt/tags/tag101.xml><?xml version="1.0" encoding="utf-8"?>
<p:tagLst xmlns:p="http://schemas.openxmlformats.org/presentationml/2006/main">
  <p:tag name="AS_UNIQUEID" val="243"/>
</p:tagLst>
</file>

<file path=ppt/tags/tag102.xml><?xml version="1.0" encoding="utf-8"?>
<p:tagLst xmlns:p="http://schemas.openxmlformats.org/presentationml/2006/main">
  <p:tag name="AS_UNIQUEID" val="244"/>
  <p:tag name="KSO_WM_BEAUTIFY_FLAG" val=""/>
</p:tagLst>
</file>

<file path=ppt/tags/tag103.xml><?xml version="1.0" encoding="utf-8"?>
<p:tagLst xmlns:p="http://schemas.openxmlformats.org/presentationml/2006/main">
  <p:tag name="AS_UNIQUEID" val="245"/>
  <p:tag name="KSO_WM_BEAUTIFY_FLAG" val=""/>
</p:tagLst>
</file>

<file path=ppt/tags/tag104.xml><?xml version="1.0" encoding="utf-8"?>
<p:tagLst xmlns:p="http://schemas.openxmlformats.org/presentationml/2006/main">
  <p:tag name="AS_UNIQUEID" val="246"/>
</p:tagLst>
</file>

<file path=ppt/tags/tag105.xml><?xml version="1.0" encoding="utf-8"?>
<p:tagLst xmlns:p="http://schemas.openxmlformats.org/presentationml/2006/main">
  <p:tag name="AS_UNIQUEID" val="247"/>
  <p:tag name="KSO_WM_BEAUTIFY_FLAG" val=""/>
</p:tagLst>
</file>

<file path=ppt/tags/tag106.xml><?xml version="1.0" encoding="utf-8"?>
<p:tagLst xmlns:p="http://schemas.openxmlformats.org/presentationml/2006/main">
  <p:tag name="AS_UNIQUEID" val="248"/>
  <p:tag name="KSO_WM_BEAUTIFY_FLAG" val=""/>
</p:tagLst>
</file>

<file path=ppt/tags/tag107.xml><?xml version="1.0" encoding="utf-8"?>
<p:tagLst xmlns:p="http://schemas.openxmlformats.org/presentationml/2006/main">
  <p:tag name="AS_UNIQUEID" val="250"/>
</p:tagLst>
</file>

<file path=ppt/tags/tag108.xml><?xml version="1.0" encoding="utf-8"?>
<p:tagLst xmlns:p="http://schemas.openxmlformats.org/presentationml/2006/main">
  <p:tag name="AS_UNIQUEID" val="251"/>
  <p:tag name="KSO_WM_BEAUTIFY_FLAG" val=""/>
</p:tagLst>
</file>

<file path=ppt/tags/tag109.xml><?xml version="1.0" encoding="utf-8"?>
<p:tagLst xmlns:p="http://schemas.openxmlformats.org/presentationml/2006/main">
  <p:tag name="AS_UNIQUEID" val="252"/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AS_UNIQUEID" val="253"/>
  <p:tag name="KSO_WM_BEAUTIFY_FLAG" val=""/>
</p:tagLst>
</file>

<file path=ppt/tags/tag111.xml><?xml version="1.0" encoding="utf-8"?>
<p:tagLst xmlns:p="http://schemas.openxmlformats.org/presentationml/2006/main">
  <p:tag name="AS_UNIQUEID" val="254"/>
</p:tagLst>
</file>

<file path=ppt/tags/tag112.xml><?xml version="1.0" encoding="utf-8"?>
<p:tagLst xmlns:p="http://schemas.openxmlformats.org/presentationml/2006/main">
  <p:tag name="AS_UNIQUEID" val="255"/>
  <p:tag name="KSO_WM_BEAUTIFY_FLAG" val=""/>
</p:tagLst>
</file>

<file path=ppt/tags/tag113.xml><?xml version="1.0" encoding="utf-8"?>
<p:tagLst xmlns:p="http://schemas.openxmlformats.org/presentationml/2006/main">
  <p:tag name="AS_UNIQUEID" val="256"/>
  <p:tag name="KSO_WM_BEAUTIFY_FLAG" val=""/>
</p:tagLst>
</file>

<file path=ppt/tags/tag114.xml><?xml version="1.0" encoding="utf-8"?>
<p:tagLst xmlns:p="http://schemas.openxmlformats.org/presentationml/2006/main">
  <p:tag name="AS_UNIQUEID" val="257"/>
  <p:tag name="KSO_WM_BEAUTIFY_FLAG" val=""/>
</p:tagLst>
</file>

<file path=ppt/tags/tag115.xml><?xml version="1.0" encoding="utf-8"?>
<p:tagLst xmlns:p="http://schemas.openxmlformats.org/presentationml/2006/main">
  <p:tag name="AS_UNIQUEID" val="258"/>
  <p:tag name="KSO_WM_BEAUTIFY_FLAG" val=""/>
</p:tagLst>
</file>

<file path=ppt/tags/tag116.xml><?xml version="1.0" encoding="utf-8"?>
<p:tagLst xmlns:p="http://schemas.openxmlformats.org/presentationml/2006/main">
  <p:tag name="AS_UNIQUEID" val="259"/>
  <p:tag name="KSO_WM_BEAUTIFY_FLAG" val=""/>
</p:tagLst>
</file>

<file path=ppt/tags/tag117.xml><?xml version="1.0" encoding="utf-8"?>
<p:tagLst xmlns:p="http://schemas.openxmlformats.org/presentationml/2006/main">
  <p:tag name="AS_UNIQUEID" val="260"/>
</p:tagLst>
</file>

<file path=ppt/tags/tag118.xml><?xml version="1.0" encoding="utf-8"?>
<p:tagLst xmlns:p="http://schemas.openxmlformats.org/presentationml/2006/main">
  <p:tag name="AS_UNIQUEID" val="261"/>
  <p:tag name="KSO_WM_BEAUTIFY_FLAG" val=""/>
</p:tagLst>
</file>

<file path=ppt/tags/tag119.xml><?xml version="1.0" encoding="utf-8"?>
<p:tagLst xmlns:p="http://schemas.openxmlformats.org/presentationml/2006/main">
  <p:tag name="AS_UNIQUEID" val="262"/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AS_UNIQUEID" val="263"/>
  <p:tag name="KSO_WM_BEAUTIFY_FLAG" val=""/>
</p:tagLst>
</file>

<file path=ppt/tags/tag121.xml><?xml version="1.0" encoding="utf-8"?>
<p:tagLst xmlns:p="http://schemas.openxmlformats.org/presentationml/2006/main">
  <p:tag name="AS_UNIQUEID" val="264"/>
  <p:tag name="KSO_WM_BEAUTIFY_FLAG" val=""/>
</p:tagLst>
</file>

<file path=ppt/tags/tag122.xml><?xml version="1.0" encoding="utf-8"?>
<p:tagLst xmlns:p="http://schemas.openxmlformats.org/presentationml/2006/main">
  <p:tag name="AS_UNIQUEID" val="265"/>
</p:tagLst>
</file>

<file path=ppt/tags/tag123.xml><?xml version="1.0" encoding="utf-8"?>
<p:tagLst xmlns:p="http://schemas.openxmlformats.org/presentationml/2006/main">
  <p:tag name="AS_UNIQUEID" val="266"/>
  <p:tag name="KSO_WM_BEAUTIFY_FLAG" val=""/>
</p:tagLst>
</file>

<file path=ppt/tags/tag124.xml><?xml version="1.0" encoding="utf-8"?>
<p:tagLst xmlns:p="http://schemas.openxmlformats.org/presentationml/2006/main">
  <p:tag name="AS_UNIQUEID" val="267"/>
  <p:tag name="KSO_WM_BEAUTIFY_FLAG" val=""/>
</p:tagLst>
</file>

<file path=ppt/tags/tag125.xml><?xml version="1.0" encoding="utf-8"?>
<p:tagLst xmlns:p="http://schemas.openxmlformats.org/presentationml/2006/main">
  <p:tag name="AS_UNIQUEID" val="268"/>
  <p:tag name="KSO_WM_BEAUTIFY_FLAG" val=""/>
</p:tagLst>
</file>

<file path=ppt/tags/tag126.xml><?xml version="1.0" encoding="utf-8"?>
<p:tagLst xmlns:p="http://schemas.openxmlformats.org/presentationml/2006/main">
  <p:tag name="AS_UNIQUEID" val="269"/>
  <p:tag name="KSO_WM_BEAUTIFY_FLAG" val=""/>
</p:tagLst>
</file>

<file path=ppt/tags/tag127.xml><?xml version="1.0" encoding="utf-8"?>
<p:tagLst xmlns:p="http://schemas.openxmlformats.org/presentationml/2006/main">
  <p:tag name="AS_UNIQUEID" val="270"/>
</p:tagLst>
</file>

<file path=ppt/tags/tag128.xml><?xml version="1.0" encoding="utf-8"?>
<p:tagLst xmlns:p="http://schemas.openxmlformats.org/presentationml/2006/main">
  <p:tag name="AS_UNIQUEID" val="271"/>
</p:tagLst>
</file>

<file path=ppt/tags/tag129.xml><?xml version="1.0" encoding="utf-8"?>
<p:tagLst xmlns:p="http://schemas.openxmlformats.org/presentationml/2006/main">
  <p:tag name="AS_UNIQUEID" val="272"/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AS_UNIQUEID" val="273"/>
  <p:tag name="KSO_WM_BEAUTIFY_FLAG" val=""/>
</p:tagLst>
</file>

<file path=ppt/tags/tag131.xml><?xml version="1.0" encoding="utf-8"?>
<p:tagLst xmlns:p="http://schemas.openxmlformats.org/presentationml/2006/main">
  <p:tag name="AS_UNIQUEID" val="274"/>
  <p:tag name="KSO_WM_BEAUTIFY_FLAG" val=""/>
</p:tagLst>
</file>

<file path=ppt/tags/tag132.xml><?xml version="1.0" encoding="utf-8"?>
<p:tagLst xmlns:p="http://schemas.openxmlformats.org/presentationml/2006/main">
  <p:tag name="AS_UNIQUEID" val="275"/>
  <p:tag name="KSO_WM_BEAUTIFY_FLAG" val=""/>
</p:tagLst>
</file>

<file path=ppt/tags/tag133.xml><?xml version="1.0" encoding="utf-8"?>
<p:tagLst xmlns:p="http://schemas.openxmlformats.org/presentationml/2006/main">
  <p:tag name="AS_UNIQUEID" val="276"/>
  <p:tag name="KSO_WM_BEAUTIFY_FLAG" val=""/>
</p:tagLst>
</file>

<file path=ppt/tags/tag134.xml><?xml version="1.0" encoding="utf-8"?>
<p:tagLst xmlns:p="http://schemas.openxmlformats.org/presentationml/2006/main">
  <p:tag name="AS_UNIQUEID" val="278"/>
</p:tagLst>
</file>

<file path=ppt/tags/tag135.xml><?xml version="1.0" encoding="utf-8"?>
<p:tagLst xmlns:p="http://schemas.openxmlformats.org/presentationml/2006/main">
  <p:tag name="AS_UNIQUEID" val="279"/>
  <p:tag name="KSO_WM_BEAUTIFY_FLAG" val=""/>
</p:tagLst>
</file>

<file path=ppt/tags/tag136.xml><?xml version="1.0" encoding="utf-8"?>
<p:tagLst xmlns:p="http://schemas.openxmlformats.org/presentationml/2006/main">
  <p:tag name="AS_UNIQUEID" val="280"/>
  <p:tag name="KSO_WM_BEAUTIFY_FLAG" val=""/>
</p:tagLst>
</file>

<file path=ppt/tags/tag137.xml><?xml version="1.0" encoding="utf-8"?>
<p:tagLst xmlns:p="http://schemas.openxmlformats.org/presentationml/2006/main">
  <p:tag name="AS_UNIQUEID" val="281"/>
  <p:tag name="KSO_WM_BEAUTIFY_FLAG" val=""/>
</p:tagLst>
</file>

<file path=ppt/tags/tag138.xml><?xml version="1.0" encoding="utf-8"?>
<p:tagLst xmlns:p="http://schemas.openxmlformats.org/presentationml/2006/main">
  <p:tag name="AS_UNIQUEID" val="282"/>
</p:tagLst>
</file>

<file path=ppt/tags/tag139.xml><?xml version="1.0" encoding="utf-8"?>
<p:tagLst xmlns:p="http://schemas.openxmlformats.org/presentationml/2006/main">
  <p:tag name="AS_UNIQUEID" val="283"/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AS_UNIQUEID" val="284"/>
  <p:tag name="KSO_WM_BEAUTIFY_FLAG" val=""/>
</p:tagLst>
</file>

<file path=ppt/tags/tag141.xml><?xml version="1.0" encoding="utf-8"?>
<p:tagLst xmlns:p="http://schemas.openxmlformats.org/presentationml/2006/main">
  <p:tag name="AS_UNIQUEID" val="285"/>
  <p:tag name="KSO_WM_BEAUTIFY_FLAG" val=""/>
</p:tagLst>
</file>

<file path=ppt/tags/tag142.xml><?xml version="1.0" encoding="utf-8"?>
<p:tagLst xmlns:p="http://schemas.openxmlformats.org/presentationml/2006/main">
  <p:tag name="AS_UNIQUEID" val="286"/>
  <p:tag name="KSO_WM_BEAUTIFY_FLAG" val=""/>
</p:tagLst>
</file>

<file path=ppt/tags/tag143.xml><?xml version="1.0" encoding="utf-8"?>
<p:tagLst xmlns:p="http://schemas.openxmlformats.org/presentationml/2006/main">
  <p:tag name="AS_UNIQUEID" val="287"/>
  <p:tag name="KSO_WM_BEAUTIFY_FLAG" val=""/>
</p:tagLst>
</file>

<file path=ppt/tags/tag144.xml><?xml version="1.0" encoding="utf-8"?>
<p:tagLst xmlns:p="http://schemas.openxmlformats.org/presentationml/2006/main">
  <p:tag name="AS_UNIQUEID" val="288"/>
</p:tagLst>
</file>

<file path=ppt/tags/tag145.xml><?xml version="1.0" encoding="utf-8"?>
<p:tagLst xmlns:p="http://schemas.openxmlformats.org/presentationml/2006/main">
  <p:tag name="AS_UNIQUEID" val="289"/>
</p:tagLst>
</file>

<file path=ppt/tags/tag146.xml><?xml version="1.0" encoding="utf-8"?>
<p:tagLst xmlns:p="http://schemas.openxmlformats.org/presentationml/2006/main">
  <p:tag name="AS_UNIQUEID" val="290"/>
  <p:tag name="KSO_WM_BEAUTIFY_FLAG" val=""/>
</p:tagLst>
</file>

<file path=ppt/tags/tag147.xml><?xml version="1.0" encoding="utf-8"?>
<p:tagLst xmlns:p="http://schemas.openxmlformats.org/presentationml/2006/main">
  <p:tag name="AS_UNIQUEID" val="291"/>
  <p:tag name="KSO_WM_BEAUTIFY_FLAG" val=""/>
</p:tagLst>
</file>

<file path=ppt/tags/tag148.xml><?xml version="1.0" encoding="utf-8"?>
<p:tagLst xmlns:p="http://schemas.openxmlformats.org/presentationml/2006/main">
  <p:tag name="AS_UNIQUEID" val="292"/>
  <p:tag name="KSO_WM_BEAUTIFY_FLAG" val=""/>
</p:tagLst>
</file>

<file path=ppt/tags/tag149.xml><?xml version="1.0" encoding="utf-8"?>
<p:tagLst xmlns:p="http://schemas.openxmlformats.org/presentationml/2006/main">
  <p:tag name="AS_UNIQUEID" val="293"/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AS_UNIQUEID" val="294"/>
  <p:tag name="KSO_WM_BEAUTIFY_FLAG" val=""/>
</p:tagLst>
</file>

<file path=ppt/tags/tag151.xml><?xml version="1.0" encoding="utf-8"?>
<p:tagLst xmlns:p="http://schemas.openxmlformats.org/presentationml/2006/main">
  <p:tag name="AS_UNIQUEID" val="295"/>
  <p:tag name="KSO_WM_BEAUTIFY_FLAG" val=""/>
</p:tagLst>
</file>

<file path=ppt/tags/tag152.xml><?xml version="1.0" encoding="utf-8"?>
<p:tagLst xmlns:p="http://schemas.openxmlformats.org/presentationml/2006/main">
  <p:tag name="AS_UNIQUEID" val="296"/>
  <p:tag name="KSO_WM_BEAUTIFY_FLAG" val=""/>
</p:tagLst>
</file>

<file path=ppt/tags/tag153.xml><?xml version="1.0" encoding="utf-8"?>
<p:tagLst xmlns:p="http://schemas.openxmlformats.org/presentationml/2006/main">
  <p:tag name="AS_UNIQUEID" val="297"/>
  <p:tag name="KSO_WM_BEAUTIFY_FLAG" val=""/>
</p:tagLst>
</file>

<file path=ppt/tags/tag154.xml><?xml version="1.0" encoding="utf-8"?>
<p:tagLst xmlns:p="http://schemas.openxmlformats.org/presentationml/2006/main">
  <p:tag name="AS_UNIQUEID" val="298"/>
  <p:tag name="KSO_WM_BEAUTIFY_FLAG" val=""/>
</p:tagLst>
</file>

<file path=ppt/tags/tag155.xml><?xml version="1.0" encoding="utf-8"?>
<p:tagLst xmlns:p="http://schemas.openxmlformats.org/presentationml/2006/main">
  <p:tag name="AS_UNIQUEID" val="299"/>
  <p:tag name="KSO_WM_BEAUTIFY_FLAG" val=""/>
</p:tagLst>
</file>

<file path=ppt/tags/tag156.xml><?xml version="1.0" encoding="utf-8"?>
<p:tagLst xmlns:p="http://schemas.openxmlformats.org/presentationml/2006/main">
  <p:tag name="AS_UNIQUEID" val="300"/>
  <p:tag name="KSO_WM_BEAUTIFY_FLAG" val=""/>
</p:tagLst>
</file>

<file path=ppt/tags/tag157.xml><?xml version="1.0" encoding="utf-8"?>
<p:tagLst xmlns:p="http://schemas.openxmlformats.org/presentationml/2006/main">
  <p:tag name="AS_UNIQUEID" val="301"/>
  <p:tag name="KSO_WM_BEAUTIFY_FLAG" val=""/>
</p:tagLst>
</file>

<file path=ppt/tags/tag158.xml><?xml version="1.0" encoding="utf-8"?>
<p:tagLst xmlns:p="http://schemas.openxmlformats.org/presentationml/2006/main">
  <p:tag name="AS_UNIQUEID" val="302"/>
  <p:tag name="KSO_WM_BEAUTIFY_FLAG" val=""/>
</p:tagLst>
</file>

<file path=ppt/tags/tag159.xml><?xml version="1.0" encoding="utf-8"?>
<p:tagLst xmlns:p="http://schemas.openxmlformats.org/presentationml/2006/main">
  <p:tag name="AS_UNIQUEID" val="303"/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AS_UNIQUEID" val="304"/>
  <p:tag name="KSO_WM_BEAUTIFY_FLAG" val=""/>
</p:tagLst>
</file>

<file path=ppt/tags/tag161.xml><?xml version="1.0" encoding="utf-8"?>
<p:tagLst xmlns:p="http://schemas.openxmlformats.org/presentationml/2006/main">
  <p:tag name="AS_UNIQUEID" val="305"/>
  <p:tag name="KSO_WM_BEAUTIFY_FLAG" val=""/>
</p:tagLst>
</file>

<file path=ppt/tags/tag162.xml><?xml version="1.0" encoding="utf-8"?>
<p:tagLst xmlns:p="http://schemas.openxmlformats.org/presentationml/2006/main">
  <p:tag name="AS_UNIQUEID" val="306"/>
  <p:tag name="KSO_WM_BEAUTIFY_FLAG" val=""/>
</p:tagLst>
</file>

<file path=ppt/tags/tag163.xml><?xml version="1.0" encoding="utf-8"?>
<p:tagLst xmlns:p="http://schemas.openxmlformats.org/presentationml/2006/main">
  <p:tag name="AS_UNIQUEID" val="307"/>
  <p:tag name="KSO_WM_BEAUTIFY_FLAG" val=""/>
</p:tagLst>
</file>

<file path=ppt/tags/tag164.xml><?xml version="1.0" encoding="utf-8"?>
<p:tagLst xmlns:p="http://schemas.openxmlformats.org/presentationml/2006/main">
  <p:tag name="AS_UNIQUEID" val="308"/>
  <p:tag name="KSO_WM_BEAUTIFY_FLAG" val=""/>
</p:tagLst>
</file>

<file path=ppt/tags/tag165.xml><?xml version="1.0" encoding="utf-8"?>
<p:tagLst xmlns:p="http://schemas.openxmlformats.org/presentationml/2006/main">
  <p:tag name="AS_UNIQUEID" val="309"/>
</p:tagLst>
</file>

<file path=ppt/tags/tag166.xml><?xml version="1.0" encoding="utf-8"?>
<p:tagLst xmlns:p="http://schemas.openxmlformats.org/presentationml/2006/main">
  <p:tag name="AS_UNIQUEID" val="310"/>
</p:tagLst>
</file>

<file path=ppt/tags/tag167.xml><?xml version="1.0" encoding="utf-8"?>
<p:tagLst xmlns:p="http://schemas.openxmlformats.org/presentationml/2006/main">
  <p:tag name="AS_UNIQUEID" val="311"/>
  <p:tag name="KSO_WM_BEAUTIFY_FLAG" val=""/>
</p:tagLst>
</file>

<file path=ppt/tags/tag168.xml><?xml version="1.0" encoding="utf-8"?>
<p:tagLst xmlns:p="http://schemas.openxmlformats.org/presentationml/2006/main">
  <p:tag name="AS_UNIQUEID" val="312"/>
  <p:tag name="KSO_WM_BEAUTIFY_FLAG" val=""/>
</p:tagLst>
</file>

<file path=ppt/tags/tag169.xml><?xml version="1.0" encoding="utf-8"?>
<p:tagLst xmlns:p="http://schemas.openxmlformats.org/presentationml/2006/main">
  <p:tag name="AS_UNIQUEID" val="313"/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AS_UNIQUEID" val="314"/>
  <p:tag name="KSO_WM_BEAUTIFY_FLAG" val=""/>
</p:tagLst>
</file>

<file path=ppt/tags/tag171.xml><?xml version="1.0" encoding="utf-8"?>
<p:tagLst xmlns:p="http://schemas.openxmlformats.org/presentationml/2006/main">
  <p:tag name="AS_UNIQUEID" val="315"/>
</p:tagLst>
</file>

<file path=ppt/tags/tag172.xml><?xml version="1.0" encoding="utf-8"?>
<p:tagLst xmlns:p="http://schemas.openxmlformats.org/presentationml/2006/main">
  <p:tag name="AS_UNIQUEID" val="316"/>
</p:tagLst>
</file>

<file path=ppt/tags/tag173.xml><?xml version="1.0" encoding="utf-8"?>
<p:tagLst xmlns:p="http://schemas.openxmlformats.org/presentationml/2006/main">
  <p:tag name="AS_UNIQUEID" val="317"/>
  <p:tag name="KSO_WM_BEAUTIFY_FLAG" val=""/>
</p:tagLst>
</file>

<file path=ppt/tags/tag174.xml><?xml version="1.0" encoding="utf-8"?>
<p:tagLst xmlns:p="http://schemas.openxmlformats.org/presentationml/2006/main">
  <p:tag name="AS_UNIQUEID" val="318"/>
</p:tagLst>
</file>

<file path=ppt/tags/tag175.xml><?xml version="1.0" encoding="utf-8"?>
<p:tagLst xmlns:p="http://schemas.openxmlformats.org/presentationml/2006/main">
  <p:tag name="AS_UNIQUEID" val="319"/>
  <p:tag name="KSO_WM_BEAUTIFY_FLAG" val=""/>
</p:tagLst>
</file>

<file path=ppt/tags/tag176.xml><?xml version="1.0" encoding="utf-8"?>
<p:tagLst xmlns:p="http://schemas.openxmlformats.org/presentationml/2006/main">
  <p:tag name="AS_UNIQUEID" val="320"/>
  <p:tag name="KSO_WM_BEAUTIFY_FLAG" val=""/>
</p:tagLst>
</file>

<file path=ppt/tags/tag177.xml><?xml version="1.0" encoding="utf-8"?>
<p:tagLst xmlns:p="http://schemas.openxmlformats.org/presentationml/2006/main">
  <p:tag name="AS_UNIQUEID" val="321"/>
  <p:tag name="KSO_WM_BEAUTIFY_FLAG" val=""/>
</p:tagLst>
</file>

<file path=ppt/tags/tag178.xml><?xml version="1.0" encoding="utf-8"?>
<p:tagLst xmlns:p="http://schemas.openxmlformats.org/presentationml/2006/main">
  <p:tag name="AS_UNIQUEID" val="322"/>
  <p:tag name="KSO_WM_BEAUTIFY_FLAG" val=""/>
</p:tagLst>
</file>

<file path=ppt/tags/tag179.xml><?xml version="1.0" encoding="utf-8"?>
<p:tagLst xmlns:p="http://schemas.openxmlformats.org/presentationml/2006/main">
  <p:tag name="AS_UNIQUEID" val="323"/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AS_UNIQUEID" val="324"/>
  <p:tag name="KSO_WM_BEAUTIFY_FLAG" val=""/>
</p:tagLst>
</file>

<file path=ppt/tags/tag181.xml><?xml version="1.0" encoding="utf-8"?>
<p:tagLst xmlns:p="http://schemas.openxmlformats.org/presentationml/2006/main">
  <p:tag name="AS_UNIQUEID" val="325"/>
  <p:tag name="KSO_WM_BEAUTIFY_FLAG" val=""/>
</p:tagLst>
</file>

<file path=ppt/tags/tag182.xml><?xml version="1.0" encoding="utf-8"?>
<p:tagLst xmlns:p="http://schemas.openxmlformats.org/presentationml/2006/main">
  <p:tag name="AS_UNIQUEID" val="326"/>
</p:tagLst>
</file>

<file path=ppt/tags/tag183.xml><?xml version="1.0" encoding="utf-8"?>
<p:tagLst xmlns:p="http://schemas.openxmlformats.org/presentationml/2006/main">
  <p:tag name="AS_UNIQUEID" val="327"/>
  <p:tag name="KSO_WM_BEAUTIFY_FLAG" val=""/>
</p:tagLst>
</file>

<file path=ppt/tags/tag184.xml><?xml version="1.0" encoding="utf-8"?>
<p:tagLst xmlns:p="http://schemas.openxmlformats.org/presentationml/2006/main">
  <p:tag name="AS_UNIQUEID" val="328"/>
  <p:tag name="KSO_WM_BEAUTIFY_FLAG" val=""/>
</p:tagLst>
</file>

<file path=ppt/tags/tag185.xml><?xml version="1.0" encoding="utf-8"?>
<p:tagLst xmlns:p="http://schemas.openxmlformats.org/presentationml/2006/main">
  <p:tag name="AS_UNIQUEID" val="329"/>
  <p:tag name="KSO_WM_BEAUTIFY_FLAG" val=""/>
</p:tagLst>
</file>

<file path=ppt/tags/tag186.xml><?xml version="1.0" encoding="utf-8"?>
<p:tagLst xmlns:p="http://schemas.openxmlformats.org/presentationml/2006/main">
  <p:tag name="AS_UNIQUEID" val="330"/>
  <p:tag name="KSO_WM_BEAUTIFY_FLAG" val=""/>
</p:tagLst>
</file>

<file path=ppt/tags/tag187.xml><?xml version="1.0" encoding="utf-8"?>
<p:tagLst xmlns:p="http://schemas.openxmlformats.org/presentationml/2006/main">
  <p:tag name="AS_UNIQUEID" val="331"/>
  <p:tag name="KSO_WM_BEAUTIFY_FLAG" val=""/>
</p:tagLst>
</file>

<file path=ppt/tags/tag188.xml><?xml version="1.0" encoding="utf-8"?>
<p:tagLst xmlns:p="http://schemas.openxmlformats.org/presentationml/2006/main">
  <p:tag name="AS_UNIQUEID" val="332"/>
  <p:tag name="KSO_WM_BEAUTIFY_FLAG" val=""/>
</p:tagLst>
</file>

<file path=ppt/tags/tag189.xml><?xml version="1.0" encoding="utf-8"?>
<p:tagLst xmlns:p="http://schemas.openxmlformats.org/presentationml/2006/main">
  <p:tag name="AS_UNIQUEID" val="333"/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AS_UNIQUEID" val="334"/>
  <p:tag name="KSO_WM_BEAUTIFY_FLAG" val=""/>
</p:tagLst>
</file>

<file path=ppt/tags/tag191.xml><?xml version="1.0" encoding="utf-8"?>
<p:tagLst xmlns:p="http://schemas.openxmlformats.org/presentationml/2006/main">
  <p:tag name="AS_UNIQUEID" val="335"/>
  <p:tag name="KSO_WM_BEAUTIFY_FLAG" val=""/>
</p:tagLst>
</file>

<file path=ppt/tags/tag192.xml><?xml version="1.0" encoding="utf-8"?>
<p:tagLst xmlns:p="http://schemas.openxmlformats.org/presentationml/2006/main">
  <p:tag name="AS_UNIQUEID" val="336"/>
  <p:tag name="KSO_WM_BEAUTIFY_FLAG" val=""/>
</p:tagLst>
</file>

<file path=ppt/tags/tag193.xml><?xml version="1.0" encoding="utf-8"?>
<p:tagLst xmlns:p="http://schemas.openxmlformats.org/presentationml/2006/main">
  <p:tag name="AS_UNIQUEID" val="337"/>
  <p:tag name="KSO_WM_BEAUTIFY_FLAG" val=""/>
</p:tagLst>
</file>

<file path=ppt/tags/tag194.xml><?xml version="1.0" encoding="utf-8"?>
<p:tagLst xmlns:p="http://schemas.openxmlformats.org/presentationml/2006/main">
  <p:tag name="AS_UNIQUEID" val="338"/>
  <p:tag name="KSO_WM_BEAUTIFY_FLAG" val=""/>
</p:tagLst>
</file>

<file path=ppt/tags/tag195.xml><?xml version="1.0" encoding="utf-8"?>
<p:tagLst xmlns:p="http://schemas.openxmlformats.org/presentationml/2006/main">
  <p:tag name="AS_UNIQUEID" val="340"/>
</p:tagLst>
</file>

<file path=ppt/tags/tag196.xml><?xml version="1.0" encoding="utf-8"?>
<p:tagLst xmlns:p="http://schemas.openxmlformats.org/presentationml/2006/main">
  <p:tag name="AS_UNIQUEID" val="341"/>
  <p:tag name="KSO_WM_BEAUTIFY_FLAG" val=""/>
</p:tagLst>
</file>

<file path=ppt/tags/tag197.xml><?xml version="1.0" encoding="utf-8"?>
<p:tagLst xmlns:p="http://schemas.openxmlformats.org/presentationml/2006/main">
  <p:tag name="AS_UNIQUEID" val="342"/>
  <p:tag name="KSO_WM_BEAUTIFY_FLAG" val=""/>
</p:tagLst>
</file>

<file path=ppt/tags/tag198.xml><?xml version="1.0" encoding="utf-8"?>
<p:tagLst xmlns:p="http://schemas.openxmlformats.org/presentationml/2006/main">
  <p:tag name="AS_UNIQUEID" val="343"/>
  <p:tag name="KSO_WM_BEAUTIFY_FLAG" val=""/>
</p:tagLst>
</file>

<file path=ppt/tags/tag199.xml><?xml version="1.0" encoding="utf-8"?>
<p:tagLst xmlns:p="http://schemas.openxmlformats.org/presentationml/2006/main">
  <p:tag name="AS_UNIQUEID" val="345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AS_UNIQUEID" val="346"/>
  <p:tag name="KSO_WM_BEAUTIFY_FLAG" val=""/>
</p:tagLst>
</file>

<file path=ppt/tags/tag201.xml><?xml version="1.0" encoding="utf-8"?>
<p:tagLst xmlns:p="http://schemas.openxmlformats.org/presentationml/2006/main">
  <p:tag name="AS_UNIQUEID" val="347"/>
  <p:tag name="KSO_WM_BEAUTIFY_FLAG" val=""/>
</p:tagLst>
</file>

<file path=ppt/tags/tag202.xml><?xml version="1.0" encoding="utf-8"?>
<p:tagLst xmlns:p="http://schemas.openxmlformats.org/presentationml/2006/main">
  <p:tag name="AS_UNIQUEID" val="348"/>
  <p:tag name="KSO_WM_BEAUTIFY_FLAG" val=""/>
</p:tagLst>
</file>

<file path=ppt/tags/tag203.xml><?xml version="1.0" encoding="utf-8"?>
<p:tagLst xmlns:p="http://schemas.openxmlformats.org/presentationml/2006/main">
  <p:tag name="AS_UNIQUEID" val="349"/>
</p:tagLst>
</file>

<file path=ppt/tags/tag204.xml><?xml version="1.0" encoding="utf-8"?>
<p:tagLst xmlns:p="http://schemas.openxmlformats.org/presentationml/2006/main">
  <p:tag name="AS_UNIQUEID" val="350"/>
  <p:tag name="KSO_WM_BEAUTIFY_FLAG" val=""/>
</p:tagLst>
</file>

<file path=ppt/tags/tag205.xml><?xml version="1.0" encoding="utf-8"?>
<p:tagLst xmlns:p="http://schemas.openxmlformats.org/presentationml/2006/main">
  <p:tag name="AS_UNIQUEID" val="351"/>
  <p:tag name="KSO_WM_BEAUTIFY_FLAG" val=""/>
</p:tagLst>
</file>

<file path=ppt/tags/tag206.xml><?xml version="1.0" encoding="utf-8"?>
<p:tagLst xmlns:p="http://schemas.openxmlformats.org/presentationml/2006/main">
  <p:tag name="AS_UNIQUEID" val="352"/>
  <p:tag name="KSO_WM_BEAUTIFY_FLAG" val=""/>
</p:tagLst>
</file>

<file path=ppt/tags/tag207.xml><?xml version="1.0" encoding="utf-8"?>
<p:tagLst xmlns:p="http://schemas.openxmlformats.org/presentationml/2006/main">
  <p:tag name="AS_UNIQUEID" val="353"/>
  <p:tag name="KSO_WM_BEAUTIFY_FLAG" val=""/>
</p:tagLst>
</file>

<file path=ppt/tags/tag208.xml><?xml version="1.0" encoding="utf-8"?>
<p:tagLst xmlns:p="http://schemas.openxmlformats.org/presentationml/2006/main">
  <p:tag name="AS_UNIQUEID" val="354"/>
  <p:tag name="KSO_WM_BEAUTIFY_FLAG" val=""/>
</p:tagLst>
</file>

<file path=ppt/tags/tag209.xml><?xml version="1.0" encoding="utf-8"?>
<p:tagLst xmlns:p="http://schemas.openxmlformats.org/presentationml/2006/main">
  <p:tag name="AS_UNIQUEID" val="355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AS_UNIQUEID" val="356"/>
</p:tagLst>
</file>

<file path=ppt/tags/tag211.xml><?xml version="1.0" encoding="utf-8"?>
<p:tagLst xmlns:p="http://schemas.openxmlformats.org/presentationml/2006/main">
  <p:tag name="AS_UNIQUEID" val="357"/>
  <p:tag name="KSO_WM_BEAUTIFY_FLAG" val=""/>
</p:tagLst>
</file>

<file path=ppt/tags/tag212.xml><?xml version="1.0" encoding="utf-8"?>
<p:tagLst xmlns:p="http://schemas.openxmlformats.org/presentationml/2006/main">
  <p:tag name="AS_UNIQUEID" val="358"/>
</p:tagLst>
</file>

<file path=ppt/tags/tag213.xml><?xml version="1.0" encoding="utf-8"?>
<p:tagLst xmlns:p="http://schemas.openxmlformats.org/presentationml/2006/main">
  <p:tag name="AS_UNIQUEID" val="359"/>
  <p:tag name="KSO_WM_BEAUTIFY_FLAG" val=""/>
</p:tagLst>
</file>

<file path=ppt/tags/tag214.xml><?xml version="1.0" encoding="utf-8"?>
<p:tagLst xmlns:p="http://schemas.openxmlformats.org/presentationml/2006/main">
  <p:tag name="AS_UNIQUEID" val="360"/>
  <p:tag name="KSO_WM_BEAUTIFY_FLAG" val=""/>
</p:tagLst>
</file>

<file path=ppt/tags/tag215.xml><?xml version="1.0" encoding="utf-8"?>
<p:tagLst xmlns:p="http://schemas.openxmlformats.org/presentationml/2006/main">
  <p:tag name="AS_UNIQUEID" val="361"/>
  <p:tag name="KSO_WM_BEAUTIFY_FLAG" val=""/>
</p:tagLst>
</file>

<file path=ppt/tags/tag216.xml><?xml version="1.0" encoding="utf-8"?>
<p:tagLst xmlns:p="http://schemas.openxmlformats.org/presentationml/2006/main">
  <p:tag name="AS_UNIQUEID" val="362"/>
  <p:tag name="KSO_WM_BEAUTIFY_FLAG" val=""/>
</p:tagLst>
</file>

<file path=ppt/tags/tag217.xml><?xml version="1.0" encoding="utf-8"?>
<p:tagLst xmlns:p="http://schemas.openxmlformats.org/presentationml/2006/main">
  <p:tag name="AS_UNIQUEID" val="363"/>
  <p:tag name="KSO_WM_BEAUTIFY_FLAG" val=""/>
</p:tagLst>
</file>

<file path=ppt/tags/tag218.xml><?xml version="1.0" encoding="utf-8"?>
<p:tagLst xmlns:p="http://schemas.openxmlformats.org/presentationml/2006/main">
  <p:tag name="AS_UNIQUEID" val="365"/>
</p:tagLst>
</file>

<file path=ppt/tags/tag219.xml><?xml version="1.0" encoding="utf-8"?>
<p:tagLst xmlns:p="http://schemas.openxmlformats.org/presentationml/2006/main">
  <p:tag name="AS_UNIQUEID" val="366"/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AS_UNIQUEID" val="367"/>
  <p:tag name="KSO_WM_BEAUTIFY_FLAG" val=""/>
</p:tagLst>
</file>

<file path=ppt/tags/tag221.xml><?xml version="1.0" encoding="utf-8"?>
<p:tagLst xmlns:p="http://schemas.openxmlformats.org/presentationml/2006/main">
  <p:tag name="AS_UNIQUEID" val="368"/>
  <p:tag name="KSO_WM_BEAUTIFY_FLAG" val=""/>
</p:tagLst>
</file>

<file path=ppt/tags/tag222.xml><?xml version="1.0" encoding="utf-8"?>
<p:tagLst xmlns:p="http://schemas.openxmlformats.org/presentationml/2006/main">
  <p:tag name="AS_UNIQUEID" val="369"/>
</p:tagLst>
</file>

<file path=ppt/tags/tag223.xml><?xml version="1.0" encoding="utf-8"?>
<p:tagLst xmlns:p="http://schemas.openxmlformats.org/presentationml/2006/main">
  <p:tag name="AS_UNIQUEID" val="370"/>
  <p:tag name="KSO_WM_BEAUTIFY_FLAG" val=""/>
</p:tagLst>
</file>

<file path=ppt/tags/tag224.xml><?xml version="1.0" encoding="utf-8"?>
<p:tagLst xmlns:p="http://schemas.openxmlformats.org/presentationml/2006/main">
  <p:tag name="AS_UNIQUEID" val="371"/>
  <p:tag name="KSO_WM_BEAUTIFY_FLAG" val=""/>
</p:tagLst>
</file>

<file path=ppt/tags/tag225.xml><?xml version="1.0" encoding="utf-8"?>
<p:tagLst xmlns:p="http://schemas.openxmlformats.org/presentationml/2006/main">
  <p:tag name="AS_UNIQUEID" val="372"/>
  <p:tag name="KSO_WM_BEAUTIFY_FLAG" val=""/>
</p:tagLst>
</file>

<file path=ppt/tags/tag226.xml><?xml version="1.0" encoding="utf-8"?>
<p:tagLst xmlns:p="http://schemas.openxmlformats.org/presentationml/2006/main">
  <p:tag name="AS_UNIQUEID" val="373"/>
  <p:tag name="KSO_WM_BEAUTIFY_FLAG" val=""/>
</p:tagLst>
</file>

<file path=ppt/tags/tag227.xml><?xml version="1.0" encoding="utf-8"?>
<p:tagLst xmlns:p="http://schemas.openxmlformats.org/presentationml/2006/main">
  <p:tag name="AS_UNIQUEID" val="374"/>
  <p:tag name="KSO_WM_BEAUTIFY_FLAG" val=""/>
</p:tagLst>
</file>

<file path=ppt/tags/tag228.xml><?xml version="1.0" encoding="utf-8"?>
<p:tagLst xmlns:p="http://schemas.openxmlformats.org/presentationml/2006/main">
  <p:tag name="AS_UNIQUEID" val="375"/>
  <p:tag name="KSO_WM_BEAUTIFY_FLAG" val=""/>
</p:tagLst>
</file>

<file path=ppt/tags/tag229.xml><?xml version="1.0" encoding="utf-8"?>
<p:tagLst xmlns:p="http://schemas.openxmlformats.org/presentationml/2006/main">
  <p:tag name="AS_UNIQUEID" val="376"/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AS_UNIQUEID" val="377"/>
  <p:tag name="KSO_WM_BEAUTIFY_FLAG" val=""/>
</p:tagLst>
</file>

<file path=ppt/tags/tag231.xml><?xml version="1.0" encoding="utf-8"?>
<p:tagLst xmlns:p="http://schemas.openxmlformats.org/presentationml/2006/main">
  <p:tag name="AS_UNIQUEID" val="378"/>
  <p:tag name="KSO_WM_BEAUTIFY_FLAG" val=""/>
</p:tagLst>
</file>

<file path=ppt/tags/tag232.xml><?xml version="1.0" encoding="utf-8"?>
<p:tagLst xmlns:p="http://schemas.openxmlformats.org/presentationml/2006/main">
  <p:tag name="AS_UNIQUEID" val="379"/>
  <p:tag name="KSO_WM_BEAUTIFY_FLAG" val=""/>
</p:tagLst>
</file>

<file path=ppt/tags/tag233.xml><?xml version="1.0" encoding="utf-8"?>
<p:tagLst xmlns:p="http://schemas.openxmlformats.org/presentationml/2006/main">
  <p:tag name="AS_UNIQUEID" val="380"/>
  <p:tag name="KSO_WM_BEAUTIFY_FLAG" val=""/>
</p:tagLst>
</file>

<file path=ppt/tags/tag234.xml><?xml version="1.0" encoding="utf-8"?>
<p:tagLst xmlns:p="http://schemas.openxmlformats.org/presentationml/2006/main">
  <p:tag name="AS_UNIQUEID" val="381"/>
  <p:tag name="KSO_WM_BEAUTIFY_FLAG" val=""/>
</p:tagLst>
</file>

<file path=ppt/tags/tag235.xml><?xml version="1.0" encoding="utf-8"?>
<p:tagLst xmlns:p="http://schemas.openxmlformats.org/presentationml/2006/main">
  <p:tag name="AS_UNIQUEID" val="382"/>
  <p:tag name="KSO_WM_BEAUTIFY_FLAG" val=""/>
</p:tagLst>
</file>

<file path=ppt/tags/tag236.xml><?xml version="1.0" encoding="utf-8"?>
<p:tagLst xmlns:p="http://schemas.openxmlformats.org/presentationml/2006/main">
  <p:tag name="AS_UNIQUEID" val="383"/>
  <p:tag name="KSO_WM_BEAUTIFY_FLAG" val=""/>
</p:tagLst>
</file>

<file path=ppt/tags/tag237.xml><?xml version="1.0" encoding="utf-8"?>
<p:tagLst xmlns:p="http://schemas.openxmlformats.org/presentationml/2006/main">
  <p:tag name="AS_UNIQUEID" val="384"/>
  <p:tag name="KSO_WM_BEAUTIFY_FLAG" val=""/>
</p:tagLst>
</file>

<file path=ppt/tags/tag238.xml><?xml version="1.0" encoding="utf-8"?>
<p:tagLst xmlns:p="http://schemas.openxmlformats.org/presentationml/2006/main">
  <p:tag name="AS_UNIQUEID" val="386"/>
</p:tagLst>
</file>

<file path=ppt/tags/tag239.xml><?xml version="1.0" encoding="utf-8"?>
<p:tagLst xmlns:p="http://schemas.openxmlformats.org/presentationml/2006/main">
  <p:tag name="AS_UNIQUEID" val="387"/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AS_UNIQUEID" val="388"/>
  <p:tag name="KSO_WM_BEAUTIFY_FLAG" val=""/>
</p:tagLst>
</file>

<file path=ppt/tags/tag241.xml><?xml version="1.0" encoding="utf-8"?>
<p:tagLst xmlns:p="http://schemas.openxmlformats.org/presentationml/2006/main">
  <p:tag name="AS_UNIQUEID" val="389"/>
  <p:tag name="KSO_WM_BEAUTIFY_FLAG" val=""/>
</p:tagLst>
</file>

<file path=ppt/tags/tag242.xml><?xml version="1.0" encoding="utf-8"?>
<p:tagLst xmlns:p="http://schemas.openxmlformats.org/presentationml/2006/main">
  <p:tag name="AS_UNIQUEID" val="390"/>
</p:tagLst>
</file>

<file path=ppt/tags/tag243.xml><?xml version="1.0" encoding="utf-8"?>
<p:tagLst xmlns:p="http://schemas.openxmlformats.org/presentationml/2006/main">
  <p:tag name="AS_UNIQUEID" val="391"/>
  <p:tag name="KSO_WM_BEAUTIFY_FLAG" val=""/>
</p:tagLst>
</file>

<file path=ppt/tags/tag244.xml><?xml version="1.0" encoding="utf-8"?>
<p:tagLst xmlns:p="http://schemas.openxmlformats.org/presentationml/2006/main">
  <p:tag name="AS_UNIQUEID" val="392"/>
  <p:tag name="KSO_WM_BEAUTIFY_FLAG" val=""/>
</p:tagLst>
</file>

<file path=ppt/tags/tag245.xml><?xml version="1.0" encoding="utf-8"?>
<p:tagLst xmlns:p="http://schemas.openxmlformats.org/presentationml/2006/main">
  <p:tag name="AS_UNIQUEID" val="393"/>
  <p:tag name="KSO_WM_BEAUTIFY_FLAG" val=""/>
</p:tagLst>
</file>

<file path=ppt/tags/tag246.xml><?xml version="1.0" encoding="utf-8"?>
<p:tagLst xmlns:p="http://schemas.openxmlformats.org/presentationml/2006/main">
  <p:tag name="AS_UNIQUEID" val="394"/>
</p:tagLst>
</file>

<file path=ppt/tags/tag247.xml><?xml version="1.0" encoding="utf-8"?>
<p:tagLst xmlns:p="http://schemas.openxmlformats.org/presentationml/2006/main">
  <p:tag name="AS_UNIQUEID" val="395"/>
  <p:tag name="KSO_WM_BEAUTIFY_FLAG" val=""/>
</p:tagLst>
</file>

<file path=ppt/tags/tag248.xml><?xml version="1.0" encoding="utf-8"?>
<p:tagLst xmlns:p="http://schemas.openxmlformats.org/presentationml/2006/main">
  <p:tag name="AS_UNIQUEID" val="396"/>
  <p:tag name="KSO_WM_BEAUTIFY_FLAG" val=""/>
</p:tagLst>
</file>

<file path=ppt/tags/tag249.xml><?xml version="1.0" encoding="utf-8"?>
<p:tagLst xmlns:p="http://schemas.openxmlformats.org/presentationml/2006/main">
  <p:tag name="AS_UNIQUEID" val="397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AS_UNIQUEID" val="398"/>
  <p:tag name="KSO_WM_BEAUTIFY_FLAG" val=""/>
</p:tagLst>
</file>

<file path=ppt/tags/tag251.xml><?xml version="1.0" encoding="utf-8"?>
<p:tagLst xmlns:p="http://schemas.openxmlformats.org/presentationml/2006/main">
  <p:tag name="AS_UNIQUEID" val="399"/>
  <p:tag name="KSO_WM_BEAUTIFY_FLAG" val=""/>
</p:tagLst>
</file>

<file path=ppt/tags/tag252.xml><?xml version="1.0" encoding="utf-8"?>
<p:tagLst xmlns:p="http://schemas.openxmlformats.org/presentationml/2006/main">
  <p:tag name="AS_UNIQUEID" val="400"/>
</p:tagLst>
</file>

<file path=ppt/tags/tag253.xml><?xml version="1.0" encoding="utf-8"?>
<p:tagLst xmlns:p="http://schemas.openxmlformats.org/presentationml/2006/main">
  <p:tag name="AS_UNIQUEID" val="401"/>
  <p:tag name="KSO_WM_BEAUTIFY_FLAG" val=""/>
</p:tagLst>
</file>

<file path=ppt/tags/tag254.xml><?xml version="1.0" encoding="utf-8"?>
<p:tagLst xmlns:p="http://schemas.openxmlformats.org/presentationml/2006/main">
  <p:tag name="AS_UNIQUEID" val="402"/>
</p:tagLst>
</file>

<file path=ppt/tags/tag255.xml><?xml version="1.0" encoding="utf-8"?>
<p:tagLst xmlns:p="http://schemas.openxmlformats.org/presentationml/2006/main">
  <p:tag name="AS_UNIQUEID" val="403"/>
  <p:tag name="KSO_WM_BEAUTIFY_FLAG" val=""/>
</p:tagLst>
</file>

<file path=ppt/tags/tag256.xml><?xml version="1.0" encoding="utf-8"?>
<p:tagLst xmlns:p="http://schemas.openxmlformats.org/presentationml/2006/main">
  <p:tag name="AS_UNIQUEID" val="404"/>
</p:tagLst>
</file>

<file path=ppt/tags/tag257.xml><?xml version="1.0" encoding="utf-8"?>
<p:tagLst xmlns:p="http://schemas.openxmlformats.org/presentationml/2006/main">
  <p:tag name="AS_UNIQUEID" val="405"/>
</p:tagLst>
</file>

<file path=ppt/tags/tag258.xml><?xml version="1.0" encoding="utf-8"?>
<p:tagLst xmlns:p="http://schemas.openxmlformats.org/presentationml/2006/main">
  <p:tag name="AS_UNIQUEID" val="406"/>
  <p:tag name="KSO_WM_BEAUTIFY_FLAG" val=""/>
</p:tagLst>
</file>

<file path=ppt/tags/tag259.xml><?xml version="1.0" encoding="utf-8"?>
<p:tagLst xmlns:p="http://schemas.openxmlformats.org/presentationml/2006/main">
  <p:tag name="AS_UNIQUEID" val="407"/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AS_UNIQUEID" val="408"/>
  <p:tag name="KSO_WM_BEAUTIFY_FLAG" val=""/>
</p:tagLst>
</file>

<file path=ppt/tags/tag261.xml><?xml version="1.0" encoding="utf-8"?>
<p:tagLst xmlns:p="http://schemas.openxmlformats.org/presentationml/2006/main">
  <p:tag name="AS_UNIQUEID" val="409"/>
  <p:tag name="KSO_WM_BEAUTIFY_FLAG" val=""/>
</p:tagLst>
</file>

<file path=ppt/tags/tag262.xml><?xml version="1.0" encoding="utf-8"?>
<p:tagLst xmlns:p="http://schemas.openxmlformats.org/presentationml/2006/main">
  <p:tag name="AS_UNIQUEID" val="410"/>
</p:tagLst>
</file>

<file path=ppt/tags/tag263.xml><?xml version="1.0" encoding="utf-8"?>
<p:tagLst xmlns:p="http://schemas.openxmlformats.org/presentationml/2006/main">
  <p:tag name="AS_UNIQUEID" val="411"/>
  <p:tag name="KSO_WM_BEAUTIFY_FLAG" val=""/>
</p:tagLst>
</file>

<file path=ppt/tags/tag264.xml><?xml version="1.0" encoding="utf-8"?>
<p:tagLst xmlns:p="http://schemas.openxmlformats.org/presentationml/2006/main">
  <p:tag name="AS_UNIQUEID" val="412"/>
</p:tagLst>
</file>

<file path=ppt/tags/tag265.xml><?xml version="1.0" encoding="utf-8"?>
<p:tagLst xmlns:p="http://schemas.openxmlformats.org/presentationml/2006/main">
  <p:tag name="AS_UNIQUEID" val="413"/>
</p:tagLst>
</file>

<file path=ppt/tags/tag266.xml><?xml version="1.0" encoding="utf-8"?>
<p:tagLst xmlns:p="http://schemas.openxmlformats.org/presentationml/2006/main">
  <p:tag name="AS_UNIQUEID" val="414"/>
  <p:tag name="KSO_WM_BEAUTIFY_FLAG" val=""/>
</p:tagLst>
</file>

<file path=ppt/tags/tag267.xml><?xml version="1.0" encoding="utf-8"?>
<p:tagLst xmlns:p="http://schemas.openxmlformats.org/presentationml/2006/main">
  <p:tag name="AS_UNIQUEID" val="415"/>
  <p:tag name="KSO_WM_BEAUTIFY_FLAG" val=""/>
</p:tagLst>
</file>

<file path=ppt/tags/tag268.xml><?xml version="1.0" encoding="utf-8"?>
<p:tagLst xmlns:p="http://schemas.openxmlformats.org/presentationml/2006/main">
  <p:tag name="AS_UNIQUEID" val="416"/>
  <p:tag name="KSO_WM_BEAUTIFY_FLAG" val=""/>
</p:tagLst>
</file>

<file path=ppt/tags/tag269.xml><?xml version="1.0" encoding="utf-8"?>
<p:tagLst xmlns:p="http://schemas.openxmlformats.org/presentationml/2006/main">
  <p:tag name="AS_UNIQUEID" val="417"/>
  <p:tag name="KSO_WM_BEAUTIFY_FLAG" val="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AS_UNIQUEID" val="418"/>
</p:tagLst>
</file>

<file path=ppt/tags/tag271.xml><?xml version="1.0" encoding="utf-8"?>
<p:tagLst xmlns:p="http://schemas.openxmlformats.org/presentationml/2006/main">
  <p:tag name="AS_UNIQUEID" val="419"/>
  <p:tag name="KSO_WM_BEAUTIFY_FLAG" val=""/>
</p:tagLst>
</file>

<file path=ppt/tags/tag272.xml><?xml version="1.0" encoding="utf-8"?>
<p:tagLst xmlns:p="http://schemas.openxmlformats.org/presentationml/2006/main">
  <p:tag name="AS_UNIQUEID" val="420"/>
</p:tagLst>
</file>

<file path=ppt/tags/tag273.xml><?xml version="1.0" encoding="utf-8"?>
<p:tagLst xmlns:p="http://schemas.openxmlformats.org/presentationml/2006/main">
  <p:tag name="AS_UNIQUEID" val="421"/>
</p:tagLst>
</file>

<file path=ppt/tags/tag274.xml><?xml version="1.0" encoding="utf-8"?>
<p:tagLst xmlns:p="http://schemas.openxmlformats.org/presentationml/2006/main">
  <p:tag name="AS_UNIQUEID" val="422"/>
  <p:tag name="KSO_WM_BEAUTIFY_FLAG" val=""/>
</p:tagLst>
</file>

<file path=ppt/tags/tag275.xml><?xml version="1.0" encoding="utf-8"?>
<p:tagLst xmlns:p="http://schemas.openxmlformats.org/presentationml/2006/main">
  <p:tag name="AS_UNIQUEID" val="423"/>
  <p:tag name="KSO_WM_BEAUTIFY_FLAG" val=""/>
</p:tagLst>
</file>

<file path=ppt/tags/tag276.xml><?xml version="1.0" encoding="utf-8"?>
<p:tagLst xmlns:p="http://schemas.openxmlformats.org/presentationml/2006/main">
  <p:tag name="AS_UNIQUEID" val="424"/>
  <p:tag name="KSO_WM_BEAUTIFY_FLAG" val=""/>
</p:tagLst>
</file>

<file path=ppt/tags/tag277.xml><?xml version="1.0" encoding="utf-8"?>
<p:tagLst xmlns:p="http://schemas.openxmlformats.org/presentationml/2006/main">
  <p:tag name="AS_UNIQUEID" val="425"/>
  <p:tag name="KSO_WM_BEAUTIFY_FLAG" val=""/>
</p:tagLst>
</file>

<file path=ppt/tags/tag278.xml><?xml version="1.0" encoding="utf-8"?>
<p:tagLst xmlns:p="http://schemas.openxmlformats.org/presentationml/2006/main">
  <p:tag name="AS_UNIQUEID" val="426"/>
</p:tagLst>
</file>

<file path=ppt/tags/tag279.xml><?xml version="1.0" encoding="utf-8"?>
<p:tagLst xmlns:p="http://schemas.openxmlformats.org/presentationml/2006/main">
  <p:tag name="AS_UNIQUEID" val="427"/>
  <p:tag name="KSO_WM_BEAUTIFY_FLAG" val="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AS_UNIQUEID" val="428"/>
  <p:tag name="KSO_WM_BEAUTIFY_FLAG" val=""/>
</p:tagLst>
</file>

<file path=ppt/tags/tag281.xml><?xml version="1.0" encoding="utf-8"?>
<p:tagLst xmlns:p="http://schemas.openxmlformats.org/presentationml/2006/main">
  <p:tag name="AS_UNIQUEID" val="429"/>
</p:tagLst>
</file>

<file path=ppt/tags/tag282.xml><?xml version="1.0" encoding="utf-8"?>
<p:tagLst xmlns:p="http://schemas.openxmlformats.org/presentationml/2006/main">
  <p:tag name="AS_UNIQUEID" val="430"/>
</p:tagLst>
</file>

<file path=ppt/tags/tag283.xml><?xml version="1.0" encoding="utf-8"?>
<p:tagLst xmlns:p="http://schemas.openxmlformats.org/presentationml/2006/main">
  <p:tag name="AS_UNIQUEID" val="431"/>
  <p:tag name="KSO_WM_BEAUTIFY_FLAG" val=""/>
</p:tagLst>
</file>

<file path=ppt/tags/tag284.xml><?xml version="1.0" encoding="utf-8"?>
<p:tagLst xmlns:p="http://schemas.openxmlformats.org/presentationml/2006/main">
  <p:tag name="AS_UNIQUEID" val="432"/>
  <p:tag name="KSO_WM_BEAUTIFY_FLAG" val=""/>
</p:tagLst>
</file>

<file path=ppt/tags/tag285.xml><?xml version="1.0" encoding="utf-8"?>
<p:tagLst xmlns:p="http://schemas.openxmlformats.org/presentationml/2006/main">
  <p:tag name="AS_UNIQUEID" val="433"/>
  <p:tag name="KSO_WM_BEAUTIFY_FLAG" val=""/>
</p:tagLst>
</file>

<file path=ppt/tags/tag286.xml><?xml version="1.0" encoding="utf-8"?>
<p:tagLst xmlns:p="http://schemas.openxmlformats.org/presentationml/2006/main">
  <p:tag name="AS_UNIQUEID" val="437"/>
</p:tagLst>
</file>

<file path=ppt/tags/tag287.xml><?xml version="1.0" encoding="utf-8"?>
<p:tagLst xmlns:p="http://schemas.openxmlformats.org/presentationml/2006/main">
  <p:tag name="AS_UNIQUEID" val="438"/>
  <p:tag name="KSO_WM_BEAUTIFY_FLAG" val=""/>
</p:tagLst>
</file>

<file path=ppt/tags/tag288.xml><?xml version="1.0" encoding="utf-8"?>
<p:tagLst xmlns:p="http://schemas.openxmlformats.org/presentationml/2006/main">
  <p:tag name="AS_UNIQUEID" val="439"/>
  <p:tag name="KSO_WM_BEAUTIFY_FLAG" val=""/>
</p:tagLst>
</file>

<file path=ppt/tags/tag289.xml><?xml version="1.0" encoding="utf-8"?>
<p:tagLst xmlns:p="http://schemas.openxmlformats.org/presentationml/2006/main">
  <p:tag name="AS_UNIQUEID" val="440"/>
  <p:tag name="KSO_WM_BEAUTIFY_FLAG" val="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AS_UNIQUEID" val="441"/>
</p:tagLst>
</file>

<file path=ppt/tags/tag291.xml><?xml version="1.0" encoding="utf-8"?>
<p:tagLst xmlns:p="http://schemas.openxmlformats.org/presentationml/2006/main">
  <p:tag name="AS_UNIQUEID" val="442"/>
  <p:tag name="KSO_WM_BEAUTIFY_FLAG" val=""/>
</p:tagLst>
</file>

<file path=ppt/tags/tag292.xml><?xml version="1.0" encoding="utf-8"?>
<p:tagLst xmlns:p="http://schemas.openxmlformats.org/presentationml/2006/main">
  <p:tag name="AS_UNIQUEID" val="443"/>
  <p:tag name="KSO_WM_BEAUTIFY_FLAG" val=""/>
</p:tagLst>
</file>

<file path=ppt/tags/tag293.xml><?xml version="1.0" encoding="utf-8"?>
<p:tagLst xmlns:p="http://schemas.openxmlformats.org/presentationml/2006/main">
  <p:tag name="AS_UNIQUEID" val="444"/>
  <p:tag name="KSO_WM_BEAUTIFY_FLAG" val=""/>
</p:tagLst>
</file>

<file path=ppt/tags/tag294.xml><?xml version="1.0" encoding="utf-8"?>
<p:tagLst xmlns:p="http://schemas.openxmlformats.org/presentationml/2006/main">
  <p:tag name="AS_UNIQUEID" val="445"/>
  <p:tag name="KSO_WM_BEAUTIFY_FLAG" val=""/>
</p:tagLst>
</file>

<file path=ppt/tags/tag295.xml><?xml version="1.0" encoding="utf-8"?>
<p:tagLst xmlns:p="http://schemas.openxmlformats.org/presentationml/2006/main">
  <p:tag name="AS_UNIQUEID" val="446"/>
  <p:tag name="KSO_WM_BEAUTIFY_FLAG" val=""/>
</p:tagLst>
</file>

<file path=ppt/tags/tag296.xml><?xml version="1.0" encoding="utf-8"?>
<p:tagLst xmlns:p="http://schemas.openxmlformats.org/presentationml/2006/main">
  <p:tag name="AS_UNIQUEID" val="447"/>
</p:tagLst>
</file>

<file path=ppt/tags/tag297.xml><?xml version="1.0" encoding="utf-8"?>
<p:tagLst xmlns:p="http://schemas.openxmlformats.org/presentationml/2006/main">
  <p:tag name="AS_UNIQUEID" val="448"/>
  <p:tag name="KSO_WM_BEAUTIFY_FLAG" val=""/>
</p:tagLst>
</file>

<file path=ppt/tags/tag298.xml><?xml version="1.0" encoding="utf-8"?>
<p:tagLst xmlns:p="http://schemas.openxmlformats.org/presentationml/2006/main">
  <p:tag name="AS_UNIQUEID" val="449"/>
  <p:tag name="KSO_WM_BEAUTIFY_FLAG" val=""/>
</p:tagLst>
</file>

<file path=ppt/tags/tag299.xml><?xml version="1.0" encoding="utf-8"?>
<p:tagLst xmlns:p="http://schemas.openxmlformats.org/presentationml/2006/main">
  <p:tag name="AS_UNIQUEID" val="450"/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AS_UNIQUEID" val="451"/>
  <p:tag name="KSO_WM_BEAUTIFY_FLAG" val=""/>
</p:tagLst>
</file>

<file path=ppt/tags/tag301.xml><?xml version="1.0" encoding="utf-8"?>
<p:tagLst xmlns:p="http://schemas.openxmlformats.org/presentationml/2006/main">
  <p:tag name="AS_UNIQUEID" val="452"/>
  <p:tag name="KSO_WM_BEAUTIFY_FLAG" val=""/>
</p:tagLst>
</file>

<file path=ppt/tags/tag302.xml><?xml version="1.0" encoding="utf-8"?>
<p:tagLst xmlns:p="http://schemas.openxmlformats.org/presentationml/2006/main">
  <p:tag name="AS_UNIQUEID" val="453"/>
  <p:tag name="KSO_WM_BEAUTIFY_FLAG" val=""/>
</p:tagLst>
</file>

<file path=ppt/tags/tag303.xml><?xml version="1.0" encoding="utf-8"?>
<p:tagLst xmlns:p="http://schemas.openxmlformats.org/presentationml/2006/main">
  <p:tag name="AS_UNIQUEID" val="454"/>
  <p:tag name="KSO_WM_BEAUTIFY_FLAG" val=""/>
</p:tagLst>
</file>

<file path=ppt/tags/tag304.xml><?xml version="1.0" encoding="utf-8"?>
<p:tagLst xmlns:p="http://schemas.openxmlformats.org/presentationml/2006/main">
  <p:tag name="AS_UNIQUEID" val="455"/>
  <p:tag name="KSO_WM_BEAUTIFY_FLAG" val=""/>
</p:tagLst>
</file>

<file path=ppt/tags/tag305.xml><?xml version="1.0" encoding="utf-8"?>
<p:tagLst xmlns:p="http://schemas.openxmlformats.org/presentationml/2006/main">
  <p:tag name="AS_UNIQUEID" val="456"/>
  <p:tag name="KSO_WM_BEAUTIFY_FLAG" val=""/>
</p:tagLst>
</file>

<file path=ppt/tags/tag306.xml><?xml version="1.0" encoding="utf-8"?>
<p:tagLst xmlns:p="http://schemas.openxmlformats.org/presentationml/2006/main">
  <p:tag name="AS_UNIQUEID" val="457"/>
  <p:tag name="KSO_WM_BEAUTIFY_FLAG" val=""/>
</p:tagLst>
</file>

<file path=ppt/tags/tag307.xml><?xml version="1.0" encoding="utf-8"?>
<p:tagLst xmlns:p="http://schemas.openxmlformats.org/presentationml/2006/main">
  <p:tag name="AS_UNIQUEID" val="458"/>
  <p:tag name="KSO_WM_BEAUTIFY_FLAG" val=""/>
</p:tagLst>
</file>

<file path=ppt/tags/tag308.xml><?xml version="1.0" encoding="utf-8"?>
<p:tagLst xmlns:p="http://schemas.openxmlformats.org/presentationml/2006/main">
  <p:tag name="AS_UNIQUEID" val="462"/>
  <p:tag name="KSO_WM_BEAUTIFY_FLAG" val=""/>
</p:tagLst>
</file>

<file path=ppt/tags/tag309.xml><?xml version="1.0" encoding="utf-8"?>
<p:tagLst xmlns:p="http://schemas.openxmlformats.org/presentationml/2006/main">
  <p:tag name="AS_UNIQUEID" val="463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AS_UNIQUEID" val="464"/>
  <p:tag name="KSO_WM_BEAUTIFY_FLAG" val=""/>
</p:tagLst>
</file>

<file path=ppt/tags/tag311.xml><?xml version="1.0" encoding="utf-8"?>
<p:tagLst xmlns:p="http://schemas.openxmlformats.org/presentationml/2006/main">
  <p:tag name="AS_UNIQUEID" val="465"/>
  <p:tag name="KSO_WM_BEAUTIFY_FLAG" val=""/>
</p:tagLst>
</file>

<file path=ppt/tags/tag312.xml><?xml version="1.0" encoding="utf-8"?>
<p:tagLst xmlns:p="http://schemas.openxmlformats.org/presentationml/2006/main">
  <p:tag name="AS_UNIQUEID" val="466"/>
  <p:tag name="KSO_WM_BEAUTIFY_FLAG" val=""/>
</p:tagLst>
</file>

<file path=ppt/tags/tag313.xml><?xml version="1.0" encoding="utf-8"?>
<p:tagLst xmlns:p="http://schemas.openxmlformats.org/presentationml/2006/main">
  <p:tag name="AS_UNIQUEID" val="467"/>
</p:tagLst>
</file>

<file path=ppt/tags/tag314.xml><?xml version="1.0" encoding="utf-8"?>
<p:tagLst xmlns:p="http://schemas.openxmlformats.org/presentationml/2006/main">
  <p:tag name="AS_UNIQUEID" val="468"/>
  <p:tag name="KSO_WM_BEAUTIFY_FLAG" val=""/>
</p:tagLst>
</file>

<file path=ppt/tags/tag315.xml><?xml version="1.0" encoding="utf-8"?>
<p:tagLst xmlns:p="http://schemas.openxmlformats.org/presentationml/2006/main">
  <p:tag name="AS_UNIQUEID" val="469"/>
  <p:tag name="KSO_WM_BEAUTIFY_FLAG" val=""/>
</p:tagLst>
</file>

<file path=ppt/tags/tag316.xml><?xml version="1.0" encoding="utf-8"?>
<p:tagLst xmlns:p="http://schemas.openxmlformats.org/presentationml/2006/main">
  <p:tag name="AS_UNIQUEID" val="470"/>
  <p:tag name="KSO_WM_BEAUTIFY_FLAG" val=""/>
</p:tagLst>
</file>

<file path=ppt/tags/tag317.xml><?xml version="1.0" encoding="utf-8"?>
<p:tagLst xmlns:p="http://schemas.openxmlformats.org/presentationml/2006/main">
  <p:tag name="AS_UNIQUEID" val="471"/>
  <p:tag name="KSO_WM_BEAUTIFY_FLAG" val=""/>
</p:tagLst>
</file>

<file path=ppt/tags/tag318.xml><?xml version="1.0" encoding="utf-8"?>
<p:tagLst xmlns:p="http://schemas.openxmlformats.org/presentationml/2006/main">
  <p:tag name="AS_UNIQUEID" val="472"/>
  <p:tag name="KSO_WM_BEAUTIFY_FLAG" val=""/>
</p:tagLst>
</file>

<file path=ppt/tags/tag319.xml><?xml version="1.0" encoding="utf-8"?>
<p:tagLst xmlns:p="http://schemas.openxmlformats.org/presentationml/2006/main">
  <p:tag name="AS_UNIQUEID" val="473"/>
  <p:tag name="KSO_WM_BEAUTIFY_FLAG" val="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AS_UNIQUEID" val="474"/>
  <p:tag name="KSO_WM_BEAUTIFY_FLAG" val=""/>
</p:tagLst>
</file>

<file path=ppt/tags/tag321.xml><?xml version="1.0" encoding="utf-8"?>
<p:tagLst xmlns:p="http://schemas.openxmlformats.org/presentationml/2006/main">
  <p:tag name="AS_UNIQUEID" val="475"/>
  <p:tag name="KSO_WM_BEAUTIFY_FLAG" val=""/>
</p:tagLst>
</file>

<file path=ppt/tags/tag322.xml><?xml version="1.0" encoding="utf-8"?>
<p:tagLst xmlns:p="http://schemas.openxmlformats.org/presentationml/2006/main">
  <p:tag name="AS_UNIQUEID" val="476"/>
  <p:tag name="KSO_WM_BEAUTIFY_FLAG" val=""/>
</p:tagLst>
</file>

<file path=ppt/tags/tag323.xml><?xml version="1.0" encoding="utf-8"?>
<p:tagLst xmlns:p="http://schemas.openxmlformats.org/presentationml/2006/main">
  <p:tag name="AS_UNIQUEID" val="477"/>
</p:tagLst>
</file>

<file path=ppt/tags/tag324.xml><?xml version="1.0" encoding="utf-8"?>
<p:tagLst xmlns:p="http://schemas.openxmlformats.org/presentationml/2006/main">
  <p:tag name="AS_UNIQUEID" val="478"/>
  <p:tag name="KSO_WM_BEAUTIFY_FLAG" val=""/>
</p:tagLst>
</file>

<file path=ppt/tags/tag325.xml><?xml version="1.0" encoding="utf-8"?>
<p:tagLst xmlns:p="http://schemas.openxmlformats.org/presentationml/2006/main">
  <p:tag name="AS_UNIQUEID" val="479"/>
  <p:tag name="KSO_WM_BEAUTIFY_FLAG" val=""/>
</p:tagLst>
</file>

<file path=ppt/tags/tag326.xml><?xml version="1.0" encoding="utf-8"?>
<p:tagLst xmlns:p="http://schemas.openxmlformats.org/presentationml/2006/main">
  <p:tag name="AS_UNIQUEID" val="480"/>
</p:tagLst>
</file>

<file path=ppt/tags/tag327.xml><?xml version="1.0" encoding="utf-8"?>
<p:tagLst xmlns:p="http://schemas.openxmlformats.org/presentationml/2006/main">
  <p:tag name="AS_UNIQUEID" val="481"/>
  <p:tag name="KSO_WM_BEAUTIFY_FLAG" val=""/>
</p:tagLst>
</file>

<file path=ppt/tags/tag328.xml><?xml version="1.0" encoding="utf-8"?>
<p:tagLst xmlns:p="http://schemas.openxmlformats.org/presentationml/2006/main">
  <p:tag name="AS_UNIQUEID" val="482"/>
  <p:tag name="KSO_WM_BEAUTIFY_FLAG" val=""/>
</p:tagLst>
</file>

<file path=ppt/tags/tag329.xml><?xml version="1.0" encoding="utf-8"?>
<p:tagLst xmlns:p="http://schemas.openxmlformats.org/presentationml/2006/main">
  <p:tag name="AS_UNIQUEID" val="484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AS_UNIQUEID" val="485"/>
  <p:tag name="KSO_WM_BEAUTIFY_FLAG" val=""/>
</p:tagLst>
</file>

<file path=ppt/tags/tag331.xml><?xml version="1.0" encoding="utf-8"?>
<p:tagLst xmlns:p="http://schemas.openxmlformats.org/presentationml/2006/main">
  <p:tag name="AS_UNIQUEID" val="486"/>
  <p:tag name="KSO_WM_BEAUTIFY_FLAG" val=""/>
</p:tagLst>
</file>

<file path=ppt/tags/tag332.xml><?xml version="1.0" encoding="utf-8"?>
<p:tagLst xmlns:p="http://schemas.openxmlformats.org/presentationml/2006/main">
  <p:tag name="AS_UNIQUEID" val="487"/>
  <p:tag name="KSO_WM_BEAUTIFY_FLAG" val=""/>
</p:tagLst>
</file>

<file path=ppt/tags/tag333.xml><?xml version="1.0" encoding="utf-8"?>
<p:tagLst xmlns:p="http://schemas.openxmlformats.org/presentationml/2006/main">
  <p:tag name="AS_UNIQUEID" val="488"/>
</p:tagLst>
</file>

<file path=ppt/tags/tag334.xml><?xml version="1.0" encoding="utf-8"?>
<p:tagLst xmlns:p="http://schemas.openxmlformats.org/presentationml/2006/main">
  <p:tag name="AS_UNIQUEID" val="489"/>
  <p:tag name="KSO_WM_BEAUTIFY_FLAG" val=""/>
</p:tagLst>
</file>

<file path=ppt/tags/tag335.xml><?xml version="1.0" encoding="utf-8"?>
<p:tagLst xmlns:p="http://schemas.openxmlformats.org/presentationml/2006/main">
  <p:tag name="AS_UNIQUEID" val="490"/>
  <p:tag name="KSO_WM_BEAUTIFY_FLAG" val=""/>
</p:tagLst>
</file>

<file path=ppt/tags/tag336.xml><?xml version="1.0" encoding="utf-8"?>
<p:tagLst xmlns:p="http://schemas.openxmlformats.org/presentationml/2006/main">
  <p:tag name="AS_UNIQUEID" val="491"/>
  <p:tag name="KSO_WM_BEAUTIFY_FLAG" val=""/>
</p:tagLst>
</file>

<file path=ppt/tags/tag337.xml><?xml version="1.0" encoding="utf-8"?>
<p:tagLst xmlns:p="http://schemas.openxmlformats.org/presentationml/2006/main">
  <p:tag name="AS_UNIQUEID" val="492"/>
  <p:tag name="KSO_WM_BEAUTIFY_FLAG" val=""/>
</p:tagLst>
</file>

<file path=ppt/tags/tag338.xml><?xml version="1.0" encoding="utf-8"?>
<p:tagLst xmlns:p="http://schemas.openxmlformats.org/presentationml/2006/main">
  <p:tag name="AS_UNIQUEID" val="493"/>
  <p:tag name="KSO_WM_BEAUTIFY_FLAG" val=""/>
</p:tagLst>
</file>

<file path=ppt/tags/tag339.xml><?xml version="1.0" encoding="utf-8"?>
<p:tagLst xmlns:p="http://schemas.openxmlformats.org/presentationml/2006/main">
  <p:tag name="AS_UNIQUEID" val="494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AS_UNIQUEID" val="495"/>
  <p:tag name="KSO_WM_BEAUTIFY_FLAG" val=""/>
</p:tagLst>
</file>

<file path=ppt/tags/tag341.xml><?xml version="1.0" encoding="utf-8"?>
<p:tagLst xmlns:p="http://schemas.openxmlformats.org/presentationml/2006/main">
  <p:tag name="AS_UNIQUEID" val="496"/>
  <p:tag name="KSO_WM_BEAUTIFY_FLAG" val=""/>
</p:tagLst>
</file>

<file path=ppt/tags/tag342.xml><?xml version="1.0" encoding="utf-8"?>
<p:tagLst xmlns:p="http://schemas.openxmlformats.org/presentationml/2006/main">
  <p:tag name="AS_UNIQUEID" val="497"/>
  <p:tag name="KSO_WM_BEAUTIFY_FLAG" val=""/>
</p:tagLst>
</file>

<file path=ppt/tags/tag343.xml><?xml version="1.0" encoding="utf-8"?>
<p:tagLst xmlns:p="http://schemas.openxmlformats.org/presentationml/2006/main">
  <p:tag name="AS_UNIQUEID" val="498"/>
  <p:tag name="KSO_WM_BEAUTIFY_FLAG" val=""/>
</p:tagLst>
</file>

<file path=ppt/tags/tag344.xml><?xml version="1.0" encoding="utf-8"?>
<p:tagLst xmlns:p="http://schemas.openxmlformats.org/presentationml/2006/main">
  <p:tag name="AS_UNIQUEID" val="499"/>
</p:tagLst>
</file>

<file path=ppt/tags/tag345.xml><?xml version="1.0" encoding="utf-8"?>
<p:tagLst xmlns:p="http://schemas.openxmlformats.org/presentationml/2006/main">
  <p:tag name="AS_UNIQUEID" val="500"/>
</p:tagLst>
</file>

<file path=ppt/tags/tag346.xml><?xml version="1.0" encoding="utf-8"?>
<p:tagLst xmlns:p="http://schemas.openxmlformats.org/presentationml/2006/main">
  <p:tag name="AS_UNIQUEID" val="501"/>
  <p:tag name="KSO_WM_BEAUTIFY_FLAG" val=""/>
</p:tagLst>
</file>

<file path=ppt/tags/tag347.xml><?xml version="1.0" encoding="utf-8"?>
<p:tagLst xmlns:p="http://schemas.openxmlformats.org/presentationml/2006/main">
  <p:tag name="AS_UNIQUEID" val="502"/>
  <p:tag name="KSO_WM_BEAUTIFY_FLAG" val=""/>
</p:tagLst>
</file>

<file path=ppt/tags/tag348.xml><?xml version="1.0" encoding="utf-8"?>
<p:tagLst xmlns:p="http://schemas.openxmlformats.org/presentationml/2006/main">
  <p:tag name="AS_UNIQUEID" val="503"/>
  <p:tag name="KSO_WM_BEAUTIFY_FLAG" val=""/>
</p:tagLst>
</file>

<file path=ppt/tags/tag349.xml><?xml version="1.0" encoding="utf-8"?>
<p:tagLst xmlns:p="http://schemas.openxmlformats.org/presentationml/2006/main">
  <p:tag name="AS_UNIQUEID" val="504"/>
  <p:tag name="KSO_WM_BEAUTIFY_FLAG" val="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AS_UNIQUEID" val="591"/>
  <p:tag name="KSO_WM_BEAUTIFY_FLAG" val=""/>
</p:tagLst>
</file>

<file path=ppt/tags/tag351.xml><?xml version="1.0" encoding="utf-8"?>
<p:tagLst xmlns:p="http://schemas.openxmlformats.org/presentationml/2006/main">
  <p:tag name="AS_UNIQUEID" val="592"/>
  <p:tag name="KSO_WM_BEAUTIFY_FLAG" val=""/>
</p:tagLst>
</file>

<file path=ppt/tags/tag352.xml><?xml version="1.0" encoding="utf-8"?>
<p:tagLst xmlns:p="http://schemas.openxmlformats.org/presentationml/2006/main">
  <p:tag name="AS_UNIQUEID" val="593"/>
  <p:tag name="KSO_WM_BEAUTIFY_FLAG" val=""/>
</p:tagLst>
</file>

<file path=ppt/tags/tag353.xml><?xml version="1.0" encoding="utf-8"?>
<p:tagLst xmlns:p="http://schemas.openxmlformats.org/presentationml/2006/main">
  <p:tag name="AS_UNIQUEID" val="594"/>
  <p:tag name="KSO_WM_BEAUTIFY_FLAG" val=""/>
</p:tagLst>
</file>

<file path=ppt/tags/tag354.xml><?xml version="1.0" encoding="utf-8"?>
<p:tagLst xmlns:p="http://schemas.openxmlformats.org/presentationml/2006/main">
  <p:tag name="AS_UNIQUEID" val="595"/>
  <p:tag name="KSO_WM_BEAUTIFY_FLAG" val=""/>
</p:tagLst>
</file>

<file path=ppt/tags/tag355.xml><?xml version="1.0" encoding="utf-8"?>
<p:tagLst xmlns:p="http://schemas.openxmlformats.org/presentationml/2006/main">
  <p:tag name="AS_UNIQUEID" val="596"/>
  <p:tag name="KSO_WM_BEAUTIFY_FLAG" val=""/>
</p:tagLst>
</file>

<file path=ppt/tags/tag356.xml><?xml version="1.0" encoding="utf-8"?>
<p:tagLst xmlns:p="http://schemas.openxmlformats.org/presentationml/2006/main">
  <p:tag name="AS_UNIQUEID" val="597"/>
</p:tagLst>
</file>

<file path=ppt/tags/tag357.xml><?xml version="1.0" encoding="utf-8"?>
<p:tagLst xmlns:p="http://schemas.openxmlformats.org/presentationml/2006/main">
  <p:tag name="AS_UNIQUEID" val="598"/>
  <p:tag name="KSO_WM_BEAUTIFY_FLAG" val=""/>
</p:tagLst>
</file>

<file path=ppt/tags/tag358.xml><?xml version="1.0" encoding="utf-8"?>
<p:tagLst xmlns:p="http://schemas.openxmlformats.org/presentationml/2006/main">
  <p:tag name="AS_UNIQUEID" val="599"/>
  <p:tag name="KSO_WM_BEAUTIFY_FLAG" val=""/>
</p:tagLst>
</file>

<file path=ppt/tags/tag359.xml><?xml version="1.0" encoding="utf-8"?>
<p:tagLst xmlns:p="http://schemas.openxmlformats.org/presentationml/2006/main">
  <p:tag name="AS_UNIQUEID" val="600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AS_UNIQUEID" val="601"/>
  <p:tag name="KSO_WM_BEAUTIFY_FLAG" val=""/>
</p:tagLst>
</file>

<file path=ppt/tags/tag361.xml><?xml version="1.0" encoding="utf-8"?>
<p:tagLst xmlns:p="http://schemas.openxmlformats.org/presentationml/2006/main">
  <p:tag name="AS_UNIQUEID" val="602"/>
</p:tagLst>
</file>

<file path=ppt/tags/tag362.xml><?xml version="1.0" encoding="utf-8"?>
<p:tagLst xmlns:p="http://schemas.openxmlformats.org/presentationml/2006/main">
  <p:tag name="AS_UNIQUEID" val="603"/>
  <p:tag name="KSO_WM_BEAUTIFY_FLAG" val=""/>
</p:tagLst>
</file>

<file path=ppt/tags/tag363.xml><?xml version="1.0" encoding="utf-8"?>
<p:tagLst xmlns:p="http://schemas.openxmlformats.org/presentationml/2006/main">
  <p:tag name="AS_UNIQUEID" val="604"/>
  <p:tag name="KSO_WM_BEAUTIFY_FLAG" val=""/>
</p:tagLst>
</file>

<file path=ppt/tags/tag364.xml><?xml version="1.0" encoding="utf-8"?>
<p:tagLst xmlns:p="http://schemas.openxmlformats.org/presentationml/2006/main">
  <p:tag name="AS_UNIQUEID" val="606"/>
  <p:tag name="KSO_WM_BEAUTIFY_FLAG" val=""/>
</p:tagLst>
</file>

<file path=ppt/tags/tag365.xml><?xml version="1.0" encoding="utf-8"?>
<p:tagLst xmlns:p="http://schemas.openxmlformats.org/presentationml/2006/main">
  <p:tag name="AS_UNIQUEID" val="607"/>
  <p:tag name="KSO_WM_BEAUTIFY_FLAG" val=""/>
</p:tagLst>
</file>

<file path=ppt/tags/tag366.xml><?xml version="1.0" encoding="utf-8"?>
<p:tagLst xmlns:p="http://schemas.openxmlformats.org/presentationml/2006/main">
  <p:tag name="AS_UNIQUEID" val="608"/>
  <p:tag name="KSO_WM_BEAUTIFY_FLAG" val=""/>
</p:tagLst>
</file>

<file path=ppt/tags/tag367.xml><?xml version="1.0" encoding="utf-8"?>
<p:tagLst xmlns:p="http://schemas.openxmlformats.org/presentationml/2006/main">
  <p:tag name="AS_UNIQUEID" val="609"/>
  <p:tag name="KSO_WM_BEAUTIFY_FLAG" val=""/>
</p:tagLst>
</file>

<file path=ppt/tags/tag368.xml><?xml version="1.0" encoding="utf-8"?>
<p:tagLst xmlns:p="http://schemas.openxmlformats.org/presentationml/2006/main">
  <p:tag name="AS_UNIQUEID" val="610"/>
  <p:tag name="KSO_WM_BEAUTIFY_FLAG" val=""/>
</p:tagLst>
</file>

<file path=ppt/tags/tag369.xml><?xml version="1.0" encoding="utf-8"?>
<p:tagLst xmlns:p="http://schemas.openxmlformats.org/presentationml/2006/main">
  <p:tag name="AS_UNIQUEID" val="611"/>
  <p:tag name="KSO_WM_BEAUTIFY_FLAG" val="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AS_UNIQUEID" val="612"/>
  <p:tag name="KSO_WM_BEAUTIFY_FLAG" val=""/>
</p:tagLst>
</file>

<file path=ppt/tags/tag371.xml><?xml version="1.0" encoding="utf-8"?>
<p:tagLst xmlns:p="http://schemas.openxmlformats.org/presentationml/2006/main">
  <p:tag name="AS_UNIQUEID" val="613"/>
  <p:tag name="KSO_WM_BEAUTIFY_FLAG" val=""/>
</p:tagLst>
</file>

<file path=ppt/tags/tag372.xml><?xml version="1.0" encoding="utf-8"?>
<p:tagLst xmlns:p="http://schemas.openxmlformats.org/presentationml/2006/main">
  <p:tag name="AS_UNIQUEID" val="614"/>
  <p:tag name="KSO_WM_BEAUTIFY_FLAG" val=""/>
</p:tagLst>
</file>

<file path=ppt/tags/tag373.xml><?xml version="1.0" encoding="utf-8"?>
<p:tagLst xmlns:p="http://schemas.openxmlformats.org/presentationml/2006/main">
  <p:tag name="AS_UNIQUEID" val="615"/>
  <p:tag name="KSO_WM_BEAUTIFY_FLAG" val=""/>
</p:tagLst>
</file>

<file path=ppt/tags/tag374.xml><?xml version="1.0" encoding="utf-8"?>
<p:tagLst xmlns:p="http://schemas.openxmlformats.org/presentationml/2006/main">
  <p:tag name="AS_UNIQUEID" val="616"/>
  <p:tag name="KSO_WM_BEAUTIFY_FLAG" val=""/>
</p:tagLst>
</file>

<file path=ppt/tags/tag375.xml><?xml version="1.0" encoding="utf-8"?>
<p:tagLst xmlns:p="http://schemas.openxmlformats.org/presentationml/2006/main">
  <p:tag name="AS_UNIQUEID" val="617"/>
  <p:tag name="KSO_WM_BEAUTIFY_FLAG" val=""/>
</p:tagLst>
</file>

<file path=ppt/tags/tag376.xml><?xml version="1.0" encoding="utf-8"?>
<p:tagLst xmlns:p="http://schemas.openxmlformats.org/presentationml/2006/main">
  <p:tag name="AS_UNIQUEID" val="619"/>
  <p:tag name="KSO_WM_BEAUTIFY_FLAG" val=""/>
</p:tagLst>
</file>

<file path=ppt/tags/tag377.xml><?xml version="1.0" encoding="utf-8"?>
<p:tagLst xmlns:p="http://schemas.openxmlformats.org/presentationml/2006/main">
  <p:tag name="AS_UNIQUEID" val="620"/>
  <p:tag name="KSO_WM_BEAUTIFY_FLAG" val=""/>
</p:tagLst>
</file>

<file path=ppt/tags/tag378.xml><?xml version="1.0" encoding="utf-8"?>
<p:tagLst xmlns:p="http://schemas.openxmlformats.org/presentationml/2006/main">
  <p:tag name="AS_UNIQUEID" val="621"/>
  <p:tag name="KSO_WM_BEAUTIFY_FLAG" val=""/>
</p:tagLst>
</file>

<file path=ppt/tags/tag379.xml><?xml version="1.0" encoding="utf-8"?>
<p:tagLst xmlns:p="http://schemas.openxmlformats.org/presentationml/2006/main">
  <p:tag name="AS_UNIQUEID" val="622"/>
  <p:tag name="KSO_WM_BEAUTIFY_FLAG" val="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AS_UNIQUEID" val="623"/>
  <p:tag name="KSO_WM_BEAUTIFY_FLAG" val=""/>
</p:tagLst>
</file>

<file path=ppt/tags/tag381.xml><?xml version="1.0" encoding="utf-8"?>
<p:tagLst xmlns:p="http://schemas.openxmlformats.org/presentationml/2006/main">
  <p:tag name="AS_UNIQUEID" val="630"/>
  <p:tag name="KSO_WM_BEAUTIFY_FLAG" val=""/>
</p:tagLst>
</file>

<file path=ppt/tags/tag382.xml><?xml version="1.0" encoding="utf-8"?>
<p:tagLst xmlns:p="http://schemas.openxmlformats.org/presentationml/2006/main">
  <p:tag name="AS_UNIQUEID" val="631"/>
  <p:tag name="KSO_WM_BEAUTIFY_FLAG" val=""/>
</p:tagLst>
</file>

<file path=ppt/tags/tag383.xml><?xml version="1.0" encoding="utf-8"?>
<p:tagLst xmlns:p="http://schemas.openxmlformats.org/presentationml/2006/main">
  <p:tag name="AS_UNIQUEID" val="632"/>
  <p:tag name="KSO_WM_BEAUTIFY_FLAG" val=""/>
</p:tagLst>
</file>

<file path=ppt/tags/tag384.xml><?xml version="1.0" encoding="utf-8"?>
<p:tagLst xmlns:p="http://schemas.openxmlformats.org/presentationml/2006/main">
  <p:tag name="AS_UNIQUEID" val="633"/>
  <p:tag name="KSO_WM_BEAUTIFY_FLAG" val=""/>
</p:tagLst>
</file>

<file path=ppt/tags/tag385.xml><?xml version="1.0" encoding="utf-8"?>
<p:tagLst xmlns:p="http://schemas.openxmlformats.org/presentationml/2006/main">
  <p:tag name="AS_UNIQUEID" val="634"/>
  <p:tag name="KSO_WM_BEAUTIFY_FLAG" val=""/>
</p:tagLst>
</file>

<file path=ppt/tags/tag386.xml><?xml version="1.0" encoding="utf-8"?>
<p:tagLst xmlns:p="http://schemas.openxmlformats.org/presentationml/2006/main">
  <p:tag name="COMMONDATA" val="eyJoZGlkIjoiYmIxMmY2ODhlNWNkOTk1YmU0ODVkMDg0YWE2MmQwNWIifQ=="/>
  <p:tag name="KSO_WPP_MARK_KEY" val="5e85664b-26b4-49df-9ec6-9a5ba6534734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PLACING_PICTURE_USER_VIEWPORT" val="{&quot;height&quot;:9600,&quot;width&quot;:9600}"/>
</p:tagLst>
</file>

<file path=ppt/tags/tag64.xml><?xml version="1.0" encoding="utf-8"?>
<p:tagLst xmlns:p="http://schemas.openxmlformats.org/presentationml/2006/main">
  <p:tag name="AS_UNIQUEID" val="206"/>
</p:tagLst>
</file>

<file path=ppt/tags/tag65.xml><?xml version="1.0" encoding="utf-8"?>
<p:tagLst xmlns:p="http://schemas.openxmlformats.org/presentationml/2006/main">
  <p:tag name="AS_UNIQUEID" val="207"/>
  <p:tag name="KSO_WM_BEAUTIFY_FLAG" val=""/>
</p:tagLst>
</file>

<file path=ppt/tags/tag66.xml><?xml version="1.0" encoding="utf-8"?>
<p:tagLst xmlns:p="http://schemas.openxmlformats.org/presentationml/2006/main">
  <p:tag name="AS_UNIQUEID" val="208"/>
  <p:tag name="KSO_WM_BEAUTIFY_FLAG" val=""/>
</p:tagLst>
</file>

<file path=ppt/tags/tag67.xml><?xml version="1.0" encoding="utf-8"?>
<p:tagLst xmlns:p="http://schemas.openxmlformats.org/presentationml/2006/main">
  <p:tag name="AS_UNIQUEID" val="209"/>
  <p:tag name="KSO_WM_BEAUTIFY_FLAG" val=""/>
</p:tagLst>
</file>

<file path=ppt/tags/tag68.xml><?xml version="1.0" encoding="utf-8"?>
<p:tagLst xmlns:p="http://schemas.openxmlformats.org/presentationml/2006/main">
  <p:tag name="AS_UNIQUEID" val="210"/>
</p:tagLst>
</file>

<file path=ppt/tags/tag69.xml><?xml version="1.0" encoding="utf-8"?>
<p:tagLst xmlns:p="http://schemas.openxmlformats.org/presentationml/2006/main">
  <p:tag name="AS_UNIQUEID" val="211"/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AS_UNIQUEID" val="212"/>
  <p:tag name="KSO_WM_BEAUTIFY_FLAG" val=""/>
</p:tagLst>
</file>

<file path=ppt/tags/tag71.xml><?xml version="1.0" encoding="utf-8"?>
<p:tagLst xmlns:p="http://schemas.openxmlformats.org/presentationml/2006/main">
  <p:tag name="AS_UNIQUEID" val="213"/>
  <p:tag name="KSO_WM_BEAUTIFY_FLAG" val=""/>
</p:tagLst>
</file>

<file path=ppt/tags/tag72.xml><?xml version="1.0" encoding="utf-8"?>
<p:tagLst xmlns:p="http://schemas.openxmlformats.org/presentationml/2006/main">
  <p:tag name="AS_UNIQUEID" val="214"/>
  <p:tag name="KSO_WM_BEAUTIFY_FLAG" val=""/>
</p:tagLst>
</file>

<file path=ppt/tags/tag73.xml><?xml version="1.0" encoding="utf-8"?>
<p:tagLst xmlns:p="http://schemas.openxmlformats.org/presentationml/2006/main">
  <p:tag name="AS_UNIQUEID" val="215"/>
  <p:tag name="KSO_WM_BEAUTIFY_FLAG" val=""/>
</p:tagLst>
</file>

<file path=ppt/tags/tag74.xml><?xml version="1.0" encoding="utf-8"?>
<p:tagLst xmlns:p="http://schemas.openxmlformats.org/presentationml/2006/main">
  <p:tag name="AS_UNIQUEID" val="216"/>
  <p:tag name="KSO_WM_BEAUTIFY_FLAG" val=""/>
</p:tagLst>
</file>

<file path=ppt/tags/tag75.xml><?xml version="1.0" encoding="utf-8"?>
<p:tagLst xmlns:p="http://schemas.openxmlformats.org/presentationml/2006/main">
  <p:tag name="AS_UNIQUEID" val="217"/>
  <p:tag name="KSO_WM_BEAUTIFY_FLAG" val=""/>
</p:tagLst>
</file>

<file path=ppt/tags/tag76.xml><?xml version="1.0" encoding="utf-8"?>
<p:tagLst xmlns:p="http://schemas.openxmlformats.org/presentationml/2006/main">
  <p:tag name="AS_UNIQUEID" val="218"/>
  <p:tag name="KSO_WM_BEAUTIFY_FLAG" val=""/>
</p:tagLst>
</file>

<file path=ppt/tags/tag77.xml><?xml version="1.0" encoding="utf-8"?>
<p:tagLst xmlns:p="http://schemas.openxmlformats.org/presentationml/2006/main">
  <p:tag name="AS_UNIQUEID" val="219"/>
</p:tagLst>
</file>

<file path=ppt/tags/tag78.xml><?xml version="1.0" encoding="utf-8"?>
<p:tagLst xmlns:p="http://schemas.openxmlformats.org/presentationml/2006/main">
  <p:tag name="AS_UNIQUEID" val="220"/>
  <p:tag name="KSO_WM_BEAUTIFY_FLAG" val=""/>
</p:tagLst>
</file>

<file path=ppt/tags/tag79.xml><?xml version="1.0" encoding="utf-8"?>
<p:tagLst xmlns:p="http://schemas.openxmlformats.org/presentationml/2006/main">
  <p:tag name="AS_UNIQUEID" val="221"/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AS_UNIQUEID" val="222"/>
  <p:tag name="KSO_WM_BEAUTIFY_FLAG" val=""/>
</p:tagLst>
</file>

<file path=ppt/tags/tag81.xml><?xml version="1.0" encoding="utf-8"?>
<p:tagLst xmlns:p="http://schemas.openxmlformats.org/presentationml/2006/main">
  <p:tag name="AS_UNIQUEID" val="223"/>
</p:tagLst>
</file>

<file path=ppt/tags/tag82.xml><?xml version="1.0" encoding="utf-8"?>
<p:tagLst xmlns:p="http://schemas.openxmlformats.org/presentationml/2006/main">
  <p:tag name="AS_UNIQUEID" val="224"/>
  <p:tag name="KSO_WM_BEAUTIFY_FLAG" val=""/>
</p:tagLst>
</file>

<file path=ppt/tags/tag83.xml><?xml version="1.0" encoding="utf-8"?>
<p:tagLst xmlns:p="http://schemas.openxmlformats.org/presentationml/2006/main">
  <p:tag name="AS_UNIQUEID" val="225"/>
  <p:tag name="KSO_WM_BEAUTIFY_FLAG" val=""/>
</p:tagLst>
</file>

<file path=ppt/tags/tag84.xml><?xml version="1.0" encoding="utf-8"?>
<p:tagLst xmlns:p="http://schemas.openxmlformats.org/presentationml/2006/main">
  <p:tag name="AS_UNIQUEID" val="226"/>
</p:tagLst>
</file>

<file path=ppt/tags/tag85.xml><?xml version="1.0" encoding="utf-8"?>
<p:tagLst xmlns:p="http://schemas.openxmlformats.org/presentationml/2006/main">
  <p:tag name="AS_UNIQUEID" val="227"/>
  <p:tag name="KSO_WM_BEAUTIFY_FLAG" val=""/>
</p:tagLst>
</file>

<file path=ppt/tags/tag86.xml><?xml version="1.0" encoding="utf-8"?>
<p:tagLst xmlns:p="http://schemas.openxmlformats.org/presentationml/2006/main">
  <p:tag name="AS_UNIQUEID" val="228"/>
  <p:tag name="KSO_WM_BEAUTIFY_FLAG" val=""/>
</p:tagLst>
</file>

<file path=ppt/tags/tag87.xml><?xml version="1.0" encoding="utf-8"?>
<p:tagLst xmlns:p="http://schemas.openxmlformats.org/presentationml/2006/main">
  <p:tag name="AS_UNIQUEID" val="229"/>
</p:tagLst>
</file>

<file path=ppt/tags/tag88.xml><?xml version="1.0" encoding="utf-8"?>
<p:tagLst xmlns:p="http://schemas.openxmlformats.org/presentationml/2006/main">
  <p:tag name="AS_UNIQUEID" val="230"/>
  <p:tag name="KSO_WM_BEAUTIFY_FLAG" val=""/>
</p:tagLst>
</file>

<file path=ppt/tags/tag89.xml><?xml version="1.0" encoding="utf-8"?>
<p:tagLst xmlns:p="http://schemas.openxmlformats.org/presentationml/2006/main">
  <p:tag name="AS_UNIQUEID" val="231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AS_UNIQUEID" val="232"/>
  <p:tag name="KSO_WM_BEAUTIFY_FLAG" val=""/>
</p:tagLst>
</file>

<file path=ppt/tags/tag91.xml><?xml version="1.0" encoding="utf-8"?>
<p:tagLst xmlns:p="http://schemas.openxmlformats.org/presentationml/2006/main">
  <p:tag name="AS_UNIQUEID" val="233"/>
</p:tagLst>
</file>

<file path=ppt/tags/tag92.xml><?xml version="1.0" encoding="utf-8"?>
<p:tagLst xmlns:p="http://schemas.openxmlformats.org/presentationml/2006/main">
  <p:tag name="AS_UNIQUEID" val="234"/>
  <p:tag name="KSO_WM_BEAUTIFY_FLAG" val=""/>
</p:tagLst>
</file>

<file path=ppt/tags/tag93.xml><?xml version="1.0" encoding="utf-8"?>
<p:tagLst xmlns:p="http://schemas.openxmlformats.org/presentationml/2006/main">
  <p:tag name="AS_UNIQUEID" val="235"/>
  <p:tag name="KSO_WM_BEAUTIFY_FLAG" val=""/>
</p:tagLst>
</file>

<file path=ppt/tags/tag94.xml><?xml version="1.0" encoding="utf-8"?>
<p:tagLst xmlns:p="http://schemas.openxmlformats.org/presentationml/2006/main">
  <p:tag name="AS_UNIQUEID" val="236"/>
</p:tagLst>
</file>

<file path=ppt/tags/tag95.xml><?xml version="1.0" encoding="utf-8"?>
<p:tagLst xmlns:p="http://schemas.openxmlformats.org/presentationml/2006/main">
  <p:tag name="AS_UNIQUEID" val="237"/>
  <p:tag name="KSO_WM_BEAUTIFY_FLAG" val=""/>
</p:tagLst>
</file>

<file path=ppt/tags/tag96.xml><?xml version="1.0" encoding="utf-8"?>
<p:tagLst xmlns:p="http://schemas.openxmlformats.org/presentationml/2006/main">
  <p:tag name="AS_UNIQUEID" val="238"/>
  <p:tag name="KSO_WM_BEAUTIFY_FLAG" val=""/>
</p:tagLst>
</file>

<file path=ppt/tags/tag97.xml><?xml version="1.0" encoding="utf-8"?>
<p:tagLst xmlns:p="http://schemas.openxmlformats.org/presentationml/2006/main">
  <p:tag name="AS_UNIQUEID" val="239"/>
</p:tagLst>
</file>

<file path=ppt/tags/tag98.xml><?xml version="1.0" encoding="utf-8"?>
<p:tagLst xmlns:p="http://schemas.openxmlformats.org/presentationml/2006/main">
  <p:tag name="AS_UNIQUEID" val="240"/>
  <p:tag name="KSO_WM_BEAUTIFY_FLAG" val=""/>
</p:tagLst>
</file>

<file path=ppt/tags/tag99.xml><?xml version="1.0" encoding="utf-8"?>
<p:tagLst xmlns:p="http://schemas.openxmlformats.org/presentationml/2006/main">
  <p:tag name="AS_UNIQUEID" val="241"/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1951</Words>
  <Application>WPS 演示</Application>
  <PresentationFormat>宽屏</PresentationFormat>
  <Paragraphs>272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8" baseType="lpstr">
      <vt:lpstr>Arial</vt:lpstr>
      <vt:lpstr>宋体</vt:lpstr>
      <vt:lpstr>Wingdings</vt:lpstr>
      <vt:lpstr>Wingdings</vt:lpstr>
      <vt:lpstr>微软雅黑</vt:lpstr>
      <vt:lpstr>Times New Roman</vt:lpstr>
      <vt:lpstr>Arial Unicode MS</vt:lpstr>
      <vt:lpstr>Calibri</vt:lpstr>
      <vt:lpstr>黑体</vt:lpstr>
      <vt:lpstr>方正中等线简体</vt:lpstr>
      <vt:lpstr>Courier New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桂平</cp:lastModifiedBy>
  <cp:revision>161</cp:revision>
  <dcterms:created xsi:type="dcterms:W3CDTF">2019-06-19T02:08:00Z</dcterms:created>
  <dcterms:modified xsi:type="dcterms:W3CDTF">2025-02-13T14:25:31Z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7AF705FAF42544608606D26B71B2910D_13</vt:lpwstr>
  </property>
</Properties>
</file>