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306" r:id="rId14"/>
    <p:sldId id="325" r:id="rId15"/>
    <p:sldId id="326" r:id="rId16"/>
    <p:sldId id="327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1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90" y="72"/>
      </p:cViewPr>
      <p:guideLst>
        <p:guide orient="horz" pos="2171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365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tags" Target="../tags/tag6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34.xml"/><Relationship Id="rId8" Type="http://schemas.openxmlformats.org/officeDocument/2006/relationships/tags" Target="../tags/tag333.xml"/><Relationship Id="rId7" Type="http://schemas.openxmlformats.org/officeDocument/2006/relationships/tags" Target="../tags/tag332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6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41.xml"/><Relationship Id="rId8" Type="http://schemas.openxmlformats.org/officeDocument/2006/relationships/tags" Target="../tags/tag340.xml"/><Relationship Id="rId7" Type="http://schemas.openxmlformats.org/officeDocument/2006/relationships/tags" Target="../tags/tag339.xml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4" Type="http://schemas.openxmlformats.org/officeDocument/2006/relationships/image" Target="../media/image27.GIF"/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25.png"/><Relationship Id="rId16" Type="http://schemas.openxmlformats.org/officeDocument/2006/relationships/tags" Target="../tags/tag348.xml"/><Relationship Id="rId15" Type="http://schemas.openxmlformats.org/officeDocument/2006/relationships/tags" Target="../tags/tag347.xml"/><Relationship Id="rId14" Type="http://schemas.openxmlformats.org/officeDocument/2006/relationships/tags" Target="../tags/tag346.xml"/><Relationship Id="rId13" Type="http://schemas.openxmlformats.org/officeDocument/2006/relationships/tags" Target="../tags/tag345.xml"/><Relationship Id="rId12" Type="http://schemas.openxmlformats.org/officeDocument/2006/relationships/tags" Target="../tags/tag344.xml"/><Relationship Id="rId11" Type="http://schemas.openxmlformats.org/officeDocument/2006/relationships/tags" Target="../tags/tag343.xml"/><Relationship Id="rId10" Type="http://schemas.openxmlformats.org/officeDocument/2006/relationships/tags" Target="../tags/tag34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56.xml"/><Relationship Id="rId8" Type="http://schemas.openxmlformats.org/officeDocument/2006/relationships/tags" Target="../tags/tag355.xml"/><Relationship Id="rId7" Type="http://schemas.openxmlformats.org/officeDocument/2006/relationships/image" Target="../media/image27.GIF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358.xml"/><Relationship Id="rId10" Type="http://schemas.openxmlformats.org/officeDocument/2006/relationships/tags" Target="../tags/tag357.xml"/><Relationship Id="rId1" Type="http://schemas.openxmlformats.org/officeDocument/2006/relationships/tags" Target="../tags/tag34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8.xml"/><Relationship Id="rId7" Type="http://schemas.openxmlformats.org/officeDocument/2006/relationships/image" Target="../media/image7.png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image" Target="../media/image6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GIF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../media/image8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9" Type="http://schemas.openxmlformats.org/officeDocument/2006/relationships/tags" Target="../tags/tag169.xml"/><Relationship Id="rId98" Type="http://schemas.openxmlformats.org/officeDocument/2006/relationships/tags" Target="../tags/tag168.xml"/><Relationship Id="rId97" Type="http://schemas.openxmlformats.org/officeDocument/2006/relationships/tags" Target="../tags/tag167.xml"/><Relationship Id="rId96" Type="http://schemas.openxmlformats.org/officeDocument/2006/relationships/tags" Target="../tags/tag166.xml"/><Relationship Id="rId95" Type="http://schemas.openxmlformats.org/officeDocument/2006/relationships/tags" Target="../tags/tag165.xml"/><Relationship Id="rId94" Type="http://schemas.openxmlformats.org/officeDocument/2006/relationships/tags" Target="../tags/tag164.xml"/><Relationship Id="rId93" Type="http://schemas.openxmlformats.org/officeDocument/2006/relationships/tags" Target="../tags/tag163.xml"/><Relationship Id="rId92" Type="http://schemas.openxmlformats.org/officeDocument/2006/relationships/tags" Target="../tags/tag162.xml"/><Relationship Id="rId91" Type="http://schemas.openxmlformats.org/officeDocument/2006/relationships/tags" Target="../tags/tag161.xml"/><Relationship Id="rId90" Type="http://schemas.openxmlformats.org/officeDocument/2006/relationships/tags" Target="../tags/tag160.xml"/><Relationship Id="rId9" Type="http://schemas.openxmlformats.org/officeDocument/2006/relationships/tags" Target="../tags/tag79.xml"/><Relationship Id="rId89" Type="http://schemas.openxmlformats.org/officeDocument/2006/relationships/tags" Target="../tags/tag159.xml"/><Relationship Id="rId88" Type="http://schemas.openxmlformats.org/officeDocument/2006/relationships/tags" Target="../tags/tag158.xml"/><Relationship Id="rId87" Type="http://schemas.openxmlformats.org/officeDocument/2006/relationships/tags" Target="../tags/tag157.xml"/><Relationship Id="rId86" Type="http://schemas.openxmlformats.org/officeDocument/2006/relationships/tags" Target="../tags/tag156.xml"/><Relationship Id="rId85" Type="http://schemas.openxmlformats.org/officeDocument/2006/relationships/tags" Target="../tags/tag155.xml"/><Relationship Id="rId84" Type="http://schemas.openxmlformats.org/officeDocument/2006/relationships/tags" Target="../tags/tag154.xml"/><Relationship Id="rId83" Type="http://schemas.openxmlformats.org/officeDocument/2006/relationships/tags" Target="../tags/tag153.xml"/><Relationship Id="rId82" Type="http://schemas.openxmlformats.org/officeDocument/2006/relationships/tags" Target="../tags/tag152.xml"/><Relationship Id="rId81" Type="http://schemas.openxmlformats.org/officeDocument/2006/relationships/tags" Target="../tags/tag151.xml"/><Relationship Id="rId80" Type="http://schemas.openxmlformats.org/officeDocument/2006/relationships/tags" Target="../tags/tag150.xml"/><Relationship Id="rId8" Type="http://schemas.openxmlformats.org/officeDocument/2006/relationships/image" Target="../media/image10.png"/><Relationship Id="rId79" Type="http://schemas.openxmlformats.org/officeDocument/2006/relationships/tags" Target="../tags/tag149.xml"/><Relationship Id="rId78" Type="http://schemas.openxmlformats.org/officeDocument/2006/relationships/tags" Target="../tags/tag148.xml"/><Relationship Id="rId77" Type="http://schemas.openxmlformats.org/officeDocument/2006/relationships/tags" Target="../tags/tag147.xml"/><Relationship Id="rId76" Type="http://schemas.openxmlformats.org/officeDocument/2006/relationships/tags" Target="../tags/tag146.xml"/><Relationship Id="rId75" Type="http://schemas.openxmlformats.org/officeDocument/2006/relationships/tags" Target="../tags/tag145.xml"/><Relationship Id="rId74" Type="http://schemas.openxmlformats.org/officeDocument/2006/relationships/tags" Target="../tags/tag144.xml"/><Relationship Id="rId73" Type="http://schemas.openxmlformats.org/officeDocument/2006/relationships/tags" Target="../tags/tag143.xml"/><Relationship Id="rId72" Type="http://schemas.openxmlformats.org/officeDocument/2006/relationships/tags" Target="../tags/tag142.xml"/><Relationship Id="rId71" Type="http://schemas.openxmlformats.org/officeDocument/2006/relationships/tags" Target="../tags/tag141.xml"/><Relationship Id="rId70" Type="http://schemas.openxmlformats.org/officeDocument/2006/relationships/tags" Target="../tags/tag140.xml"/><Relationship Id="rId7" Type="http://schemas.openxmlformats.org/officeDocument/2006/relationships/tags" Target="../tags/tag78.xml"/><Relationship Id="rId69" Type="http://schemas.openxmlformats.org/officeDocument/2006/relationships/tags" Target="../tags/tag139.xml"/><Relationship Id="rId68" Type="http://schemas.openxmlformats.org/officeDocument/2006/relationships/tags" Target="../tags/tag138.xml"/><Relationship Id="rId67" Type="http://schemas.openxmlformats.org/officeDocument/2006/relationships/tags" Target="../tags/tag137.xml"/><Relationship Id="rId66" Type="http://schemas.openxmlformats.org/officeDocument/2006/relationships/tags" Target="../tags/tag136.xml"/><Relationship Id="rId65" Type="http://schemas.openxmlformats.org/officeDocument/2006/relationships/tags" Target="../tags/tag135.xml"/><Relationship Id="rId64" Type="http://schemas.openxmlformats.org/officeDocument/2006/relationships/tags" Target="../tags/tag134.xml"/><Relationship Id="rId63" Type="http://schemas.openxmlformats.org/officeDocument/2006/relationships/tags" Target="../tags/tag133.xml"/><Relationship Id="rId62" Type="http://schemas.openxmlformats.org/officeDocument/2006/relationships/tags" Target="../tags/tag132.xml"/><Relationship Id="rId61" Type="http://schemas.openxmlformats.org/officeDocument/2006/relationships/tags" Target="../tags/tag131.xml"/><Relationship Id="rId60" Type="http://schemas.openxmlformats.org/officeDocument/2006/relationships/tags" Target="../tags/tag130.xml"/><Relationship Id="rId6" Type="http://schemas.openxmlformats.org/officeDocument/2006/relationships/tags" Target="../tags/tag77.xml"/><Relationship Id="rId59" Type="http://schemas.openxmlformats.org/officeDocument/2006/relationships/tags" Target="../tags/tag129.xml"/><Relationship Id="rId58" Type="http://schemas.openxmlformats.org/officeDocument/2006/relationships/tags" Target="../tags/tag128.xml"/><Relationship Id="rId57" Type="http://schemas.openxmlformats.org/officeDocument/2006/relationships/tags" Target="../tags/tag127.xml"/><Relationship Id="rId56" Type="http://schemas.openxmlformats.org/officeDocument/2006/relationships/tags" Target="../tags/tag126.xml"/><Relationship Id="rId55" Type="http://schemas.openxmlformats.org/officeDocument/2006/relationships/tags" Target="../tags/tag125.xml"/><Relationship Id="rId54" Type="http://schemas.openxmlformats.org/officeDocument/2006/relationships/tags" Target="../tags/tag124.xml"/><Relationship Id="rId53" Type="http://schemas.openxmlformats.org/officeDocument/2006/relationships/tags" Target="../tags/tag123.xml"/><Relationship Id="rId52" Type="http://schemas.openxmlformats.org/officeDocument/2006/relationships/tags" Target="../tags/tag122.xml"/><Relationship Id="rId51" Type="http://schemas.openxmlformats.org/officeDocument/2006/relationships/tags" Target="../tags/tag121.xml"/><Relationship Id="rId50" Type="http://schemas.openxmlformats.org/officeDocument/2006/relationships/tags" Target="../tags/tag120.xml"/><Relationship Id="rId5" Type="http://schemas.openxmlformats.org/officeDocument/2006/relationships/tags" Target="../tags/tag76.xml"/><Relationship Id="rId49" Type="http://schemas.openxmlformats.org/officeDocument/2006/relationships/tags" Target="../tags/tag119.xml"/><Relationship Id="rId48" Type="http://schemas.openxmlformats.org/officeDocument/2006/relationships/tags" Target="../tags/tag118.xml"/><Relationship Id="rId47" Type="http://schemas.openxmlformats.org/officeDocument/2006/relationships/tags" Target="../tags/tag117.xml"/><Relationship Id="rId46" Type="http://schemas.openxmlformats.org/officeDocument/2006/relationships/tags" Target="../tags/tag116.xml"/><Relationship Id="rId45" Type="http://schemas.openxmlformats.org/officeDocument/2006/relationships/tags" Target="../tags/tag115.xml"/><Relationship Id="rId44" Type="http://schemas.openxmlformats.org/officeDocument/2006/relationships/tags" Target="../tags/tag114.xml"/><Relationship Id="rId43" Type="http://schemas.openxmlformats.org/officeDocument/2006/relationships/tags" Target="../tags/tag113.xml"/><Relationship Id="rId42" Type="http://schemas.openxmlformats.org/officeDocument/2006/relationships/tags" Target="../tags/tag112.xml"/><Relationship Id="rId41" Type="http://schemas.openxmlformats.org/officeDocument/2006/relationships/tags" Target="../tags/tag111.xml"/><Relationship Id="rId40" Type="http://schemas.openxmlformats.org/officeDocument/2006/relationships/tags" Target="../tags/tag110.xml"/><Relationship Id="rId4" Type="http://schemas.openxmlformats.org/officeDocument/2006/relationships/tags" Target="../tags/tag75.xml"/><Relationship Id="rId39" Type="http://schemas.openxmlformats.org/officeDocument/2006/relationships/tags" Target="../tags/tag109.xml"/><Relationship Id="rId38" Type="http://schemas.openxmlformats.org/officeDocument/2006/relationships/tags" Target="../tags/tag108.xml"/><Relationship Id="rId37" Type="http://schemas.openxmlformats.org/officeDocument/2006/relationships/tags" Target="../tags/tag107.xml"/><Relationship Id="rId36" Type="http://schemas.openxmlformats.org/officeDocument/2006/relationships/tags" Target="../tags/tag106.xml"/><Relationship Id="rId35" Type="http://schemas.openxmlformats.org/officeDocument/2006/relationships/tags" Target="../tags/tag105.xml"/><Relationship Id="rId34" Type="http://schemas.openxmlformats.org/officeDocument/2006/relationships/tags" Target="../tags/tag104.xml"/><Relationship Id="rId33" Type="http://schemas.openxmlformats.org/officeDocument/2006/relationships/tags" Target="../tags/tag103.xml"/><Relationship Id="rId32" Type="http://schemas.openxmlformats.org/officeDocument/2006/relationships/tags" Target="../tags/tag102.xml"/><Relationship Id="rId31" Type="http://schemas.openxmlformats.org/officeDocument/2006/relationships/tags" Target="../tags/tag101.xml"/><Relationship Id="rId30" Type="http://schemas.openxmlformats.org/officeDocument/2006/relationships/tags" Target="../tags/tag100.xml"/><Relationship Id="rId3" Type="http://schemas.openxmlformats.org/officeDocument/2006/relationships/tags" Target="../tags/tag74.xml"/><Relationship Id="rId29" Type="http://schemas.openxmlformats.org/officeDocument/2006/relationships/tags" Target="../tags/tag99.xml"/><Relationship Id="rId28" Type="http://schemas.openxmlformats.org/officeDocument/2006/relationships/tags" Target="../tags/tag98.xml"/><Relationship Id="rId27" Type="http://schemas.openxmlformats.org/officeDocument/2006/relationships/tags" Target="../tags/tag97.xml"/><Relationship Id="rId26" Type="http://schemas.openxmlformats.org/officeDocument/2006/relationships/tags" Target="../tags/tag96.xml"/><Relationship Id="rId25" Type="http://schemas.openxmlformats.org/officeDocument/2006/relationships/tags" Target="../tags/tag95.xml"/><Relationship Id="rId24" Type="http://schemas.openxmlformats.org/officeDocument/2006/relationships/tags" Target="../tags/tag94.xml"/><Relationship Id="rId23" Type="http://schemas.openxmlformats.org/officeDocument/2006/relationships/tags" Target="../tags/tag93.xml"/><Relationship Id="rId22" Type="http://schemas.openxmlformats.org/officeDocument/2006/relationships/tags" Target="../tags/tag92.xml"/><Relationship Id="rId21" Type="http://schemas.openxmlformats.org/officeDocument/2006/relationships/tags" Target="../tags/tag91.xml"/><Relationship Id="rId20" Type="http://schemas.openxmlformats.org/officeDocument/2006/relationships/tags" Target="../tags/tag90.xml"/><Relationship Id="rId2" Type="http://schemas.openxmlformats.org/officeDocument/2006/relationships/tags" Target="../tags/tag73.xml"/><Relationship Id="rId19" Type="http://schemas.openxmlformats.org/officeDocument/2006/relationships/tags" Target="../tags/tag89.xml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2" Type="http://schemas.openxmlformats.org/officeDocument/2006/relationships/slideLayout" Target="../slideLayouts/slideLayout1.xml"/><Relationship Id="rId131" Type="http://schemas.openxmlformats.org/officeDocument/2006/relationships/image" Target="../media/image14.png"/><Relationship Id="rId130" Type="http://schemas.openxmlformats.org/officeDocument/2006/relationships/tags" Target="../tags/tag197.xml"/><Relationship Id="rId13" Type="http://schemas.openxmlformats.org/officeDocument/2006/relationships/tags" Target="../tags/tag83.xml"/><Relationship Id="rId129" Type="http://schemas.openxmlformats.org/officeDocument/2006/relationships/tags" Target="../tags/tag196.xml"/><Relationship Id="rId128" Type="http://schemas.openxmlformats.org/officeDocument/2006/relationships/tags" Target="../tags/tag195.xml"/><Relationship Id="rId127" Type="http://schemas.openxmlformats.org/officeDocument/2006/relationships/tags" Target="../tags/tag194.xml"/><Relationship Id="rId126" Type="http://schemas.openxmlformats.org/officeDocument/2006/relationships/tags" Target="../tags/tag193.xml"/><Relationship Id="rId125" Type="http://schemas.openxmlformats.org/officeDocument/2006/relationships/tags" Target="../tags/tag192.xml"/><Relationship Id="rId124" Type="http://schemas.openxmlformats.org/officeDocument/2006/relationships/tags" Target="../tags/tag191.xml"/><Relationship Id="rId123" Type="http://schemas.openxmlformats.org/officeDocument/2006/relationships/tags" Target="../tags/tag190.xml"/><Relationship Id="rId122" Type="http://schemas.openxmlformats.org/officeDocument/2006/relationships/tags" Target="../tags/tag189.xml"/><Relationship Id="rId121" Type="http://schemas.openxmlformats.org/officeDocument/2006/relationships/tags" Target="../tags/tag188.xml"/><Relationship Id="rId120" Type="http://schemas.openxmlformats.org/officeDocument/2006/relationships/tags" Target="../tags/tag187.xml"/><Relationship Id="rId12" Type="http://schemas.openxmlformats.org/officeDocument/2006/relationships/tags" Target="../tags/tag82.xml"/><Relationship Id="rId119" Type="http://schemas.openxmlformats.org/officeDocument/2006/relationships/tags" Target="../tags/tag186.xml"/><Relationship Id="rId118" Type="http://schemas.openxmlformats.org/officeDocument/2006/relationships/tags" Target="../tags/tag185.xml"/><Relationship Id="rId117" Type="http://schemas.openxmlformats.org/officeDocument/2006/relationships/tags" Target="../tags/tag184.xml"/><Relationship Id="rId116" Type="http://schemas.openxmlformats.org/officeDocument/2006/relationships/tags" Target="../tags/tag183.xml"/><Relationship Id="rId115" Type="http://schemas.openxmlformats.org/officeDocument/2006/relationships/tags" Target="../tags/tag182.xml"/><Relationship Id="rId114" Type="http://schemas.openxmlformats.org/officeDocument/2006/relationships/tags" Target="../tags/tag181.xml"/><Relationship Id="rId113" Type="http://schemas.openxmlformats.org/officeDocument/2006/relationships/tags" Target="../tags/tag180.xml"/><Relationship Id="rId112" Type="http://schemas.openxmlformats.org/officeDocument/2006/relationships/image" Target="../media/image13.png"/><Relationship Id="rId111" Type="http://schemas.openxmlformats.org/officeDocument/2006/relationships/tags" Target="../tags/tag179.xml"/><Relationship Id="rId110" Type="http://schemas.openxmlformats.org/officeDocument/2006/relationships/tags" Target="../tags/tag178.xml"/><Relationship Id="rId11" Type="http://schemas.openxmlformats.org/officeDocument/2006/relationships/tags" Target="../tags/tag81.xml"/><Relationship Id="rId109" Type="http://schemas.openxmlformats.org/officeDocument/2006/relationships/tags" Target="../tags/tag177.xml"/><Relationship Id="rId108" Type="http://schemas.openxmlformats.org/officeDocument/2006/relationships/tags" Target="../tags/tag176.xml"/><Relationship Id="rId107" Type="http://schemas.openxmlformats.org/officeDocument/2006/relationships/image" Target="../media/image12.png"/><Relationship Id="rId106" Type="http://schemas.openxmlformats.org/officeDocument/2006/relationships/tags" Target="../tags/tag175.xml"/><Relationship Id="rId105" Type="http://schemas.openxmlformats.org/officeDocument/2006/relationships/tags" Target="../tags/tag174.xml"/><Relationship Id="rId104" Type="http://schemas.openxmlformats.org/officeDocument/2006/relationships/tags" Target="../tags/tag173.xml"/><Relationship Id="rId103" Type="http://schemas.openxmlformats.org/officeDocument/2006/relationships/image" Target="../media/image11.png"/><Relationship Id="rId102" Type="http://schemas.openxmlformats.org/officeDocument/2006/relationships/tags" Target="../tags/tag172.xml"/><Relationship Id="rId101" Type="http://schemas.openxmlformats.org/officeDocument/2006/relationships/tags" Target="../tags/tag171.xml"/><Relationship Id="rId100" Type="http://schemas.openxmlformats.org/officeDocument/2006/relationships/tags" Target="../tags/tag170.xml"/><Relationship Id="rId10" Type="http://schemas.openxmlformats.org/officeDocument/2006/relationships/tags" Target="../tags/tag80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image" Target="../media/image11.png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218.xml"/><Relationship Id="rId24" Type="http://schemas.openxmlformats.org/officeDocument/2006/relationships/tags" Target="../tags/tag217.xml"/><Relationship Id="rId23" Type="http://schemas.openxmlformats.org/officeDocument/2006/relationships/tags" Target="../tags/tag216.xml"/><Relationship Id="rId22" Type="http://schemas.openxmlformats.org/officeDocument/2006/relationships/tags" Target="../tags/tag215.xml"/><Relationship Id="rId21" Type="http://schemas.openxmlformats.org/officeDocument/2006/relationships/tags" Target="../tags/tag214.xml"/><Relationship Id="rId20" Type="http://schemas.openxmlformats.org/officeDocument/2006/relationships/tags" Target="../tags/tag213.xml"/><Relationship Id="rId2" Type="http://schemas.openxmlformats.org/officeDocument/2006/relationships/tags" Target="../tags/tag198.xml"/><Relationship Id="rId19" Type="http://schemas.openxmlformats.org/officeDocument/2006/relationships/tags" Target="../tags/tag212.xml"/><Relationship Id="rId18" Type="http://schemas.openxmlformats.org/officeDocument/2006/relationships/tags" Target="../tags/tag211.xml"/><Relationship Id="rId17" Type="http://schemas.openxmlformats.org/officeDocument/2006/relationships/tags" Target="../tags/tag210.xml"/><Relationship Id="rId16" Type="http://schemas.openxmlformats.org/officeDocument/2006/relationships/image" Target="../media/image15.png"/><Relationship Id="rId15" Type="http://schemas.openxmlformats.org/officeDocument/2006/relationships/tags" Target="../tags/tag209.xml"/><Relationship Id="rId14" Type="http://schemas.openxmlformats.org/officeDocument/2006/relationships/tags" Target="../tags/tag208.xml"/><Relationship Id="rId13" Type="http://schemas.openxmlformats.org/officeDocument/2006/relationships/tags" Target="../tags/tag207.xml"/><Relationship Id="rId12" Type="http://schemas.openxmlformats.org/officeDocument/2006/relationships/tags" Target="../tags/tag206.xml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1" Type="http://schemas.openxmlformats.org/officeDocument/2006/relationships/slideLayout" Target="../slideLayouts/slideLayout1.xml"/><Relationship Id="rId70" Type="http://schemas.openxmlformats.org/officeDocument/2006/relationships/tags" Target="../tags/tag286.xml"/><Relationship Id="rId7" Type="http://schemas.openxmlformats.org/officeDocument/2006/relationships/tags" Target="../tags/tag224.xml"/><Relationship Id="rId69" Type="http://schemas.openxmlformats.org/officeDocument/2006/relationships/tags" Target="../tags/tag285.xml"/><Relationship Id="rId68" Type="http://schemas.openxmlformats.org/officeDocument/2006/relationships/tags" Target="../tags/tag284.xml"/><Relationship Id="rId67" Type="http://schemas.openxmlformats.org/officeDocument/2006/relationships/tags" Target="../tags/tag283.xml"/><Relationship Id="rId66" Type="http://schemas.openxmlformats.org/officeDocument/2006/relationships/tags" Target="../tags/tag282.xml"/><Relationship Id="rId65" Type="http://schemas.openxmlformats.org/officeDocument/2006/relationships/image" Target="../media/image16.png"/><Relationship Id="rId64" Type="http://schemas.openxmlformats.org/officeDocument/2006/relationships/tags" Target="../tags/tag281.xml"/><Relationship Id="rId63" Type="http://schemas.openxmlformats.org/officeDocument/2006/relationships/tags" Target="../tags/tag280.xml"/><Relationship Id="rId62" Type="http://schemas.openxmlformats.org/officeDocument/2006/relationships/tags" Target="../tags/tag279.xml"/><Relationship Id="rId61" Type="http://schemas.openxmlformats.org/officeDocument/2006/relationships/tags" Target="../tags/tag278.xml"/><Relationship Id="rId60" Type="http://schemas.openxmlformats.org/officeDocument/2006/relationships/tags" Target="../tags/tag277.xml"/><Relationship Id="rId6" Type="http://schemas.openxmlformats.org/officeDocument/2006/relationships/tags" Target="../tags/tag223.xml"/><Relationship Id="rId59" Type="http://schemas.openxmlformats.org/officeDocument/2006/relationships/tags" Target="../tags/tag276.xml"/><Relationship Id="rId58" Type="http://schemas.openxmlformats.org/officeDocument/2006/relationships/tags" Target="../tags/tag275.xml"/><Relationship Id="rId57" Type="http://schemas.openxmlformats.org/officeDocument/2006/relationships/tags" Target="../tags/tag274.xml"/><Relationship Id="rId56" Type="http://schemas.openxmlformats.org/officeDocument/2006/relationships/tags" Target="../tags/tag273.xml"/><Relationship Id="rId55" Type="http://schemas.openxmlformats.org/officeDocument/2006/relationships/tags" Target="../tags/tag272.xml"/><Relationship Id="rId54" Type="http://schemas.openxmlformats.org/officeDocument/2006/relationships/tags" Target="../tags/tag271.xml"/><Relationship Id="rId53" Type="http://schemas.openxmlformats.org/officeDocument/2006/relationships/tags" Target="../tags/tag270.xml"/><Relationship Id="rId52" Type="http://schemas.openxmlformats.org/officeDocument/2006/relationships/tags" Target="../tags/tag269.xml"/><Relationship Id="rId51" Type="http://schemas.openxmlformats.org/officeDocument/2006/relationships/tags" Target="../tags/tag268.xml"/><Relationship Id="rId50" Type="http://schemas.openxmlformats.org/officeDocument/2006/relationships/tags" Target="../tags/tag267.xml"/><Relationship Id="rId5" Type="http://schemas.openxmlformats.org/officeDocument/2006/relationships/tags" Target="../tags/tag222.xml"/><Relationship Id="rId49" Type="http://schemas.openxmlformats.org/officeDocument/2006/relationships/tags" Target="../tags/tag266.xml"/><Relationship Id="rId48" Type="http://schemas.openxmlformats.org/officeDocument/2006/relationships/tags" Target="../tags/tag265.xml"/><Relationship Id="rId47" Type="http://schemas.openxmlformats.org/officeDocument/2006/relationships/tags" Target="../tags/tag264.xml"/><Relationship Id="rId46" Type="http://schemas.openxmlformats.org/officeDocument/2006/relationships/tags" Target="../tags/tag263.xml"/><Relationship Id="rId45" Type="http://schemas.openxmlformats.org/officeDocument/2006/relationships/tags" Target="../tags/tag262.xml"/><Relationship Id="rId44" Type="http://schemas.openxmlformats.org/officeDocument/2006/relationships/tags" Target="../tags/tag261.xml"/><Relationship Id="rId43" Type="http://schemas.openxmlformats.org/officeDocument/2006/relationships/tags" Target="../tags/tag260.xml"/><Relationship Id="rId42" Type="http://schemas.openxmlformats.org/officeDocument/2006/relationships/tags" Target="../tags/tag259.xml"/><Relationship Id="rId41" Type="http://schemas.openxmlformats.org/officeDocument/2006/relationships/tags" Target="../tags/tag258.xml"/><Relationship Id="rId40" Type="http://schemas.openxmlformats.org/officeDocument/2006/relationships/tags" Target="../tags/tag257.xml"/><Relationship Id="rId4" Type="http://schemas.openxmlformats.org/officeDocument/2006/relationships/tags" Target="../tags/tag221.xml"/><Relationship Id="rId39" Type="http://schemas.openxmlformats.org/officeDocument/2006/relationships/tags" Target="../tags/tag256.xml"/><Relationship Id="rId38" Type="http://schemas.openxmlformats.org/officeDocument/2006/relationships/tags" Target="../tags/tag255.xml"/><Relationship Id="rId37" Type="http://schemas.openxmlformats.org/officeDocument/2006/relationships/tags" Target="../tags/tag254.xml"/><Relationship Id="rId36" Type="http://schemas.openxmlformats.org/officeDocument/2006/relationships/tags" Target="../tags/tag253.xml"/><Relationship Id="rId35" Type="http://schemas.openxmlformats.org/officeDocument/2006/relationships/tags" Target="../tags/tag252.xml"/><Relationship Id="rId34" Type="http://schemas.openxmlformats.org/officeDocument/2006/relationships/tags" Target="../tags/tag251.xml"/><Relationship Id="rId33" Type="http://schemas.openxmlformats.org/officeDocument/2006/relationships/tags" Target="../tags/tag250.xml"/><Relationship Id="rId32" Type="http://schemas.openxmlformats.org/officeDocument/2006/relationships/tags" Target="../tags/tag249.xml"/><Relationship Id="rId31" Type="http://schemas.openxmlformats.org/officeDocument/2006/relationships/tags" Target="../tags/tag248.xml"/><Relationship Id="rId30" Type="http://schemas.openxmlformats.org/officeDocument/2006/relationships/tags" Target="../tags/tag247.xml"/><Relationship Id="rId3" Type="http://schemas.openxmlformats.org/officeDocument/2006/relationships/tags" Target="../tags/tag220.xml"/><Relationship Id="rId29" Type="http://schemas.openxmlformats.org/officeDocument/2006/relationships/tags" Target="../tags/tag246.xml"/><Relationship Id="rId28" Type="http://schemas.openxmlformats.org/officeDocument/2006/relationships/tags" Target="../tags/tag245.xml"/><Relationship Id="rId27" Type="http://schemas.openxmlformats.org/officeDocument/2006/relationships/tags" Target="../tags/tag244.xml"/><Relationship Id="rId26" Type="http://schemas.openxmlformats.org/officeDocument/2006/relationships/tags" Target="../tags/tag243.xml"/><Relationship Id="rId25" Type="http://schemas.openxmlformats.org/officeDocument/2006/relationships/tags" Target="../tags/tag242.xml"/><Relationship Id="rId24" Type="http://schemas.openxmlformats.org/officeDocument/2006/relationships/tags" Target="../tags/tag241.xml"/><Relationship Id="rId23" Type="http://schemas.openxmlformats.org/officeDocument/2006/relationships/tags" Target="../tags/tag240.xml"/><Relationship Id="rId22" Type="http://schemas.openxmlformats.org/officeDocument/2006/relationships/tags" Target="../tags/tag239.xml"/><Relationship Id="rId21" Type="http://schemas.openxmlformats.org/officeDocument/2006/relationships/tags" Target="../tags/tag238.xml"/><Relationship Id="rId20" Type="http://schemas.openxmlformats.org/officeDocument/2006/relationships/tags" Target="../tags/tag237.xml"/><Relationship Id="rId2" Type="http://schemas.openxmlformats.org/officeDocument/2006/relationships/tags" Target="../tags/tag219.xml"/><Relationship Id="rId19" Type="http://schemas.openxmlformats.org/officeDocument/2006/relationships/tags" Target="../tags/tag236.xml"/><Relationship Id="rId18" Type="http://schemas.openxmlformats.org/officeDocument/2006/relationships/tags" Target="../tags/tag235.xml"/><Relationship Id="rId17" Type="http://schemas.openxmlformats.org/officeDocument/2006/relationships/tags" Target="../tags/tag234.xml"/><Relationship Id="rId16" Type="http://schemas.openxmlformats.org/officeDocument/2006/relationships/tags" Target="../tags/tag233.xml"/><Relationship Id="rId15" Type="http://schemas.openxmlformats.org/officeDocument/2006/relationships/tags" Target="../tags/tag232.xml"/><Relationship Id="rId14" Type="http://schemas.openxmlformats.org/officeDocument/2006/relationships/tags" Target="../tags/tag231.xml"/><Relationship Id="rId13" Type="http://schemas.openxmlformats.org/officeDocument/2006/relationships/tags" Target="../tags/tag230.xml"/><Relationship Id="rId12" Type="http://schemas.openxmlformats.org/officeDocument/2006/relationships/tags" Target="../tags/tag229.xml"/><Relationship Id="rId11" Type="http://schemas.openxmlformats.org/officeDocument/2006/relationships/tags" Target="../tags/tag228.xml"/><Relationship Id="rId10" Type="http://schemas.openxmlformats.org/officeDocument/2006/relationships/tags" Target="../tags/tag22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1" Type="http://schemas.openxmlformats.org/officeDocument/2006/relationships/slideLayout" Target="../slideLayouts/slideLayout1.xml"/><Relationship Id="rId20" Type="http://schemas.microsoft.com/office/2007/relationships/hdphoto" Target="../media/image20.wdp"/><Relationship Id="rId2" Type="http://schemas.openxmlformats.org/officeDocument/2006/relationships/tags" Target="../tags/tag287.xml"/><Relationship Id="rId19" Type="http://schemas.openxmlformats.org/officeDocument/2006/relationships/image" Target="../media/image19.png"/><Relationship Id="rId18" Type="http://schemas.openxmlformats.org/officeDocument/2006/relationships/tags" Target="../tags/tag301.xml"/><Relationship Id="rId17" Type="http://schemas.openxmlformats.org/officeDocument/2006/relationships/tags" Target="../tags/tag300.xml"/><Relationship Id="rId16" Type="http://schemas.openxmlformats.org/officeDocument/2006/relationships/tags" Target="../tags/tag299.xml"/><Relationship Id="rId15" Type="http://schemas.openxmlformats.org/officeDocument/2006/relationships/tags" Target="../tags/tag298.xml"/><Relationship Id="rId14" Type="http://schemas.openxmlformats.org/officeDocument/2006/relationships/image" Target="../media/image18.png"/><Relationship Id="rId13" Type="http://schemas.openxmlformats.org/officeDocument/2006/relationships/tags" Target="../tags/tag297.xml"/><Relationship Id="rId12" Type="http://schemas.openxmlformats.org/officeDocument/2006/relationships/tags" Target="../tags/tag296.xml"/><Relationship Id="rId11" Type="http://schemas.openxmlformats.org/officeDocument/2006/relationships/tags" Target="../tags/tag295.xml"/><Relationship Id="rId10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05.xml"/><Relationship Id="rId6" Type="http://schemas.openxmlformats.org/officeDocument/2006/relationships/image" Target="../media/image22.png"/><Relationship Id="rId5" Type="http://schemas.openxmlformats.org/officeDocument/2006/relationships/tags" Target="../tags/tag304.xml"/><Relationship Id="rId4" Type="http://schemas.openxmlformats.org/officeDocument/2006/relationships/image" Target="../media/image21.GIF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13.xml"/><Relationship Id="rId8" Type="http://schemas.openxmlformats.org/officeDocument/2006/relationships/tags" Target="../tags/tag312.xml"/><Relationship Id="rId7" Type="http://schemas.openxmlformats.org/officeDocument/2006/relationships/tags" Target="../tags/tag311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4" Type="http://schemas.openxmlformats.org/officeDocument/2006/relationships/tags" Target="../tags/tag308.xml"/><Relationship Id="rId30" Type="http://schemas.openxmlformats.org/officeDocument/2006/relationships/slideLayout" Target="../slideLayouts/slideLayout1.xml"/><Relationship Id="rId3" Type="http://schemas.openxmlformats.org/officeDocument/2006/relationships/tags" Target="../tags/tag307.xml"/><Relationship Id="rId29" Type="http://schemas.openxmlformats.org/officeDocument/2006/relationships/tags" Target="../tags/tag326.xml"/><Relationship Id="rId28" Type="http://schemas.microsoft.com/office/2007/relationships/hdphoto" Target="../media/image20.wdp"/><Relationship Id="rId27" Type="http://schemas.openxmlformats.org/officeDocument/2006/relationships/image" Target="../media/image19.png"/><Relationship Id="rId26" Type="http://schemas.openxmlformats.org/officeDocument/2006/relationships/tags" Target="../tags/tag325.xml"/><Relationship Id="rId25" Type="http://schemas.openxmlformats.org/officeDocument/2006/relationships/image" Target="../media/image18.png"/><Relationship Id="rId24" Type="http://schemas.openxmlformats.org/officeDocument/2006/relationships/tags" Target="../tags/tag324.xml"/><Relationship Id="rId23" Type="http://schemas.openxmlformats.org/officeDocument/2006/relationships/image" Target="../media/image17.png"/><Relationship Id="rId22" Type="http://schemas.openxmlformats.org/officeDocument/2006/relationships/tags" Target="../tags/tag323.xml"/><Relationship Id="rId21" Type="http://schemas.openxmlformats.org/officeDocument/2006/relationships/tags" Target="../tags/tag322.xml"/><Relationship Id="rId20" Type="http://schemas.openxmlformats.org/officeDocument/2006/relationships/tags" Target="../tags/tag321.xml"/><Relationship Id="rId2" Type="http://schemas.openxmlformats.org/officeDocument/2006/relationships/tags" Target="../tags/tag306.xml"/><Relationship Id="rId19" Type="http://schemas.openxmlformats.org/officeDocument/2006/relationships/tags" Target="../tags/tag320.xml"/><Relationship Id="rId18" Type="http://schemas.openxmlformats.org/officeDocument/2006/relationships/tags" Target="../tags/tag319.xml"/><Relationship Id="rId17" Type="http://schemas.openxmlformats.org/officeDocument/2006/relationships/tags" Target="../tags/tag318.xml"/><Relationship Id="rId16" Type="http://schemas.openxmlformats.org/officeDocument/2006/relationships/image" Target="../media/image25.png"/><Relationship Id="rId15" Type="http://schemas.openxmlformats.org/officeDocument/2006/relationships/tags" Target="../tags/tag317.xml"/><Relationship Id="rId14" Type="http://schemas.openxmlformats.org/officeDocument/2006/relationships/image" Target="../media/image24.png"/><Relationship Id="rId13" Type="http://schemas.openxmlformats.org/officeDocument/2006/relationships/tags" Target="../tags/tag316.xml"/><Relationship Id="rId12" Type="http://schemas.openxmlformats.org/officeDocument/2006/relationships/image" Target="../media/image23.png"/><Relationship Id="rId11" Type="http://schemas.openxmlformats.org/officeDocument/2006/relationships/tags" Target="../tags/tag315.xml"/><Relationship Id="rId10" Type="http://schemas.openxmlformats.org/officeDocument/2006/relationships/tags" Target="../tags/tag314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第三章：晶体结构与性质</a:t>
            </a:r>
            <a:endParaRPr lang="zh-CN" altLang="en-US" sz="4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11550" y="3777615"/>
            <a:ext cx="5717540" cy="645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第四节：配合物与超分子</a:t>
            </a:r>
            <a:endParaRPr lang="zh-CN" altLang="en-US" sz="36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06" y="3363212"/>
            <a:ext cx="2192786" cy="1868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853055" y="880745"/>
            <a:ext cx="7187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人教版高中化学高二年级选择性必修二</a:t>
            </a:r>
            <a:endParaRPr lang="zh-CN" altLang="en-US" sz="3200" dirty="0">
              <a:solidFill>
                <a:srgbClr val="3780D7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28590" y="4495165"/>
            <a:ext cx="1753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第</a:t>
            </a:r>
            <a:r>
              <a:rPr lang="zh-CN" altLang="en-US" sz="2800" b="1" dirty="0">
                <a:solidFill>
                  <a:schemeClr val="bg1"/>
                </a:solidFill>
              </a:rPr>
              <a:t>三课时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55980" y="187325"/>
            <a:ext cx="5864415" cy="3987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课时：超分子</a:t>
            </a:r>
            <a:endParaRPr lang="zh-CN" altLang="en-US" sz="2000" b="1" kern="100" dirty="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31258" y="933383"/>
            <a:ext cx="1608174" cy="49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 b="1"/>
              <a:t>超分子</a:t>
            </a:r>
            <a:endParaRPr lang="zh-CN" altLang="en-US" sz="2400" b="1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125341" y="1484313"/>
            <a:ext cx="3941319" cy="4301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20000"/>
              </a:lnSpc>
              <a:defRPr sz="2000" b="1"/>
            </a:lvl1pPr>
          </a:lstStyle>
          <a:p>
            <a:r>
              <a:rPr lang="zh-CN" altLang="en-US"/>
              <a:t>重要特征及其应用</a:t>
            </a:r>
            <a:r>
              <a:rPr lang="en-US" altLang="zh-CN">
                <a:solidFill>
                  <a:srgbClr val="FF0000"/>
                </a:solidFill>
              </a:rPr>
              <a:t>——</a:t>
            </a:r>
            <a:r>
              <a:rPr lang="zh-CN" altLang="en-US">
                <a:solidFill>
                  <a:srgbClr val="FF0000"/>
                </a:solidFill>
              </a:rPr>
              <a:t>分子识别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矩形: 圆顶角 4"/>
          <p:cNvSpPr/>
          <p:nvPr>
            <p:custDataLst>
              <p:tags r:id="rId4"/>
            </p:custDataLst>
          </p:nvPr>
        </p:nvSpPr>
        <p:spPr>
          <a:xfrm>
            <a:off x="536575" y="1484313"/>
            <a:ext cx="11104563" cy="5113337"/>
          </a:xfrm>
          <a:prstGeom prst="round2SameRect">
            <a:avLst>
              <a:gd name="adj1" fmla="val 2758"/>
              <a:gd name="adj2" fmla="val 0"/>
            </a:avLst>
          </a:prstGeom>
          <a:noFill/>
          <a:ln w="19050">
            <a:solidFill>
              <a:srgbClr val="00A5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>
            <p:custDataLst>
              <p:tags r:id="rId5"/>
            </p:custDataLst>
          </p:nvPr>
        </p:nvCxnSpPr>
        <p:spPr>
          <a:xfrm>
            <a:off x="536575" y="1914495"/>
            <a:ext cx="11104563" cy="0"/>
          </a:xfrm>
          <a:prstGeom prst="line">
            <a:avLst/>
          </a:prstGeom>
          <a:ln w="12700">
            <a:solidFill>
              <a:srgbClr val="00A5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626485" y="1942260"/>
            <a:ext cx="7234816" cy="430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000" b="1">
                <a:solidFill>
                  <a:srgbClr val="00A5A9"/>
                </a:solidFill>
                <a:cs typeface="+mn-ea"/>
                <a:sym typeface="+mn-lt"/>
              </a:rPr>
              <a:t>冠醚识别碱金属离子</a:t>
            </a:r>
            <a:r>
              <a:rPr lang="en-US" altLang="zh-CN" sz="2000" b="1">
                <a:solidFill>
                  <a:srgbClr val="00A5A9"/>
                </a:solidFill>
                <a:cs typeface="+mn-ea"/>
                <a:sym typeface="+mn-lt"/>
              </a:rPr>
              <a:t>(</a:t>
            </a:r>
            <a:r>
              <a:rPr lang="zh-CN" altLang="en-US" sz="2000" b="1">
                <a:solidFill>
                  <a:srgbClr val="00A5A9"/>
                </a:solidFill>
                <a:cs typeface="+mn-ea"/>
                <a:sym typeface="+mn-lt"/>
              </a:rPr>
              <a:t>如</a:t>
            </a:r>
            <a:r>
              <a:rPr lang="en-US" altLang="zh-CN" sz="2000" b="1">
                <a:solidFill>
                  <a:srgbClr val="00A5A9"/>
                </a:solidFill>
                <a:cs typeface="+mn-ea"/>
                <a:sym typeface="+mn-lt"/>
              </a:rPr>
              <a:t>K</a:t>
            </a:r>
            <a:r>
              <a:rPr lang="zh-CN" altLang="en-US" sz="2000" b="1" baseline="30000">
                <a:solidFill>
                  <a:srgbClr val="00A5A9"/>
                </a:solidFill>
                <a:cs typeface="+mn-ea"/>
                <a:sym typeface="+mn-lt"/>
              </a:rPr>
              <a:t>＋</a:t>
            </a:r>
            <a:r>
              <a:rPr lang="en-US" altLang="zh-CN" sz="2000" b="1">
                <a:solidFill>
                  <a:srgbClr val="00A5A9"/>
                </a:solidFill>
                <a:cs typeface="+mn-ea"/>
                <a:sym typeface="+mn-lt"/>
              </a:rPr>
              <a:t>)</a:t>
            </a:r>
            <a:endParaRPr lang="en-US" altLang="zh-CN" sz="2000" b="1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768645" y="2357437"/>
            <a:ext cx="10674055" cy="1168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sz="3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2000" b="1">
                <a:latin typeface="+mn-lt"/>
                <a:ea typeface="+mn-ea"/>
              </a:rPr>
              <a:t>      </a:t>
            </a:r>
            <a:r>
              <a:rPr lang="zh-CN" altLang="en-US" sz="2000" b="1">
                <a:latin typeface="+mn-lt"/>
                <a:ea typeface="+mn-ea"/>
              </a:rPr>
              <a:t>冠醚，是分子中含有多个</a:t>
            </a:r>
            <a:r>
              <a:rPr lang="en-US" altLang="zh-CN" sz="2000" b="1">
                <a:solidFill>
                  <a:srgbClr val="00A5A9"/>
                </a:solidFill>
                <a:latin typeface="+mn-lt"/>
                <a:ea typeface="+mn-ea"/>
              </a:rPr>
              <a:t>-</a:t>
            </a:r>
            <a:r>
              <a:rPr lang="zh-CN" altLang="en-US" sz="2000" b="1">
                <a:solidFill>
                  <a:srgbClr val="00A5A9"/>
                </a:solidFill>
                <a:latin typeface="+mn-lt"/>
                <a:ea typeface="+mn-ea"/>
              </a:rPr>
              <a:t>氧</a:t>
            </a:r>
            <a:r>
              <a:rPr lang="en-US" altLang="zh-CN" sz="2000" b="1">
                <a:solidFill>
                  <a:srgbClr val="00A5A9"/>
                </a:solidFill>
                <a:latin typeface="+mn-lt"/>
                <a:ea typeface="+mn-ea"/>
              </a:rPr>
              <a:t>-</a:t>
            </a:r>
            <a:r>
              <a:rPr lang="zh-CN" altLang="en-US" sz="2000" b="1">
                <a:solidFill>
                  <a:srgbClr val="00A5A9"/>
                </a:solidFill>
                <a:latin typeface="+mn-lt"/>
                <a:ea typeface="+mn-ea"/>
              </a:rPr>
              <a:t>亚甲基</a:t>
            </a:r>
            <a:r>
              <a:rPr lang="en-US" altLang="zh-CN" sz="2000" b="1">
                <a:solidFill>
                  <a:srgbClr val="00A5A9"/>
                </a:solidFill>
                <a:latin typeface="+mn-lt"/>
                <a:ea typeface="+mn-ea"/>
              </a:rPr>
              <a:t>-</a:t>
            </a:r>
            <a:r>
              <a:rPr lang="zh-CN" altLang="en-US" sz="2000" b="1">
                <a:latin typeface="+mn-lt"/>
                <a:ea typeface="+mn-ea"/>
              </a:rPr>
              <a:t>结构单元的大环多醚。冠醚的空穴结构对离子有选择作用，不同冠醚的</a:t>
            </a:r>
            <a:r>
              <a:rPr lang="zh-CN" altLang="en-US" sz="2000" b="1">
                <a:solidFill>
                  <a:srgbClr val="FF0000"/>
                </a:solidFill>
                <a:latin typeface="+mn-lt"/>
                <a:ea typeface="+mn-ea"/>
              </a:rPr>
              <a:t>空腔尺寸</a:t>
            </a:r>
            <a:r>
              <a:rPr lang="zh-CN" altLang="en-US" sz="2000" b="1">
                <a:latin typeface="+mn-lt"/>
                <a:ea typeface="+mn-ea"/>
              </a:rPr>
              <a:t>不同，与不同的阳离子相匹配</a:t>
            </a:r>
            <a:r>
              <a:rPr lang="en-US" altLang="zh-CN" sz="2000" b="1">
                <a:solidFill>
                  <a:srgbClr val="FF0000"/>
                </a:solidFill>
                <a:latin typeface="+mn-lt"/>
                <a:ea typeface="+mn-ea"/>
              </a:rPr>
              <a:t>(</a:t>
            </a:r>
            <a:r>
              <a:rPr lang="zh-CN" altLang="en-US" sz="2000" b="1">
                <a:solidFill>
                  <a:srgbClr val="FF0000"/>
                </a:solidFill>
                <a:latin typeface="+mn-lt"/>
                <a:ea typeface="+mn-ea"/>
              </a:rPr>
              <a:t>配位作用</a:t>
            </a:r>
            <a:r>
              <a:rPr lang="en-US" altLang="zh-CN" sz="2000" b="1">
                <a:solidFill>
                  <a:srgbClr val="FF0000"/>
                </a:solidFill>
                <a:latin typeface="+mn-lt"/>
                <a:ea typeface="+mn-ea"/>
              </a:rPr>
              <a:t>)</a:t>
            </a:r>
            <a:r>
              <a:rPr lang="zh-CN" altLang="en-US" sz="2000" b="1">
                <a:latin typeface="+mn-lt"/>
                <a:ea typeface="+mn-ea"/>
              </a:rPr>
              <a:t>，从而实现</a:t>
            </a:r>
            <a:r>
              <a:rPr lang="zh-CN" altLang="en-US" sz="2000" b="1">
                <a:solidFill>
                  <a:srgbClr val="FF0000"/>
                </a:solidFill>
                <a:latin typeface="+mn-lt"/>
                <a:ea typeface="+mn-ea"/>
              </a:rPr>
              <a:t>选择性结合</a:t>
            </a:r>
            <a:r>
              <a:rPr lang="en-US" altLang="zh-CN" sz="2000" b="1">
                <a:solidFill>
                  <a:srgbClr val="FF0000"/>
                </a:solidFill>
                <a:latin typeface="+mn-lt"/>
                <a:ea typeface="+mn-ea"/>
              </a:rPr>
              <a:t>(</a:t>
            </a:r>
            <a:r>
              <a:rPr lang="zh-CN" altLang="en-US" sz="2000" b="1">
                <a:solidFill>
                  <a:srgbClr val="FF0000"/>
                </a:solidFill>
                <a:latin typeface="+mn-lt"/>
                <a:ea typeface="+mn-ea"/>
              </a:rPr>
              <a:t>识别不同大小的碱金属离子</a:t>
            </a:r>
            <a:r>
              <a:rPr lang="en-US" altLang="zh-CN" sz="2000" b="1">
                <a:solidFill>
                  <a:srgbClr val="FF0000"/>
                </a:solidFill>
                <a:latin typeface="+mn-lt"/>
                <a:ea typeface="+mn-ea"/>
              </a:rPr>
              <a:t>)</a:t>
            </a:r>
            <a:r>
              <a:rPr lang="zh-CN" altLang="en-US" sz="2000" b="1">
                <a:latin typeface="+mn-lt"/>
                <a:ea typeface="+mn-ea"/>
              </a:rPr>
              <a:t>，在有机反应中可作催化剂。</a:t>
            </a:r>
            <a:endParaRPr lang="zh-CN" altLang="en-US" sz="2000" b="1">
              <a:latin typeface="+mn-lt"/>
              <a:ea typeface="+mn-ea"/>
            </a:endParaRPr>
          </a:p>
        </p:txBody>
      </p:sp>
      <p:graphicFrame>
        <p:nvGraphicFramePr>
          <p:cNvPr id="14" name="表格 6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872464" y="3814031"/>
          <a:ext cx="7701286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252"/>
                <a:gridCol w="2719391"/>
                <a:gridCol w="3520643"/>
              </a:tblGrid>
              <a:tr h="37084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冠醚</a:t>
                      </a:r>
                      <a:endParaRPr lang="zh-CN" altLang="en-US" sz="20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vert="horz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冠醚空腔直径</a:t>
                      </a: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/pm</a:t>
                      </a:r>
                      <a:endParaRPr lang="zh-CN" altLang="en-US" sz="20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vert="horz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合适的粒子（直径</a:t>
                      </a: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/pm</a:t>
                      </a: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endParaRPr lang="zh-CN" altLang="en-US" sz="20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vert="horz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12-</a:t>
                      </a: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冠</a:t>
                      </a: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-4</a:t>
                      </a:r>
                      <a:endParaRPr lang="zh-CN" altLang="en-US" sz="20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vert="horz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120</a:t>
                      </a: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～</a:t>
                      </a: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150</a:t>
                      </a:r>
                      <a:endParaRPr lang="zh-CN" altLang="en-US" sz="20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Li</a:t>
                      </a:r>
                      <a:r>
                        <a:rPr lang="en-US" altLang="zh-CN" sz="2000" b="1" baseline="30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+</a:t>
                      </a: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152</a:t>
                      </a: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endParaRPr lang="zh-CN" altLang="en-US" sz="20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vert="horz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15-</a:t>
                      </a: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冠</a:t>
                      </a: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-5</a:t>
                      </a:r>
                      <a:endParaRPr lang="zh-CN" altLang="en-US" sz="20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vert="horz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170</a:t>
                      </a: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～</a:t>
                      </a: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220</a:t>
                      </a:r>
                      <a:endParaRPr lang="zh-CN" altLang="en-US" sz="20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Na</a:t>
                      </a:r>
                      <a:r>
                        <a:rPr lang="en-US" altLang="zh-CN" sz="2000" b="1" baseline="30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+</a:t>
                      </a: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204</a:t>
                      </a: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endParaRPr lang="zh-CN" altLang="en-US" sz="20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vert="horz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18-</a:t>
                      </a: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冠</a:t>
                      </a: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-6</a:t>
                      </a:r>
                      <a:endParaRPr lang="zh-CN" altLang="en-US" sz="20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vert="horz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260</a:t>
                      </a: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～</a:t>
                      </a: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320</a:t>
                      </a:r>
                      <a:endParaRPr lang="zh-CN" altLang="en-US" sz="20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K</a:t>
                      </a:r>
                      <a:r>
                        <a:rPr lang="en-US" altLang="zh-CN" sz="2000" b="1" baseline="30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+</a:t>
                      </a: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276</a:t>
                      </a: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endParaRPr lang="zh-CN" altLang="en-US" sz="20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err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Rb</a:t>
                      </a:r>
                      <a:r>
                        <a:rPr lang="en-US" altLang="zh-CN" sz="2000" b="1" baseline="30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+</a:t>
                      </a: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304</a:t>
                      </a: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endParaRPr lang="zh-CN" altLang="en-US" sz="20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vert="horz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21-</a:t>
                      </a: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冠</a:t>
                      </a: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-7</a:t>
                      </a:r>
                      <a:endParaRPr lang="zh-CN" altLang="en-US" sz="20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vert="horz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340</a:t>
                      </a: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～</a:t>
                      </a: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430</a:t>
                      </a:r>
                      <a:endParaRPr lang="zh-CN" altLang="en-US" sz="20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vert="horz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baseline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Cs</a:t>
                      </a:r>
                      <a:r>
                        <a:rPr lang="en-US" altLang="zh-CN" sz="2000" b="1" baseline="30000">
                          <a:latin typeface="+mn-lt"/>
                          <a:ea typeface="+mn-ea"/>
                          <a:cs typeface="+mn-ea"/>
                          <a:sym typeface="+mn-lt"/>
                        </a:rPr>
                        <a:t>+</a:t>
                      </a: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（</a:t>
                      </a:r>
                      <a:r>
                        <a:rPr lang="en-US" altLang="zh-CN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334</a:t>
                      </a:r>
                      <a:r>
                        <a:rPr lang="zh-CN" altLang="en-US" sz="2000" b="1">
                          <a:latin typeface="+mn-lt"/>
                          <a:ea typeface="+mn-ea"/>
                          <a:cs typeface="+mn-ea"/>
                          <a:sym typeface="+mn-lt"/>
                        </a:rPr>
                        <a:t>）</a:t>
                      </a:r>
                      <a:endParaRPr lang="zh-CN" altLang="en-US" sz="2000" b="1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vert="horz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图片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21786" y="3703322"/>
            <a:ext cx="2520914" cy="25591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55980" y="187325"/>
            <a:ext cx="5864415" cy="3987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课时：超分子</a:t>
            </a:r>
            <a:endParaRPr lang="zh-CN" altLang="en-US" sz="2000" b="1" kern="100" dirty="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591403" y="1235430"/>
            <a:ext cx="6340197" cy="497765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20000"/>
              </a:lnSpc>
              <a:tabLst>
                <a:tab pos="1889760" algn="l"/>
              </a:tabLst>
            </a:pPr>
            <a:r>
              <a:rPr lang="zh-CN" altLang="en-US" sz="2400" b="1" kern="100">
                <a:cs typeface="+mn-ea"/>
                <a:sym typeface="+mn-lt"/>
              </a:rPr>
              <a:t>请同学们回顾所学内容，讨论并回答下列问题</a:t>
            </a:r>
            <a:endParaRPr lang="zh-CN" altLang="en-US" sz="2400" b="1" kern="10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6575" y="947412"/>
            <a:ext cx="965200" cy="965200"/>
          </a:xfrm>
          <a:prstGeom prst="rect">
            <a:avLst/>
          </a:prstGeom>
        </p:spPr>
      </p:pic>
      <p:sp>
        <p:nvSpPr>
          <p:cNvPr id="5" name="rewind_318201"/>
          <p:cNvSpPr/>
          <p:nvPr>
            <p:custDataLst>
              <p:tags r:id="rId5"/>
            </p:custDataLst>
          </p:nvPr>
        </p:nvSpPr>
        <p:spPr>
          <a:xfrm flipH="1">
            <a:off x="2455882" y="2144098"/>
            <a:ext cx="471017" cy="274316"/>
          </a:xfrm>
          <a:custGeom>
            <a:avLst/>
            <a:gdLst>
              <a:gd name="connsiteX0" fmla="*/ 464501 w 607642"/>
              <a:gd name="connsiteY0" fmla="*/ 50479 h 353886"/>
              <a:gd name="connsiteX1" fmla="*/ 339372 w 607642"/>
              <a:gd name="connsiteY1" fmla="*/ 176943 h 353886"/>
              <a:gd name="connsiteX2" fmla="*/ 464501 w 607642"/>
              <a:gd name="connsiteY2" fmla="*/ 303318 h 353886"/>
              <a:gd name="connsiteX3" fmla="*/ 521191 w 607642"/>
              <a:gd name="connsiteY3" fmla="*/ 303318 h 353886"/>
              <a:gd name="connsiteX4" fmla="*/ 412438 w 607642"/>
              <a:gd name="connsiteY4" fmla="*/ 194806 h 353886"/>
              <a:gd name="connsiteX5" fmla="*/ 412438 w 607642"/>
              <a:gd name="connsiteY5" fmla="*/ 158991 h 353886"/>
              <a:gd name="connsiteX6" fmla="*/ 521191 w 607642"/>
              <a:gd name="connsiteY6" fmla="*/ 50479 h 353886"/>
              <a:gd name="connsiteX7" fmla="*/ 185979 w 607642"/>
              <a:gd name="connsiteY7" fmla="*/ 50479 h 353886"/>
              <a:gd name="connsiteX8" fmla="*/ 60850 w 607642"/>
              <a:gd name="connsiteY8" fmla="*/ 176943 h 353886"/>
              <a:gd name="connsiteX9" fmla="*/ 185979 w 607642"/>
              <a:gd name="connsiteY9" fmla="*/ 303318 h 353886"/>
              <a:gd name="connsiteX10" fmla="*/ 242669 w 607642"/>
              <a:gd name="connsiteY10" fmla="*/ 303318 h 353886"/>
              <a:gd name="connsiteX11" fmla="*/ 134005 w 607642"/>
              <a:gd name="connsiteY11" fmla="*/ 194806 h 353886"/>
              <a:gd name="connsiteX12" fmla="*/ 134005 w 607642"/>
              <a:gd name="connsiteY12" fmla="*/ 158991 h 353886"/>
              <a:gd name="connsiteX13" fmla="*/ 242669 w 607642"/>
              <a:gd name="connsiteY13" fmla="*/ 50479 h 353886"/>
              <a:gd name="connsiteX14" fmla="*/ 453910 w 607642"/>
              <a:gd name="connsiteY14" fmla="*/ 0 h 353886"/>
              <a:gd name="connsiteX15" fmla="*/ 582243 w 607642"/>
              <a:gd name="connsiteY15" fmla="*/ 0 h 353886"/>
              <a:gd name="connsiteX16" fmla="*/ 600131 w 607642"/>
              <a:gd name="connsiteY16" fmla="*/ 43103 h 353886"/>
              <a:gd name="connsiteX17" fmla="*/ 466192 w 607642"/>
              <a:gd name="connsiteY17" fmla="*/ 176943 h 353886"/>
              <a:gd name="connsiteX18" fmla="*/ 600131 w 607642"/>
              <a:gd name="connsiteY18" fmla="*/ 310694 h 353886"/>
              <a:gd name="connsiteX19" fmla="*/ 582243 w 607642"/>
              <a:gd name="connsiteY19" fmla="*/ 353886 h 353886"/>
              <a:gd name="connsiteX20" fmla="*/ 453910 w 607642"/>
              <a:gd name="connsiteY20" fmla="*/ 353886 h 353886"/>
              <a:gd name="connsiteX21" fmla="*/ 435933 w 607642"/>
              <a:gd name="connsiteY21" fmla="*/ 346332 h 353886"/>
              <a:gd name="connsiteX22" fmla="*/ 285797 w 607642"/>
              <a:gd name="connsiteY22" fmla="*/ 194717 h 353886"/>
              <a:gd name="connsiteX23" fmla="*/ 285797 w 607642"/>
              <a:gd name="connsiteY23" fmla="*/ 159169 h 353886"/>
              <a:gd name="connsiteX24" fmla="*/ 435933 w 607642"/>
              <a:gd name="connsiteY24" fmla="*/ 7465 h 353886"/>
              <a:gd name="connsiteX25" fmla="*/ 453910 w 607642"/>
              <a:gd name="connsiteY25" fmla="*/ 0 h 353886"/>
              <a:gd name="connsiteX26" fmla="*/ 175388 w 607642"/>
              <a:gd name="connsiteY26" fmla="*/ 0 h 353886"/>
              <a:gd name="connsiteX27" fmla="*/ 303721 w 607642"/>
              <a:gd name="connsiteY27" fmla="*/ 0 h 353886"/>
              <a:gd name="connsiteX28" fmla="*/ 321609 w 607642"/>
              <a:gd name="connsiteY28" fmla="*/ 43103 h 353886"/>
              <a:gd name="connsiteX29" fmla="*/ 187670 w 607642"/>
              <a:gd name="connsiteY29" fmla="*/ 176943 h 353886"/>
              <a:gd name="connsiteX30" fmla="*/ 321609 w 607642"/>
              <a:gd name="connsiteY30" fmla="*/ 310694 h 353886"/>
              <a:gd name="connsiteX31" fmla="*/ 303721 w 607642"/>
              <a:gd name="connsiteY31" fmla="*/ 353886 h 353886"/>
              <a:gd name="connsiteX32" fmla="*/ 175388 w 607642"/>
              <a:gd name="connsiteY32" fmla="*/ 353886 h 353886"/>
              <a:gd name="connsiteX33" fmla="*/ 157411 w 607642"/>
              <a:gd name="connsiteY33" fmla="*/ 346332 h 353886"/>
              <a:gd name="connsiteX34" fmla="*/ 7275 w 607642"/>
              <a:gd name="connsiteY34" fmla="*/ 194717 h 353886"/>
              <a:gd name="connsiteX35" fmla="*/ 7275 w 607642"/>
              <a:gd name="connsiteY35" fmla="*/ 159169 h 353886"/>
              <a:gd name="connsiteX36" fmla="*/ 157411 w 607642"/>
              <a:gd name="connsiteY36" fmla="*/ 7465 h 353886"/>
              <a:gd name="connsiteX37" fmla="*/ 175388 w 607642"/>
              <a:gd name="connsiteY37" fmla="*/ 0 h 35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642" h="353886">
                <a:moveTo>
                  <a:pt x="464501" y="50479"/>
                </a:moveTo>
                <a:lnTo>
                  <a:pt x="339372" y="176943"/>
                </a:lnTo>
                <a:lnTo>
                  <a:pt x="464501" y="303318"/>
                </a:lnTo>
                <a:lnTo>
                  <a:pt x="521191" y="303318"/>
                </a:lnTo>
                <a:lnTo>
                  <a:pt x="412438" y="194806"/>
                </a:lnTo>
                <a:cubicBezTo>
                  <a:pt x="402559" y="184941"/>
                  <a:pt x="402559" y="168945"/>
                  <a:pt x="412438" y="158991"/>
                </a:cubicBezTo>
                <a:lnTo>
                  <a:pt x="521191" y="50479"/>
                </a:lnTo>
                <a:close/>
                <a:moveTo>
                  <a:pt x="185979" y="50479"/>
                </a:moveTo>
                <a:lnTo>
                  <a:pt x="60850" y="176943"/>
                </a:lnTo>
                <a:lnTo>
                  <a:pt x="185979" y="303318"/>
                </a:lnTo>
                <a:lnTo>
                  <a:pt x="242669" y="303318"/>
                </a:lnTo>
                <a:lnTo>
                  <a:pt x="134005" y="194806"/>
                </a:lnTo>
                <a:cubicBezTo>
                  <a:pt x="124037" y="184941"/>
                  <a:pt x="124037" y="168945"/>
                  <a:pt x="134005" y="158991"/>
                </a:cubicBezTo>
                <a:lnTo>
                  <a:pt x="242669" y="50479"/>
                </a:lnTo>
                <a:close/>
                <a:moveTo>
                  <a:pt x="453910" y="0"/>
                </a:moveTo>
                <a:lnTo>
                  <a:pt x="582243" y="0"/>
                </a:lnTo>
                <a:cubicBezTo>
                  <a:pt x="604848" y="0"/>
                  <a:pt x="616150" y="27195"/>
                  <a:pt x="600131" y="43103"/>
                </a:cubicBezTo>
                <a:lnTo>
                  <a:pt x="466192" y="176943"/>
                </a:lnTo>
                <a:lnTo>
                  <a:pt x="600131" y="310694"/>
                </a:lnTo>
                <a:cubicBezTo>
                  <a:pt x="616150" y="326602"/>
                  <a:pt x="604848" y="353886"/>
                  <a:pt x="582243" y="353886"/>
                </a:cubicBezTo>
                <a:lnTo>
                  <a:pt x="453910" y="353886"/>
                </a:lnTo>
                <a:cubicBezTo>
                  <a:pt x="447147" y="353886"/>
                  <a:pt x="440739" y="351131"/>
                  <a:pt x="435933" y="346332"/>
                </a:cubicBezTo>
                <a:lnTo>
                  <a:pt x="285797" y="194717"/>
                </a:lnTo>
                <a:cubicBezTo>
                  <a:pt x="276096" y="184853"/>
                  <a:pt x="276096" y="168945"/>
                  <a:pt x="285797" y="159169"/>
                </a:cubicBezTo>
                <a:lnTo>
                  <a:pt x="435933" y="7465"/>
                </a:lnTo>
                <a:cubicBezTo>
                  <a:pt x="440739" y="2666"/>
                  <a:pt x="447147" y="0"/>
                  <a:pt x="453910" y="0"/>
                </a:cubicBezTo>
                <a:close/>
                <a:moveTo>
                  <a:pt x="175388" y="0"/>
                </a:moveTo>
                <a:lnTo>
                  <a:pt x="303721" y="0"/>
                </a:lnTo>
                <a:cubicBezTo>
                  <a:pt x="326326" y="0"/>
                  <a:pt x="337628" y="27195"/>
                  <a:pt x="321609" y="43103"/>
                </a:cubicBezTo>
                <a:lnTo>
                  <a:pt x="187670" y="176943"/>
                </a:lnTo>
                <a:lnTo>
                  <a:pt x="321609" y="310694"/>
                </a:lnTo>
                <a:cubicBezTo>
                  <a:pt x="337628" y="326602"/>
                  <a:pt x="326326" y="353886"/>
                  <a:pt x="303721" y="353886"/>
                </a:cubicBezTo>
                <a:lnTo>
                  <a:pt x="175388" y="353886"/>
                </a:lnTo>
                <a:cubicBezTo>
                  <a:pt x="168624" y="353886"/>
                  <a:pt x="162217" y="351131"/>
                  <a:pt x="157411" y="346332"/>
                </a:cubicBezTo>
                <a:lnTo>
                  <a:pt x="7275" y="194717"/>
                </a:lnTo>
                <a:cubicBezTo>
                  <a:pt x="-2426" y="184853"/>
                  <a:pt x="-2426" y="168945"/>
                  <a:pt x="7275" y="159169"/>
                </a:cubicBezTo>
                <a:lnTo>
                  <a:pt x="157411" y="7465"/>
                </a:lnTo>
                <a:cubicBezTo>
                  <a:pt x="162217" y="2666"/>
                  <a:pt x="168624" y="0"/>
                  <a:pt x="175388" y="0"/>
                </a:cubicBezTo>
                <a:close/>
              </a:path>
            </a:pathLst>
          </a:custGeom>
          <a:solidFill>
            <a:srgbClr val="00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400">
              <a:solidFill>
                <a:srgbClr val="00A5A9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501775" y="205042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just"/>
            <a:r>
              <a:rPr lang="zh-CN" altLang="en-US" sz="2400" b="1">
                <a:solidFill>
                  <a:srgbClr val="00A5A9"/>
                </a:solidFill>
              </a:rPr>
              <a:t>问题</a:t>
            </a:r>
            <a:r>
              <a:rPr lang="en-US" altLang="zh-CN" sz="2400" b="1">
                <a:solidFill>
                  <a:srgbClr val="00A5A9"/>
                </a:solidFill>
              </a:rPr>
              <a:t>1</a:t>
            </a:r>
            <a:endParaRPr lang="zh-CN" altLang="en-US" sz="2400" b="1">
              <a:solidFill>
                <a:srgbClr val="00A5A9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2926899" y="2014324"/>
            <a:ext cx="4210273" cy="49776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</a:rPr>
              <a:t>冠醚靠什么原子吸引阳离子？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>
            <p:custDataLst>
              <p:tags r:id="rId8"/>
            </p:custDataLst>
          </p:nvPr>
        </p:nvSpPr>
        <p:spPr>
          <a:xfrm>
            <a:off x="4326333" y="4796285"/>
            <a:ext cx="505281" cy="454084"/>
          </a:xfrm>
          <a:prstGeom prst="ellipse">
            <a:avLst/>
          </a:prstGeom>
          <a:solidFill>
            <a:srgbClr val="00A5A9">
              <a:alpha val="44000"/>
            </a:srgbClr>
          </a:solidFill>
          <a:ln w="19050">
            <a:solidFill>
              <a:srgbClr val="00A5A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5619014" y="3837392"/>
            <a:ext cx="5761038" cy="58086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</a:bodyPr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b="1">
                <a:solidFill>
                  <a:schemeClr val="tx1"/>
                </a:solidFill>
                <a:cs typeface="Times New Roman" panose="02020603050405020304" pitchFamily="18" charset="0"/>
              </a:rPr>
              <a:t>C </a:t>
            </a:r>
            <a:r>
              <a:rPr lang="zh-CN" altLang="en-US" sz="2400" b="1">
                <a:solidFill>
                  <a:schemeClr val="tx1"/>
                </a:solidFill>
                <a:cs typeface="Times New Roman" panose="02020603050405020304" pitchFamily="18" charset="0"/>
              </a:rPr>
              <a:t>原子是环的骨架，稳定了整个冠醚；</a:t>
            </a:r>
            <a:endParaRPr lang="zh-CN" altLang="en-US" sz="2400" b="1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5619014" y="4442462"/>
            <a:ext cx="3568700" cy="58086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b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O </a:t>
            </a:r>
            <a:r>
              <a:rPr lang="zh-CN" altLang="en-US" sz="2400" b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原子吸引阳离子。</a:t>
            </a:r>
            <a:endParaRPr lang="zh-CN" altLang="en-US" sz="2400" b="1">
              <a:solidFill>
                <a:srgbClr val="FF0000"/>
              </a:solidFill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椭圆 15"/>
          <p:cNvSpPr/>
          <p:nvPr>
            <p:custDataLst>
              <p:tags r:id="rId11"/>
            </p:custDataLst>
          </p:nvPr>
        </p:nvSpPr>
        <p:spPr>
          <a:xfrm>
            <a:off x="3410473" y="3562798"/>
            <a:ext cx="505281" cy="454084"/>
          </a:xfrm>
          <a:prstGeom prst="ellipse">
            <a:avLst/>
          </a:prstGeom>
          <a:solidFill>
            <a:srgbClr val="00A5A9">
              <a:alpha val="44000"/>
            </a:srgbClr>
          </a:solidFill>
          <a:ln w="19050">
            <a:solidFill>
              <a:srgbClr val="00A5A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7" name="椭圆 16"/>
          <p:cNvSpPr/>
          <p:nvPr>
            <p:custDataLst>
              <p:tags r:id="rId12"/>
            </p:custDataLst>
          </p:nvPr>
        </p:nvSpPr>
        <p:spPr>
          <a:xfrm>
            <a:off x="2400698" y="3052258"/>
            <a:ext cx="505281" cy="454084"/>
          </a:xfrm>
          <a:prstGeom prst="ellipse">
            <a:avLst/>
          </a:prstGeom>
          <a:solidFill>
            <a:srgbClr val="00A5A9">
              <a:alpha val="44000"/>
            </a:srgbClr>
          </a:solidFill>
          <a:ln w="19050">
            <a:solidFill>
              <a:srgbClr val="00A5A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8" name="椭圆 17"/>
          <p:cNvSpPr/>
          <p:nvPr>
            <p:custDataLst>
              <p:tags r:id="rId13"/>
            </p:custDataLst>
          </p:nvPr>
        </p:nvSpPr>
        <p:spPr>
          <a:xfrm>
            <a:off x="1798718" y="4433641"/>
            <a:ext cx="505281" cy="454084"/>
          </a:xfrm>
          <a:prstGeom prst="ellipse">
            <a:avLst/>
          </a:prstGeom>
          <a:solidFill>
            <a:srgbClr val="00A5A9">
              <a:alpha val="44000"/>
            </a:srgbClr>
          </a:solidFill>
          <a:ln w="19050">
            <a:solidFill>
              <a:srgbClr val="00A5A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9" name="椭圆 18"/>
          <p:cNvSpPr/>
          <p:nvPr>
            <p:custDataLst>
              <p:tags r:id="rId14"/>
            </p:custDataLst>
          </p:nvPr>
        </p:nvSpPr>
        <p:spPr>
          <a:xfrm>
            <a:off x="1798717" y="5530895"/>
            <a:ext cx="505281" cy="454084"/>
          </a:xfrm>
          <a:prstGeom prst="ellipse">
            <a:avLst/>
          </a:prstGeom>
          <a:solidFill>
            <a:srgbClr val="00A5A9">
              <a:alpha val="44000"/>
            </a:srgbClr>
          </a:solidFill>
          <a:ln w="19050">
            <a:solidFill>
              <a:srgbClr val="00A5A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0" name="椭圆 19"/>
          <p:cNvSpPr/>
          <p:nvPr>
            <p:custDataLst>
              <p:tags r:id="rId15"/>
            </p:custDataLst>
          </p:nvPr>
        </p:nvSpPr>
        <p:spPr>
          <a:xfrm>
            <a:off x="3358178" y="5431835"/>
            <a:ext cx="505281" cy="454084"/>
          </a:xfrm>
          <a:prstGeom prst="ellipse">
            <a:avLst/>
          </a:prstGeom>
          <a:solidFill>
            <a:srgbClr val="00A5A9">
              <a:alpha val="44000"/>
            </a:srgbClr>
          </a:solidFill>
          <a:ln w="19050">
            <a:solidFill>
              <a:srgbClr val="00A5A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591403" y="2922992"/>
            <a:ext cx="3362348" cy="3280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bldLvl="0" animBg="1"/>
      <p:bldP spid="14" grpId="0"/>
      <p:bldP spid="15" grpId="0"/>
      <p:bldP spid="16" grpId="0" bldLvl="0" animBg="1"/>
      <p:bldP spid="16" grpId="1" bldLvl="0" animBg="1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  <p:bldP spid="19" grpId="1" bldLvl="0" animBg="1"/>
      <p:bldP spid="20" grpId="0" bldLvl="0" animBg="1"/>
      <p:bldP spid="20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825299" y="2491820"/>
            <a:ext cx="7958815" cy="93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24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冠醚与碱金属离子之间的配位键属于离子键、共价键、氢键还是分子间作用力？</a:t>
            </a:r>
            <a:endParaRPr lang="zh-CN" altLang="zh-CN" sz="240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825299" y="3446591"/>
            <a:ext cx="1688644" cy="49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共价键</a:t>
            </a:r>
            <a:endParaRPr lang="zh-CN" altLang="zh-CN" sz="2400" b="1" kern="1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2825299" y="4125412"/>
            <a:ext cx="7958815" cy="93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24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冠醚与碱金属离子形成配合物得到的晶体里还有什么粒子，这类晶体是离子晶体、共价晶体还是分子晶体？</a:t>
            </a:r>
            <a:endParaRPr lang="zh-CN" altLang="zh-CN" sz="240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2825300" y="5368132"/>
            <a:ext cx="2994930" cy="49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阴离子，离子晶体</a:t>
            </a:r>
            <a:endParaRPr lang="zh-CN" altLang="zh-CN" sz="2400" b="1" kern="1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1591403" y="1235430"/>
            <a:ext cx="6340197" cy="497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tabLst>
                <a:tab pos="1889760" algn="l"/>
              </a:tabLst>
            </a:pPr>
            <a:r>
              <a:rPr lang="zh-CN" altLang="en-US" sz="2400" b="1" kern="100">
                <a:cs typeface="+mn-ea"/>
                <a:sym typeface="+mn-lt"/>
              </a:rPr>
              <a:t>请同学们回顾所学内容，讨论并回答下列问题</a:t>
            </a:r>
            <a:endParaRPr lang="zh-CN" altLang="en-US" sz="2400" b="1" kern="10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" y="947412"/>
            <a:ext cx="965200" cy="965200"/>
          </a:xfrm>
          <a:prstGeom prst="rect">
            <a:avLst/>
          </a:prstGeom>
        </p:spPr>
      </p:pic>
      <p:sp>
        <p:nvSpPr>
          <p:cNvPr id="8" name="rewind_318201"/>
          <p:cNvSpPr/>
          <p:nvPr>
            <p:custDataLst>
              <p:tags r:id="rId8"/>
            </p:custDataLst>
          </p:nvPr>
        </p:nvSpPr>
        <p:spPr>
          <a:xfrm flipH="1">
            <a:off x="2354282" y="2617810"/>
            <a:ext cx="471017" cy="274316"/>
          </a:xfrm>
          <a:custGeom>
            <a:avLst/>
            <a:gdLst>
              <a:gd name="connsiteX0" fmla="*/ 464501 w 607642"/>
              <a:gd name="connsiteY0" fmla="*/ 50479 h 353886"/>
              <a:gd name="connsiteX1" fmla="*/ 339372 w 607642"/>
              <a:gd name="connsiteY1" fmla="*/ 176943 h 353886"/>
              <a:gd name="connsiteX2" fmla="*/ 464501 w 607642"/>
              <a:gd name="connsiteY2" fmla="*/ 303318 h 353886"/>
              <a:gd name="connsiteX3" fmla="*/ 521191 w 607642"/>
              <a:gd name="connsiteY3" fmla="*/ 303318 h 353886"/>
              <a:gd name="connsiteX4" fmla="*/ 412438 w 607642"/>
              <a:gd name="connsiteY4" fmla="*/ 194806 h 353886"/>
              <a:gd name="connsiteX5" fmla="*/ 412438 w 607642"/>
              <a:gd name="connsiteY5" fmla="*/ 158991 h 353886"/>
              <a:gd name="connsiteX6" fmla="*/ 521191 w 607642"/>
              <a:gd name="connsiteY6" fmla="*/ 50479 h 353886"/>
              <a:gd name="connsiteX7" fmla="*/ 185979 w 607642"/>
              <a:gd name="connsiteY7" fmla="*/ 50479 h 353886"/>
              <a:gd name="connsiteX8" fmla="*/ 60850 w 607642"/>
              <a:gd name="connsiteY8" fmla="*/ 176943 h 353886"/>
              <a:gd name="connsiteX9" fmla="*/ 185979 w 607642"/>
              <a:gd name="connsiteY9" fmla="*/ 303318 h 353886"/>
              <a:gd name="connsiteX10" fmla="*/ 242669 w 607642"/>
              <a:gd name="connsiteY10" fmla="*/ 303318 h 353886"/>
              <a:gd name="connsiteX11" fmla="*/ 134005 w 607642"/>
              <a:gd name="connsiteY11" fmla="*/ 194806 h 353886"/>
              <a:gd name="connsiteX12" fmla="*/ 134005 w 607642"/>
              <a:gd name="connsiteY12" fmla="*/ 158991 h 353886"/>
              <a:gd name="connsiteX13" fmla="*/ 242669 w 607642"/>
              <a:gd name="connsiteY13" fmla="*/ 50479 h 353886"/>
              <a:gd name="connsiteX14" fmla="*/ 453910 w 607642"/>
              <a:gd name="connsiteY14" fmla="*/ 0 h 353886"/>
              <a:gd name="connsiteX15" fmla="*/ 582243 w 607642"/>
              <a:gd name="connsiteY15" fmla="*/ 0 h 353886"/>
              <a:gd name="connsiteX16" fmla="*/ 600131 w 607642"/>
              <a:gd name="connsiteY16" fmla="*/ 43103 h 353886"/>
              <a:gd name="connsiteX17" fmla="*/ 466192 w 607642"/>
              <a:gd name="connsiteY17" fmla="*/ 176943 h 353886"/>
              <a:gd name="connsiteX18" fmla="*/ 600131 w 607642"/>
              <a:gd name="connsiteY18" fmla="*/ 310694 h 353886"/>
              <a:gd name="connsiteX19" fmla="*/ 582243 w 607642"/>
              <a:gd name="connsiteY19" fmla="*/ 353886 h 353886"/>
              <a:gd name="connsiteX20" fmla="*/ 453910 w 607642"/>
              <a:gd name="connsiteY20" fmla="*/ 353886 h 353886"/>
              <a:gd name="connsiteX21" fmla="*/ 435933 w 607642"/>
              <a:gd name="connsiteY21" fmla="*/ 346332 h 353886"/>
              <a:gd name="connsiteX22" fmla="*/ 285797 w 607642"/>
              <a:gd name="connsiteY22" fmla="*/ 194717 h 353886"/>
              <a:gd name="connsiteX23" fmla="*/ 285797 w 607642"/>
              <a:gd name="connsiteY23" fmla="*/ 159169 h 353886"/>
              <a:gd name="connsiteX24" fmla="*/ 435933 w 607642"/>
              <a:gd name="connsiteY24" fmla="*/ 7465 h 353886"/>
              <a:gd name="connsiteX25" fmla="*/ 453910 w 607642"/>
              <a:gd name="connsiteY25" fmla="*/ 0 h 353886"/>
              <a:gd name="connsiteX26" fmla="*/ 175388 w 607642"/>
              <a:gd name="connsiteY26" fmla="*/ 0 h 353886"/>
              <a:gd name="connsiteX27" fmla="*/ 303721 w 607642"/>
              <a:gd name="connsiteY27" fmla="*/ 0 h 353886"/>
              <a:gd name="connsiteX28" fmla="*/ 321609 w 607642"/>
              <a:gd name="connsiteY28" fmla="*/ 43103 h 353886"/>
              <a:gd name="connsiteX29" fmla="*/ 187670 w 607642"/>
              <a:gd name="connsiteY29" fmla="*/ 176943 h 353886"/>
              <a:gd name="connsiteX30" fmla="*/ 321609 w 607642"/>
              <a:gd name="connsiteY30" fmla="*/ 310694 h 353886"/>
              <a:gd name="connsiteX31" fmla="*/ 303721 w 607642"/>
              <a:gd name="connsiteY31" fmla="*/ 353886 h 353886"/>
              <a:gd name="connsiteX32" fmla="*/ 175388 w 607642"/>
              <a:gd name="connsiteY32" fmla="*/ 353886 h 353886"/>
              <a:gd name="connsiteX33" fmla="*/ 157411 w 607642"/>
              <a:gd name="connsiteY33" fmla="*/ 346332 h 353886"/>
              <a:gd name="connsiteX34" fmla="*/ 7275 w 607642"/>
              <a:gd name="connsiteY34" fmla="*/ 194717 h 353886"/>
              <a:gd name="connsiteX35" fmla="*/ 7275 w 607642"/>
              <a:gd name="connsiteY35" fmla="*/ 159169 h 353886"/>
              <a:gd name="connsiteX36" fmla="*/ 157411 w 607642"/>
              <a:gd name="connsiteY36" fmla="*/ 7465 h 353886"/>
              <a:gd name="connsiteX37" fmla="*/ 175388 w 607642"/>
              <a:gd name="connsiteY37" fmla="*/ 0 h 35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642" h="353886">
                <a:moveTo>
                  <a:pt x="464501" y="50479"/>
                </a:moveTo>
                <a:lnTo>
                  <a:pt x="339372" y="176943"/>
                </a:lnTo>
                <a:lnTo>
                  <a:pt x="464501" y="303318"/>
                </a:lnTo>
                <a:lnTo>
                  <a:pt x="521191" y="303318"/>
                </a:lnTo>
                <a:lnTo>
                  <a:pt x="412438" y="194806"/>
                </a:lnTo>
                <a:cubicBezTo>
                  <a:pt x="402559" y="184941"/>
                  <a:pt x="402559" y="168945"/>
                  <a:pt x="412438" y="158991"/>
                </a:cubicBezTo>
                <a:lnTo>
                  <a:pt x="521191" y="50479"/>
                </a:lnTo>
                <a:close/>
                <a:moveTo>
                  <a:pt x="185979" y="50479"/>
                </a:moveTo>
                <a:lnTo>
                  <a:pt x="60850" y="176943"/>
                </a:lnTo>
                <a:lnTo>
                  <a:pt x="185979" y="303318"/>
                </a:lnTo>
                <a:lnTo>
                  <a:pt x="242669" y="303318"/>
                </a:lnTo>
                <a:lnTo>
                  <a:pt x="134005" y="194806"/>
                </a:lnTo>
                <a:cubicBezTo>
                  <a:pt x="124037" y="184941"/>
                  <a:pt x="124037" y="168945"/>
                  <a:pt x="134005" y="158991"/>
                </a:cubicBezTo>
                <a:lnTo>
                  <a:pt x="242669" y="50479"/>
                </a:lnTo>
                <a:close/>
                <a:moveTo>
                  <a:pt x="453910" y="0"/>
                </a:moveTo>
                <a:lnTo>
                  <a:pt x="582243" y="0"/>
                </a:lnTo>
                <a:cubicBezTo>
                  <a:pt x="604848" y="0"/>
                  <a:pt x="616150" y="27195"/>
                  <a:pt x="600131" y="43103"/>
                </a:cubicBezTo>
                <a:lnTo>
                  <a:pt x="466192" y="176943"/>
                </a:lnTo>
                <a:lnTo>
                  <a:pt x="600131" y="310694"/>
                </a:lnTo>
                <a:cubicBezTo>
                  <a:pt x="616150" y="326602"/>
                  <a:pt x="604848" y="353886"/>
                  <a:pt x="582243" y="353886"/>
                </a:cubicBezTo>
                <a:lnTo>
                  <a:pt x="453910" y="353886"/>
                </a:lnTo>
                <a:cubicBezTo>
                  <a:pt x="447147" y="353886"/>
                  <a:pt x="440739" y="351131"/>
                  <a:pt x="435933" y="346332"/>
                </a:cubicBezTo>
                <a:lnTo>
                  <a:pt x="285797" y="194717"/>
                </a:lnTo>
                <a:cubicBezTo>
                  <a:pt x="276096" y="184853"/>
                  <a:pt x="276096" y="168945"/>
                  <a:pt x="285797" y="159169"/>
                </a:cubicBezTo>
                <a:lnTo>
                  <a:pt x="435933" y="7465"/>
                </a:lnTo>
                <a:cubicBezTo>
                  <a:pt x="440739" y="2666"/>
                  <a:pt x="447147" y="0"/>
                  <a:pt x="453910" y="0"/>
                </a:cubicBezTo>
                <a:close/>
                <a:moveTo>
                  <a:pt x="175388" y="0"/>
                </a:moveTo>
                <a:lnTo>
                  <a:pt x="303721" y="0"/>
                </a:lnTo>
                <a:cubicBezTo>
                  <a:pt x="326326" y="0"/>
                  <a:pt x="337628" y="27195"/>
                  <a:pt x="321609" y="43103"/>
                </a:cubicBezTo>
                <a:lnTo>
                  <a:pt x="187670" y="176943"/>
                </a:lnTo>
                <a:lnTo>
                  <a:pt x="321609" y="310694"/>
                </a:lnTo>
                <a:cubicBezTo>
                  <a:pt x="337628" y="326602"/>
                  <a:pt x="326326" y="353886"/>
                  <a:pt x="303721" y="353886"/>
                </a:cubicBezTo>
                <a:lnTo>
                  <a:pt x="175388" y="353886"/>
                </a:lnTo>
                <a:cubicBezTo>
                  <a:pt x="168624" y="353886"/>
                  <a:pt x="162217" y="351131"/>
                  <a:pt x="157411" y="346332"/>
                </a:cubicBezTo>
                <a:lnTo>
                  <a:pt x="7275" y="194717"/>
                </a:lnTo>
                <a:cubicBezTo>
                  <a:pt x="-2426" y="184853"/>
                  <a:pt x="-2426" y="168945"/>
                  <a:pt x="7275" y="159169"/>
                </a:cubicBezTo>
                <a:lnTo>
                  <a:pt x="157411" y="7465"/>
                </a:lnTo>
                <a:cubicBezTo>
                  <a:pt x="162217" y="2666"/>
                  <a:pt x="168624" y="0"/>
                  <a:pt x="175388" y="0"/>
                </a:cubicBezTo>
                <a:close/>
              </a:path>
            </a:pathLst>
          </a:custGeom>
          <a:solidFill>
            <a:srgbClr val="00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A5A9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1400175" y="252413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sz="2400" b="1">
                <a:solidFill>
                  <a:srgbClr val="00A5A9"/>
                </a:solidFill>
              </a:rPr>
              <a:t>问题</a:t>
            </a:r>
            <a:r>
              <a:rPr lang="en-US" altLang="zh-CN" sz="2400" b="1">
                <a:solidFill>
                  <a:srgbClr val="00A5A9"/>
                </a:solidFill>
              </a:rPr>
              <a:t>2</a:t>
            </a:r>
            <a:endParaRPr lang="zh-CN" altLang="en-US" sz="2400" b="1">
              <a:solidFill>
                <a:srgbClr val="00A5A9"/>
              </a:solidFill>
            </a:endParaRPr>
          </a:p>
        </p:txBody>
      </p:sp>
      <p:sp>
        <p:nvSpPr>
          <p:cNvPr id="10" name="rewind_318201"/>
          <p:cNvSpPr/>
          <p:nvPr>
            <p:custDataLst>
              <p:tags r:id="rId10"/>
            </p:custDataLst>
          </p:nvPr>
        </p:nvSpPr>
        <p:spPr>
          <a:xfrm flipH="1">
            <a:off x="2354282" y="4319686"/>
            <a:ext cx="471017" cy="274316"/>
          </a:xfrm>
          <a:custGeom>
            <a:avLst/>
            <a:gdLst>
              <a:gd name="connsiteX0" fmla="*/ 464501 w 607642"/>
              <a:gd name="connsiteY0" fmla="*/ 50479 h 353886"/>
              <a:gd name="connsiteX1" fmla="*/ 339372 w 607642"/>
              <a:gd name="connsiteY1" fmla="*/ 176943 h 353886"/>
              <a:gd name="connsiteX2" fmla="*/ 464501 w 607642"/>
              <a:gd name="connsiteY2" fmla="*/ 303318 h 353886"/>
              <a:gd name="connsiteX3" fmla="*/ 521191 w 607642"/>
              <a:gd name="connsiteY3" fmla="*/ 303318 h 353886"/>
              <a:gd name="connsiteX4" fmla="*/ 412438 w 607642"/>
              <a:gd name="connsiteY4" fmla="*/ 194806 h 353886"/>
              <a:gd name="connsiteX5" fmla="*/ 412438 w 607642"/>
              <a:gd name="connsiteY5" fmla="*/ 158991 h 353886"/>
              <a:gd name="connsiteX6" fmla="*/ 521191 w 607642"/>
              <a:gd name="connsiteY6" fmla="*/ 50479 h 353886"/>
              <a:gd name="connsiteX7" fmla="*/ 185979 w 607642"/>
              <a:gd name="connsiteY7" fmla="*/ 50479 h 353886"/>
              <a:gd name="connsiteX8" fmla="*/ 60850 w 607642"/>
              <a:gd name="connsiteY8" fmla="*/ 176943 h 353886"/>
              <a:gd name="connsiteX9" fmla="*/ 185979 w 607642"/>
              <a:gd name="connsiteY9" fmla="*/ 303318 h 353886"/>
              <a:gd name="connsiteX10" fmla="*/ 242669 w 607642"/>
              <a:gd name="connsiteY10" fmla="*/ 303318 h 353886"/>
              <a:gd name="connsiteX11" fmla="*/ 134005 w 607642"/>
              <a:gd name="connsiteY11" fmla="*/ 194806 h 353886"/>
              <a:gd name="connsiteX12" fmla="*/ 134005 w 607642"/>
              <a:gd name="connsiteY12" fmla="*/ 158991 h 353886"/>
              <a:gd name="connsiteX13" fmla="*/ 242669 w 607642"/>
              <a:gd name="connsiteY13" fmla="*/ 50479 h 353886"/>
              <a:gd name="connsiteX14" fmla="*/ 453910 w 607642"/>
              <a:gd name="connsiteY14" fmla="*/ 0 h 353886"/>
              <a:gd name="connsiteX15" fmla="*/ 582243 w 607642"/>
              <a:gd name="connsiteY15" fmla="*/ 0 h 353886"/>
              <a:gd name="connsiteX16" fmla="*/ 600131 w 607642"/>
              <a:gd name="connsiteY16" fmla="*/ 43103 h 353886"/>
              <a:gd name="connsiteX17" fmla="*/ 466192 w 607642"/>
              <a:gd name="connsiteY17" fmla="*/ 176943 h 353886"/>
              <a:gd name="connsiteX18" fmla="*/ 600131 w 607642"/>
              <a:gd name="connsiteY18" fmla="*/ 310694 h 353886"/>
              <a:gd name="connsiteX19" fmla="*/ 582243 w 607642"/>
              <a:gd name="connsiteY19" fmla="*/ 353886 h 353886"/>
              <a:gd name="connsiteX20" fmla="*/ 453910 w 607642"/>
              <a:gd name="connsiteY20" fmla="*/ 353886 h 353886"/>
              <a:gd name="connsiteX21" fmla="*/ 435933 w 607642"/>
              <a:gd name="connsiteY21" fmla="*/ 346332 h 353886"/>
              <a:gd name="connsiteX22" fmla="*/ 285797 w 607642"/>
              <a:gd name="connsiteY22" fmla="*/ 194717 h 353886"/>
              <a:gd name="connsiteX23" fmla="*/ 285797 w 607642"/>
              <a:gd name="connsiteY23" fmla="*/ 159169 h 353886"/>
              <a:gd name="connsiteX24" fmla="*/ 435933 w 607642"/>
              <a:gd name="connsiteY24" fmla="*/ 7465 h 353886"/>
              <a:gd name="connsiteX25" fmla="*/ 453910 w 607642"/>
              <a:gd name="connsiteY25" fmla="*/ 0 h 353886"/>
              <a:gd name="connsiteX26" fmla="*/ 175388 w 607642"/>
              <a:gd name="connsiteY26" fmla="*/ 0 h 353886"/>
              <a:gd name="connsiteX27" fmla="*/ 303721 w 607642"/>
              <a:gd name="connsiteY27" fmla="*/ 0 h 353886"/>
              <a:gd name="connsiteX28" fmla="*/ 321609 w 607642"/>
              <a:gd name="connsiteY28" fmla="*/ 43103 h 353886"/>
              <a:gd name="connsiteX29" fmla="*/ 187670 w 607642"/>
              <a:gd name="connsiteY29" fmla="*/ 176943 h 353886"/>
              <a:gd name="connsiteX30" fmla="*/ 321609 w 607642"/>
              <a:gd name="connsiteY30" fmla="*/ 310694 h 353886"/>
              <a:gd name="connsiteX31" fmla="*/ 303721 w 607642"/>
              <a:gd name="connsiteY31" fmla="*/ 353886 h 353886"/>
              <a:gd name="connsiteX32" fmla="*/ 175388 w 607642"/>
              <a:gd name="connsiteY32" fmla="*/ 353886 h 353886"/>
              <a:gd name="connsiteX33" fmla="*/ 157411 w 607642"/>
              <a:gd name="connsiteY33" fmla="*/ 346332 h 353886"/>
              <a:gd name="connsiteX34" fmla="*/ 7275 w 607642"/>
              <a:gd name="connsiteY34" fmla="*/ 194717 h 353886"/>
              <a:gd name="connsiteX35" fmla="*/ 7275 w 607642"/>
              <a:gd name="connsiteY35" fmla="*/ 159169 h 353886"/>
              <a:gd name="connsiteX36" fmla="*/ 157411 w 607642"/>
              <a:gd name="connsiteY36" fmla="*/ 7465 h 353886"/>
              <a:gd name="connsiteX37" fmla="*/ 175388 w 607642"/>
              <a:gd name="connsiteY37" fmla="*/ 0 h 35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7642" h="353886">
                <a:moveTo>
                  <a:pt x="464501" y="50479"/>
                </a:moveTo>
                <a:lnTo>
                  <a:pt x="339372" y="176943"/>
                </a:lnTo>
                <a:lnTo>
                  <a:pt x="464501" y="303318"/>
                </a:lnTo>
                <a:lnTo>
                  <a:pt x="521191" y="303318"/>
                </a:lnTo>
                <a:lnTo>
                  <a:pt x="412438" y="194806"/>
                </a:lnTo>
                <a:cubicBezTo>
                  <a:pt x="402559" y="184941"/>
                  <a:pt x="402559" y="168945"/>
                  <a:pt x="412438" y="158991"/>
                </a:cubicBezTo>
                <a:lnTo>
                  <a:pt x="521191" y="50479"/>
                </a:lnTo>
                <a:close/>
                <a:moveTo>
                  <a:pt x="185979" y="50479"/>
                </a:moveTo>
                <a:lnTo>
                  <a:pt x="60850" y="176943"/>
                </a:lnTo>
                <a:lnTo>
                  <a:pt x="185979" y="303318"/>
                </a:lnTo>
                <a:lnTo>
                  <a:pt x="242669" y="303318"/>
                </a:lnTo>
                <a:lnTo>
                  <a:pt x="134005" y="194806"/>
                </a:lnTo>
                <a:cubicBezTo>
                  <a:pt x="124037" y="184941"/>
                  <a:pt x="124037" y="168945"/>
                  <a:pt x="134005" y="158991"/>
                </a:cubicBezTo>
                <a:lnTo>
                  <a:pt x="242669" y="50479"/>
                </a:lnTo>
                <a:close/>
                <a:moveTo>
                  <a:pt x="453910" y="0"/>
                </a:moveTo>
                <a:lnTo>
                  <a:pt x="582243" y="0"/>
                </a:lnTo>
                <a:cubicBezTo>
                  <a:pt x="604848" y="0"/>
                  <a:pt x="616150" y="27195"/>
                  <a:pt x="600131" y="43103"/>
                </a:cubicBezTo>
                <a:lnTo>
                  <a:pt x="466192" y="176943"/>
                </a:lnTo>
                <a:lnTo>
                  <a:pt x="600131" y="310694"/>
                </a:lnTo>
                <a:cubicBezTo>
                  <a:pt x="616150" y="326602"/>
                  <a:pt x="604848" y="353886"/>
                  <a:pt x="582243" y="353886"/>
                </a:cubicBezTo>
                <a:lnTo>
                  <a:pt x="453910" y="353886"/>
                </a:lnTo>
                <a:cubicBezTo>
                  <a:pt x="447147" y="353886"/>
                  <a:pt x="440739" y="351131"/>
                  <a:pt x="435933" y="346332"/>
                </a:cubicBezTo>
                <a:lnTo>
                  <a:pt x="285797" y="194717"/>
                </a:lnTo>
                <a:cubicBezTo>
                  <a:pt x="276096" y="184853"/>
                  <a:pt x="276096" y="168945"/>
                  <a:pt x="285797" y="159169"/>
                </a:cubicBezTo>
                <a:lnTo>
                  <a:pt x="435933" y="7465"/>
                </a:lnTo>
                <a:cubicBezTo>
                  <a:pt x="440739" y="2666"/>
                  <a:pt x="447147" y="0"/>
                  <a:pt x="453910" y="0"/>
                </a:cubicBezTo>
                <a:close/>
                <a:moveTo>
                  <a:pt x="175388" y="0"/>
                </a:moveTo>
                <a:lnTo>
                  <a:pt x="303721" y="0"/>
                </a:lnTo>
                <a:cubicBezTo>
                  <a:pt x="326326" y="0"/>
                  <a:pt x="337628" y="27195"/>
                  <a:pt x="321609" y="43103"/>
                </a:cubicBezTo>
                <a:lnTo>
                  <a:pt x="187670" y="176943"/>
                </a:lnTo>
                <a:lnTo>
                  <a:pt x="321609" y="310694"/>
                </a:lnTo>
                <a:cubicBezTo>
                  <a:pt x="337628" y="326602"/>
                  <a:pt x="326326" y="353886"/>
                  <a:pt x="303721" y="353886"/>
                </a:cubicBezTo>
                <a:lnTo>
                  <a:pt x="175388" y="353886"/>
                </a:lnTo>
                <a:cubicBezTo>
                  <a:pt x="168624" y="353886"/>
                  <a:pt x="162217" y="351131"/>
                  <a:pt x="157411" y="346332"/>
                </a:cubicBezTo>
                <a:lnTo>
                  <a:pt x="7275" y="194717"/>
                </a:lnTo>
                <a:cubicBezTo>
                  <a:pt x="-2426" y="184853"/>
                  <a:pt x="-2426" y="168945"/>
                  <a:pt x="7275" y="159169"/>
                </a:cubicBezTo>
                <a:lnTo>
                  <a:pt x="157411" y="7465"/>
                </a:lnTo>
                <a:cubicBezTo>
                  <a:pt x="162217" y="2666"/>
                  <a:pt x="168624" y="0"/>
                  <a:pt x="175388" y="0"/>
                </a:cubicBezTo>
                <a:close/>
              </a:path>
            </a:pathLst>
          </a:custGeom>
          <a:solidFill>
            <a:srgbClr val="00A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A5A9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1400175" y="4226012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sz="2400" b="1">
                <a:solidFill>
                  <a:srgbClr val="00A5A9"/>
                </a:solidFill>
              </a:rPr>
              <a:t>问题</a:t>
            </a:r>
            <a:r>
              <a:rPr lang="en-US" altLang="zh-CN" sz="2400" b="1">
                <a:solidFill>
                  <a:srgbClr val="00A5A9"/>
                </a:solidFill>
              </a:rPr>
              <a:t>3</a:t>
            </a:r>
            <a:endParaRPr lang="zh-CN" altLang="en-US" sz="2400" b="1">
              <a:solidFill>
                <a:srgbClr val="00A5A9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5980" y="187325"/>
            <a:ext cx="5864415" cy="3987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课时：超分子</a:t>
            </a:r>
            <a:endParaRPr lang="zh-CN" altLang="en-US" sz="2000" b="1" kern="100" dirty="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55980" y="187325"/>
            <a:ext cx="5864415" cy="3987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课时：超分子</a:t>
            </a:r>
            <a:endParaRPr lang="zh-CN" altLang="en-US" sz="2000" b="1" kern="100" dirty="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575" y="1108370"/>
            <a:ext cx="10861675" cy="18637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2400" b="1" kern="0">
                <a:solidFill>
                  <a:srgbClr val="000000"/>
                </a:solidFill>
                <a:effectLst/>
                <a:cs typeface="+mn-ea"/>
                <a:sym typeface="+mn-lt"/>
              </a:rPr>
              <a:t>1.</a:t>
            </a:r>
            <a:r>
              <a:rPr lang="zh-CN" altLang="en-US" sz="2400" b="1" kern="0">
                <a:solidFill>
                  <a:srgbClr val="000000"/>
                </a:solidFill>
                <a:cs typeface="+mn-ea"/>
                <a:sym typeface="+mn-lt"/>
              </a:rPr>
              <a:t>指出下列各配合物中的配离子、中心离子、配位体、配位数和配位原子。</a:t>
            </a:r>
            <a:endParaRPr lang="en-US" altLang="zh-CN" sz="2400" b="1" kern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400" b="1" kern="0">
                <a:solidFill>
                  <a:srgbClr val="000000"/>
                </a:solidFill>
                <a:effectLst/>
                <a:cs typeface="+mn-ea"/>
                <a:sym typeface="+mn-lt"/>
              </a:rPr>
              <a:t>(1)K</a:t>
            </a:r>
            <a:r>
              <a:rPr lang="en-US" altLang="zh-CN" sz="2400" b="1" kern="0" baseline="-25000">
                <a:solidFill>
                  <a:srgbClr val="000000"/>
                </a:solidFill>
                <a:effectLst/>
                <a:cs typeface="+mn-ea"/>
                <a:sym typeface="+mn-lt"/>
              </a:rPr>
              <a:t>3</a:t>
            </a:r>
            <a:r>
              <a:rPr lang="en-US" altLang="zh-CN" sz="2400" b="1" kern="0">
                <a:solidFill>
                  <a:srgbClr val="000000"/>
                </a:solidFill>
                <a:effectLst/>
                <a:cs typeface="+mn-ea"/>
                <a:sym typeface="+mn-lt"/>
              </a:rPr>
              <a:t>[Fe(CN)</a:t>
            </a:r>
            <a:r>
              <a:rPr lang="en-US" altLang="zh-CN" sz="2400" b="1" kern="0" baseline="-25000">
                <a:solidFill>
                  <a:srgbClr val="000000"/>
                </a:solidFill>
                <a:cs typeface="+mn-ea"/>
                <a:sym typeface="+mn-lt"/>
              </a:rPr>
              <a:t>6</a:t>
            </a:r>
            <a:r>
              <a:rPr lang="en-US" altLang="zh-CN" sz="2400" b="1" kern="0">
                <a:solidFill>
                  <a:srgbClr val="000000"/>
                </a:solidFill>
                <a:cs typeface="+mn-ea"/>
                <a:sym typeface="+mn-lt"/>
              </a:rPr>
              <a:t>]</a:t>
            </a:r>
            <a:endParaRPr lang="en-US" altLang="zh-CN" sz="2400" b="1" kern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400" b="1" kern="0">
                <a:solidFill>
                  <a:srgbClr val="000000"/>
                </a:solidFill>
                <a:cs typeface="+mn-ea"/>
                <a:sym typeface="+mn-lt"/>
              </a:rPr>
              <a:t>(2)(NH</a:t>
            </a:r>
            <a:r>
              <a:rPr lang="en-US" altLang="zh-CN" sz="2400" b="1" kern="0" baseline="-25000">
                <a:solidFill>
                  <a:srgbClr val="000000"/>
                </a:solidFill>
                <a:cs typeface="+mn-ea"/>
                <a:sym typeface="+mn-lt"/>
              </a:rPr>
              <a:t>4</a:t>
            </a:r>
            <a:r>
              <a:rPr lang="en-US" altLang="zh-CN" sz="2400" b="1" kern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en-US" altLang="zh-CN" sz="2400" b="1" kern="0" baseline="-2500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en-US" altLang="zh-CN" sz="2400" b="1" kern="0">
                <a:solidFill>
                  <a:srgbClr val="000000"/>
                </a:solidFill>
                <a:cs typeface="+mn-ea"/>
                <a:sym typeface="+mn-lt"/>
              </a:rPr>
              <a:t>[PtCl</a:t>
            </a:r>
            <a:r>
              <a:rPr lang="en-US" altLang="zh-CN" sz="2400" b="1" kern="0" baseline="-25000">
                <a:solidFill>
                  <a:srgbClr val="000000"/>
                </a:solidFill>
                <a:cs typeface="+mn-ea"/>
                <a:sym typeface="+mn-lt"/>
              </a:rPr>
              <a:t>6</a:t>
            </a:r>
            <a:r>
              <a:rPr lang="en-US" altLang="zh-CN" sz="2400" b="1" kern="0">
                <a:solidFill>
                  <a:srgbClr val="000000"/>
                </a:solidFill>
                <a:cs typeface="+mn-ea"/>
                <a:sym typeface="+mn-lt"/>
              </a:rPr>
              <a:t>]</a:t>
            </a:r>
            <a:endParaRPr lang="en-US" altLang="zh-CN" sz="2400" b="1" kern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400" b="1" kern="0">
                <a:solidFill>
                  <a:srgbClr val="000000"/>
                </a:solidFill>
                <a:effectLst/>
                <a:cs typeface="+mn-ea"/>
                <a:sym typeface="+mn-lt"/>
              </a:rPr>
              <a:t>(3)[Cd(NH</a:t>
            </a:r>
            <a:r>
              <a:rPr lang="en-US" altLang="zh-CN" sz="2400" b="1" kern="0" baseline="-25000">
                <a:solidFill>
                  <a:srgbClr val="000000"/>
                </a:solidFill>
                <a:effectLst/>
                <a:cs typeface="+mn-ea"/>
                <a:sym typeface="+mn-lt"/>
              </a:rPr>
              <a:t>3</a:t>
            </a:r>
            <a:r>
              <a:rPr lang="en-US" altLang="zh-CN" sz="2400" b="1" kern="0">
                <a:solidFill>
                  <a:srgbClr val="000000"/>
                </a:solidFill>
                <a:effectLst/>
                <a:cs typeface="+mn-ea"/>
                <a:sym typeface="+mn-lt"/>
              </a:rPr>
              <a:t>)</a:t>
            </a:r>
            <a:r>
              <a:rPr lang="en-US" altLang="zh-CN" sz="2400" b="1" kern="0" baseline="-25000">
                <a:solidFill>
                  <a:srgbClr val="000000"/>
                </a:solidFill>
                <a:effectLst/>
                <a:cs typeface="+mn-ea"/>
                <a:sym typeface="+mn-lt"/>
              </a:rPr>
              <a:t>4</a:t>
            </a:r>
            <a:r>
              <a:rPr lang="en-US" altLang="zh-CN" sz="2400" b="1" kern="0">
                <a:solidFill>
                  <a:srgbClr val="000000"/>
                </a:solidFill>
                <a:effectLst/>
                <a:cs typeface="+mn-ea"/>
                <a:sym typeface="+mn-lt"/>
              </a:rPr>
              <a:t>](OH)</a:t>
            </a:r>
            <a:r>
              <a:rPr lang="en-US" altLang="zh-CN" sz="2400" b="1" kern="0" baseline="-25000">
                <a:solidFill>
                  <a:srgbClr val="000000"/>
                </a:solidFill>
                <a:cs typeface="+mn-ea"/>
                <a:sym typeface="+mn-lt"/>
              </a:rPr>
              <a:t>2</a:t>
            </a:r>
            <a:endParaRPr lang="en-US" altLang="zh-CN" sz="2400" b="1" kern="0" baseline="-25000">
              <a:solidFill>
                <a:srgbClr val="000000"/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36575" y="3429000"/>
            <a:ext cx="7673009" cy="227055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400" b="1" kern="0">
                <a:solidFill>
                  <a:srgbClr val="FF0000"/>
                </a:solidFill>
                <a:effectLst/>
                <a:cs typeface="+mn-ea"/>
                <a:sym typeface="+mn-lt"/>
              </a:rPr>
              <a:t>(1) K</a:t>
            </a:r>
            <a:r>
              <a:rPr lang="en-US" altLang="zh-CN" sz="2400" b="1" kern="0" baseline="-25000">
                <a:solidFill>
                  <a:srgbClr val="FF0000"/>
                </a:solidFill>
                <a:effectLst/>
                <a:cs typeface="+mn-ea"/>
                <a:sym typeface="+mn-lt"/>
              </a:rPr>
              <a:t>3</a:t>
            </a:r>
            <a:r>
              <a:rPr lang="en-US" altLang="zh-CN" sz="2400" b="1" kern="0">
                <a:solidFill>
                  <a:srgbClr val="FF0000"/>
                </a:solidFill>
                <a:effectLst/>
                <a:cs typeface="+mn-ea"/>
                <a:sym typeface="+mn-lt"/>
              </a:rPr>
              <a:t>[Fe(CN)</a:t>
            </a:r>
            <a:r>
              <a:rPr lang="en-US" altLang="zh-CN" sz="2400" b="1" kern="0" baseline="-25000">
                <a:solidFill>
                  <a:srgbClr val="FF0000"/>
                </a:solidFill>
                <a:cs typeface="+mn-ea"/>
                <a:sym typeface="+mn-lt"/>
              </a:rPr>
              <a:t>6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] </a:t>
            </a:r>
            <a:r>
              <a:rPr lang="en-US" altLang="zh-CN" sz="2400" b="1" kern="0" spc="-150">
                <a:solidFill>
                  <a:srgbClr val="FF0000"/>
                </a:solidFill>
                <a:cs typeface="+mn-ea"/>
                <a:sym typeface="+mn-lt"/>
              </a:rPr>
              <a:t>===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 3K</a:t>
            </a:r>
            <a:r>
              <a:rPr lang="en-US" altLang="zh-CN" sz="2400" b="1" kern="0" baseline="30000">
                <a:solidFill>
                  <a:srgbClr val="FF0000"/>
                </a:solidFill>
                <a:cs typeface="+mn-ea"/>
                <a:sym typeface="+mn-lt"/>
              </a:rPr>
              <a:t>+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 + [Fe(CN)</a:t>
            </a:r>
            <a:r>
              <a:rPr lang="en-US" altLang="zh-CN" sz="2400" b="1" kern="0" baseline="-25000">
                <a:solidFill>
                  <a:srgbClr val="FF0000"/>
                </a:solidFill>
                <a:cs typeface="+mn-ea"/>
                <a:sym typeface="+mn-lt"/>
              </a:rPr>
              <a:t>6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]</a:t>
            </a:r>
            <a:r>
              <a:rPr lang="en-US" altLang="zh-CN" sz="2400" b="1" kern="0" baseline="30000">
                <a:solidFill>
                  <a:srgbClr val="FF0000"/>
                </a:solidFill>
                <a:cs typeface="+mn-ea"/>
                <a:sym typeface="+mn-lt"/>
              </a:rPr>
              <a:t>3-</a:t>
            </a:r>
            <a:endParaRPr lang="en-US" altLang="zh-CN" sz="2400" b="1" kern="0" baseline="3000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kern="0">
                <a:solidFill>
                  <a:srgbClr val="FF0000"/>
                </a:solidFill>
                <a:cs typeface="+mn-ea"/>
                <a:sym typeface="+mn-lt"/>
              </a:rPr>
              <a:t>   配离子：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[Fe(CN)</a:t>
            </a:r>
            <a:r>
              <a:rPr lang="en-US" altLang="zh-CN" sz="2400" b="1" kern="0" baseline="-25000">
                <a:solidFill>
                  <a:srgbClr val="FF0000"/>
                </a:solidFill>
                <a:cs typeface="+mn-ea"/>
                <a:sym typeface="+mn-lt"/>
              </a:rPr>
              <a:t>6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]</a:t>
            </a:r>
            <a:r>
              <a:rPr lang="en-US" altLang="zh-CN" sz="2400" b="1" kern="0" baseline="30000">
                <a:solidFill>
                  <a:srgbClr val="FF0000"/>
                </a:solidFill>
                <a:cs typeface="+mn-ea"/>
                <a:sym typeface="+mn-lt"/>
              </a:rPr>
              <a:t>3-</a:t>
            </a:r>
            <a:endParaRPr lang="en-US" altLang="zh-CN" sz="2400" b="1" kern="0" baseline="-2500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kern="0">
                <a:solidFill>
                  <a:srgbClr val="FF0000"/>
                </a:solidFill>
                <a:cs typeface="+mn-ea"/>
                <a:sym typeface="+mn-lt"/>
              </a:rPr>
              <a:t>   配位体：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CN</a:t>
            </a:r>
            <a:r>
              <a:rPr lang="en-US" altLang="zh-CN" sz="2400" b="1" kern="0" baseline="30000">
                <a:solidFill>
                  <a:srgbClr val="FF0000"/>
                </a:solidFill>
                <a:cs typeface="+mn-ea"/>
                <a:sym typeface="+mn-lt"/>
              </a:rPr>
              <a:t>-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   </a:t>
            </a:r>
            <a:r>
              <a:rPr lang="zh-CN" altLang="en-US" sz="2400" b="1" kern="0">
                <a:solidFill>
                  <a:srgbClr val="FF0000"/>
                </a:solidFill>
                <a:cs typeface="+mn-ea"/>
                <a:sym typeface="+mn-lt"/>
              </a:rPr>
              <a:t>配位原子：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C</a:t>
            </a:r>
            <a:endParaRPr lang="en-US" altLang="zh-CN" sz="2400" b="1" kern="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kern="0">
                <a:solidFill>
                  <a:srgbClr val="FF0000"/>
                </a:solidFill>
                <a:cs typeface="+mn-ea"/>
                <a:sym typeface="+mn-lt"/>
              </a:rPr>
              <a:t>   中心离子：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Fe</a:t>
            </a:r>
            <a:r>
              <a:rPr lang="en-US" altLang="zh-CN" sz="2400" b="1" kern="0" baseline="30000">
                <a:solidFill>
                  <a:srgbClr val="FF0000"/>
                </a:solidFill>
                <a:cs typeface="+mn-ea"/>
                <a:sym typeface="+mn-lt"/>
              </a:rPr>
              <a:t>3+</a:t>
            </a:r>
            <a:endParaRPr lang="en-US" altLang="zh-CN" sz="2400" b="1" kern="0" baseline="3000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kern="0">
                <a:solidFill>
                  <a:srgbClr val="FF0000"/>
                </a:solidFill>
                <a:cs typeface="+mn-ea"/>
                <a:sym typeface="+mn-lt"/>
              </a:rPr>
              <a:t>   配位数：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6</a:t>
            </a:r>
            <a:endParaRPr lang="en-US" altLang="zh-CN" sz="2400" b="1" kern="0" baseline="3000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55980" y="187325"/>
            <a:ext cx="5864415" cy="3987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课时：超分子</a:t>
            </a:r>
            <a:endParaRPr lang="zh-CN" altLang="en-US" sz="2000" b="1" kern="100" dirty="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575" y="3299010"/>
            <a:ext cx="7673009" cy="227055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(2)(NH</a:t>
            </a:r>
            <a:r>
              <a:rPr lang="en-US" altLang="zh-CN" sz="2400" b="1" kern="0" baseline="-25000">
                <a:solidFill>
                  <a:srgbClr val="FF0000"/>
                </a:solidFill>
                <a:cs typeface="+mn-ea"/>
                <a:sym typeface="+mn-lt"/>
              </a:rPr>
              <a:t>4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)</a:t>
            </a:r>
            <a:r>
              <a:rPr lang="en-US" altLang="zh-CN" sz="2400" b="1" kern="0" baseline="-25000">
                <a:solidFill>
                  <a:srgbClr val="FF0000"/>
                </a:solidFill>
                <a:cs typeface="+mn-ea"/>
                <a:sym typeface="+mn-lt"/>
              </a:rPr>
              <a:t>2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[PtCl</a:t>
            </a:r>
            <a:r>
              <a:rPr lang="en-US" altLang="zh-CN" sz="2400" b="1" kern="0" baseline="-25000">
                <a:solidFill>
                  <a:srgbClr val="FF0000"/>
                </a:solidFill>
                <a:cs typeface="+mn-ea"/>
                <a:sym typeface="+mn-lt"/>
              </a:rPr>
              <a:t>6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] </a:t>
            </a:r>
            <a:r>
              <a:rPr lang="en-US" altLang="zh-CN" sz="2400" b="1" kern="0" spc="-150">
                <a:solidFill>
                  <a:srgbClr val="FF0000"/>
                </a:solidFill>
                <a:cs typeface="+mn-ea"/>
                <a:sym typeface="+mn-lt"/>
              </a:rPr>
              <a:t>===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 2NH</a:t>
            </a:r>
            <a:r>
              <a:rPr lang="en-US" altLang="zh-CN" sz="2400" b="1" kern="0" baseline="-25000">
                <a:solidFill>
                  <a:srgbClr val="FF0000"/>
                </a:solidFill>
                <a:cs typeface="+mn-ea"/>
                <a:sym typeface="+mn-lt"/>
              </a:rPr>
              <a:t>4</a:t>
            </a:r>
            <a:r>
              <a:rPr lang="en-US" altLang="zh-CN" sz="2400" b="1" kern="0" baseline="30000">
                <a:solidFill>
                  <a:srgbClr val="FF0000"/>
                </a:solidFill>
                <a:cs typeface="+mn-ea"/>
                <a:sym typeface="+mn-lt"/>
              </a:rPr>
              <a:t>+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 + [PtCl</a:t>
            </a:r>
            <a:r>
              <a:rPr lang="en-US" altLang="zh-CN" sz="2400" b="1" kern="0" baseline="-25000">
                <a:solidFill>
                  <a:srgbClr val="FF0000"/>
                </a:solidFill>
                <a:cs typeface="+mn-ea"/>
                <a:sym typeface="+mn-lt"/>
              </a:rPr>
              <a:t>6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]</a:t>
            </a:r>
            <a:r>
              <a:rPr lang="en-US" altLang="zh-CN" sz="2400" b="1" kern="0" baseline="30000">
                <a:solidFill>
                  <a:srgbClr val="FF0000"/>
                </a:solidFill>
                <a:cs typeface="+mn-ea"/>
                <a:sym typeface="+mn-lt"/>
              </a:rPr>
              <a:t>2-</a:t>
            </a:r>
            <a:endParaRPr lang="en-US" altLang="zh-CN" sz="2400" b="1" kern="0" baseline="3000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kern="0">
                <a:solidFill>
                  <a:srgbClr val="FF0000"/>
                </a:solidFill>
                <a:cs typeface="+mn-ea"/>
                <a:sym typeface="+mn-lt"/>
              </a:rPr>
              <a:t>   配离子：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[PtCl</a:t>
            </a:r>
            <a:r>
              <a:rPr lang="en-US" altLang="zh-CN" sz="2400" b="1" kern="0" baseline="-25000">
                <a:solidFill>
                  <a:srgbClr val="FF0000"/>
                </a:solidFill>
                <a:cs typeface="+mn-ea"/>
                <a:sym typeface="+mn-lt"/>
              </a:rPr>
              <a:t>6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]</a:t>
            </a:r>
            <a:r>
              <a:rPr lang="en-US" altLang="zh-CN" sz="2400" b="1" kern="0" baseline="30000">
                <a:solidFill>
                  <a:srgbClr val="FF0000"/>
                </a:solidFill>
                <a:cs typeface="+mn-ea"/>
                <a:sym typeface="+mn-lt"/>
              </a:rPr>
              <a:t>2-</a:t>
            </a:r>
            <a:endParaRPr lang="en-US" altLang="zh-CN" sz="2400" b="1" kern="0" baseline="3000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kern="0">
                <a:solidFill>
                  <a:srgbClr val="FF0000"/>
                </a:solidFill>
                <a:cs typeface="+mn-ea"/>
                <a:sym typeface="+mn-lt"/>
              </a:rPr>
              <a:t>   配位体：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Cl</a:t>
            </a:r>
            <a:r>
              <a:rPr lang="en-US" altLang="zh-CN" sz="2400" b="1" kern="0" baseline="30000">
                <a:solidFill>
                  <a:srgbClr val="FF0000"/>
                </a:solidFill>
                <a:cs typeface="+mn-ea"/>
                <a:sym typeface="+mn-lt"/>
              </a:rPr>
              <a:t>-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   </a:t>
            </a:r>
            <a:r>
              <a:rPr lang="zh-CN" altLang="en-US" sz="2400" b="1" kern="0">
                <a:solidFill>
                  <a:srgbClr val="FF0000"/>
                </a:solidFill>
                <a:cs typeface="+mn-ea"/>
                <a:sym typeface="+mn-lt"/>
              </a:rPr>
              <a:t>配位原子：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Cl</a:t>
            </a:r>
            <a:endParaRPr lang="en-US" altLang="zh-CN" sz="2400" b="1" kern="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kern="0">
                <a:solidFill>
                  <a:srgbClr val="FF0000"/>
                </a:solidFill>
                <a:cs typeface="+mn-ea"/>
                <a:sym typeface="+mn-lt"/>
              </a:rPr>
              <a:t>   中心离子：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Pt</a:t>
            </a:r>
            <a:r>
              <a:rPr lang="en-US" altLang="zh-CN" sz="2400" b="1" kern="0" baseline="30000">
                <a:solidFill>
                  <a:srgbClr val="FF0000"/>
                </a:solidFill>
                <a:cs typeface="+mn-ea"/>
                <a:sym typeface="+mn-lt"/>
              </a:rPr>
              <a:t>4+</a:t>
            </a:r>
            <a:endParaRPr lang="en-US" altLang="zh-CN" sz="2400" b="1" kern="0" baseline="3000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kern="0">
                <a:solidFill>
                  <a:srgbClr val="FF0000"/>
                </a:solidFill>
                <a:cs typeface="+mn-ea"/>
                <a:sym typeface="+mn-lt"/>
              </a:rPr>
              <a:t>   配位数：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6</a:t>
            </a:r>
            <a:endParaRPr lang="en-US" altLang="zh-CN" sz="2400" b="1" kern="0" baseline="300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36575" y="1108370"/>
            <a:ext cx="10861675" cy="18637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2400" b="1" kern="0">
                <a:solidFill>
                  <a:srgbClr val="000000"/>
                </a:solidFill>
                <a:effectLst/>
                <a:cs typeface="+mn-ea"/>
                <a:sym typeface="+mn-lt"/>
              </a:rPr>
              <a:t>1.</a:t>
            </a:r>
            <a:r>
              <a:rPr lang="zh-CN" altLang="en-US" sz="2400" b="1" kern="0">
                <a:solidFill>
                  <a:srgbClr val="000000"/>
                </a:solidFill>
                <a:cs typeface="+mn-ea"/>
                <a:sym typeface="+mn-lt"/>
              </a:rPr>
              <a:t>指出下列各配合物中的配离子、中心离子、配位体、配位数和配位原子。</a:t>
            </a:r>
            <a:endParaRPr lang="en-US" altLang="zh-CN" sz="2400" b="1" kern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400" b="1" kern="0">
                <a:solidFill>
                  <a:srgbClr val="000000"/>
                </a:solidFill>
                <a:effectLst/>
                <a:cs typeface="+mn-ea"/>
                <a:sym typeface="+mn-lt"/>
              </a:rPr>
              <a:t>(1)K</a:t>
            </a:r>
            <a:r>
              <a:rPr lang="en-US" altLang="zh-CN" sz="2400" b="1" kern="0" baseline="-25000">
                <a:solidFill>
                  <a:srgbClr val="000000"/>
                </a:solidFill>
                <a:effectLst/>
                <a:cs typeface="+mn-ea"/>
                <a:sym typeface="+mn-lt"/>
              </a:rPr>
              <a:t>3</a:t>
            </a:r>
            <a:r>
              <a:rPr lang="en-US" altLang="zh-CN" sz="2400" b="1" kern="0">
                <a:solidFill>
                  <a:srgbClr val="000000"/>
                </a:solidFill>
                <a:effectLst/>
                <a:cs typeface="+mn-ea"/>
                <a:sym typeface="+mn-lt"/>
              </a:rPr>
              <a:t>[Fe(CN)</a:t>
            </a:r>
            <a:r>
              <a:rPr lang="en-US" altLang="zh-CN" sz="2400" b="1" kern="0" baseline="-25000">
                <a:solidFill>
                  <a:srgbClr val="000000"/>
                </a:solidFill>
                <a:cs typeface="+mn-ea"/>
                <a:sym typeface="+mn-lt"/>
              </a:rPr>
              <a:t>6</a:t>
            </a:r>
            <a:r>
              <a:rPr lang="en-US" altLang="zh-CN" sz="2400" b="1" kern="0">
                <a:solidFill>
                  <a:srgbClr val="000000"/>
                </a:solidFill>
                <a:cs typeface="+mn-ea"/>
                <a:sym typeface="+mn-lt"/>
              </a:rPr>
              <a:t>]</a:t>
            </a:r>
            <a:endParaRPr lang="en-US" altLang="zh-CN" sz="2400" b="1" kern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400" b="1" kern="0">
                <a:solidFill>
                  <a:srgbClr val="000000"/>
                </a:solidFill>
                <a:cs typeface="+mn-ea"/>
                <a:sym typeface="+mn-lt"/>
              </a:rPr>
              <a:t>(2)(NH</a:t>
            </a:r>
            <a:r>
              <a:rPr lang="en-US" altLang="zh-CN" sz="2400" b="1" kern="0" baseline="-25000">
                <a:solidFill>
                  <a:srgbClr val="000000"/>
                </a:solidFill>
                <a:cs typeface="+mn-ea"/>
                <a:sym typeface="+mn-lt"/>
              </a:rPr>
              <a:t>4</a:t>
            </a:r>
            <a:r>
              <a:rPr lang="en-US" altLang="zh-CN" sz="2400" b="1" kern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en-US" altLang="zh-CN" sz="2400" b="1" kern="0" baseline="-2500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en-US" altLang="zh-CN" sz="2400" b="1" kern="0">
                <a:solidFill>
                  <a:srgbClr val="000000"/>
                </a:solidFill>
                <a:cs typeface="+mn-ea"/>
                <a:sym typeface="+mn-lt"/>
              </a:rPr>
              <a:t>[PtCl</a:t>
            </a:r>
            <a:r>
              <a:rPr lang="en-US" altLang="zh-CN" sz="2400" b="1" kern="0" baseline="-25000">
                <a:solidFill>
                  <a:srgbClr val="000000"/>
                </a:solidFill>
                <a:cs typeface="+mn-ea"/>
                <a:sym typeface="+mn-lt"/>
              </a:rPr>
              <a:t>6</a:t>
            </a:r>
            <a:r>
              <a:rPr lang="en-US" altLang="zh-CN" sz="2400" b="1" kern="0">
                <a:solidFill>
                  <a:srgbClr val="000000"/>
                </a:solidFill>
                <a:cs typeface="+mn-ea"/>
                <a:sym typeface="+mn-lt"/>
              </a:rPr>
              <a:t>]</a:t>
            </a:r>
            <a:endParaRPr lang="en-US" altLang="zh-CN" sz="2400" b="1" kern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400" b="1" kern="0">
                <a:solidFill>
                  <a:srgbClr val="000000"/>
                </a:solidFill>
                <a:effectLst/>
                <a:cs typeface="+mn-ea"/>
                <a:sym typeface="+mn-lt"/>
              </a:rPr>
              <a:t>(3)[Cd(NH</a:t>
            </a:r>
            <a:r>
              <a:rPr lang="en-US" altLang="zh-CN" sz="2400" b="1" kern="0" baseline="-25000">
                <a:solidFill>
                  <a:srgbClr val="000000"/>
                </a:solidFill>
                <a:effectLst/>
                <a:cs typeface="+mn-ea"/>
                <a:sym typeface="+mn-lt"/>
              </a:rPr>
              <a:t>3</a:t>
            </a:r>
            <a:r>
              <a:rPr lang="en-US" altLang="zh-CN" sz="2400" b="1" kern="0">
                <a:solidFill>
                  <a:srgbClr val="000000"/>
                </a:solidFill>
                <a:effectLst/>
                <a:cs typeface="+mn-ea"/>
                <a:sym typeface="+mn-lt"/>
              </a:rPr>
              <a:t>)</a:t>
            </a:r>
            <a:r>
              <a:rPr lang="en-US" altLang="zh-CN" sz="2400" b="1" kern="0" baseline="-25000">
                <a:solidFill>
                  <a:srgbClr val="000000"/>
                </a:solidFill>
                <a:effectLst/>
                <a:cs typeface="+mn-ea"/>
                <a:sym typeface="+mn-lt"/>
              </a:rPr>
              <a:t>4</a:t>
            </a:r>
            <a:r>
              <a:rPr lang="en-US" altLang="zh-CN" sz="2400" b="1" kern="0">
                <a:solidFill>
                  <a:srgbClr val="000000"/>
                </a:solidFill>
                <a:effectLst/>
                <a:cs typeface="+mn-ea"/>
                <a:sym typeface="+mn-lt"/>
              </a:rPr>
              <a:t>](OH)</a:t>
            </a:r>
            <a:r>
              <a:rPr lang="en-US" altLang="zh-CN" sz="2400" b="1" kern="0" baseline="-25000">
                <a:solidFill>
                  <a:srgbClr val="000000"/>
                </a:solidFill>
                <a:cs typeface="+mn-ea"/>
                <a:sym typeface="+mn-lt"/>
              </a:rPr>
              <a:t>2</a:t>
            </a:r>
            <a:endParaRPr lang="en-US" altLang="zh-CN" sz="2400" b="1" kern="0" baseline="-25000">
              <a:solidFill>
                <a:srgbClr val="000000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55980" y="187325"/>
            <a:ext cx="5864415" cy="3987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课时：超分子</a:t>
            </a:r>
            <a:endParaRPr lang="zh-CN" altLang="en-US" sz="2000" b="1" kern="100" dirty="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575" y="1108370"/>
            <a:ext cx="10861675" cy="18637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2400" b="1" kern="0">
                <a:solidFill>
                  <a:srgbClr val="000000"/>
                </a:solidFill>
                <a:effectLst/>
                <a:cs typeface="+mn-ea"/>
                <a:sym typeface="+mn-lt"/>
              </a:rPr>
              <a:t>1.</a:t>
            </a:r>
            <a:r>
              <a:rPr lang="zh-CN" altLang="en-US" sz="2400" b="1" kern="0">
                <a:solidFill>
                  <a:srgbClr val="000000"/>
                </a:solidFill>
                <a:cs typeface="+mn-ea"/>
                <a:sym typeface="+mn-lt"/>
              </a:rPr>
              <a:t>指出下列各配合物中的配离子、中心离子、配位体、配位数和配位原子。</a:t>
            </a:r>
            <a:endParaRPr lang="en-US" altLang="zh-CN" sz="2400" b="1" kern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400" b="1" kern="0">
                <a:solidFill>
                  <a:srgbClr val="000000"/>
                </a:solidFill>
                <a:effectLst/>
                <a:cs typeface="+mn-ea"/>
                <a:sym typeface="+mn-lt"/>
              </a:rPr>
              <a:t>(1)K</a:t>
            </a:r>
            <a:r>
              <a:rPr lang="en-US" altLang="zh-CN" sz="2400" b="1" kern="0" baseline="-25000">
                <a:solidFill>
                  <a:srgbClr val="000000"/>
                </a:solidFill>
                <a:effectLst/>
                <a:cs typeface="+mn-ea"/>
                <a:sym typeface="+mn-lt"/>
              </a:rPr>
              <a:t>3</a:t>
            </a:r>
            <a:r>
              <a:rPr lang="en-US" altLang="zh-CN" sz="2400" b="1" kern="0">
                <a:solidFill>
                  <a:srgbClr val="000000"/>
                </a:solidFill>
                <a:effectLst/>
                <a:cs typeface="+mn-ea"/>
                <a:sym typeface="+mn-lt"/>
              </a:rPr>
              <a:t>[Fe(CN)</a:t>
            </a:r>
            <a:r>
              <a:rPr lang="en-US" altLang="zh-CN" sz="2400" b="1" kern="0" baseline="-25000">
                <a:solidFill>
                  <a:srgbClr val="000000"/>
                </a:solidFill>
                <a:cs typeface="+mn-ea"/>
                <a:sym typeface="+mn-lt"/>
              </a:rPr>
              <a:t>6</a:t>
            </a:r>
            <a:r>
              <a:rPr lang="en-US" altLang="zh-CN" sz="2400" b="1" kern="0">
                <a:solidFill>
                  <a:srgbClr val="000000"/>
                </a:solidFill>
                <a:cs typeface="+mn-ea"/>
                <a:sym typeface="+mn-lt"/>
              </a:rPr>
              <a:t>]</a:t>
            </a:r>
            <a:endParaRPr lang="en-US" altLang="zh-CN" sz="2400" b="1" kern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400" b="1" kern="0">
                <a:solidFill>
                  <a:srgbClr val="000000"/>
                </a:solidFill>
                <a:cs typeface="+mn-ea"/>
                <a:sym typeface="+mn-lt"/>
              </a:rPr>
              <a:t>(2)(NH</a:t>
            </a:r>
            <a:r>
              <a:rPr lang="en-US" altLang="zh-CN" sz="2400" b="1" kern="0" baseline="-25000">
                <a:solidFill>
                  <a:srgbClr val="000000"/>
                </a:solidFill>
                <a:cs typeface="+mn-ea"/>
                <a:sym typeface="+mn-lt"/>
              </a:rPr>
              <a:t>4</a:t>
            </a:r>
            <a:r>
              <a:rPr lang="en-US" altLang="zh-CN" sz="2400" b="1" kern="0">
                <a:solidFill>
                  <a:srgbClr val="000000"/>
                </a:solidFill>
                <a:cs typeface="+mn-ea"/>
                <a:sym typeface="+mn-lt"/>
              </a:rPr>
              <a:t>)</a:t>
            </a:r>
            <a:r>
              <a:rPr lang="en-US" altLang="zh-CN" sz="2400" b="1" kern="0" baseline="-2500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en-US" altLang="zh-CN" sz="2400" b="1" kern="0">
                <a:solidFill>
                  <a:srgbClr val="000000"/>
                </a:solidFill>
                <a:cs typeface="+mn-ea"/>
                <a:sym typeface="+mn-lt"/>
              </a:rPr>
              <a:t>[PtCl</a:t>
            </a:r>
            <a:r>
              <a:rPr lang="en-US" altLang="zh-CN" sz="2400" b="1" kern="0" baseline="-25000">
                <a:solidFill>
                  <a:srgbClr val="000000"/>
                </a:solidFill>
                <a:cs typeface="+mn-ea"/>
                <a:sym typeface="+mn-lt"/>
              </a:rPr>
              <a:t>6</a:t>
            </a:r>
            <a:r>
              <a:rPr lang="en-US" altLang="zh-CN" sz="2400" b="1" kern="0">
                <a:solidFill>
                  <a:srgbClr val="000000"/>
                </a:solidFill>
                <a:cs typeface="+mn-ea"/>
                <a:sym typeface="+mn-lt"/>
              </a:rPr>
              <a:t>]</a:t>
            </a:r>
            <a:endParaRPr lang="en-US" altLang="zh-CN" sz="2400" b="1" kern="0">
              <a:solidFill>
                <a:srgbClr val="000000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400" b="1" kern="0">
                <a:solidFill>
                  <a:srgbClr val="000000"/>
                </a:solidFill>
                <a:effectLst/>
                <a:cs typeface="+mn-ea"/>
                <a:sym typeface="+mn-lt"/>
              </a:rPr>
              <a:t>(3)[Cd(NH</a:t>
            </a:r>
            <a:r>
              <a:rPr lang="en-US" altLang="zh-CN" sz="2400" b="1" kern="0" baseline="-25000">
                <a:solidFill>
                  <a:srgbClr val="000000"/>
                </a:solidFill>
                <a:effectLst/>
                <a:cs typeface="+mn-ea"/>
                <a:sym typeface="+mn-lt"/>
              </a:rPr>
              <a:t>3</a:t>
            </a:r>
            <a:r>
              <a:rPr lang="en-US" altLang="zh-CN" sz="2400" b="1" kern="0">
                <a:solidFill>
                  <a:srgbClr val="000000"/>
                </a:solidFill>
                <a:effectLst/>
                <a:cs typeface="+mn-ea"/>
                <a:sym typeface="+mn-lt"/>
              </a:rPr>
              <a:t>)</a:t>
            </a:r>
            <a:r>
              <a:rPr lang="en-US" altLang="zh-CN" sz="2400" b="1" kern="0" baseline="-25000">
                <a:solidFill>
                  <a:srgbClr val="000000"/>
                </a:solidFill>
                <a:effectLst/>
                <a:cs typeface="+mn-ea"/>
                <a:sym typeface="+mn-lt"/>
              </a:rPr>
              <a:t>4</a:t>
            </a:r>
            <a:r>
              <a:rPr lang="en-US" altLang="zh-CN" sz="2400" b="1" kern="0">
                <a:solidFill>
                  <a:srgbClr val="000000"/>
                </a:solidFill>
                <a:effectLst/>
                <a:cs typeface="+mn-ea"/>
                <a:sym typeface="+mn-lt"/>
              </a:rPr>
              <a:t>](OH)</a:t>
            </a:r>
            <a:r>
              <a:rPr lang="en-US" altLang="zh-CN" sz="2400" b="1" kern="0" baseline="-25000">
                <a:solidFill>
                  <a:srgbClr val="000000"/>
                </a:solidFill>
                <a:cs typeface="+mn-ea"/>
                <a:sym typeface="+mn-lt"/>
              </a:rPr>
              <a:t>2</a:t>
            </a:r>
            <a:endParaRPr lang="en-US" altLang="zh-CN" sz="2400" b="1" kern="0" baseline="-25000">
              <a:solidFill>
                <a:srgbClr val="000000"/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56671" y="3671888"/>
            <a:ext cx="7673009" cy="227055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2400" b="1" kern="0">
                <a:solidFill>
                  <a:srgbClr val="FF0000"/>
                </a:solidFill>
                <a:effectLst/>
                <a:cs typeface="+mn-ea"/>
                <a:sym typeface="+mn-lt"/>
              </a:rPr>
              <a:t>(3)[Cd(NH</a:t>
            </a:r>
            <a:r>
              <a:rPr lang="en-US" altLang="zh-CN" sz="2400" b="1" kern="0" baseline="-25000">
                <a:solidFill>
                  <a:srgbClr val="FF0000"/>
                </a:solidFill>
                <a:cs typeface="+mn-ea"/>
                <a:sym typeface="+mn-lt"/>
              </a:rPr>
              <a:t>3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)</a:t>
            </a:r>
            <a:r>
              <a:rPr lang="en-US" altLang="zh-CN" sz="2400" b="1" kern="0" baseline="-25000">
                <a:solidFill>
                  <a:srgbClr val="FF0000"/>
                </a:solidFill>
                <a:cs typeface="+mn-ea"/>
                <a:sym typeface="+mn-lt"/>
              </a:rPr>
              <a:t>4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](OH)</a:t>
            </a:r>
            <a:r>
              <a:rPr lang="en-US" altLang="zh-CN" sz="2400" b="1" kern="0" baseline="-25000">
                <a:solidFill>
                  <a:srgbClr val="FF0000"/>
                </a:solidFill>
                <a:cs typeface="+mn-ea"/>
                <a:sym typeface="+mn-lt"/>
              </a:rPr>
              <a:t>2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400" b="1" kern="0" spc="-150">
                <a:solidFill>
                  <a:srgbClr val="FF0000"/>
                </a:solidFill>
                <a:cs typeface="+mn-ea"/>
                <a:sym typeface="+mn-lt"/>
              </a:rPr>
              <a:t>===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 [Cd(NH</a:t>
            </a:r>
            <a:r>
              <a:rPr lang="en-US" altLang="zh-CN" sz="2400" b="1" kern="0" baseline="-25000">
                <a:solidFill>
                  <a:srgbClr val="FF0000"/>
                </a:solidFill>
                <a:cs typeface="+mn-ea"/>
                <a:sym typeface="+mn-lt"/>
              </a:rPr>
              <a:t>3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)</a:t>
            </a:r>
            <a:r>
              <a:rPr lang="en-US" altLang="zh-CN" sz="2400" b="1" kern="0" baseline="-25000">
                <a:solidFill>
                  <a:srgbClr val="FF0000"/>
                </a:solidFill>
                <a:cs typeface="+mn-ea"/>
                <a:sym typeface="+mn-lt"/>
              </a:rPr>
              <a:t>4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]</a:t>
            </a:r>
            <a:r>
              <a:rPr lang="en-US" altLang="zh-CN" sz="2400" b="1" kern="0" baseline="30000">
                <a:solidFill>
                  <a:srgbClr val="FF0000"/>
                </a:solidFill>
                <a:cs typeface="+mn-ea"/>
                <a:sym typeface="+mn-lt"/>
              </a:rPr>
              <a:t>2+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 + 2OH</a:t>
            </a:r>
            <a:r>
              <a:rPr lang="en-US" altLang="zh-CN" sz="2400" b="1" kern="0" baseline="30000">
                <a:solidFill>
                  <a:srgbClr val="FF0000"/>
                </a:solidFill>
                <a:cs typeface="+mn-ea"/>
                <a:sym typeface="+mn-lt"/>
              </a:rPr>
              <a:t>-</a:t>
            </a:r>
            <a:endParaRPr lang="en-US" altLang="zh-CN" sz="2400" b="1" kern="0" baseline="3000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kern="0">
                <a:solidFill>
                  <a:srgbClr val="FF0000"/>
                </a:solidFill>
                <a:cs typeface="+mn-ea"/>
                <a:sym typeface="+mn-lt"/>
              </a:rPr>
              <a:t>   配离子：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[Cd(NH</a:t>
            </a:r>
            <a:r>
              <a:rPr lang="en-US" altLang="zh-CN" sz="2400" b="1" kern="0" baseline="-25000">
                <a:solidFill>
                  <a:srgbClr val="FF0000"/>
                </a:solidFill>
                <a:cs typeface="+mn-ea"/>
                <a:sym typeface="+mn-lt"/>
              </a:rPr>
              <a:t>3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)</a:t>
            </a:r>
            <a:r>
              <a:rPr lang="en-US" altLang="zh-CN" sz="2400" b="1" kern="0" baseline="-25000">
                <a:solidFill>
                  <a:srgbClr val="FF0000"/>
                </a:solidFill>
                <a:cs typeface="+mn-ea"/>
                <a:sym typeface="+mn-lt"/>
              </a:rPr>
              <a:t>4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]</a:t>
            </a:r>
            <a:r>
              <a:rPr lang="en-US" altLang="zh-CN" sz="2400" b="1" kern="0" baseline="30000">
                <a:solidFill>
                  <a:srgbClr val="FF0000"/>
                </a:solidFill>
                <a:cs typeface="+mn-ea"/>
                <a:sym typeface="+mn-lt"/>
              </a:rPr>
              <a:t>2+</a:t>
            </a:r>
            <a:endParaRPr lang="en-US" altLang="zh-CN" sz="2400" b="1" kern="0" baseline="3000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kern="0">
                <a:solidFill>
                  <a:srgbClr val="FF0000"/>
                </a:solidFill>
                <a:cs typeface="+mn-ea"/>
                <a:sym typeface="+mn-lt"/>
              </a:rPr>
              <a:t>   配位体：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NH</a:t>
            </a:r>
            <a:r>
              <a:rPr lang="en-US" altLang="zh-CN" sz="2400" b="1" kern="0" baseline="-25000">
                <a:solidFill>
                  <a:srgbClr val="FF0000"/>
                </a:solidFill>
                <a:cs typeface="+mn-ea"/>
                <a:sym typeface="+mn-lt"/>
              </a:rPr>
              <a:t>3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   </a:t>
            </a:r>
            <a:r>
              <a:rPr lang="zh-CN" altLang="en-US" sz="2400" b="1" kern="0">
                <a:solidFill>
                  <a:srgbClr val="FF0000"/>
                </a:solidFill>
                <a:cs typeface="+mn-ea"/>
                <a:sym typeface="+mn-lt"/>
              </a:rPr>
              <a:t>配位原子：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N</a:t>
            </a:r>
            <a:endParaRPr lang="en-US" altLang="zh-CN" sz="2400" b="1" kern="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kern="0">
                <a:solidFill>
                  <a:srgbClr val="FF0000"/>
                </a:solidFill>
                <a:cs typeface="+mn-ea"/>
                <a:sym typeface="+mn-lt"/>
              </a:rPr>
              <a:t>   中心离子：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Cd</a:t>
            </a:r>
            <a:r>
              <a:rPr lang="en-US" altLang="zh-CN" sz="2400" b="1" kern="0" baseline="30000">
                <a:solidFill>
                  <a:srgbClr val="FF0000"/>
                </a:solidFill>
                <a:cs typeface="+mn-ea"/>
                <a:sym typeface="+mn-lt"/>
              </a:rPr>
              <a:t>2+</a:t>
            </a:r>
            <a:endParaRPr lang="en-US" altLang="zh-CN" sz="2400" b="1" kern="0" baseline="3000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kern="0">
                <a:solidFill>
                  <a:srgbClr val="FF0000"/>
                </a:solidFill>
                <a:cs typeface="+mn-ea"/>
                <a:sym typeface="+mn-lt"/>
              </a:rPr>
              <a:t>   配位数：</a:t>
            </a:r>
            <a:r>
              <a:rPr lang="en-US" altLang="zh-CN" sz="2400" b="1" kern="0">
                <a:solidFill>
                  <a:srgbClr val="FF0000"/>
                </a:solidFill>
                <a:cs typeface="+mn-ea"/>
                <a:sym typeface="+mn-lt"/>
              </a:rPr>
              <a:t>4</a:t>
            </a:r>
            <a:endParaRPr lang="en-US" altLang="zh-CN" sz="2400" b="1" kern="0" baseline="3000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55980" y="187325"/>
            <a:ext cx="5864415" cy="3987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课时：超分子</a:t>
            </a:r>
            <a:endParaRPr lang="zh-CN" altLang="en-US" sz="2000" b="1" kern="100" dirty="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536575" y="956770"/>
            <a:ext cx="11104562" cy="12765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457200" algn="just">
              <a:lnSpc>
                <a:spcPct val="120000"/>
              </a:lnSpc>
              <a:defRPr sz="2400" b="1"/>
            </a:lvl1pPr>
          </a:lstStyle>
          <a:p>
            <a:r>
              <a:rPr lang="zh-CN" altLang="en-US" sz="2200"/>
              <a:t>基因组中，遗传信息存储在</a:t>
            </a:r>
            <a:r>
              <a:rPr lang="en-US" altLang="zh-CN" sz="2200"/>
              <a:t>DNA</a:t>
            </a:r>
            <a:r>
              <a:rPr lang="zh-CN" altLang="en-US" sz="2200"/>
              <a:t>序列中，该遗传信息的传递由互补的含氮碱基序列的存在得到保证。细胞可以通过称为</a:t>
            </a:r>
            <a:r>
              <a:rPr lang="en-US" altLang="zh-CN" sz="2200"/>
              <a:t>DNA</a:t>
            </a:r>
            <a:r>
              <a:rPr lang="zh-CN" altLang="en-US" sz="2200"/>
              <a:t>复制的过程简单地复制遗传信息，是生物体发育和正常运作必不可少的生物大分子。</a:t>
            </a:r>
            <a:endParaRPr lang="zh-CN" altLang="en-US" sz="2200"/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31664" y="2359812"/>
            <a:ext cx="5573996" cy="3622578"/>
          </a:xfrm>
          <a:prstGeom prst="rect">
            <a:avLst/>
          </a:prstGeom>
        </p:spPr>
      </p:pic>
      <p:grpSp>
        <p:nvGrpSpPr>
          <p:cNvPr id="3" name="组合 2"/>
          <p:cNvGrpSpPr/>
          <p:nvPr>
            <p:custDataLst>
              <p:tags r:id="rId5"/>
            </p:custDataLst>
          </p:nvPr>
        </p:nvGrpSpPr>
        <p:grpSpPr>
          <a:xfrm>
            <a:off x="624416" y="2498212"/>
            <a:ext cx="5168371" cy="3572204"/>
            <a:chOff x="624416" y="2498212"/>
            <a:chExt cx="5168371" cy="3572204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624416" y="2498212"/>
              <a:ext cx="4480984" cy="3572204"/>
            </a:xfrm>
            <a:prstGeom prst="rect">
              <a:avLst/>
            </a:prstGeom>
          </p:spPr>
        </p:pic>
        <p:sp>
          <p:nvSpPr>
            <p:cNvPr id="30" name="KSO_Shape"/>
            <p:cNvSpPr/>
            <p:nvPr>
              <p:custDataLst>
                <p:tags r:id="rId8"/>
              </p:custDataLst>
            </p:nvPr>
          </p:nvSpPr>
          <p:spPr>
            <a:xfrm rot="14893990">
              <a:off x="5197387" y="3653882"/>
              <a:ext cx="697053" cy="493746"/>
            </a:xfrm>
            <a:custGeom>
              <a:avLst/>
              <a:gdLst>
                <a:gd name="connsiteX0" fmla="*/ 2723651 w 2860172"/>
                <a:gd name="connsiteY0" fmla="*/ 817 h 2023853"/>
                <a:gd name="connsiteX1" fmla="*/ 2826935 w 2860172"/>
                <a:gd name="connsiteY1" fmla="*/ 33337 h 2023853"/>
                <a:gd name="connsiteX2" fmla="*/ 2829774 w 2860172"/>
                <a:gd name="connsiteY2" fmla="*/ 35326 h 2023853"/>
                <a:gd name="connsiteX3" fmla="*/ 2849613 w 2860172"/>
                <a:gd name="connsiteY3" fmla="*/ 185007 h 2023853"/>
                <a:gd name="connsiteX4" fmla="*/ 2807494 w 2860172"/>
                <a:gd name="connsiteY4" fmla="*/ 326285 h 2023853"/>
                <a:gd name="connsiteX5" fmla="*/ 2480152 w 2860172"/>
                <a:gd name="connsiteY5" fmla="*/ 1326140 h 2023853"/>
                <a:gd name="connsiteX6" fmla="*/ 2479216 w 2860172"/>
                <a:gd name="connsiteY6" fmla="*/ 1322755 h 2023853"/>
                <a:gd name="connsiteX7" fmla="*/ 2348905 w 2860172"/>
                <a:gd name="connsiteY7" fmla="*/ 1721466 h 2023853"/>
                <a:gd name="connsiteX8" fmla="*/ 2280556 w 2860172"/>
                <a:gd name="connsiteY8" fmla="*/ 1058272 h 2023853"/>
                <a:gd name="connsiteX9" fmla="*/ 2226338 w 2860172"/>
                <a:gd name="connsiteY9" fmla="*/ 1103673 h 2023853"/>
                <a:gd name="connsiteX10" fmla="*/ 0 w 2860172"/>
                <a:gd name="connsiteY10" fmla="*/ 2023853 h 2023853"/>
                <a:gd name="connsiteX11" fmla="*/ 1702841 w 2860172"/>
                <a:gd name="connsiteY11" fmla="*/ 735848 h 2023853"/>
                <a:gd name="connsiteX12" fmla="*/ 1811294 w 2860172"/>
                <a:gd name="connsiteY12" fmla="*/ 575004 h 2023853"/>
                <a:gd name="connsiteX13" fmla="*/ 1151281 w 2860172"/>
                <a:gd name="connsiteY13" fmla="*/ 506068 h 2023853"/>
                <a:gd name="connsiteX14" fmla="*/ 2640411 w 2860172"/>
                <a:gd name="connsiteY14" fmla="*/ 20803 h 2023853"/>
                <a:gd name="connsiteX15" fmla="*/ 2675299 w 2860172"/>
                <a:gd name="connsiteY15" fmla="*/ 10454 h 2023853"/>
                <a:gd name="connsiteX16" fmla="*/ 2723651 w 2860172"/>
                <a:gd name="connsiteY16" fmla="*/ 817 h 202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0172" h="2023853">
                  <a:moveTo>
                    <a:pt x="2723651" y="817"/>
                  </a:moveTo>
                  <a:cubicBezTo>
                    <a:pt x="2768908" y="-3349"/>
                    <a:pt x="2804496" y="8545"/>
                    <a:pt x="2826935" y="33337"/>
                  </a:cubicBezTo>
                  <a:cubicBezTo>
                    <a:pt x="2828146" y="33729"/>
                    <a:pt x="2828970" y="34520"/>
                    <a:pt x="2829774" y="35326"/>
                  </a:cubicBezTo>
                  <a:cubicBezTo>
                    <a:pt x="2860445" y="66039"/>
                    <a:pt x="2869482" y="118360"/>
                    <a:pt x="2849613" y="185007"/>
                  </a:cubicBezTo>
                  <a:lnTo>
                    <a:pt x="2807494" y="326285"/>
                  </a:lnTo>
                  <a:lnTo>
                    <a:pt x="2480152" y="1326140"/>
                  </a:lnTo>
                  <a:lnTo>
                    <a:pt x="2479216" y="1322755"/>
                  </a:lnTo>
                  <a:lnTo>
                    <a:pt x="2348905" y="1721466"/>
                  </a:lnTo>
                  <a:lnTo>
                    <a:pt x="2280556" y="1058272"/>
                  </a:lnTo>
                  <a:lnTo>
                    <a:pt x="2226338" y="1103673"/>
                  </a:lnTo>
                  <a:cubicBezTo>
                    <a:pt x="1323053" y="1809646"/>
                    <a:pt x="162385" y="2005519"/>
                    <a:pt x="0" y="2023853"/>
                  </a:cubicBezTo>
                  <a:cubicBezTo>
                    <a:pt x="722027" y="1807246"/>
                    <a:pt x="1311081" y="1275400"/>
                    <a:pt x="1702841" y="735848"/>
                  </a:cubicBezTo>
                  <a:lnTo>
                    <a:pt x="1811294" y="575004"/>
                  </a:lnTo>
                  <a:lnTo>
                    <a:pt x="1151281" y="506068"/>
                  </a:lnTo>
                  <a:lnTo>
                    <a:pt x="2640411" y="20803"/>
                  </a:lnTo>
                  <a:lnTo>
                    <a:pt x="2675299" y="10454"/>
                  </a:lnTo>
                  <a:cubicBezTo>
                    <a:pt x="2692405" y="5379"/>
                    <a:pt x="2708565" y="2206"/>
                    <a:pt x="2723651" y="817"/>
                  </a:cubicBezTo>
                  <a:close/>
                </a:path>
              </a:pathLst>
            </a:custGeom>
            <a:solidFill>
              <a:srgbClr val="00A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55980" y="187325"/>
            <a:ext cx="5864415" cy="3987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课时：超分子</a:t>
            </a:r>
            <a:endParaRPr lang="zh-CN" altLang="en-US" sz="2000" b="1" kern="100" dirty="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3687871" y="1643838"/>
            <a:ext cx="4816257" cy="2042337"/>
            <a:chOff x="3637863" y="1317217"/>
            <a:chExt cx="4816257" cy="2042337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637863" y="1317217"/>
              <a:ext cx="4816257" cy="204233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4336254" y="1474788"/>
              <a:ext cx="3419476" cy="12765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dist">
                <a:lnSpc>
                  <a:spcPct val="120000"/>
                </a:lnSpc>
              </a:pPr>
              <a:r>
                <a:rPr lang="zh-CN" altLang="en-US" sz="2200" b="1">
                  <a:solidFill>
                    <a:srgbClr val="FFB200"/>
                  </a:solidFill>
                </a:rPr>
                <a:t>那么，双螺旋</a:t>
              </a:r>
              <a:r>
                <a:rPr lang="en-US" altLang="zh-CN" sz="2200" b="1">
                  <a:solidFill>
                    <a:srgbClr val="FFB200"/>
                  </a:solidFill>
                </a:rPr>
                <a:t>DNA</a:t>
              </a:r>
              <a:r>
                <a:rPr lang="zh-CN" altLang="en-US" sz="2200" b="1">
                  <a:solidFill>
                    <a:srgbClr val="FFB200"/>
                  </a:solidFill>
                </a:rPr>
                <a:t>的两条分子链是通过什么结合的</a:t>
              </a:r>
              <a:endParaRPr lang="en-US" altLang="zh-CN" sz="2200" b="1">
                <a:solidFill>
                  <a:srgbClr val="FFB200"/>
                </a:solidFill>
              </a:endParaRPr>
            </a:p>
            <a:p>
              <a:pPr algn="dist">
                <a:lnSpc>
                  <a:spcPct val="120000"/>
                </a:lnSpc>
              </a:pPr>
              <a:r>
                <a:rPr lang="zh-CN" altLang="en-US" sz="2200" b="1">
                  <a:solidFill>
                    <a:srgbClr val="FFB200"/>
                  </a:solidFill>
                </a:rPr>
                <a:t>？</a:t>
              </a:r>
              <a:endParaRPr lang="zh-CN" altLang="en-US" sz="2200" b="1">
                <a:solidFill>
                  <a:srgbClr val="FFB200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3686175"/>
            <a:ext cx="2616200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55980" y="187325"/>
            <a:ext cx="5864415" cy="3987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课时：超分子</a:t>
            </a:r>
            <a:endParaRPr lang="zh-CN" altLang="en-US" sz="2000" b="1" kern="100" dirty="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31258" y="933383"/>
            <a:ext cx="1608174" cy="49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 b="1"/>
              <a:t>超分子</a:t>
            </a:r>
            <a:endParaRPr lang="zh-CN" altLang="en-US" sz="2400" b="1"/>
          </a:p>
        </p:txBody>
      </p:sp>
      <p:grpSp>
        <p:nvGrpSpPr>
          <p:cNvPr id="329" name="组合 328"/>
          <p:cNvGrpSpPr/>
          <p:nvPr>
            <p:custDataLst>
              <p:tags r:id="rId3"/>
            </p:custDataLst>
          </p:nvPr>
        </p:nvGrpSpPr>
        <p:grpSpPr>
          <a:xfrm>
            <a:off x="536575" y="1484313"/>
            <a:ext cx="11104563" cy="5113337"/>
            <a:chOff x="536575" y="1484313"/>
            <a:chExt cx="11104563" cy="5113337"/>
          </a:xfrm>
        </p:grpSpPr>
        <p:sp>
          <p:nvSpPr>
            <p:cNvPr id="325" name="文本框 324"/>
            <p:cNvSpPr txBox="1"/>
            <p:nvPr>
              <p:custDataLst>
                <p:tags r:id="rId4"/>
              </p:custDataLst>
            </p:nvPr>
          </p:nvSpPr>
          <p:spPr>
            <a:xfrm>
              <a:off x="4508499" y="1484313"/>
              <a:ext cx="3160714" cy="430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indent="0" algn="just">
                <a:lnSpc>
                  <a:spcPct val="120000"/>
                </a:lnSpc>
                <a:defRPr sz="2000" b="1"/>
              </a:lvl1pPr>
            </a:lstStyle>
            <a:p>
              <a:pPr algn="ctr"/>
              <a:r>
                <a:rPr lang="zh-CN" altLang="en-US">
                  <a:solidFill>
                    <a:srgbClr val="00A5A9"/>
                  </a:solidFill>
                  <a:sym typeface="+mn-lt"/>
                </a:rPr>
                <a:t>常见的</a:t>
              </a:r>
              <a:r>
                <a:rPr lang="en-US" altLang="zh-CN">
                  <a:solidFill>
                    <a:srgbClr val="00A5A9"/>
                  </a:solidFill>
                  <a:sym typeface="+mn-lt"/>
                </a:rPr>
                <a:t>DNA</a:t>
              </a:r>
              <a:r>
                <a:rPr lang="zh-CN" altLang="en-US">
                  <a:solidFill>
                    <a:srgbClr val="00A5A9"/>
                  </a:solidFill>
                  <a:sym typeface="+mn-lt"/>
                </a:rPr>
                <a:t>碱基配对结构</a:t>
              </a:r>
              <a:endParaRPr lang="zh-CN" altLang="en-US">
                <a:solidFill>
                  <a:srgbClr val="00A5A9"/>
                </a:solidFill>
                <a:sym typeface="+mn-lt"/>
              </a:endParaRPr>
            </a:p>
          </p:txBody>
        </p:sp>
        <p:sp>
          <p:nvSpPr>
            <p:cNvPr id="326" name="矩形: 圆顶角 325"/>
            <p:cNvSpPr/>
            <p:nvPr>
              <p:custDataLst>
                <p:tags r:id="rId5"/>
              </p:custDataLst>
            </p:nvPr>
          </p:nvSpPr>
          <p:spPr>
            <a:xfrm>
              <a:off x="536575" y="1484313"/>
              <a:ext cx="11104563" cy="5113337"/>
            </a:xfrm>
            <a:prstGeom prst="round2SameRect">
              <a:avLst>
                <a:gd name="adj1" fmla="val 2758"/>
                <a:gd name="adj2" fmla="val 0"/>
              </a:avLst>
            </a:prstGeom>
            <a:noFill/>
            <a:ln w="19050">
              <a:solidFill>
                <a:srgbClr val="00A5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8" name="直接连接符 327"/>
            <p:cNvCxnSpPr/>
            <p:nvPr>
              <p:custDataLst>
                <p:tags r:id="rId6"/>
              </p:custDataLst>
            </p:nvPr>
          </p:nvCxnSpPr>
          <p:spPr>
            <a:xfrm>
              <a:off x="536575" y="1914495"/>
              <a:ext cx="11104563" cy="0"/>
            </a:xfrm>
            <a:prstGeom prst="line">
              <a:avLst/>
            </a:prstGeom>
            <a:ln w="12700">
              <a:solidFill>
                <a:srgbClr val="00A5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2" name="图片 34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85511" y="2724584"/>
            <a:ext cx="1721008" cy="1491114"/>
          </a:xfrm>
          <a:prstGeom prst="rect">
            <a:avLst/>
          </a:prstGeom>
        </p:spPr>
      </p:pic>
      <p:grpSp>
        <p:nvGrpSpPr>
          <p:cNvPr id="347" name="组合 346"/>
          <p:cNvGrpSpPr/>
          <p:nvPr>
            <p:custDataLst>
              <p:tags r:id="rId9"/>
            </p:custDataLst>
          </p:nvPr>
        </p:nvGrpSpPr>
        <p:grpSpPr>
          <a:xfrm>
            <a:off x="2710766" y="3935053"/>
            <a:ext cx="107431" cy="521109"/>
            <a:chOff x="4596748" y="4418232"/>
            <a:chExt cx="233879" cy="1134458"/>
          </a:xfrm>
        </p:grpSpPr>
        <p:sp>
          <p:nvSpPr>
            <p:cNvPr id="348" name="矩形 347"/>
            <p:cNvSpPr/>
            <p:nvPr>
              <p:custDataLst>
                <p:tags r:id="rId10"/>
              </p:custDataLst>
            </p:nvPr>
          </p:nvSpPr>
          <p:spPr>
            <a:xfrm>
              <a:off x="4596748" y="4418232"/>
              <a:ext cx="233879" cy="1134458"/>
            </a:xfrm>
            <a:prstGeom prst="rect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9" name="组合 348"/>
            <p:cNvGrpSpPr/>
            <p:nvPr>
              <p:custDataLst>
                <p:tags r:id="rId11"/>
              </p:custDataLst>
            </p:nvPr>
          </p:nvGrpSpPr>
          <p:grpSpPr>
            <a:xfrm>
              <a:off x="4618871" y="4476961"/>
              <a:ext cx="189634" cy="1021001"/>
              <a:chOff x="4578884" y="4476961"/>
              <a:chExt cx="269607" cy="1021001"/>
            </a:xfrm>
          </p:grpSpPr>
          <p:cxnSp>
            <p:nvCxnSpPr>
              <p:cNvPr id="350" name="直接连接符 349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4578884" y="4476961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直接连接符 350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4578884" y="4540774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直接连接符 351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4578884" y="4604587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直接连接符 352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4578884" y="4668400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直接连接符 353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4578884" y="4732213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直接连接符 354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4578884" y="4796026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直接连接符 355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4578884" y="4859839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直接连接符 356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4578884" y="4923652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4578884" y="4987465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直接连接符 358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4578884" y="5051278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直接连接符 359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4578884" y="5115091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直接连接符 360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4578884" y="5178904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接连接符 361"/>
              <p:cNvCxnSpPr/>
              <p:nvPr>
                <p:custDataLst>
                  <p:tags r:id="rId24"/>
                </p:custDataLst>
              </p:nvPr>
            </p:nvCxnSpPr>
            <p:spPr>
              <a:xfrm>
                <a:off x="4578884" y="5242717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直接连接符 362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4578884" y="5306530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直接连接符 363"/>
              <p:cNvCxnSpPr/>
              <p:nvPr>
                <p:custDataLst>
                  <p:tags r:id="rId26"/>
                </p:custDataLst>
              </p:nvPr>
            </p:nvCxnSpPr>
            <p:spPr>
              <a:xfrm>
                <a:off x="4578884" y="5370343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直接连接符 364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4578884" y="5434156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直接连接符 365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4578884" y="5497962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7" name="组合 366"/>
          <p:cNvGrpSpPr/>
          <p:nvPr>
            <p:custDataLst>
              <p:tags r:id="rId29"/>
            </p:custDataLst>
          </p:nvPr>
        </p:nvGrpSpPr>
        <p:grpSpPr>
          <a:xfrm>
            <a:off x="2147060" y="3992757"/>
            <a:ext cx="107431" cy="409579"/>
            <a:chOff x="4596748" y="4418232"/>
            <a:chExt cx="233879" cy="891656"/>
          </a:xfrm>
        </p:grpSpPr>
        <p:sp>
          <p:nvSpPr>
            <p:cNvPr id="368" name="矩形 367"/>
            <p:cNvSpPr/>
            <p:nvPr>
              <p:custDataLst>
                <p:tags r:id="rId30"/>
              </p:custDataLst>
            </p:nvPr>
          </p:nvSpPr>
          <p:spPr>
            <a:xfrm>
              <a:off x="4596748" y="4418232"/>
              <a:ext cx="233879" cy="891656"/>
            </a:xfrm>
            <a:prstGeom prst="rect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9" name="组合 368"/>
            <p:cNvGrpSpPr/>
            <p:nvPr>
              <p:custDataLst>
                <p:tags r:id="rId31"/>
              </p:custDataLst>
            </p:nvPr>
          </p:nvGrpSpPr>
          <p:grpSpPr>
            <a:xfrm>
              <a:off x="4618871" y="4476961"/>
              <a:ext cx="189634" cy="765756"/>
              <a:chOff x="4578884" y="4476961"/>
              <a:chExt cx="269607" cy="765756"/>
            </a:xfrm>
          </p:grpSpPr>
          <p:cxnSp>
            <p:nvCxnSpPr>
              <p:cNvPr id="370" name="直接连接符 369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4578884" y="4476961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直接连接符 370"/>
              <p:cNvCxnSpPr/>
              <p:nvPr>
                <p:custDataLst>
                  <p:tags r:id="rId33"/>
                </p:custDataLst>
              </p:nvPr>
            </p:nvCxnSpPr>
            <p:spPr>
              <a:xfrm>
                <a:off x="4578884" y="4540774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直接连接符 371"/>
              <p:cNvCxnSpPr/>
              <p:nvPr>
                <p:custDataLst>
                  <p:tags r:id="rId34"/>
                </p:custDataLst>
              </p:nvPr>
            </p:nvCxnSpPr>
            <p:spPr>
              <a:xfrm>
                <a:off x="4578884" y="4604587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直接连接符 372"/>
              <p:cNvCxnSpPr/>
              <p:nvPr>
                <p:custDataLst>
                  <p:tags r:id="rId35"/>
                </p:custDataLst>
              </p:nvPr>
            </p:nvCxnSpPr>
            <p:spPr>
              <a:xfrm>
                <a:off x="4578884" y="4668400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直接连接符 373"/>
              <p:cNvCxnSpPr/>
              <p:nvPr>
                <p:custDataLst>
                  <p:tags r:id="rId36"/>
                </p:custDataLst>
              </p:nvPr>
            </p:nvCxnSpPr>
            <p:spPr>
              <a:xfrm>
                <a:off x="4578884" y="4732213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直接连接符 374"/>
              <p:cNvCxnSpPr/>
              <p:nvPr>
                <p:custDataLst>
                  <p:tags r:id="rId37"/>
                </p:custDataLst>
              </p:nvPr>
            </p:nvCxnSpPr>
            <p:spPr>
              <a:xfrm>
                <a:off x="4578884" y="4796026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直接连接符 375"/>
              <p:cNvCxnSpPr/>
              <p:nvPr>
                <p:custDataLst>
                  <p:tags r:id="rId38"/>
                </p:custDataLst>
              </p:nvPr>
            </p:nvCxnSpPr>
            <p:spPr>
              <a:xfrm>
                <a:off x="4578884" y="4859839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直接连接符 376"/>
              <p:cNvCxnSpPr/>
              <p:nvPr>
                <p:custDataLst>
                  <p:tags r:id="rId39"/>
                </p:custDataLst>
              </p:nvPr>
            </p:nvCxnSpPr>
            <p:spPr>
              <a:xfrm>
                <a:off x="4578884" y="4923652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直接连接符 377"/>
              <p:cNvCxnSpPr/>
              <p:nvPr>
                <p:custDataLst>
                  <p:tags r:id="rId40"/>
                </p:custDataLst>
              </p:nvPr>
            </p:nvCxnSpPr>
            <p:spPr>
              <a:xfrm>
                <a:off x="4578884" y="4987465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直接连接符 378"/>
              <p:cNvCxnSpPr/>
              <p:nvPr>
                <p:custDataLst>
                  <p:tags r:id="rId41"/>
                </p:custDataLst>
              </p:nvPr>
            </p:nvCxnSpPr>
            <p:spPr>
              <a:xfrm>
                <a:off x="4578884" y="5051278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直接连接符 379"/>
              <p:cNvCxnSpPr/>
              <p:nvPr>
                <p:custDataLst>
                  <p:tags r:id="rId42"/>
                </p:custDataLst>
              </p:nvPr>
            </p:nvCxnSpPr>
            <p:spPr>
              <a:xfrm>
                <a:off x="4578884" y="5115091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直接连接符 380"/>
              <p:cNvCxnSpPr/>
              <p:nvPr>
                <p:custDataLst>
                  <p:tags r:id="rId43"/>
                </p:custDataLst>
              </p:nvPr>
            </p:nvCxnSpPr>
            <p:spPr>
              <a:xfrm>
                <a:off x="4578884" y="5178904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直接连接符 381"/>
              <p:cNvCxnSpPr/>
              <p:nvPr>
                <p:custDataLst>
                  <p:tags r:id="rId44"/>
                </p:custDataLst>
              </p:nvPr>
            </p:nvCxnSpPr>
            <p:spPr>
              <a:xfrm>
                <a:off x="4578884" y="5242717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3" name="组合 382"/>
          <p:cNvGrpSpPr/>
          <p:nvPr>
            <p:custDataLst>
              <p:tags r:id="rId45"/>
            </p:custDataLst>
          </p:nvPr>
        </p:nvGrpSpPr>
        <p:grpSpPr>
          <a:xfrm>
            <a:off x="4679918" y="3958168"/>
            <a:ext cx="107431" cy="521109"/>
            <a:chOff x="4596748" y="4418232"/>
            <a:chExt cx="233879" cy="1134458"/>
          </a:xfrm>
        </p:grpSpPr>
        <p:sp>
          <p:nvSpPr>
            <p:cNvPr id="384" name="矩形 383"/>
            <p:cNvSpPr/>
            <p:nvPr>
              <p:custDataLst>
                <p:tags r:id="rId46"/>
              </p:custDataLst>
            </p:nvPr>
          </p:nvSpPr>
          <p:spPr>
            <a:xfrm>
              <a:off x="4596748" y="4418232"/>
              <a:ext cx="233879" cy="1134458"/>
            </a:xfrm>
            <a:prstGeom prst="rect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5" name="组合 384"/>
            <p:cNvGrpSpPr/>
            <p:nvPr>
              <p:custDataLst>
                <p:tags r:id="rId47"/>
              </p:custDataLst>
            </p:nvPr>
          </p:nvGrpSpPr>
          <p:grpSpPr>
            <a:xfrm>
              <a:off x="4618871" y="4476961"/>
              <a:ext cx="189634" cy="1021001"/>
              <a:chOff x="4578884" y="4476961"/>
              <a:chExt cx="269607" cy="1021001"/>
            </a:xfrm>
          </p:grpSpPr>
          <p:cxnSp>
            <p:nvCxnSpPr>
              <p:cNvPr id="386" name="直接连接符 385"/>
              <p:cNvCxnSpPr/>
              <p:nvPr>
                <p:custDataLst>
                  <p:tags r:id="rId48"/>
                </p:custDataLst>
              </p:nvPr>
            </p:nvCxnSpPr>
            <p:spPr>
              <a:xfrm>
                <a:off x="4578884" y="4476961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直接连接符 386"/>
              <p:cNvCxnSpPr/>
              <p:nvPr>
                <p:custDataLst>
                  <p:tags r:id="rId49"/>
                </p:custDataLst>
              </p:nvPr>
            </p:nvCxnSpPr>
            <p:spPr>
              <a:xfrm>
                <a:off x="4578884" y="4540774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直接连接符 387"/>
              <p:cNvCxnSpPr/>
              <p:nvPr>
                <p:custDataLst>
                  <p:tags r:id="rId50"/>
                </p:custDataLst>
              </p:nvPr>
            </p:nvCxnSpPr>
            <p:spPr>
              <a:xfrm>
                <a:off x="4578884" y="4604587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直接连接符 388"/>
              <p:cNvCxnSpPr/>
              <p:nvPr>
                <p:custDataLst>
                  <p:tags r:id="rId51"/>
                </p:custDataLst>
              </p:nvPr>
            </p:nvCxnSpPr>
            <p:spPr>
              <a:xfrm>
                <a:off x="4578884" y="4668400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直接连接符 389"/>
              <p:cNvCxnSpPr/>
              <p:nvPr>
                <p:custDataLst>
                  <p:tags r:id="rId52"/>
                </p:custDataLst>
              </p:nvPr>
            </p:nvCxnSpPr>
            <p:spPr>
              <a:xfrm>
                <a:off x="4578884" y="4732213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直接连接符 390"/>
              <p:cNvCxnSpPr/>
              <p:nvPr>
                <p:custDataLst>
                  <p:tags r:id="rId53"/>
                </p:custDataLst>
              </p:nvPr>
            </p:nvCxnSpPr>
            <p:spPr>
              <a:xfrm>
                <a:off x="4578884" y="4796026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直接连接符 391"/>
              <p:cNvCxnSpPr/>
              <p:nvPr>
                <p:custDataLst>
                  <p:tags r:id="rId54"/>
                </p:custDataLst>
              </p:nvPr>
            </p:nvCxnSpPr>
            <p:spPr>
              <a:xfrm>
                <a:off x="4578884" y="4859839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直接连接符 392"/>
              <p:cNvCxnSpPr/>
              <p:nvPr>
                <p:custDataLst>
                  <p:tags r:id="rId55"/>
                </p:custDataLst>
              </p:nvPr>
            </p:nvCxnSpPr>
            <p:spPr>
              <a:xfrm>
                <a:off x="4578884" y="4923652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直接连接符 393"/>
              <p:cNvCxnSpPr/>
              <p:nvPr>
                <p:custDataLst>
                  <p:tags r:id="rId56"/>
                </p:custDataLst>
              </p:nvPr>
            </p:nvCxnSpPr>
            <p:spPr>
              <a:xfrm>
                <a:off x="4578884" y="4987465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直接连接符 394"/>
              <p:cNvCxnSpPr/>
              <p:nvPr>
                <p:custDataLst>
                  <p:tags r:id="rId57"/>
                </p:custDataLst>
              </p:nvPr>
            </p:nvCxnSpPr>
            <p:spPr>
              <a:xfrm>
                <a:off x="4578884" y="5051278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直接连接符 395"/>
              <p:cNvCxnSpPr/>
              <p:nvPr>
                <p:custDataLst>
                  <p:tags r:id="rId58"/>
                </p:custDataLst>
              </p:nvPr>
            </p:nvCxnSpPr>
            <p:spPr>
              <a:xfrm>
                <a:off x="4578884" y="5115091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直接连接符 396"/>
              <p:cNvCxnSpPr/>
              <p:nvPr>
                <p:custDataLst>
                  <p:tags r:id="rId59"/>
                </p:custDataLst>
              </p:nvPr>
            </p:nvCxnSpPr>
            <p:spPr>
              <a:xfrm>
                <a:off x="4578884" y="5178904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直接连接符 397"/>
              <p:cNvCxnSpPr/>
              <p:nvPr>
                <p:custDataLst>
                  <p:tags r:id="rId60"/>
                </p:custDataLst>
              </p:nvPr>
            </p:nvCxnSpPr>
            <p:spPr>
              <a:xfrm>
                <a:off x="4578884" y="5242717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直接连接符 398"/>
              <p:cNvCxnSpPr/>
              <p:nvPr>
                <p:custDataLst>
                  <p:tags r:id="rId61"/>
                </p:custDataLst>
              </p:nvPr>
            </p:nvCxnSpPr>
            <p:spPr>
              <a:xfrm>
                <a:off x="4578884" y="5306530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直接连接符 399"/>
              <p:cNvCxnSpPr/>
              <p:nvPr>
                <p:custDataLst>
                  <p:tags r:id="rId62"/>
                </p:custDataLst>
              </p:nvPr>
            </p:nvCxnSpPr>
            <p:spPr>
              <a:xfrm>
                <a:off x="4578884" y="5370343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直接连接符 400"/>
              <p:cNvCxnSpPr/>
              <p:nvPr>
                <p:custDataLst>
                  <p:tags r:id="rId63"/>
                </p:custDataLst>
              </p:nvPr>
            </p:nvCxnSpPr>
            <p:spPr>
              <a:xfrm>
                <a:off x="4578884" y="5434156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直接连接符 401"/>
              <p:cNvCxnSpPr/>
              <p:nvPr>
                <p:custDataLst>
                  <p:tags r:id="rId64"/>
                </p:custDataLst>
              </p:nvPr>
            </p:nvCxnSpPr>
            <p:spPr>
              <a:xfrm>
                <a:off x="4578884" y="5497962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3" name="组合 402"/>
          <p:cNvGrpSpPr/>
          <p:nvPr>
            <p:custDataLst>
              <p:tags r:id="rId65"/>
            </p:custDataLst>
          </p:nvPr>
        </p:nvGrpSpPr>
        <p:grpSpPr>
          <a:xfrm>
            <a:off x="5257462" y="4040981"/>
            <a:ext cx="107431" cy="409579"/>
            <a:chOff x="4596748" y="4418232"/>
            <a:chExt cx="233879" cy="891656"/>
          </a:xfrm>
        </p:grpSpPr>
        <p:sp>
          <p:nvSpPr>
            <p:cNvPr id="404" name="矩形 403"/>
            <p:cNvSpPr/>
            <p:nvPr>
              <p:custDataLst>
                <p:tags r:id="rId66"/>
              </p:custDataLst>
            </p:nvPr>
          </p:nvSpPr>
          <p:spPr>
            <a:xfrm>
              <a:off x="4596748" y="4418232"/>
              <a:ext cx="233879" cy="891656"/>
            </a:xfrm>
            <a:prstGeom prst="rect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5" name="组合 404"/>
            <p:cNvGrpSpPr/>
            <p:nvPr>
              <p:custDataLst>
                <p:tags r:id="rId67"/>
              </p:custDataLst>
            </p:nvPr>
          </p:nvGrpSpPr>
          <p:grpSpPr>
            <a:xfrm>
              <a:off x="4618871" y="4476961"/>
              <a:ext cx="189634" cy="765756"/>
              <a:chOff x="4578884" y="4476961"/>
              <a:chExt cx="269607" cy="765756"/>
            </a:xfrm>
          </p:grpSpPr>
          <p:cxnSp>
            <p:nvCxnSpPr>
              <p:cNvPr id="406" name="直接连接符 405"/>
              <p:cNvCxnSpPr/>
              <p:nvPr>
                <p:custDataLst>
                  <p:tags r:id="rId68"/>
                </p:custDataLst>
              </p:nvPr>
            </p:nvCxnSpPr>
            <p:spPr>
              <a:xfrm>
                <a:off x="4578884" y="4476961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直接连接符 406"/>
              <p:cNvCxnSpPr/>
              <p:nvPr>
                <p:custDataLst>
                  <p:tags r:id="rId69"/>
                </p:custDataLst>
              </p:nvPr>
            </p:nvCxnSpPr>
            <p:spPr>
              <a:xfrm>
                <a:off x="4578884" y="4540774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直接连接符 407"/>
              <p:cNvCxnSpPr/>
              <p:nvPr>
                <p:custDataLst>
                  <p:tags r:id="rId70"/>
                </p:custDataLst>
              </p:nvPr>
            </p:nvCxnSpPr>
            <p:spPr>
              <a:xfrm>
                <a:off x="4578884" y="4604587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直接连接符 408"/>
              <p:cNvCxnSpPr/>
              <p:nvPr>
                <p:custDataLst>
                  <p:tags r:id="rId71"/>
                </p:custDataLst>
              </p:nvPr>
            </p:nvCxnSpPr>
            <p:spPr>
              <a:xfrm>
                <a:off x="4578884" y="4668400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直接连接符 409"/>
              <p:cNvCxnSpPr/>
              <p:nvPr>
                <p:custDataLst>
                  <p:tags r:id="rId72"/>
                </p:custDataLst>
              </p:nvPr>
            </p:nvCxnSpPr>
            <p:spPr>
              <a:xfrm>
                <a:off x="4578884" y="4732213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直接连接符 410"/>
              <p:cNvCxnSpPr/>
              <p:nvPr>
                <p:custDataLst>
                  <p:tags r:id="rId73"/>
                </p:custDataLst>
              </p:nvPr>
            </p:nvCxnSpPr>
            <p:spPr>
              <a:xfrm>
                <a:off x="4578884" y="4796026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直接连接符 411"/>
              <p:cNvCxnSpPr/>
              <p:nvPr>
                <p:custDataLst>
                  <p:tags r:id="rId74"/>
                </p:custDataLst>
              </p:nvPr>
            </p:nvCxnSpPr>
            <p:spPr>
              <a:xfrm>
                <a:off x="4578884" y="4859839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直接连接符 412"/>
              <p:cNvCxnSpPr/>
              <p:nvPr>
                <p:custDataLst>
                  <p:tags r:id="rId75"/>
                </p:custDataLst>
              </p:nvPr>
            </p:nvCxnSpPr>
            <p:spPr>
              <a:xfrm>
                <a:off x="4578884" y="4923652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直接连接符 413"/>
              <p:cNvCxnSpPr/>
              <p:nvPr>
                <p:custDataLst>
                  <p:tags r:id="rId76"/>
                </p:custDataLst>
              </p:nvPr>
            </p:nvCxnSpPr>
            <p:spPr>
              <a:xfrm>
                <a:off x="4578884" y="4987465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直接连接符 414"/>
              <p:cNvCxnSpPr/>
              <p:nvPr>
                <p:custDataLst>
                  <p:tags r:id="rId77"/>
                </p:custDataLst>
              </p:nvPr>
            </p:nvCxnSpPr>
            <p:spPr>
              <a:xfrm>
                <a:off x="4578884" y="5051278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直接连接符 415"/>
              <p:cNvCxnSpPr/>
              <p:nvPr>
                <p:custDataLst>
                  <p:tags r:id="rId78"/>
                </p:custDataLst>
              </p:nvPr>
            </p:nvCxnSpPr>
            <p:spPr>
              <a:xfrm>
                <a:off x="4578884" y="5115091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直接连接符 416"/>
              <p:cNvCxnSpPr/>
              <p:nvPr>
                <p:custDataLst>
                  <p:tags r:id="rId79"/>
                </p:custDataLst>
              </p:nvPr>
            </p:nvCxnSpPr>
            <p:spPr>
              <a:xfrm>
                <a:off x="4578884" y="5178904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直接连接符 417"/>
              <p:cNvCxnSpPr/>
              <p:nvPr>
                <p:custDataLst>
                  <p:tags r:id="rId80"/>
                </p:custDataLst>
              </p:nvPr>
            </p:nvCxnSpPr>
            <p:spPr>
              <a:xfrm>
                <a:off x="4578884" y="5242717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9" name="组合 418"/>
          <p:cNvGrpSpPr/>
          <p:nvPr>
            <p:custDataLst>
              <p:tags r:id="rId81"/>
            </p:custDataLst>
          </p:nvPr>
        </p:nvGrpSpPr>
        <p:grpSpPr>
          <a:xfrm>
            <a:off x="5882120" y="4106801"/>
            <a:ext cx="107431" cy="521109"/>
            <a:chOff x="4596748" y="4418232"/>
            <a:chExt cx="233879" cy="1134458"/>
          </a:xfrm>
        </p:grpSpPr>
        <p:sp>
          <p:nvSpPr>
            <p:cNvPr id="420" name="矩形 419"/>
            <p:cNvSpPr/>
            <p:nvPr>
              <p:custDataLst>
                <p:tags r:id="rId82"/>
              </p:custDataLst>
            </p:nvPr>
          </p:nvSpPr>
          <p:spPr>
            <a:xfrm>
              <a:off x="4596748" y="4418232"/>
              <a:ext cx="233879" cy="1134458"/>
            </a:xfrm>
            <a:prstGeom prst="rect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1" name="组合 420"/>
            <p:cNvGrpSpPr/>
            <p:nvPr>
              <p:custDataLst>
                <p:tags r:id="rId83"/>
              </p:custDataLst>
            </p:nvPr>
          </p:nvGrpSpPr>
          <p:grpSpPr>
            <a:xfrm>
              <a:off x="4618871" y="4476961"/>
              <a:ext cx="189634" cy="1021001"/>
              <a:chOff x="4578884" y="4476961"/>
              <a:chExt cx="269607" cy="1021001"/>
            </a:xfrm>
          </p:grpSpPr>
          <p:cxnSp>
            <p:nvCxnSpPr>
              <p:cNvPr id="422" name="直接连接符 421"/>
              <p:cNvCxnSpPr/>
              <p:nvPr>
                <p:custDataLst>
                  <p:tags r:id="rId84"/>
                </p:custDataLst>
              </p:nvPr>
            </p:nvCxnSpPr>
            <p:spPr>
              <a:xfrm>
                <a:off x="4578884" y="4476961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直接连接符 422"/>
              <p:cNvCxnSpPr/>
              <p:nvPr>
                <p:custDataLst>
                  <p:tags r:id="rId85"/>
                </p:custDataLst>
              </p:nvPr>
            </p:nvCxnSpPr>
            <p:spPr>
              <a:xfrm>
                <a:off x="4578884" y="4540774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直接连接符 423"/>
              <p:cNvCxnSpPr/>
              <p:nvPr>
                <p:custDataLst>
                  <p:tags r:id="rId86"/>
                </p:custDataLst>
              </p:nvPr>
            </p:nvCxnSpPr>
            <p:spPr>
              <a:xfrm>
                <a:off x="4578884" y="4604587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直接连接符 424"/>
              <p:cNvCxnSpPr/>
              <p:nvPr>
                <p:custDataLst>
                  <p:tags r:id="rId87"/>
                </p:custDataLst>
              </p:nvPr>
            </p:nvCxnSpPr>
            <p:spPr>
              <a:xfrm>
                <a:off x="4578884" y="4668400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直接连接符 425"/>
              <p:cNvCxnSpPr/>
              <p:nvPr>
                <p:custDataLst>
                  <p:tags r:id="rId88"/>
                </p:custDataLst>
              </p:nvPr>
            </p:nvCxnSpPr>
            <p:spPr>
              <a:xfrm>
                <a:off x="4578884" y="4732213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直接连接符 426"/>
              <p:cNvCxnSpPr/>
              <p:nvPr>
                <p:custDataLst>
                  <p:tags r:id="rId89"/>
                </p:custDataLst>
              </p:nvPr>
            </p:nvCxnSpPr>
            <p:spPr>
              <a:xfrm>
                <a:off x="4578884" y="4796026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直接连接符 427"/>
              <p:cNvCxnSpPr/>
              <p:nvPr>
                <p:custDataLst>
                  <p:tags r:id="rId90"/>
                </p:custDataLst>
              </p:nvPr>
            </p:nvCxnSpPr>
            <p:spPr>
              <a:xfrm>
                <a:off x="4578884" y="4859839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直接连接符 428"/>
              <p:cNvCxnSpPr/>
              <p:nvPr>
                <p:custDataLst>
                  <p:tags r:id="rId91"/>
                </p:custDataLst>
              </p:nvPr>
            </p:nvCxnSpPr>
            <p:spPr>
              <a:xfrm>
                <a:off x="4578884" y="4923652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直接连接符 429"/>
              <p:cNvCxnSpPr/>
              <p:nvPr>
                <p:custDataLst>
                  <p:tags r:id="rId92"/>
                </p:custDataLst>
              </p:nvPr>
            </p:nvCxnSpPr>
            <p:spPr>
              <a:xfrm>
                <a:off x="4578884" y="4987465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直接连接符 430"/>
              <p:cNvCxnSpPr/>
              <p:nvPr>
                <p:custDataLst>
                  <p:tags r:id="rId93"/>
                </p:custDataLst>
              </p:nvPr>
            </p:nvCxnSpPr>
            <p:spPr>
              <a:xfrm>
                <a:off x="4578884" y="5051278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直接连接符 431"/>
              <p:cNvCxnSpPr/>
              <p:nvPr>
                <p:custDataLst>
                  <p:tags r:id="rId94"/>
                </p:custDataLst>
              </p:nvPr>
            </p:nvCxnSpPr>
            <p:spPr>
              <a:xfrm>
                <a:off x="4578884" y="5115091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直接连接符 432"/>
              <p:cNvCxnSpPr/>
              <p:nvPr>
                <p:custDataLst>
                  <p:tags r:id="rId95"/>
                </p:custDataLst>
              </p:nvPr>
            </p:nvCxnSpPr>
            <p:spPr>
              <a:xfrm>
                <a:off x="4578884" y="5178904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直接连接符 433"/>
              <p:cNvCxnSpPr/>
              <p:nvPr>
                <p:custDataLst>
                  <p:tags r:id="rId96"/>
                </p:custDataLst>
              </p:nvPr>
            </p:nvCxnSpPr>
            <p:spPr>
              <a:xfrm>
                <a:off x="4578884" y="5242717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直接连接符 434"/>
              <p:cNvCxnSpPr/>
              <p:nvPr>
                <p:custDataLst>
                  <p:tags r:id="rId97"/>
                </p:custDataLst>
              </p:nvPr>
            </p:nvCxnSpPr>
            <p:spPr>
              <a:xfrm>
                <a:off x="4578884" y="5306530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直接连接符 435"/>
              <p:cNvCxnSpPr/>
              <p:nvPr>
                <p:custDataLst>
                  <p:tags r:id="rId98"/>
                </p:custDataLst>
              </p:nvPr>
            </p:nvCxnSpPr>
            <p:spPr>
              <a:xfrm>
                <a:off x="4578884" y="5370343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直接连接符 436"/>
              <p:cNvCxnSpPr/>
              <p:nvPr>
                <p:custDataLst>
                  <p:tags r:id="rId99"/>
                </p:custDataLst>
              </p:nvPr>
            </p:nvCxnSpPr>
            <p:spPr>
              <a:xfrm>
                <a:off x="4578884" y="5434156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直接连接符 437"/>
              <p:cNvCxnSpPr/>
              <p:nvPr>
                <p:custDataLst>
                  <p:tags r:id="rId100"/>
                </p:custDataLst>
              </p:nvPr>
            </p:nvCxnSpPr>
            <p:spPr>
              <a:xfrm>
                <a:off x="4578884" y="5497962"/>
                <a:ext cx="26960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6" name="组合 445"/>
          <p:cNvGrpSpPr/>
          <p:nvPr>
            <p:custDataLst>
              <p:tags r:id="rId101"/>
            </p:custDataLst>
          </p:nvPr>
        </p:nvGrpSpPr>
        <p:grpSpPr>
          <a:xfrm>
            <a:off x="1474444" y="4408406"/>
            <a:ext cx="1717816" cy="1724202"/>
            <a:chOff x="1779396" y="4408406"/>
            <a:chExt cx="1717816" cy="1724202"/>
          </a:xfrm>
        </p:grpSpPr>
        <p:pic>
          <p:nvPicPr>
            <p:cNvPr id="344" name="图片 343"/>
            <p:cNvPicPr>
              <a:picLocks noChangeAspect="1"/>
            </p:cNvPicPr>
            <p:nvPr>
              <p:custDataLst>
                <p:tags r:id="rId102"/>
              </p:custDataLst>
            </p:nvPr>
          </p:nvPicPr>
          <p:blipFill>
            <a:blip r:embed="rId103"/>
            <a:stretch>
              <a:fillRect/>
            </a:stretch>
          </p:blipFill>
          <p:spPr>
            <a:xfrm>
              <a:off x="1779396" y="4408406"/>
              <a:ext cx="1717816" cy="1724202"/>
            </a:xfrm>
            <a:prstGeom prst="rect">
              <a:avLst/>
            </a:prstGeom>
          </p:spPr>
        </p:pic>
        <p:sp>
          <p:nvSpPr>
            <p:cNvPr id="441" name="文本框 440"/>
            <p:cNvSpPr txBox="1"/>
            <p:nvPr>
              <p:custDataLst>
                <p:tags r:id="rId104"/>
              </p:custDataLst>
            </p:nvPr>
          </p:nvSpPr>
          <p:spPr>
            <a:xfrm>
              <a:off x="2268050" y="4957768"/>
              <a:ext cx="3882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0" lang="en-US" altLang="zh-CN" sz="2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A</a:t>
              </a:r>
              <a:endParaRPr lang="zh-CN" altLang="en-US" sz="2200" b="1"/>
            </a:p>
          </p:txBody>
        </p:sp>
      </p:grpSp>
      <p:grpSp>
        <p:nvGrpSpPr>
          <p:cNvPr id="445" name="组合 444"/>
          <p:cNvGrpSpPr/>
          <p:nvPr>
            <p:custDataLst>
              <p:tags r:id="rId105"/>
            </p:custDataLst>
          </p:nvPr>
        </p:nvGrpSpPr>
        <p:grpSpPr>
          <a:xfrm>
            <a:off x="1324136" y="2433770"/>
            <a:ext cx="1749640" cy="1648873"/>
            <a:chOff x="1629088" y="2433770"/>
            <a:chExt cx="1749640" cy="1648873"/>
          </a:xfrm>
        </p:grpSpPr>
        <p:pic>
          <p:nvPicPr>
            <p:cNvPr id="338" name="图片 337"/>
            <p:cNvPicPr>
              <a:picLocks noChangeAspect="1"/>
            </p:cNvPicPr>
            <p:nvPr>
              <p:custDataLst>
                <p:tags r:id="rId106"/>
              </p:custDataLst>
            </p:nvPr>
          </p:nvPicPr>
          <p:blipFill>
            <a:blip r:embed="rId107"/>
            <a:stretch>
              <a:fillRect/>
            </a:stretch>
          </p:blipFill>
          <p:spPr>
            <a:xfrm>
              <a:off x="1788632" y="2709667"/>
              <a:ext cx="1590096" cy="1372976"/>
            </a:xfrm>
            <a:prstGeom prst="rect">
              <a:avLst/>
            </a:prstGeom>
          </p:spPr>
        </p:pic>
        <p:cxnSp>
          <p:nvCxnSpPr>
            <p:cNvPr id="340" name="直接连接符 339"/>
            <p:cNvCxnSpPr/>
            <p:nvPr>
              <p:custDataLst>
                <p:tags r:id="rId108"/>
              </p:custDataLst>
            </p:nvPr>
          </p:nvCxnSpPr>
          <p:spPr>
            <a:xfrm>
              <a:off x="1629088" y="2433770"/>
              <a:ext cx="494987" cy="7683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文本框 441"/>
            <p:cNvSpPr txBox="1"/>
            <p:nvPr>
              <p:custDataLst>
                <p:tags r:id="rId109"/>
              </p:custDataLst>
            </p:nvPr>
          </p:nvSpPr>
          <p:spPr>
            <a:xfrm>
              <a:off x="2319618" y="3282121"/>
              <a:ext cx="3722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0" lang="en-US" altLang="zh-CN" sz="2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T</a:t>
              </a:r>
              <a:endParaRPr lang="zh-CN" altLang="en-US" sz="2200" b="1"/>
            </a:p>
          </p:txBody>
        </p:sp>
      </p:grpSp>
      <p:grpSp>
        <p:nvGrpSpPr>
          <p:cNvPr id="447" name="组合 446"/>
          <p:cNvGrpSpPr/>
          <p:nvPr>
            <p:custDataLst>
              <p:tags r:id="rId110"/>
            </p:custDataLst>
          </p:nvPr>
        </p:nvGrpSpPr>
        <p:grpSpPr>
          <a:xfrm>
            <a:off x="4323482" y="4405204"/>
            <a:ext cx="1778480" cy="1733780"/>
            <a:chOff x="4628434" y="4405204"/>
            <a:chExt cx="1778480" cy="1733780"/>
          </a:xfrm>
        </p:grpSpPr>
        <p:pic>
          <p:nvPicPr>
            <p:cNvPr id="345" name="图片 344"/>
            <p:cNvPicPr>
              <a:picLocks noChangeAspect="1"/>
            </p:cNvPicPr>
            <p:nvPr>
              <p:custDataLst>
                <p:tags r:id="rId111"/>
              </p:custDataLst>
            </p:nvPr>
          </p:nvPicPr>
          <p:blipFill>
            <a:blip r:embed="rId112"/>
            <a:stretch>
              <a:fillRect/>
            </a:stretch>
          </p:blipFill>
          <p:spPr>
            <a:xfrm>
              <a:off x="4628434" y="4405204"/>
              <a:ext cx="1778480" cy="1733780"/>
            </a:xfrm>
            <a:prstGeom prst="rect">
              <a:avLst/>
            </a:prstGeom>
          </p:spPr>
        </p:pic>
        <p:sp>
          <p:nvSpPr>
            <p:cNvPr id="443" name="文本框 442"/>
            <p:cNvSpPr txBox="1"/>
            <p:nvPr>
              <p:custDataLst>
                <p:tags r:id="rId113"/>
              </p:custDataLst>
            </p:nvPr>
          </p:nvSpPr>
          <p:spPr>
            <a:xfrm>
              <a:off x="5405975" y="4986695"/>
              <a:ext cx="4042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0" lang="en-US" altLang="zh-CN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G</a:t>
              </a:r>
              <a:endParaRPr lang="zh-CN" altLang="en-US" sz="2200" b="1"/>
            </a:p>
          </p:txBody>
        </p:sp>
      </p:grpSp>
      <p:grpSp>
        <p:nvGrpSpPr>
          <p:cNvPr id="448" name="组合 447"/>
          <p:cNvGrpSpPr/>
          <p:nvPr>
            <p:custDataLst>
              <p:tags r:id="rId114"/>
            </p:custDataLst>
          </p:nvPr>
        </p:nvGrpSpPr>
        <p:grpSpPr>
          <a:xfrm>
            <a:off x="4414218" y="2433770"/>
            <a:ext cx="1091082" cy="1304413"/>
            <a:chOff x="4719170" y="2433770"/>
            <a:chExt cx="1091082" cy="1304413"/>
          </a:xfrm>
        </p:grpSpPr>
        <p:cxnSp>
          <p:nvCxnSpPr>
            <p:cNvPr id="343" name="直接连接符 342"/>
            <p:cNvCxnSpPr/>
            <p:nvPr>
              <p:custDataLst>
                <p:tags r:id="rId115"/>
              </p:custDataLst>
            </p:nvPr>
          </p:nvCxnSpPr>
          <p:spPr>
            <a:xfrm>
              <a:off x="4719170" y="2433770"/>
              <a:ext cx="494987" cy="7683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文本框 443"/>
            <p:cNvSpPr txBox="1"/>
            <p:nvPr>
              <p:custDataLst>
                <p:tags r:id="rId116"/>
              </p:custDataLst>
            </p:nvPr>
          </p:nvSpPr>
          <p:spPr>
            <a:xfrm>
              <a:off x="5422005" y="3307296"/>
              <a:ext cx="3882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0" lang="en-US" altLang="zh-CN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+mn-cs"/>
                </a:rPr>
                <a:t>C</a:t>
              </a:r>
              <a:endParaRPr lang="zh-CN" altLang="en-US" sz="2200" b="1"/>
            </a:p>
          </p:txBody>
        </p:sp>
      </p:grpSp>
      <p:cxnSp>
        <p:nvCxnSpPr>
          <p:cNvPr id="449" name="直接连接符 448"/>
          <p:cNvCxnSpPr/>
          <p:nvPr>
            <p:custDataLst>
              <p:tags r:id="rId117"/>
            </p:custDataLst>
          </p:nvPr>
        </p:nvCxnSpPr>
        <p:spPr>
          <a:xfrm flipH="1">
            <a:off x="1514323" y="5453900"/>
            <a:ext cx="306601" cy="7147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直接连接符 451"/>
          <p:cNvCxnSpPr/>
          <p:nvPr>
            <p:custDataLst>
              <p:tags r:id="rId118"/>
            </p:custDataLst>
          </p:nvPr>
        </p:nvCxnSpPr>
        <p:spPr>
          <a:xfrm flipH="1">
            <a:off x="4661711" y="5453900"/>
            <a:ext cx="306601" cy="7147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3" name="组合 452"/>
          <p:cNvGrpSpPr/>
          <p:nvPr>
            <p:custDataLst>
              <p:tags r:id="rId119"/>
            </p:custDataLst>
          </p:nvPr>
        </p:nvGrpSpPr>
        <p:grpSpPr>
          <a:xfrm>
            <a:off x="942484" y="2239757"/>
            <a:ext cx="5530888" cy="4108738"/>
            <a:chOff x="942483" y="2239757"/>
            <a:chExt cx="6058529" cy="4108738"/>
          </a:xfrm>
        </p:grpSpPr>
        <p:sp>
          <p:nvSpPr>
            <p:cNvPr id="337" name="任意多边形: 形状 336"/>
            <p:cNvSpPr/>
            <p:nvPr>
              <p:custDataLst>
                <p:tags r:id="rId120"/>
              </p:custDataLst>
            </p:nvPr>
          </p:nvSpPr>
          <p:spPr>
            <a:xfrm flipH="1">
              <a:off x="942483" y="6138657"/>
              <a:ext cx="6058529" cy="209838"/>
            </a:xfrm>
            <a:custGeom>
              <a:avLst/>
              <a:gdLst>
                <a:gd name="connsiteX0" fmla="*/ 0 w 9734891"/>
                <a:gd name="connsiteY0" fmla="*/ 0 h 209838"/>
                <a:gd name="connsiteX1" fmla="*/ 9682842 w 9734891"/>
                <a:gd name="connsiteY1" fmla="*/ 0 h 209838"/>
                <a:gd name="connsiteX2" fmla="*/ 9682842 w 9734891"/>
                <a:gd name="connsiteY2" fmla="*/ 52165 h 209838"/>
                <a:gd name="connsiteX3" fmla="*/ 9702561 w 9734891"/>
                <a:gd name="connsiteY3" fmla="*/ 56146 h 209838"/>
                <a:gd name="connsiteX4" fmla="*/ 9734891 w 9734891"/>
                <a:gd name="connsiteY4" fmla="*/ 104920 h 209838"/>
                <a:gd name="connsiteX5" fmla="*/ 9702561 w 9734891"/>
                <a:gd name="connsiteY5" fmla="*/ 153694 h 209838"/>
                <a:gd name="connsiteX6" fmla="*/ 9682842 w 9734891"/>
                <a:gd name="connsiteY6" fmla="*/ 157675 h 209838"/>
                <a:gd name="connsiteX7" fmla="*/ 9682842 w 9734891"/>
                <a:gd name="connsiteY7" fmla="*/ 209838 h 209838"/>
                <a:gd name="connsiteX8" fmla="*/ 0 w 9734891"/>
                <a:gd name="connsiteY8" fmla="*/ 209838 h 209838"/>
                <a:gd name="connsiteX9" fmla="*/ 0 w 9734891"/>
                <a:gd name="connsiteY9" fmla="*/ 171297 h 209838"/>
                <a:gd name="connsiteX10" fmla="*/ 18936 w 9734891"/>
                <a:gd name="connsiteY10" fmla="*/ 167474 h 209838"/>
                <a:gd name="connsiteX11" fmla="*/ 52068 w 9734891"/>
                <a:gd name="connsiteY11" fmla="*/ 117490 h 209838"/>
                <a:gd name="connsiteX12" fmla="*/ 18936 w 9734891"/>
                <a:gd name="connsiteY12" fmla="*/ 67506 h 209838"/>
                <a:gd name="connsiteX13" fmla="*/ 0 w 9734891"/>
                <a:gd name="connsiteY13" fmla="*/ 63683 h 20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34891" h="209838">
                  <a:moveTo>
                    <a:pt x="0" y="0"/>
                  </a:moveTo>
                  <a:lnTo>
                    <a:pt x="9682842" y="0"/>
                  </a:lnTo>
                  <a:lnTo>
                    <a:pt x="9682842" y="52165"/>
                  </a:lnTo>
                  <a:lnTo>
                    <a:pt x="9702561" y="56146"/>
                  </a:lnTo>
                  <a:cubicBezTo>
                    <a:pt x="9721560" y="64182"/>
                    <a:pt x="9734891" y="82994"/>
                    <a:pt x="9734891" y="104920"/>
                  </a:cubicBezTo>
                  <a:cubicBezTo>
                    <a:pt x="9734891" y="126846"/>
                    <a:pt x="9721560" y="145659"/>
                    <a:pt x="9702561" y="153694"/>
                  </a:cubicBezTo>
                  <a:lnTo>
                    <a:pt x="9682842" y="157675"/>
                  </a:lnTo>
                  <a:lnTo>
                    <a:pt x="9682842" y="209838"/>
                  </a:lnTo>
                  <a:lnTo>
                    <a:pt x="0" y="209838"/>
                  </a:lnTo>
                  <a:lnTo>
                    <a:pt x="0" y="171297"/>
                  </a:lnTo>
                  <a:lnTo>
                    <a:pt x="18936" y="167474"/>
                  </a:lnTo>
                  <a:cubicBezTo>
                    <a:pt x="38407" y="159239"/>
                    <a:pt x="52068" y="139960"/>
                    <a:pt x="52068" y="117490"/>
                  </a:cubicBezTo>
                  <a:cubicBezTo>
                    <a:pt x="52068" y="95020"/>
                    <a:pt x="38407" y="75741"/>
                    <a:pt x="18936" y="67506"/>
                  </a:cubicBezTo>
                  <a:lnTo>
                    <a:pt x="0" y="63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6" name="任意多边形: 形状 335"/>
            <p:cNvSpPr/>
            <p:nvPr>
              <p:custDataLst>
                <p:tags r:id="rId121"/>
              </p:custDataLst>
            </p:nvPr>
          </p:nvSpPr>
          <p:spPr>
            <a:xfrm>
              <a:off x="942483" y="2239757"/>
              <a:ext cx="6058529" cy="209838"/>
            </a:xfrm>
            <a:custGeom>
              <a:avLst/>
              <a:gdLst>
                <a:gd name="connsiteX0" fmla="*/ 0 w 9734891"/>
                <a:gd name="connsiteY0" fmla="*/ 0 h 209838"/>
                <a:gd name="connsiteX1" fmla="*/ 9682842 w 9734891"/>
                <a:gd name="connsiteY1" fmla="*/ 0 h 209838"/>
                <a:gd name="connsiteX2" fmla="*/ 9682842 w 9734891"/>
                <a:gd name="connsiteY2" fmla="*/ 52165 h 209838"/>
                <a:gd name="connsiteX3" fmla="*/ 9702561 w 9734891"/>
                <a:gd name="connsiteY3" fmla="*/ 56146 h 209838"/>
                <a:gd name="connsiteX4" fmla="*/ 9734891 w 9734891"/>
                <a:gd name="connsiteY4" fmla="*/ 104920 h 209838"/>
                <a:gd name="connsiteX5" fmla="*/ 9702561 w 9734891"/>
                <a:gd name="connsiteY5" fmla="*/ 153694 h 209838"/>
                <a:gd name="connsiteX6" fmla="*/ 9682842 w 9734891"/>
                <a:gd name="connsiteY6" fmla="*/ 157675 h 209838"/>
                <a:gd name="connsiteX7" fmla="*/ 9682842 w 9734891"/>
                <a:gd name="connsiteY7" fmla="*/ 209838 h 209838"/>
                <a:gd name="connsiteX8" fmla="*/ 0 w 9734891"/>
                <a:gd name="connsiteY8" fmla="*/ 209838 h 209838"/>
                <a:gd name="connsiteX9" fmla="*/ 0 w 9734891"/>
                <a:gd name="connsiteY9" fmla="*/ 171297 h 209838"/>
                <a:gd name="connsiteX10" fmla="*/ 18936 w 9734891"/>
                <a:gd name="connsiteY10" fmla="*/ 167474 h 209838"/>
                <a:gd name="connsiteX11" fmla="*/ 52068 w 9734891"/>
                <a:gd name="connsiteY11" fmla="*/ 117490 h 209838"/>
                <a:gd name="connsiteX12" fmla="*/ 18936 w 9734891"/>
                <a:gd name="connsiteY12" fmla="*/ 67506 h 209838"/>
                <a:gd name="connsiteX13" fmla="*/ 0 w 9734891"/>
                <a:gd name="connsiteY13" fmla="*/ 63683 h 20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34891" h="209838">
                  <a:moveTo>
                    <a:pt x="0" y="0"/>
                  </a:moveTo>
                  <a:lnTo>
                    <a:pt x="9682842" y="0"/>
                  </a:lnTo>
                  <a:lnTo>
                    <a:pt x="9682842" y="52165"/>
                  </a:lnTo>
                  <a:lnTo>
                    <a:pt x="9702561" y="56146"/>
                  </a:lnTo>
                  <a:cubicBezTo>
                    <a:pt x="9721560" y="64182"/>
                    <a:pt x="9734891" y="82994"/>
                    <a:pt x="9734891" y="104920"/>
                  </a:cubicBezTo>
                  <a:cubicBezTo>
                    <a:pt x="9734891" y="126846"/>
                    <a:pt x="9721560" y="145659"/>
                    <a:pt x="9702561" y="153694"/>
                  </a:cubicBezTo>
                  <a:lnTo>
                    <a:pt x="9682842" y="157675"/>
                  </a:lnTo>
                  <a:lnTo>
                    <a:pt x="9682842" y="209838"/>
                  </a:lnTo>
                  <a:lnTo>
                    <a:pt x="0" y="209838"/>
                  </a:lnTo>
                  <a:lnTo>
                    <a:pt x="0" y="171297"/>
                  </a:lnTo>
                  <a:lnTo>
                    <a:pt x="18936" y="167474"/>
                  </a:lnTo>
                  <a:cubicBezTo>
                    <a:pt x="38407" y="159239"/>
                    <a:pt x="52068" y="139960"/>
                    <a:pt x="52068" y="117490"/>
                  </a:cubicBezTo>
                  <a:cubicBezTo>
                    <a:pt x="52068" y="95020"/>
                    <a:pt x="38407" y="75741"/>
                    <a:pt x="18936" y="67506"/>
                  </a:cubicBezTo>
                  <a:lnTo>
                    <a:pt x="0" y="63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54" name="文本框 453"/>
          <p:cNvSpPr txBox="1"/>
          <p:nvPr>
            <p:custDataLst>
              <p:tags r:id="rId122"/>
            </p:custDataLst>
          </p:nvPr>
        </p:nvSpPr>
        <p:spPr>
          <a:xfrm>
            <a:off x="7002333" y="2622901"/>
            <a:ext cx="4315400" cy="4301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20000"/>
              </a:lnSpc>
              <a:defRPr sz="2000" b="1"/>
            </a:lvl1pPr>
          </a:lstStyle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>
                <a:sym typeface="+mn-lt"/>
              </a:rPr>
              <a:t>碱基配对：</a:t>
            </a:r>
            <a:r>
              <a:rPr lang="en-US" altLang="zh-CN">
                <a:sym typeface="+mn-lt"/>
              </a:rPr>
              <a:t>A</a:t>
            </a:r>
            <a:r>
              <a:rPr lang="zh-CN" altLang="en-US">
                <a:sym typeface="+mn-lt"/>
              </a:rPr>
              <a:t>与</a:t>
            </a:r>
            <a:r>
              <a:rPr lang="en-US" altLang="zh-CN">
                <a:sym typeface="+mn-lt"/>
              </a:rPr>
              <a:t>T</a:t>
            </a:r>
            <a:r>
              <a:rPr lang="zh-CN" altLang="en-US">
                <a:sym typeface="+mn-lt"/>
              </a:rPr>
              <a:t>配对，</a:t>
            </a:r>
            <a:r>
              <a:rPr lang="en-US" altLang="zh-CN">
                <a:sym typeface="+mn-lt"/>
              </a:rPr>
              <a:t>G</a:t>
            </a:r>
            <a:r>
              <a:rPr lang="zh-CN" altLang="en-US">
                <a:sym typeface="+mn-lt"/>
              </a:rPr>
              <a:t>与</a:t>
            </a:r>
            <a:r>
              <a:rPr lang="en-US" altLang="zh-CN">
                <a:sym typeface="+mn-lt"/>
              </a:rPr>
              <a:t>C</a:t>
            </a:r>
            <a:r>
              <a:rPr lang="zh-CN" altLang="en-US">
                <a:sym typeface="+mn-lt"/>
              </a:rPr>
              <a:t>配对</a:t>
            </a:r>
            <a:endParaRPr lang="zh-CN" altLang="en-US">
              <a:sym typeface="+mn-lt"/>
            </a:endParaRPr>
          </a:p>
        </p:txBody>
      </p:sp>
      <p:sp>
        <p:nvSpPr>
          <p:cNvPr id="455" name="文本框 454"/>
          <p:cNvSpPr txBox="1"/>
          <p:nvPr>
            <p:custDataLst>
              <p:tags r:id="rId123"/>
            </p:custDataLst>
          </p:nvPr>
        </p:nvSpPr>
        <p:spPr>
          <a:xfrm>
            <a:off x="7002333" y="3482011"/>
            <a:ext cx="2044419" cy="4301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20000"/>
              </a:lnSpc>
              <a:defRPr sz="2000" b="1"/>
            </a:lvl1pPr>
          </a:lstStyle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>
                <a:sym typeface="+mn-lt"/>
              </a:rPr>
              <a:t>A</a:t>
            </a:r>
            <a:r>
              <a:rPr lang="zh-CN" altLang="en-US">
                <a:sym typeface="+mn-lt"/>
              </a:rPr>
              <a:t>与</a:t>
            </a:r>
            <a:r>
              <a:rPr lang="en-US" altLang="zh-CN">
                <a:sym typeface="+mn-lt"/>
              </a:rPr>
              <a:t>T</a:t>
            </a:r>
            <a:r>
              <a:rPr lang="zh-CN" altLang="en-US">
                <a:sym typeface="+mn-lt"/>
              </a:rPr>
              <a:t>配对：</a:t>
            </a:r>
            <a:endParaRPr lang="en-US" altLang="zh-CN">
              <a:sym typeface="+mn-lt"/>
            </a:endParaRPr>
          </a:p>
        </p:txBody>
      </p:sp>
      <p:sp>
        <p:nvSpPr>
          <p:cNvPr id="456" name="文本框 455"/>
          <p:cNvSpPr txBox="1"/>
          <p:nvPr>
            <p:custDataLst>
              <p:tags r:id="rId124"/>
            </p:custDataLst>
          </p:nvPr>
        </p:nvSpPr>
        <p:spPr>
          <a:xfrm>
            <a:off x="7002333" y="4339256"/>
            <a:ext cx="2044419" cy="4301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20000"/>
              </a:lnSpc>
              <a:defRPr sz="2000" b="1"/>
            </a:lvl1pPr>
          </a:lstStyle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>
                <a:sym typeface="+mn-lt"/>
              </a:rPr>
              <a:t>G</a:t>
            </a:r>
            <a:r>
              <a:rPr lang="zh-CN" altLang="en-US">
                <a:sym typeface="+mn-lt"/>
              </a:rPr>
              <a:t>与</a:t>
            </a:r>
            <a:r>
              <a:rPr lang="en-US" altLang="zh-CN">
                <a:sym typeface="+mn-lt"/>
              </a:rPr>
              <a:t>C</a:t>
            </a:r>
            <a:r>
              <a:rPr lang="zh-CN" altLang="en-US">
                <a:sym typeface="+mn-lt"/>
              </a:rPr>
              <a:t>配对：</a:t>
            </a:r>
            <a:endParaRPr lang="zh-CN" altLang="en-US">
              <a:sym typeface="+mn-lt"/>
            </a:endParaRPr>
          </a:p>
        </p:txBody>
      </p:sp>
      <p:sp>
        <p:nvSpPr>
          <p:cNvPr id="457" name="文本框 456"/>
          <p:cNvSpPr txBox="1"/>
          <p:nvPr>
            <p:custDataLst>
              <p:tags r:id="rId125"/>
            </p:custDataLst>
          </p:nvPr>
        </p:nvSpPr>
        <p:spPr>
          <a:xfrm>
            <a:off x="8747852" y="3482011"/>
            <a:ext cx="2170689" cy="4301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20000"/>
              </a:lnSpc>
              <a:defRPr sz="2000" b="1"/>
            </a:lvl1pPr>
          </a:lstStyle>
          <a:p>
            <a:r>
              <a:rPr lang="zh-CN" altLang="en-US">
                <a:solidFill>
                  <a:srgbClr val="FF0000"/>
                </a:solidFill>
                <a:sym typeface="+mn-lt"/>
              </a:rPr>
              <a:t>通过</a:t>
            </a:r>
            <a:r>
              <a:rPr lang="en-US" altLang="zh-CN">
                <a:solidFill>
                  <a:srgbClr val="FF0000"/>
                </a:solidFill>
                <a:sym typeface="+mn-lt"/>
              </a:rPr>
              <a:t>2</a:t>
            </a:r>
            <a:r>
              <a:rPr lang="zh-CN" altLang="en-US">
                <a:solidFill>
                  <a:srgbClr val="FF0000"/>
                </a:solidFill>
                <a:sym typeface="+mn-lt"/>
              </a:rPr>
              <a:t>个氢键配对</a:t>
            </a:r>
            <a:endParaRPr lang="en-US" altLang="zh-CN">
              <a:solidFill>
                <a:srgbClr val="FF0000"/>
              </a:solidFill>
              <a:sym typeface="+mn-lt"/>
            </a:endParaRPr>
          </a:p>
        </p:txBody>
      </p:sp>
      <p:sp>
        <p:nvSpPr>
          <p:cNvPr id="458" name="文本框 457"/>
          <p:cNvSpPr txBox="1"/>
          <p:nvPr>
            <p:custDataLst>
              <p:tags r:id="rId126"/>
            </p:custDataLst>
          </p:nvPr>
        </p:nvSpPr>
        <p:spPr>
          <a:xfrm>
            <a:off x="8747852" y="4339867"/>
            <a:ext cx="2170689" cy="4301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20000"/>
              </a:lnSpc>
              <a:defRPr sz="2000" b="1"/>
            </a:lvl1pPr>
          </a:lstStyle>
          <a:p>
            <a:r>
              <a:rPr lang="zh-CN" altLang="en-US">
                <a:solidFill>
                  <a:srgbClr val="FF0000"/>
                </a:solidFill>
                <a:sym typeface="+mn-lt"/>
              </a:rPr>
              <a:t>通过</a:t>
            </a:r>
            <a:r>
              <a:rPr lang="en-US" altLang="zh-CN">
                <a:solidFill>
                  <a:srgbClr val="FF0000"/>
                </a:solidFill>
                <a:sym typeface="+mn-lt"/>
              </a:rPr>
              <a:t>3</a:t>
            </a:r>
            <a:r>
              <a:rPr lang="zh-CN" altLang="en-US">
                <a:solidFill>
                  <a:srgbClr val="FF0000"/>
                </a:solidFill>
                <a:sym typeface="+mn-lt"/>
              </a:rPr>
              <a:t>个氢键配对</a:t>
            </a:r>
            <a:endParaRPr lang="en-US" altLang="zh-CN">
              <a:solidFill>
                <a:srgbClr val="FF0000"/>
              </a:solidFill>
              <a:sym typeface="+mn-lt"/>
            </a:endParaRPr>
          </a:p>
        </p:txBody>
      </p:sp>
      <p:grpSp>
        <p:nvGrpSpPr>
          <p:cNvPr id="461" name="组合 460"/>
          <p:cNvGrpSpPr/>
          <p:nvPr>
            <p:custDataLst>
              <p:tags r:id="rId127"/>
            </p:custDataLst>
          </p:nvPr>
        </p:nvGrpSpPr>
        <p:grpSpPr>
          <a:xfrm>
            <a:off x="6869341" y="5009141"/>
            <a:ext cx="4448391" cy="1388414"/>
            <a:chOff x="6869341" y="5009141"/>
            <a:chExt cx="4448391" cy="1388414"/>
          </a:xfrm>
        </p:grpSpPr>
        <p:sp>
          <p:nvSpPr>
            <p:cNvPr id="459" name="文本框 458"/>
            <p:cNvSpPr txBox="1"/>
            <p:nvPr>
              <p:custDataLst>
                <p:tags r:id="rId128"/>
              </p:custDataLst>
            </p:nvPr>
          </p:nvSpPr>
          <p:spPr>
            <a:xfrm>
              <a:off x="7453630" y="5598041"/>
              <a:ext cx="3279815" cy="7995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indent="0" algn="just">
                <a:lnSpc>
                  <a:spcPct val="120000"/>
                </a:lnSpc>
                <a:defRPr sz="2000" b="1"/>
              </a:lvl1pPr>
            </a:lstStyle>
            <a:p>
              <a:pPr algn="ctr"/>
              <a:r>
                <a:rPr lang="en-US" altLang="zh-CN">
                  <a:sym typeface="+mn-lt"/>
                </a:rPr>
                <a:t>DNA</a:t>
              </a:r>
              <a:r>
                <a:rPr lang="zh-CN" altLang="en-US">
                  <a:sym typeface="+mn-lt"/>
                </a:rPr>
                <a:t>的</a:t>
              </a:r>
              <a:r>
                <a:rPr lang="zh-CN" altLang="en-US" sz="2000"/>
                <a:t>双螺旋结构</a:t>
              </a:r>
              <a:r>
                <a:rPr lang="zh-CN" altLang="en-US">
                  <a:sym typeface="+mn-lt"/>
                </a:rPr>
                <a:t>碱基对是通过</a:t>
              </a:r>
              <a:r>
                <a:rPr lang="zh-CN" altLang="en-US">
                  <a:solidFill>
                    <a:srgbClr val="FF0000"/>
                  </a:solidFill>
                  <a:sym typeface="+mn-lt"/>
                </a:rPr>
                <a:t>氢键</a:t>
              </a:r>
              <a:r>
                <a:rPr lang="zh-CN" altLang="en-US">
                  <a:sym typeface="+mn-lt"/>
                </a:rPr>
                <a:t>相互识别并结合的</a:t>
              </a:r>
              <a:endParaRPr lang="zh-CN" altLang="en-US">
                <a:sym typeface="+mn-lt"/>
              </a:endParaRPr>
            </a:p>
          </p:txBody>
        </p:sp>
        <p:sp>
          <p:nvSpPr>
            <p:cNvPr id="460" name="左大括号 459"/>
            <p:cNvSpPr/>
            <p:nvPr>
              <p:custDataLst>
                <p:tags r:id="rId129"/>
              </p:custDataLst>
            </p:nvPr>
          </p:nvSpPr>
          <p:spPr>
            <a:xfrm rot="16200000">
              <a:off x="8882833" y="2995649"/>
              <a:ext cx="421408" cy="4448391"/>
            </a:xfrm>
            <a:prstGeom prst="leftBrace">
              <a:avLst>
                <a:gd name="adj1" fmla="val 14360"/>
                <a:gd name="adj2" fmla="val 50000"/>
              </a:avLst>
            </a:prstGeom>
            <a:ln w="28575">
              <a:solidFill>
                <a:srgbClr val="00A5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</p:grpSp>
      <p:pic>
        <p:nvPicPr>
          <p:cNvPr id="462" name="New picture"/>
          <p:cNvPicPr/>
          <p:nvPr>
            <p:custDataLst>
              <p:tags r:id="rId130"/>
            </p:custDataLst>
          </p:nvPr>
        </p:nvPicPr>
        <p:blipFill>
          <a:blip r:embed="rId131"/>
          <a:stretch>
            <a:fillRect/>
          </a:stretch>
        </p:blipFill>
        <p:spPr>
          <a:xfrm>
            <a:off x="10452100" y="10744200"/>
            <a:ext cx="304800" cy="215900"/>
          </a:xfrm>
          <a:prstGeom prst="cub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" grpId="0"/>
      <p:bldP spid="455" grpId="0"/>
      <p:bldP spid="456" grpId="0"/>
      <p:bldP spid="457" grpId="0"/>
      <p:bldP spid="4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55980" y="187325"/>
            <a:ext cx="5864415" cy="3987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课时：超分子</a:t>
            </a:r>
            <a:endParaRPr lang="zh-CN" altLang="en-US" sz="2000" b="1" kern="100" dirty="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31258" y="933383"/>
            <a:ext cx="1608174" cy="49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 b="1"/>
              <a:t>超分子</a:t>
            </a:r>
            <a:endParaRPr lang="zh-CN" altLang="en-US" sz="2400" b="1"/>
          </a:p>
        </p:txBody>
      </p:sp>
      <p:grpSp>
        <p:nvGrpSpPr>
          <p:cNvPr id="446" name="组合 445"/>
          <p:cNvGrpSpPr/>
          <p:nvPr>
            <p:custDataLst>
              <p:tags r:id="rId3"/>
            </p:custDataLst>
          </p:nvPr>
        </p:nvGrpSpPr>
        <p:grpSpPr>
          <a:xfrm>
            <a:off x="3920630" y="1808300"/>
            <a:ext cx="2449029" cy="2458133"/>
            <a:chOff x="1779396" y="4408406"/>
            <a:chExt cx="1717816" cy="1724202"/>
          </a:xfrm>
        </p:grpSpPr>
        <p:pic>
          <p:nvPicPr>
            <p:cNvPr id="344" name="图片 34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779396" y="4408406"/>
              <a:ext cx="1717816" cy="1724202"/>
            </a:xfrm>
            <a:prstGeom prst="rect">
              <a:avLst/>
            </a:prstGeom>
          </p:spPr>
        </p:pic>
        <p:sp>
          <p:nvSpPr>
            <p:cNvPr id="441" name="文本框 440"/>
            <p:cNvSpPr txBox="1"/>
            <p:nvPr>
              <p:custDataLst>
                <p:tags r:id="rId6"/>
              </p:custDataLst>
            </p:nvPr>
          </p:nvSpPr>
          <p:spPr>
            <a:xfrm>
              <a:off x="2325760" y="4995370"/>
              <a:ext cx="285820" cy="323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</a:rPr>
                <a:t>A</a:t>
              </a:r>
              <a:endParaRPr lang="zh-CN" altLang="en-US" sz="2400" b="1"/>
            </a:p>
          </p:txBody>
        </p:sp>
      </p:grpSp>
      <p:grpSp>
        <p:nvGrpSpPr>
          <p:cNvPr id="47" name="组合 46"/>
          <p:cNvGrpSpPr/>
          <p:nvPr>
            <p:custDataLst>
              <p:tags r:id="rId7"/>
            </p:custDataLst>
          </p:nvPr>
        </p:nvGrpSpPr>
        <p:grpSpPr>
          <a:xfrm>
            <a:off x="684077" y="2058665"/>
            <a:ext cx="2266943" cy="1957403"/>
            <a:chOff x="1269942" y="1823118"/>
            <a:chExt cx="2266943" cy="1957403"/>
          </a:xfrm>
        </p:grpSpPr>
        <p:pic>
          <p:nvPicPr>
            <p:cNvPr id="338" name="图片 33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269942" y="1823118"/>
              <a:ext cx="2266943" cy="1957403"/>
            </a:xfrm>
            <a:prstGeom prst="rect">
              <a:avLst/>
            </a:prstGeom>
          </p:spPr>
        </p:pic>
        <p:sp>
          <p:nvSpPr>
            <p:cNvPr id="442" name="文本框 441"/>
            <p:cNvSpPr txBox="1"/>
            <p:nvPr>
              <p:custDataLst>
                <p:tags r:id="rId10"/>
              </p:custDataLst>
            </p:nvPr>
          </p:nvSpPr>
          <p:spPr>
            <a:xfrm>
              <a:off x="2070374" y="272051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</a:rPr>
                <a:t>T</a:t>
              </a:r>
              <a:endParaRPr lang="zh-CN" altLang="en-US" sz="2400" b="1"/>
            </a:p>
          </p:txBody>
        </p:sp>
      </p:grpSp>
      <p:sp>
        <p:nvSpPr>
          <p:cNvPr id="46" name="addition-thick-symbol_20183"/>
          <p:cNvSpPr/>
          <p:nvPr>
            <p:custDataLst>
              <p:tags r:id="rId11"/>
            </p:custDataLst>
          </p:nvPr>
        </p:nvSpPr>
        <p:spPr>
          <a:xfrm>
            <a:off x="3213645" y="2815498"/>
            <a:ext cx="444360" cy="443737"/>
          </a:xfrm>
          <a:custGeom>
            <a:avLst/>
            <a:gdLst>
              <a:gd name="T0" fmla="*/ 1803 w 3606"/>
              <a:gd name="T1" fmla="*/ 0 h 3606"/>
              <a:gd name="T2" fmla="*/ 1465 w 3606"/>
              <a:gd name="T3" fmla="*/ 338 h 3606"/>
              <a:gd name="T4" fmla="*/ 1465 w 3606"/>
              <a:gd name="T5" fmla="*/ 1465 h 3606"/>
              <a:gd name="T6" fmla="*/ 338 w 3606"/>
              <a:gd name="T7" fmla="*/ 1465 h 3606"/>
              <a:gd name="T8" fmla="*/ 0 w 3606"/>
              <a:gd name="T9" fmla="*/ 1803 h 3606"/>
              <a:gd name="T10" fmla="*/ 338 w 3606"/>
              <a:gd name="T11" fmla="*/ 2141 h 3606"/>
              <a:gd name="T12" fmla="*/ 1465 w 3606"/>
              <a:gd name="T13" fmla="*/ 2141 h 3606"/>
              <a:gd name="T14" fmla="*/ 1465 w 3606"/>
              <a:gd name="T15" fmla="*/ 3268 h 3606"/>
              <a:gd name="T16" fmla="*/ 1803 w 3606"/>
              <a:gd name="T17" fmla="*/ 3606 h 3606"/>
              <a:gd name="T18" fmla="*/ 2141 w 3606"/>
              <a:gd name="T19" fmla="*/ 3268 h 3606"/>
              <a:gd name="T20" fmla="*/ 2141 w 3606"/>
              <a:gd name="T21" fmla="*/ 2141 h 3606"/>
              <a:gd name="T22" fmla="*/ 3268 w 3606"/>
              <a:gd name="T23" fmla="*/ 2141 h 3606"/>
              <a:gd name="T24" fmla="*/ 3606 w 3606"/>
              <a:gd name="T25" fmla="*/ 1803 h 3606"/>
              <a:gd name="T26" fmla="*/ 3268 w 3606"/>
              <a:gd name="T27" fmla="*/ 1465 h 3606"/>
              <a:gd name="T28" fmla="*/ 2141 w 3606"/>
              <a:gd name="T29" fmla="*/ 1465 h 3606"/>
              <a:gd name="T30" fmla="*/ 2141 w 3606"/>
              <a:gd name="T31" fmla="*/ 338 h 3606"/>
              <a:gd name="T32" fmla="*/ 1803 w 3606"/>
              <a:gd name="T33" fmla="*/ 0 h 3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6" h="3606">
                <a:moveTo>
                  <a:pt x="1803" y="0"/>
                </a:moveTo>
                <a:cubicBezTo>
                  <a:pt x="1616" y="0"/>
                  <a:pt x="1465" y="151"/>
                  <a:pt x="1465" y="338"/>
                </a:cubicBezTo>
                <a:lnTo>
                  <a:pt x="1465" y="1465"/>
                </a:lnTo>
                <a:lnTo>
                  <a:pt x="338" y="1465"/>
                </a:lnTo>
                <a:cubicBezTo>
                  <a:pt x="151" y="1465"/>
                  <a:pt x="0" y="1616"/>
                  <a:pt x="0" y="1803"/>
                </a:cubicBezTo>
                <a:cubicBezTo>
                  <a:pt x="0" y="1990"/>
                  <a:pt x="151" y="2141"/>
                  <a:pt x="338" y="2141"/>
                </a:cubicBezTo>
                <a:lnTo>
                  <a:pt x="1465" y="2141"/>
                </a:lnTo>
                <a:lnTo>
                  <a:pt x="1465" y="3268"/>
                </a:lnTo>
                <a:cubicBezTo>
                  <a:pt x="1465" y="3455"/>
                  <a:pt x="1616" y="3606"/>
                  <a:pt x="1803" y="3606"/>
                </a:cubicBezTo>
                <a:cubicBezTo>
                  <a:pt x="1990" y="3606"/>
                  <a:pt x="2141" y="3455"/>
                  <a:pt x="2141" y="3268"/>
                </a:cubicBezTo>
                <a:lnTo>
                  <a:pt x="2141" y="2141"/>
                </a:lnTo>
                <a:lnTo>
                  <a:pt x="3268" y="2141"/>
                </a:lnTo>
                <a:cubicBezTo>
                  <a:pt x="3455" y="2141"/>
                  <a:pt x="3606" y="1990"/>
                  <a:pt x="3606" y="1803"/>
                </a:cubicBezTo>
                <a:cubicBezTo>
                  <a:pt x="3606" y="1616"/>
                  <a:pt x="3455" y="1465"/>
                  <a:pt x="3268" y="1465"/>
                </a:cubicBezTo>
                <a:lnTo>
                  <a:pt x="2141" y="1465"/>
                </a:lnTo>
                <a:lnTo>
                  <a:pt x="2141" y="338"/>
                </a:lnTo>
                <a:cubicBezTo>
                  <a:pt x="2141" y="151"/>
                  <a:pt x="1990" y="0"/>
                  <a:pt x="1803" y="0"/>
                </a:cubicBezTo>
                <a:close/>
              </a:path>
            </a:pathLst>
          </a:custGeom>
          <a:gradFill flip="none" rotWithShape="1">
            <a:gsLst>
              <a:gs pos="48000">
                <a:schemeClr val="accent4"/>
              </a:gs>
              <a:gs pos="57000">
                <a:srgbClr val="00A5A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组合 53"/>
          <p:cNvGrpSpPr/>
          <p:nvPr>
            <p:custDataLst>
              <p:tags r:id="rId12"/>
            </p:custDataLst>
          </p:nvPr>
        </p:nvGrpSpPr>
        <p:grpSpPr>
          <a:xfrm>
            <a:off x="6632284" y="2756299"/>
            <a:ext cx="2235200" cy="502936"/>
            <a:chOff x="6832600" y="2591144"/>
            <a:chExt cx="2235200" cy="502936"/>
          </a:xfrm>
        </p:grpSpPr>
        <p:cxnSp>
          <p:nvCxnSpPr>
            <p:cNvPr id="51" name="直接箭头连接符 50"/>
            <p:cNvCxnSpPr/>
            <p:nvPr>
              <p:custDataLst>
                <p:tags r:id="rId13"/>
              </p:custDataLst>
            </p:nvPr>
          </p:nvCxnSpPr>
          <p:spPr>
            <a:xfrm>
              <a:off x="6832600" y="3094080"/>
              <a:ext cx="2235200" cy="0"/>
            </a:xfrm>
            <a:prstGeom prst="straightConnector1">
              <a:avLst/>
            </a:prstGeom>
            <a:gradFill flip="none" rotWithShape="1">
              <a:gsLst>
                <a:gs pos="48000">
                  <a:schemeClr val="accent4"/>
                </a:gs>
                <a:gs pos="57000">
                  <a:srgbClr val="00A5A9"/>
                </a:gs>
              </a:gsLst>
              <a:lin ang="0" scaled="1"/>
            </a:gradFill>
            <a:ln w="57150">
              <a:gradFill flip="none" rotWithShape="1">
                <a:gsLst>
                  <a:gs pos="0">
                    <a:srgbClr val="00A5A9"/>
                  </a:gs>
                  <a:gs pos="70000">
                    <a:srgbClr val="FFB200"/>
                  </a:gs>
                </a:gsLst>
                <a:lin ang="0" scaled="1"/>
              </a:gra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3" name="文本框 52"/>
            <p:cNvSpPr txBox="1"/>
            <p:nvPr>
              <p:custDataLst>
                <p:tags r:id="rId14"/>
              </p:custDataLst>
            </p:nvPr>
          </p:nvSpPr>
          <p:spPr>
            <a:xfrm>
              <a:off x="7123923" y="2591144"/>
              <a:ext cx="1608174" cy="496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b="1"/>
                <a:t>氢键</a:t>
              </a:r>
              <a:endParaRPr lang="zh-CN" altLang="en-US" sz="2400" b="1"/>
            </a:p>
          </p:txBody>
        </p:sp>
      </p:grpSp>
      <p:pic>
        <p:nvPicPr>
          <p:cNvPr id="55" name="图片 5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195766" y="1149283"/>
            <a:ext cx="2377813" cy="4738762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17"/>
            </p:custDataLst>
          </p:nvPr>
        </p:nvSpPr>
        <p:spPr>
          <a:xfrm>
            <a:off x="479339" y="4478477"/>
            <a:ext cx="8388145" cy="430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/>
              <a:t>由两种或两种以上的分子</a:t>
            </a:r>
            <a:r>
              <a:rPr lang="en-US" altLang="zh-CN" sz="2000" b="1"/>
              <a:t>(</a:t>
            </a:r>
            <a:r>
              <a:rPr lang="zh-CN" altLang="en-US" sz="2000" b="1"/>
              <a:t>或离子</a:t>
            </a:r>
            <a:r>
              <a:rPr lang="en-US" altLang="zh-CN" sz="2000" b="1"/>
              <a:t>)</a:t>
            </a:r>
            <a:r>
              <a:rPr lang="zh-CN" altLang="en-US" sz="2000" b="1"/>
              <a:t>通过分子间相互作用形成的分子聚集体</a:t>
            </a:r>
            <a:endParaRPr lang="zh-CN" altLang="en-US" sz="2000" b="1"/>
          </a:p>
        </p:txBody>
      </p:sp>
      <p:grpSp>
        <p:nvGrpSpPr>
          <p:cNvPr id="4" name="组合 3"/>
          <p:cNvGrpSpPr/>
          <p:nvPr>
            <p:custDataLst>
              <p:tags r:id="rId18"/>
            </p:custDataLst>
          </p:nvPr>
        </p:nvGrpSpPr>
        <p:grpSpPr>
          <a:xfrm>
            <a:off x="9128206" y="1128835"/>
            <a:ext cx="2511029" cy="5298769"/>
            <a:chOff x="9128206" y="1128835"/>
            <a:chExt cx="2511029" cy="5298769"/>
          </a:xfrm>
        </p:grpSpPr>
        <p:sp>
          <p:nvSpPr>
            <p:cNvPr id="61" name="矩形 60"/>
            <p:cNvSpPr/>
            <p:nvPr>
              <p:custDataLst>
                <p:tags r:id="rId19"/>
              </p:custDataLst>
            </p:nvPr>
          </p:nvSpPr>
          <p:spPr>
            <a:xfrm>
              <a:off x="9128206" y="5922695"/>
              <a:ext cx="2511029" cy="504909"/>
            </a:xfrm>
            <a:prstGeom prst="rect">
              <a:avLst/>
            </a:prstGeom>
            <a:solidFill>
              <a:srgbClr val="00A5A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4"/>
                </a:solidFill>
              </a:endParaRPr>
            </a:p>
          </p:txBody>
        </p:sp>
        <p:sp>
          <p:nvSpPr>
            <p:cNvPr id="58" name="文本框 57"/>
            <p:cNvSpPr txBox="1"/>
            <p:nvPr>
              <p:custDataLst>
                <p:tags r:id="rId20"/>
              </p:custDataLst>
            </p:nvPr>
          </p:nvSpPr>
          <p:spPr>
            <a:xfrm>
              <a:off x="9783214" y="5943163"/>
              <a:ext cx="1201012" cy="4639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200" b="1">
                  <a:solidFill>
                    <a:schemeClr val="accent4"/>
                  </a:solidFill>
                </a:rPr>
                <a:t>超分子</a:t>
              </a:r>
              <a:endParaRPr lang="zh-CN" altLang="en-US" sz="2200" b="1">
                <a:solidFill>
                  <a:schemeClr val="accent4"/>
                </a:solidFill>
              </a:endParaRPr>
            </a:p>
          </p:txBody>
        </p:sp>
        <p:sp>
          <p:nvSpPr>
            <p:cNvPr id="60" name="矩形: 圆顶角 59"/>
            <p:cNvSpPr/>
            <p:nvPr>
              <p:custDataLst>
                <p:tags r:id="rId21"/>
              </p:custDataLst>
            </p:nvPr>
          </p:nvSpPr>
          <p:spPr>
            <a:xfrm>
              <a:off x="9130109" y="1128835"/>
              <a:ext cx="2509126" cy="4759207"/>
            </a:xfrm>
            <a:prstGeom prst="round2SameRect">
              <a:avLst>
                <a:gd name="adj1" fmla="val 3680"/>
                <a:gd name="adj2" fmla="val 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" name="文本框 61"/>
          <p:cNvSpPr txBox="1"/>
          <p:nvPr>
            <p:custDataLst>
              <p:tags r:id="rId22"/>
            </p:custDataLst>
          </p:nvPr>
        </p:nvSpPr>
        <p:spPr>
          <a:xfrm>
            <a:off x="449774" y="4072540"/>
            <a:ext cx="1608174" cy="463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200" b="1">
                <a:solidFill>
                  <a:srgbClr val="00A5A9"/>
                </a:solidFill>
              </a:rPr>
              <a:t>概念</a:t>
            </a:r>
            <a:endParaRPr lang="zh-CN" altLang="en-US" sz="2200" b="1">
              <a:solidFill>
                <a:srgbClr val="00A5A9"/>
              </a:solidFill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29168" y="5426057"/>
            <a:ext cx="8198926" cy="7995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000" b="1"/>
            </a:lvl1pPr>
          </a:lstStyle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zh-CN">
                <a:solidFill>
                  <a:srgbClr val="FF0000"/>
                </a:solidFill>
              </a:rPr>
              <a:t>分子间相互作用：</a:t>
            </a:r>
            <a:r>
              <a:rPr lang="zh-CN" altLang="zh-CN"/>
              <a:t>通过</a:t>
            </a:r>
            <a:r>
              <a:rPr lang="zh-CN" altLang="zh-CN">
                <a:solidFill>
                  <a:srgbClr val="FF0000"/>
                </a:solidFill>
              </a:rPr>
              <a:t>非共价键</a:t>
            </a:r>
            <a:r>
              <a:rPr lang="zh-CN" altLang="zh-CN"/>
              <a:t>结合，包括氢键、静电作用、疏水作用以及一些分子与金属离子形成的弱配位键等。</a:t>
            </a:r>
            <a:endParaRPr lang="zh-CN" altLang="zh-CN"/>
          </a:p>
        </p:txBody>
      </p:sp>
      <p:sp>
        <p:nvSpPr>
          <p:cNvPr id="6" name="文本框 5"/>
          <p:cNvSpPr txBox="1"/>
          <p:nvPr>
            <p:custDataLst>
              <p:tags r:id="rId24"/>
            </p:custDataLst>
          </p:nvPr>
        </p:nvSpPr>
        <p:spPr>
          <a:xfrm>
            <a:off x="529168" y="4998922"/>
            <a:ext cx="1608174" cy="463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zh-CN" altLang="en-US" sz="2200" b="1">
                <a:solidFill>
                  <a:srgbClr val="00A5A9"/>
                </a:solidFill>
              </a:rPr>
              <a:t>特性</a:t>
            </a:r>
            <a:endParaRPr lang="zh-CN" altLang="en-US" sz="2200" b="1">
              <a:solidFill>
                <a:srgbClr val="00A5A9"/>
              </a:solidFill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9168" y="6212513"/>
            <a:ext cx="8198926" cy="4301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000" b="1"/>
            </a:lvl1pPr>
          </a:lstStyle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zh-CN">
                <a:solidFill>
                  <a:srgbClr val="FF0000"/>
                </a:solidFill>
              </a:rPr>
              <a:t>分子聚集体大小：</a:t>
            </a:r>
            <a:r>
              <a:rPr lang="zh-CN" altLang="zh-CN"/>
              <a:t>分子聚集体有的是有限的，有的是无限伸展的。</a:t>
            </a:r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59" grpId="0"/>
      <p:bldP spid="62" grpId="0"/>
      <p:bldP spid="5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55980" y="187325"/>
            <a:ext cx="5864415" cy="3987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课时：超分子</a:t>
            </a:r>
            <a:endParaRPr lang="zh-CN" altLang="en-US" sz="2000" b="1" kern="100" dirty="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31258" y="933383"/>
            <a:ext cx="1608174" cy="49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 b="1"/>
              <a:t>超分子</a:t>
            </a:r>
            <a:endParaRPr lang="zh-CN" altLang="en-US" sz="2400" b="1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125341" y="1484313"/>
            <a:ext cx="3941319" cy="4301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20000"/>
              </a:lnSpc>
              <a:defRPr sz="2000" b="1"/>
            </a:lvl1pPr>
          </a:lstStyle>
          <a:p>
            <a:r>
              <a:rPr lang="zh-CN" altLang="en-US"/>
              <a:t>重要特征及其应用</a:t>
            </a:r>
            <a:r>
              <a:rPr lang="en-US" altLang="zh-CN">
                <a:solidFill>
                  <a:srgbClr val="FF0000"/>
                </a:solidFill>
              </a:rPr>
              <a:t>——</a:t>
            </a:r>
            <a:r>
              <a:rPr lang="zh-CN" altLang="en-US">
                <a:solidFill>
                  <a:srgbClr val="FF0000"/>
                </a:solidFill>
              </a:rPr>
              <a:t>分子识别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: 圆顶角 6"/>
          <p:cNvSpPr/>
          <p:nvPr>
            <p:custDataLst>
              <p:tags r:id="rId4"/>
            </p:custDataLst>
          </p:nvPr>
        </p:nvSpPr>
        <p:spPr>
          <a:xfrm>
            <a:off x="536575" y="1484313"/>
            <a:ext cx="11104563" cy="5113337"/>
          </a:xfrm>
          <a:prstGeom prst="round2SameRect">
            <a:avLst>
              <a:gd name="adj1" fmla="val 2758"/>
              <a:gd name="adj2" fmla="val 0"/>
            </a:avLst>
          </a:prstGeom>
          <a:noFill/>
          <a:ln w="19050">
            <a:solidFill>
              <a:srgbClr val="00A5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>
            <p:custDataLst>
              <p:tags r:id="rId5"/>
            </p:custDataLst>
          </p:nvPr>
        </p:nvCxnSpPr>
        <p:spPr>
          <a:xfrm>
            <a:off x="536575" y="1914495"/>
            <a:ext cx="11104563" cy="0"/>
          </a:xfrm>
          <a:prstGeom prst="line">
            <a:avLst/>
          </a:prstGeom>
          <a:ln w="12700">
            <a:solidFill>
              <a:srgbClr val="00A5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626485" y="1992311"/>
            <a:ext cx="7234816" cy="430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000" b="1">
                <a:solidFill>
                  <a:srgbClr val="00A5A9"/>
                </a:solidFill>
                <a:cs typeface="+mn-ea"/>
                <a:sym typeface="+mn-lt"/>
              </a:rPr>
              <a:t>杯酚与</a:t>
            </a:r>
            <a:r>
              <a:rPr lang="en-US" altLang="zh-CN" sz="2000" b="1">
                <a:solidFill>
                  <a:srgbClr val="00A5A9"/>
                </a:solidFill>
                <a:cs typeface="+mn-ea"/>
                <a:sym typeface="+mn-lt"/>
              </a:rPr>
              <a:t>C</a:t>
            </a:r>
            <a:r>
              <a:rPr lang="en-US" altLang="zh-CN" sz="2000" b="1" baseline="-25000">
                <a:solidFill>
                  <a:srgbClr val="00A5A9"/>
                </a:solidFill>
                <a:cs typeface="+mn-ea"/>
                <a:sym typeface="+mn-lt"/>
              </a:rPr>
              <a:t>60</a:t>
            </a:r>
            <a:r>
              <a:rPr lang="zh-CN" altLang="en-US" sz="2000" b="1">
                <a:cs typeface="+mn-ea"/>
                <a:sym typeface="+mn-lt"/>
              </a:rPr>
              <a:t>通过</a:t>
            </a:r>
            <a:r>
              <a:rPr lang="zh-CN" altLang="en-US" sz="2000" b="1">
                <a:solidFill>
                  <a:srgbClr val="FF0000"/>
                </a:solidFill>
                <a:cs typeface="+mn-ea"/>
                <a:sym typeface="+mn-lt"/>
              </a:rPr>
              <a:t>范德华力</a:t>
            </a:r>
            <a:r>
              <a:rPr lang="zh-CN" altLang="en-US" sz="2000" b="1">
                <a:cs typeface="+mn-ea"/>
                <a:sym typeface="+mn-lt"/>
              </a:rPr>
              <a:t>相结合，通过</a:t>
            </a:r>
            <a:r>
              <a:rPr lang="zh-CN" altLang="en-US" sz="2000" b="1">
                <a:solidFill>
                  <a:srgbClr val="FF0000"/>
                </a:solidFill>
                <a:cs typeface="+mn-ea"/>
                <a:sym typeface="+mn-lt"/>
              </a:rPr>
              <a:t>尺寸匹配</a:t>
            </a:r>
            <a:r>
              <a:rPr lang="zh-CN" altLang="en-US" sz="2000" b="1">
                <a:cs typeface="+mn-ea"/>
                <a:sym typeface="+mn-lt"/>
              </a:rPr>
              <a:t>实现</a:t>
            </a:r>
            <a:r>
              <a:rPr lang="zh-CN" altLang="en-US" sz="2000" b="1">
                <a:solidFill>
                  <a:srgbClr val="FF0000"/>
                </a:solidFill>
                <a:cs typeface="+mn-ea"/>
                <a:sym typeface="+mn-lt"/>
              </a:rPr>
              <a:t>分子识别</a:t>
            </a:r>
            <a:endParaRPr lang="en-US" altLang="zh-CN" sz="2000" b="1">
              <a:solidFill>
                <a:srgbClr val="FF0000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>
            <p:custDataLst>
              <p:tags r:id="rId7"/>
            </p:custDataLst>
          </p:nvPr>
        </p:nvGrpSpPr>
        <p:grpSpPr>
          <a:xfrm>
            <a:off x="966124" y="2681189"/>
            <a:ext cx="533401" cy="458788"/>
            <a:chOff x="978946" y="2804335"/>
            <a:chExt cx="533401" cy="458788"/>
          </a:xfrm>
        </p:grpSpPr>
        <p:sp>
          <p:nvSpPr>
            <p:cNvPr id="15" name="椭圆 14"/>
            <p:cNvSpPr/>
            <p:nvPr>
              <p:custDataLst>
                <p:tags r:id="rId8"/>
              </p:custDataLst>
            </p:nvPr>
          </p:nvSpPr>
          <p:spPr>
            <a:xfrm>
              <a:off x="978946" y="2804335"/>
              <a:ext cx="533400" cy="45878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38000"/>
                    <a:lumOff val="62000"/>
                  </a:schemeClr>
                </a:gs>
                <a:gs pos="70000">
                  <a:schemeClr val="tx1">
                    <a:lumMod val="75000"/>
                    <a:lumOff val="25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9"/>
              </p:custDataLst>
            </p:nvPr>
          </p:nvSpPr>
          <p:spPr>
            <a:xfrm>
              <a:off x="978946" y="2852718"/>
              <a:ext cx="533401" cy="3620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r>
                <a:rPr lang="en-US" altLang="zh-CN" sz="1600" b="1" baseline="-25000">
                  <a:solidFill>
                    <a:schemeClr val="bg1"/>
                  </a:solidFill>
                  <a:cs typeface="+mn-ea"/>
                  <a:sym typeface="+mn-lt"/>
                </a:rPr>
                <a:t>60</a:t>
              </a:r>
              <a:endParaRPr lang="en-US" altLang="zh-CN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2173146" y="2681189"/>
            <a:ext cx="836132" cy="458788"/>
            <a:chOff x="2185968" y="2804335"/>
            <a:chExt cx="836132" cy="458788"/>
          </a:xfrm>
        </p:grpSpPr>
        <p:sp>
          <p:nvSpPr>
            <p:cNvPr id="16" name="椭圆 15"/>
            <p:cNvSpPr/>
            <p:nvPr>
              <p:custDataLst>
                <p:tags r:id="rId11"/>
              </p:custDataLst>
            </p:nvPr>
          </p:nvSpPr>
          <p:spPr>
            <a:xfrm>
              <a:off x="2185968" y="2804335"/>
              <a:ext cx="836132" cy="45878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38000"/>
                    <a:lumOff val="62000"/>
                  </a:schemeClr>
                </a:gs>
                <a:gs pos="70000">
                  <a:schemeClr val="tx1">
                    <a:lumMod val="75000"/>
                    <a:lumOff val="25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>
              <p:custDataLst>
                <p:tags r:id="rId12"/>
              </p:custDataLst>
            </p:nvPr>
          </p:nvSpPr>
          <p:spPr>
            <a:xfrm>
              <a:off x="2337333" y="2852718"/>
              <a:ext cx="533401" cy="3620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r>
                <a:rPr lang="en-US" altLang="zh-CN" sz="1600" b="1" baseline="-25000">
                  <a:solidFill>
                    <a:schemeClr val="bg1"/>
                  </a:solidFill>
                  <a:cs typeface="+mn-ea"/>
                  <a:sym typeface="+mn-lt"/>
                </a:rPr>
                <a:t>70</a:t>
              </a:r>
              <a:endParaRPr lang="en-US" altLang="zh-CN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13"/>
            </p:custDataLst>
          </p:nvPr>
        </p:nvGrpSpPr>
        <p:grpSpPr>
          <a:xfrm>
            <a:off x="1266850" y="3435056"/>
            <a:ext cx="1234441" cy="871304"/>
            <a:chOff x="2057400" y="3799308"/>
            <a:chExt cx="1234441" cy="957834"/>
          </a:xfrm>
        </p:grpSpPr>
        <p:sp>
          <p:nvSpPr>
            <p:cNvPr id="21" name="椭圆 20"/>
            <p:cNvSpPr/>
            <p:nvPr>
              <p:custDataLst>
                <p:tags r:id="rId14"/>
              </p:custDataLst>
            </p:nvPr>
          </p:nvSpPr>
          <p:spPr>
            <a:xfrm>
              <a:off x="2057401" y="3799308"/>
              <a:ext cx="1234440" cy="43018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新月形 21"/>
            <p:cNvSpPr/>
            <p:nvPr>
              <p:custDataLst>
                <p:tags r:id="rId15"/>
              </p:custDataLst>
            </p:nvPr>
          </p:nvSpPr>
          <p:spPr>
            <a:xfrm rot="16200000">
              <a:off x="2314952" y="3780254"/>
              <a:ext cx="719336" cy="1234440"/>
            </a:xfrm>
            <a:prstGeom prst="moon">
              <a:avLst>
                <a:gd name="adj" fmla="val 80897"/>
              </a:avLst>
            </a:prstGeom>
            <a:solidFill>
              <a:srgbClr val="00A5A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addition-thick-symbol_20183"/>
          <p:cNvSpPr/>
          <p:nvPr>
            <p:custDataLst>
              <p:tags r:id="rId16"/>
            </p:custDataLst>
          </p:nvPr>
        </p:nvSpPr>
        <p:spPr>
          <a:xfrm>
            <a:off x="1731881" y="2995254"/>
            <a:ext cx="269346" cy="268968"/>
          </a:xfrm>
          <a:custGeom>
            <a:avLst/>
            <a:gdLst>
              <a:gd name="T0" fmla="*/ 1803 w 3606"/>
              <a:gd name="T1" fmla="*/ 0 h 3606"/>
              <a:gd name="T2" fmla="*/ 1465 w 3606"/>
              <a:gd name="T3" fmla="*/ 338 h 3606"/>
              <a:gd name="T4" fmla="*/ 1465 w 3606"/>
              <a:gd name="T5" fmla="*/ 1465 h 3606"/>
              <a:gd name="T6" fmla="*/ 338 w 3606"/>
              <a:gd name="T7" fmla="*/ 1465 h 3606"/>
              <a:gd name="T8" fmla="*/ 0 w 3606"/>
              <a:gd name="T9" fmla="*/ 1803 h 3606"/>
              <a:gd name="T10" fmla="*/ 338 w 3606"/>
              <a:gd name="T11" fmla="*/ 2141 h 3606"/>
              <a:gd name="T12" fmla="*/ 1465 w 3606"/>
              <a:gd name="T13" fmla="*/ 2141 h 3606"/>
              <a:gd name="T14" fmla="*/ 1465 w 3606"/>
              <a:gd name="T15" fmla="*/ 3268 h 3606"/>
              <a:gd name="T16" fmla="*/ 1803 w 3606"/>
              <a:gd name="T17" fmla="*/ 3606 h 3606"/>
              <a:gd name="T18" fmla="*/ 2141 w 3606"/>
              <a:gd name="T19" fmla="*/ 3268 h 3606"/>
              <a:gd name="T20" fmla="*/ 2141 w 3606"/>
              <a:gd name="T21" fmla="*/ 2141 h 3606"/>
              <a:gd name="T22" fmla="*/ 3268 w 3606"/>
              <a:gd name="T23" fmla="*/ 2141 h 3606"/>
              <a:gd name="T24" fmla="*/ 3606 w 3606"/>
              <a:gd name="T25" fmla="*/ 1803 h 3606"/>
              <a:gd name="T26" fmla="*/ 3268 w 3606"/>
              <a:gd name="T27" fmla="*/ 1465 h 3606"/>
              <a:gd name="T28" fmla="*/ 2141 w 3606"/>
              <a:gd name="T29" fmla="*/ 1465 h 3606"/>
              <a:gd name="T30" fmla="*/ 2141 w 3606"/>
              <a:gd name="T31" fmla="*/ 338 h 3606"/>
              <a:gd name="T32" fmla="*/ 1803 w 3606"/>
              <a:gd name="T33" fmla="*/ 0 h 3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6" h="3606">
                <a:moveTo>
                  <a:pt x="1803" y="0"/>
                </a:moveTo>
                <a:cubicBezTo>
                  <a:pt x="1616" y="0"/>
                  <a:pt x="1465" y="151"/>
                  <a:pt x="1465" y="338"/>
                </a:cubicBezTo>
                <a:lnTo>
                  <a:pt x="1465" y="1465"/>
                </a:lnTo>
                <a:lnTo>
                  <a:pt x="338" y="1465"/>
                </a:lnTo>
                <a:cubicBezTo>
                  <a:pt x="151" y="1465"/>
                  <a:pt x="0" y="1616"/>
                  <a:pt x="0" y="1803"/>
                </a:cubicBezTo>
                <a:cubicBezTo>
                  <a:pt x="0" y="1990"/>
                  <a:pt x="151" y="2141"/>
                  <a:pt x="338" y="2141"/>
                </a:cubicBezTo>
                <a:lnTo>
                  <a:pt x="1465" y="2141"/>
                </a:lnTo>
                <a:lnTo>
                  <a:pt x="1465" y="3268"/>
                </a:lnTo>
                <a:cubicBezTo>
                  <a:pt x="1465" y="3455"/>
                  <a:pt x="1616" y="3606"/>
                  <a:pt x="1803" y="3606"/>
                </a:cubicBezTo>
                <a:cubicBezTo>
                  <a:pt x="1990" y="3606"/>
                  <a:pt x="2141" y="3455"/>
                  <a:pt x="2141" y="3268"/>
                </a:cubicBezTo>
                <a:lnTo>
                  <a:pt x="2141" y="2141"/>
                </a:lnTo>
                <a:lnTo>
                  <a:pt x="3268" y="2141"/>
                </a:lnTo>
                <a:cubicBezTo>
                  <a:pt x="3455" y="2141"/>
                  <a:pt x="3606" y="1990"/>
                  <a:pt x="3606" y="1803"/>
                </a:cubicBezTo>
                <a:cubicBezTo>
                  <a:pt x="3606" y="1616"/>
                  <a:pt x="3455" y="1465"/>
                  <a:pt x="3268" y="1465"/>
                </a:cubicBezTo>
                <a:lnTo>
                  <a:pt x="2141" y="1465"/>
                </a:lnTo>
                <a:lnTo>
                  <a:pt x="2141" y="338"/>
                </a:lnTo>
                <a:cubicBezTo>
                  <a:pt x="2141" y="151"/>
                  <a:pt x="1990" y="0"/>
                  <a:pt x="18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组合 41"/>
          <p:cNvGrpSpPr/>
          <p:nvPr>
            <p:custDataLst>
              <p:tags r:id="rId17"/>
            </p:custDataLst>
          </p:nvPr>
        </p:nvGrpSpPr>
        <p:grpSpPr>
          <a:xfrm>
            <a:off x="5237268" y="2452557"/>
            <a:ext cx="1234441" cy="1055281"/>
            <a:chOff x="5239290" y="2735812"/>
            <a:chExt cx="1234441" cy="1055281"/>
          </a:xfrm>
        </p:grpSpPr>
        <p:grpSp>
          <p:nvGrpSpPr>
            <p:cNvPr id="23" name="组合 22"/>
            <p:cNvGrpSpPr/>
            <p:nvPr>
              <p:custDataLst>
                <p:tags r:id="rId18"/>
              </p:custDataLst>
            </p:nvPr>
          </p:nvGrpSpPr>
          <p:grpSpPr>
            <a:xfrm>
              <a:off x="5239290" y="2919789"/>
              <a:ext cx="1234441" cy="871304"/>
              <a:chOff x="2057400" y="3799308"/>
              <a:chExt cx="1234441" cy="957834"/>
            </a:xfrm>
          </p:grpSpPr>
          <p:sp>
            <p:nvSpPr>
              <p:cNvPr id="24" name="椭圆 23"/>
              <p:cNvSpPr/>
              <p:nvPr>
                <p:custDataLst>
                  <p:tags r:id="rId19"/>
                </p:custDataLst>
              </p:nvPr>
            </p:nvSpPr>
            <p:spPr>
              <a:xfrm>
                <a:off x="2057401" y="3799308"/>
                <a:ext cx="1234440" cy="4301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新月形 24"/>
              <p:cNvSpPr/>
              <p:nvPr>
                <p:custDataLst>
                  <p:tags r:id="rId20"/>
                </p:custDataLst>
              </p:nvPr>
            </p:nvSpPr>
            <p:spPr>
              <a:xfrm rot="16200000">
                <a:off x="2314952" y="3780254"/>
                <a:ext cx="719336" cy="1234440"/>
              </a:xfrm>
              <a:prstGeom prst="moon">
                <a:avLst>
                  <a:gd name="adj" fmla="val 80897"/>
                </a:avLst>
              </a:prstGeom>
              <a:solidFill>
                <a:srgbClr val="00A5A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>
              <p:custDataLst>
                <p:tags r:id="rId21"/>
              </p:custDataLst>
            </p:nvPr>
          </p:nvGrpSpPr>
          <p:grpSpPr>
            <a:xfrm>
              <a:off x="5589809" y="2735812"/>
              <a:ext cx="533401" cy="458788"/>
              <a:chOff x="978946" y="2804335"/>
              <a:chExt cx="533401" cy="458788"/>
            </a:xfrm>
          </p:grpSpPr>
          <p:sp>
            <p:nvSpPr>
              <p:cNvPr id="27" name="椭圆 26"/>
              <p:cNvSpPr/>
              <p:nvPr>
                <p:custDataLst>
                  <p:tags r:id="rId22"/>
                </p:custDataLst>
              </p:nvPr>
            </p:nvSpPr>
            <p:spPr>
              <a:xfrm>
                <a:off x="978946" y="2804335"/>
                <a:ext cx="533400" cy="4587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38000"/>
                      <a:lumOff val="62000"/>
                    </a:schemeClr>
                  </a:gs>
                  <a:gs pos="70000">
                    <a:schemeClr val="tx1">
                      <a:lumMod val="75000"/>
                      <a:lumOff val="2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978946" y="2852718"/>
                <a:ext cx="533401" cy="362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600" b="1">
                    <a:solidFill>
                      <a:schemeClr val="bg1"/>
                    </a:solidFill>
                    <a:cs typeface="+mn-ea"/>
                    <a:sym typeface="+mn-lt"/>
                  </a:rPr>
                  <a:t>C</a:t>
                </a:r>
                <a:r>
                  <a:rPr lang="en-US" altLang="zh-CN" sz="1600" b="1" baseline="-25000">
                    <a:solidFill>
                      <a:schemeClr val="bg1"/>
                    </a:solidFill>
                    <a:cs typeface="+mn-ea"/>
                    <a:sym typeface="+mn-lt"/>
                  </a:rPr>
                  <a:t>60</a:t>
                </a:r>
                <a:endParaRPr lang="en-US" altLang="zh-CN" sz="16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>
            <p:custDataLst>
              <p:tags r:id="rId24"/>
            </p:custDataLst>
          </p:nvPr>
        </p:nvGrpSpPr>
        <p:grpSpPr>
          <a:xfrm>
            <a:off x="7422102" y="2747150"/>
            <a:ext cx="836132" cy="458788"/>
            <a:chOff x="2185968" y="2804335"/>
            <a:chExt cx="836132" cy="458788"/>
          </a:xfrm>
        </p:grpSpPr>
        <p:sp>
          <p:nvSpPr>
            <p:cNvPr id="30" name="椭圆 29"/>
            <p:cNvSpPr/>
            <p:nvPr>
              <p:custDataLst>
                <p:tags r:id="rId25"/>
              </p:custDataLst>
            </p:nvPr>
          </p:nvSpPr>
          <p:spPr>
            <a:xfrm>
              <a:off x="2185968" y="2804335"/>
              <a:ext cx="836132" cy="45878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38000"/>
                    <a:lumOff val="62000"/>
                  </a:schemeClr>
                </a:gs>
                <a:gs pos="70000">
                  <a:schemeClr val="tx1">
                    <a:lumMod val="75000"/>
                    <a:lumOff val="25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>
              <p:custDataLst>
                <p:tags r:id="rId26"/>
              </p:custDataLst>
            </p:nvPr>
          </p:nvSpPr>
          <p:spPr>
            <a:xfrm>
              <a:off x="2337333" y="2852718"/>
              <a:ext cx="533401" cy="3620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r>
                <a:rPr lang="en-US" altLang="zh-CN" sz="1600" b="1" baseline="-25000">
                  <a:solidFill>
                    <a:schemeClr val="bg1"/>
                  </a:solidFill>
                  <a:cs typeface="+mn-ea"/>
                  <a:sym typeface="+mn-lt"/>
                </a:rPr>
                <a:t>70</a:t>
              </a:r>
              <a:endParaRPr lang="en-US" altLang="zh-CN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addition-thick-symbol_20183"/>
          <p:cNvSpPr/>
          <p:nvPr>
            <p:custDataLst>
              <p:tags r:id="rId27"/>
            </p:custDataLst>
          </p:nvPr>
        </p:nvSpPr>
        <p:spPr>
          <a:xfrm>
            <a:off x="6865217" y="2853485"/>
            <a:ext cx="269346" cy="268968"/>
          </a:xfrm>
          <a:custGeom>
            <a:avLst/>
            <a:gdLst>
              <a:gd name="T0" fmla="*/ 1803 w 3606"/>
              <a:gd name="T1" fmla="*/ 0 h 3606"/>
              <a:gd name="T2" fmla="*/ 1465 w 3606"/>
              <a:gd name="T3" fmla="*/ 338 h 3606"/>
              <a:gd name="T4" fmla="*/ 1465 w 3606"/>
              <a:gd name="T5" fmla="*/ 1465 h 3606"/>
              <a:gd name="T6" fmla="*/ 338 w 3606"/>
              <a:gd name="T7" fmla="*/ 1465 h 3606"/>
              <a:gd name="T8" fmla="*/ 0 w 3606"/>
              <a:gd name="T9" fmla="*/ 1803 h 3606"/>
              <a:gd name="T10" fmla="*/ 338 w 3606"/>
              <a:gd name="T11" fmla="*/ 2141 h 3606"/>
              <a:gd name="T12" fmla="*/ 1465 w 3606"/>
              <a:gd name="T13" fmla="*/ 2141 h 3606"/>
              <a:gd name="T14" fmla="*/ 1465 w 3606"/>
              <a:gd name="T15" fmla="*/ 3268 h 3606"/>
              <a:gd name="T16" fmla="*/ 1803 w 3606"/>
              <a:gd name="T17" fmla="*/ 3606 h 3606"/>
              <a:gd name="T18" fmla="*/ 2141 w 3606"/>
              <a:gd name="T19" fmla="*/ 3268 h 3606"/>
              <a:gd name="T20" fmla="*/ 2141 w 3606"/>
              <a:gd name="T21" fmla="*/ 2141 h 3606"/>
              <a:gd name="T22" fmla="*/ 3268 w 3606"/>
              <a:gd name="T23" fmla="*/ 2141 h 3606"/>
              <a:gd name="T24" fmla="*/ 3606 w 3606"/>
              <a:gd name="T25" fmla="*/ 1803 h 3606"/>
              <a:gd name="T26" fmla="*/ 3268 w 3606"/>
              <a:gd name="T27" fmla="*/ 1465 h 3606"/>
              <a:gd name="T28" fmla="*/ 2141 w 3606"/>
              <a:gd name="T29" fmla="*/ 1465 h 3606"/>
              <a:gd name="T30" fmla="*/ 2141 w 3606"/>
              <a:gd name="T31" fmla="*/ 338 h 3606"/>
              <a:gd name="T32" fmla="*/ 1803 w 3606"/>
              <a:gd name="T33" fmla="*/ 0 h 3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6" h="3606">
                <a:moveTo>
                  <a:pt x="1803" y="0"/>
                </a:moveTo>
                <a:cubicBezTo>
                  <a:pt x="1616" y="0"/>
                  <a:pt x="1465" y="151"/>
                  <a:pt x="1465" y="338"/>
                </a:cubicBezTo>
                <a:lnTo>
                  <a:pt x="1465" y="1465"/>
                </a:lnTo>
                <a:lnTo>
                  <a:pt x="338" y="1465"/>
                </a:lnTo>
                <a:cubicBezTo>
                  <a:pt x="151" y="1465"/>
                  <a:pt x="0" y="1616"/>
                  <a:pt x="0" y="1803"/>
                </a:cubicBezTo>
                <a:cubicBezTo>
                  <a:pt x="0" y="1990"/>
                  <a:pt x="151" y="2141"/>
                  <a:pt x="338" y="2141"/>
                </a:cubicBezTo>
                <a:lnTo>
                  <a:pt x="1465" y="2141"/>
                </a:lnTo>
                <a:lnTo>
                  <a:pt x="1465" y="3268"/>
                </a:lnTo>
                <a:cubicBezTo>
                  <a:pt x="1465" y="3455"/>
                  <a:pt x="1616" y="3606"/>
                  <a:pt x="1803" y="3606"/>
                </a:cubicBezTo>
                <a:cubicBezTo>
                  <a:pt x="1990" y="3606"/>
                  <a:pt x="2141" y="3455"/>
                  <a:pt x="2141" y="3268"/>
                </a:cubicBezTo>
                <a:lnTo>
                  <a:pt x="2141" y="2141"/>
                </a:lnTo>
                <a:lnTo>
                  <a:pt x="3268" y="2141"/>
                </a:lnTo>
                <a:cubicBezTo>
                  <a:pt x="3455" y="2141"/>
                  <a:pt x="3606" y="1990"/>
                  <a:pt x="3606" y="1803"/>
                </a:cubicBezTo>
                <a:cubicBezTo>
                  <a:pt x="3606" y="1616"/>
                  <a:pt x="3455" y="1465"/>
                  <a:pt x="3268" y="1465"/>
                </a:cubicBezTo>
                <a:lnTo>
                  <a:pt x="2141" y="1465"/>
                </a:lnTo>
                <a:lnTo>
                  <a:pt x="2141" y="338"/>
                </a:lnTo>
                <a:cubicBezTo>
                  <a:pt x="2141" y="151"/>
                  <a:pt x="1990" y="0"/>
                  <a:pt x="18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组合 32"/>
          <p:cNvGrpSpPr/>
          <p:nvPr>
            <p:custDataLst>
              <p:tags r:id="rId28"/>
            </p:custDataLst>
          </p:nvPr>
        </p:nvGrpSpPr>
        <p:grpSpPr>
          <a:xfrm>
            <a:off x="1266850" y="5289328"/>
            <a:ext cx="1234441" cy="871304"/>
            <a:chOff x="2057400" y="3799308"/>
            <a:chExt cx="1234441" cy="957834"/>
          </a:xfrm>
        </p:grpSpPr>
        <p:sp>
          <p:nvSpPr>
            <p:cNvPr id="34" name="椭圆 33"/>
            <p:cNvSpPr/>
            <p:nvPr>
              <p:custDataLst>
                <p:tags r:id="rId29"/>
              </p:custDataLst>
            </p:nvPr>
          </p:nvSpPr>
          <p:spPr>
            <a:xfrm>
              <a:off x="2057401" y="3799308"/>
              <a:ext cx="1234440" cy="43018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新月形 34"/>
            <p:cNvSpPr/>
            <p:nvPr>
              <p:custDataLst>
                <p:tags r:id="rId30"/>
              </p:custDataLst>
            </p:nvPr>
          </p:nvSpPr>
          <p:spPr>
            <a:xfrm rot="16200000">
              <a:off x="2314952" y="3780254"/>
              <a:ext cx="719336" cy="1234440"/>
            </a:xfrm>
            <a:prstGeom prst="moon">
              <a:avLst>
                <a:gd name="adj" fmla="val 80897"/>
              </a:avLst>
            </a:prstGeom>
            <a:solidFill>
              <a:srgbClr val="00A5A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>
            <p:custDataLst>
              <p:tags r:id="rId31"/>
            </p:custDataLst>
          </p:nvPr>
        </p:nvGrpSpPr>
        <p:grpSpPr>
          <a:xfrm>
            <a:off x="7966991" y="4084694"/>
            <a:ext cx="836132" cy="458788"/>
            <a:chOff x="2185968" y="2804335"/>
            <a:chExt cx="836132" cy="458788"/>
          </a:xfrm>
        </p:grpSpPr>
        <p:sp>
          <p:nvSpPr>
            <p:cNvPr id="37" name="椭圆 36"/>
            <p:cNvSpPr/>
            <p:nvPr>
              <p:custDataLst>
                <p:tags r:id="rId32"/>
              </p:custDataLst>
            </p:nvPr>
          </p:nvSpPr>
          <p:spPr>
            <a:xfrm>
              <a:off x="2185968" y="2804335"/>
              <a:ext cx="836132" cy="45878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38000"/>
                    <a:lumOff val="62000"/>
                  </a:schemeClr>
                </a:gs>
                <a:gs pos="70000">
                  <a:schemeClr val="tx1">
                    <a:lumMod val="75000"/>
                    <a:lumOff val="25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>
              <p:custDataLst>
                <p:tags r:id="rId33"/>
              </p:custDataLst>
            </p:nvPr>
          </p:nvSpPr>
          <p:spPr>
            <a:xfrm>
              <a:off x="2337333" y="2852718"/>
              <a:ext cx="533401" cy="3620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r>
                <a:rPr lang="en-US" altLang="zh-CN" sz="1600" b="1" baseline="-25000">
                  <a:solidFill>
                    <a:schemeClr val="bg1"/>
                  </a:solidFill>
                  <a:cs typeface="+mn-ea"/>
                  <a:sym typeface="+mn-lt"/>
                </a:rPr>
                <a:t>70</a:t>
              </a:r>
              <a:endParaRPr lang="en-US" altLang="zh-CN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>
            <p:custDataLst>
              <p:tags r:id="rId34"/>
            </p:custDataLst>
          </p:nvPr>
        </p:nvGrpSpPr>
        <p:grpSpPr>
          <a:xfrm>
            <a:off x="7045864" y="3476553"/>
            <a:ext cx="752475" cy="1178719"/>
            <a:chOff x="4394200" y="4040981"/>
            <a:chExt cx="752475" cy="1178719"/>
          </a:xfrm>
        </p:grpSpPr>
        <p:cxnSp>
          <p:nvCxnSpPr>
            <p:cNvPr id="39" name="直接箭头连接符 38"/>
            <p:cNvCxnSpPr/>
            <p:nvPr>
              <p:custDataLst>
                <p:tags r:id="rId35"/>
              </p:custDataLst>
            </p:nvPr>
          </p:nvCxnSpPr>
          <p:spPr>
            <a:xfrm flipH="1">
              <a:off x="4394200" y="4040981"/>
              <a:ext cx="0" cy="117871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任意多边形: 形状 39"/>
            <p:cNvSpPr/>
            <p:nvPr>
              <p:custDataLst>
                <p:tags r:id="rId36"/>
              </p:custDataLst>
            </p:nvPr>
          </p:nvSpPr>
          <p:spPr>
            <a:xfrm>
              <a:off x="4397375" y="4533900"/>
              <a:ext cx="749300" cy="328700"/>
            </a:xfrm>
            <a:custGeom>
              <a:avLst/>
              <a:gdLst>
                <a:gd name="connsiteX0" fmla="*/ 0 w 749300"/>
                <a:gd name="connsiteY0" fmla="*/ 0 h 328700"/>
                <a:gd name="connsiteX1" fmla="*/ 180975 w 749300"/>
                <a:gd name="connsiteY1" fmla="*/ 279400 h 328700"/>
                <a:gd name="connsiteX2" fmla="*/ 749300 w 749300"/>
                <a:gd name="connsiteY2" fmla="*/ 327025 h 3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300" h="328700">
                  <a:moveTo>
                    <a:pt x="0" y="0"/>
                  </a:moveTo>
                  <a:cubicBezTo>
                    <a:pt x="28046" y="112448"/>
                    <a:pt x="56092" y="224896"/>
                    <a:pt x="180975" y="279400"/>
                  </a:cubicBezTo>
                  <a:cubicBezTo>
                    <a:pt x="305858" y="333904"/>
                    <a:pt x="527579" y="330464"/>
                    <a:pt x="749300" y="32702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>
            <p:custDataLst>
              <p:tags r:id="rId37"/>
            </p:custDataLst>
          </p:nvPr>
        </p:nvGrpSpPr>
        <p:grpSpPr>
          <a:xfrm>
            <a:off x="6459178" y="4819360"/>
            <a:ext cx="1234441" cy="1055281"/>
            <a:chOff x="5239290" y="2735812"/>
            <a:chExt cx="1234441" cy="1055281"/>
          </a:xfrm>
        </p:grpSpPr>
        <p:grpSp>
          <p:nvGrpSpPr>
            <p:cNvPr id="44" name="组合 43"/>
            <p:cNvGrpSpPr/>
            <p:nvPr>
              <p:custDataLst>
                <p:tags r:id="rId38"/>
              </p:custDataLst>
            </p:nvPr>
          </p:nvGrpSpPr>
          <p:grpSpPr>
            <a:xfrm>
              <a:off x="5239290" y="2919789"/>
              <a:ext cx="1234441" cy="871304"/>
              <a:chOff x="2057400" y="3799308"/>
              <a:chExt cx="1234441" cy="957834"/>
            </a:xfrm>
          </p:grpSpPr>
          <p:sp>
            <p:nvSpPr>
              <p:cNvPr id="48" name="椭圆 47"/>
              <p:cNvSpPr/>
              <p:nvPr>
                <p:custDataLst>
                  <p:tags r:id="rId39"/>
                </p:custDataLst>
              </p:nvPr>
            </p:nvSpPr>
            <p:spPr>
              <a:xfrm>
                <a:off x="2057401" y="3799308"/>
                <a:ext cx="1234440" cy="4301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新月形 48"/>
              <p:cNvSpPr/>
              <p:nvPr>
                <p:custDataLst>
                  <p:tags r:id="rId40"/>
                </p:custDataLst>
              </p:nvPr>
            </p:nvSpPr>
            <p:spPr>
              <a:xfrm rot="16200000">
                <a:off x="2314952" y="3780254"/>
                <a:ext cx="719336" cy="1234440"/>
              </a:xfrm>
              <a:prstGeom prst="moon">
                <a:avLst>
                  <a:gd name="adj" fmla="val 80897"/>
                </a:avLst>
              </a:prstGeom>
              <a:solidFill>
                <a:srgbClr val="00A5A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>
              <p:custDataLst>
                <p:tags r:id="rId41"/>
              </p:custDataLst>
            </p:nvPr>
          </p:nvGrpSpPr>
          <p:grpSpPr>
            <a:xfrm>
              <a:off x="5589809" y="2735812"/>
              <a:ext cx="533401" cy="458788"/>
              <a:chOff x="978946" y="2804335"/>
              <a:chExt cx="533401" cy="458788"/>
            </a:xfrm>
          </p:grpSpPr>
          <p:sp>
            <p:nvSpPr>
              <p:cNvPr id="46" name="椭圆 45"/>
              <p:cNvSpPr/>
              <p:nvPr>
                <p:custDataLst>
                  <p:tags r:id="rId42"/>
                </p:custDataLst>
              </p:nvPr>
            </p:nvSpPr>
            <p:spPr>
              <a:xfrm>
                <a:off x="978946" y="2804335"/>
                <a:ext cx="533400" cy="4587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38000"/>
                      <a:lumOff val="62000"/>
                    </a:schemeClr>
                  </a:gs>
                  <a:gs pos="70000">
                    <a:schemeClr val="tx1">
                      <a:lumMod val="75000"/>
                      <a:lumOff val="2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978946" y="2852718"/>
                <a:ext cx="533401" cy="362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600" b="1">
                    <a:solidFill>
                      <a:schemeClr val="bg1"/>
                    </a:solidFill>
                    <a:cs typeface="+mn-ea"/>
                    <a:sym typeface="+mn-lt"/>
                  </a:rPr>
                  <a:t>C</a:t>
                </a:r>
                <a:r>
                  <a:rPr lang="en-US" altLang="zh-CN" sz="1600" b="1" baseline="-25000">
                    <a:solidFill>
                      <a:schemeClr val="bg1"/>
                    </a:solidFill>
                    <a:cs typeface="+mn-ea"/>
                    <a:sym typeface="+mn-lt"/>
                  </a:rPr>
                  <a:t>60</a:t>
                </a:r>
                <a:endParaRPr lang="en-US" altLang="zh-CN" sz="1600"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/>
          <p:cNvGrpSpPr/>
          <p:nvPr>
            <p:custDataLst>
              <p:tags r:id="rId44"/>
            </p:custDataLst>
          </p:nvPr>
        </p:nvGrpSpPr>
        <p:grpSpPr>
          <a:xfrm rot="5400000">
            <a:off x="4382556" y="4664100"/>
            <a:ext cx="509106" cy="1178719"/>
            <a:chOff x="4394200" y="4040981"/>
            <a:chExt cx="509106" cy="1178719"/>
          </a:xfrm>
        </p:grpSpPr>
        <p:cxnSp>
          <p:nvCxnSpPr>
            <p:cNvPr id="51" name="直接箭头连接符 50"/>
            <p:cNvCxnSpPr/>
            <p:nvPr>
              <p:custDataLst>
                <p:tags r:id="rId45"/>
              </p:custDataLst>
            </p:nvPr>
          </p:nvCxnSpPr>
          <p:spPr>
            <a:xfrm flipH="1">
              <a:off x="4394200" y="4040981"/>
              <a:ext cx="0" cy="117871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任意多边形: 形状 51"/>
            <p:cNvSpPr/>
            <p:nvPr>
              <p:custDataLst>
                <p:tags r:id="rId46"/>
              </p:custDataLst>
            </p:nvPr>
          </p:nvSpPr>
          <p:spPr>
            <a:xfrm>
              <a:off x="4397375" y="4533901"/>
              <a:ext cx="505931" cy="328700"/>
            </a:xfrm>
            <a:custGeom>
              <a:avLst/>
              <a:gdLst>
                <a:gd name="connsiteX0" fmla="*/ 0 w 749300"/>
                <a:gd name="connsiteY0" fmla="*/ 0 h 328700"/>
                <a:gd name="connsiteX1" fmla="*/ 180975 w 749300"/>
                <a:gd name="connsiteY1" fmla="*/ 279400 h 328700"/>
                <a:gd name="connsiteX2" fmla="*/ 749300 w 749300"/>
                <a:gd name="connsiteY2" fmla="*/ 327025 h 3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300" h="328700">
                  <a:moveTo>
                    <a:pt x="0" y="0"/>
                  </a:moveTo>
                  <a:cubicBezTo>
                    <a:pt x="28046" y="112448"/>
                    <a:pt x="56092" y="224896"/>
                    <a:pt x="180975" y="279400"/>
                  </a:cubicBezTo>
                  <a:cubicBezTo>
                    <a:pt x="305858" y="333904"/>
                    <a:pt x="527579" y="330464"/>
                    <a:pt x="749300" y="32702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>
            <p:custDataLst>
              <p:tags r:id="rId47"/>
            </p:custDataLst>
          </p:nvPr>
        </p:nvGrpSpPr>
        <p:grpSpPr>
          <a:xfrm>
            <a:off x="4176386" y="5561178"/>
            <a:ext cx="533401" cy="458788"/>
            <a:chOff x="978946" y="2804335"/>
            <a:chExt cx="533401" cy="458788"/>
          </a:xfrm>
        </p:grpSpPr>
        <p:sp>
          <p:nvSpPr>
            <p:cNvPr id="54" name="椭圆 53"/>
            <p:cNvSpPr/>
            <p:nvPr>
              <p:custDataLst>
                <p:tags r:id="rId48"/>
              </p:custDataLst>
            </p:nvPr>
          </p:nvSpPr>
          <p:spPr>
            <a:xfrm>
              <a:off x="978946" y="2804335"/>
              <a:ext cx="533400" cy="45878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38000"/>
                    <a:lumOff val="62000"/>
                  </a:schemeClr>
                </a:gs>
                <a:gs pos="70000">
                  <a:schemeClr val="tx1">
                    <a:lumMod val="75000"/>
                    <a:lumOff val="25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>
              <p:custDataLst>
                <p:tags r:id="rId49"/>
              </p:custDataLst>
            </p:nvPr>
          </p:nvSpPr>
          <p:spPr>
            <a:xfrm>
              <a:off x="978946" y="2852718"/>
              <a:ext cx="533401" cy="3620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r>
                <a:rPr lang="en-US" altLang="zh-CN" sz="1600" b="1" baseline="-25000">
                  <a:solidFill>
                    <a:schemeClr val="bg1"/>
                  </a:solidFill>
                  <a:cs typeface="+mn-ea"/>
                  <a:sym typeface="+mn-lt"/>
                </a:rPr>
                <a:t>60</a:t>
              </a:r>
              <a:endParaRPr lang="en-US" altLang="zh-CN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7" name="文本框 56"/>
          <p:cNvSpPr txBox="1"/>
          <p:nvPr>
            <p:custDataLst>
              <p:tags r:id="rId50"/>
            </p:custDataLst>
          </p:nvPr>
        </p:nvSpPr>
        <p:spPr>
          <a:xfrm>
            <a:off x="5408053" y="353145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</a:rPr>
              <a:t>超分子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58" name="文本框 57"/>
          <p:cNvSpPr txBox="1"/>
          <p:nvPr>
            <p:custDataLst>
              <p:tags r:id="rId51"/>
            </p:custDataLst>
          </p:nvPr>
        </p:nvSpPr>
        <p:spPr>
          <a:xfrm>
            <a:off x="1853001" y="459758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循环使用</a:t>
            </a:r>
            <a:endParaRPr lang="zh-CN" altLang="en-US" sz="2000" b="1"/>
          </a:p>
        </p:txBody>
      </p:sp>
      <p:sp>
        <p:nvSpPr>
          <p:cNvPr id="59" name="文本框 58"/>
          <p:cNvSpPr txBox="1"/>
          <p:nvPr>
            <p:custDataLst>
              <p:tags r:id="rId52"/>
            </p:custDataLst>
          </p:nvPr>
        </p:nvSpPr>
        <p:spPr>
          <a:xfrm>
            <a:off x="1290702" y="619514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溶于氯仿</a:t>
            </a:r>
            <a:endParaRPr lang="zh-CN" altLang="en-US" sz="2000" b="1"/>
          </a:p>
        </p:txBody>
      </p:sp>
      <p:sp>
        <p:nvSpPr>
          <p:cNvPr id="60" name="文本框 59"/>
          <p:cNvSpPr txBox="1"/>
          <p:nvPr>
            <p:custDataLst>
              <p:tags r:id="rId53"/>
            </p:custDataLst>
          </p:nvPr>
        </p:nvSpPr>
        <p:spPr>
          <a:xfrm>
            <a:off x="5578796" y="399774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甲苯，过滤</a:t>
            </a:r>
            <a:endParaRPr lang="zh-CN" altLang="en-US" sz="2000" b="1"/>
          </a:p>
        </p:txBody>
      </p:sp>
      <p:sp>
        <p:nvSpPr>
          <p:cNvPr id="61" name="文本框 60"/>
          <p:cNvSpPr txBox="1"/>
          <p:nvPr>
            <p:custDataLst>
              <p:tags r:id="rId54"/>
            </p:custDataLst>
          </p:nvPr>
        </p:nvSpPr>
        <p:spPr>
          <a:xfrm>
            <a:off x="3759400" y="607439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</a:rPr>
              <a:t>不溶于氯仿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62" name="文本框 61"/>
          <p:cNvSpPr txBox="1"/>
          <p:nvPr>
            <p:custDataLst>
              <p:tags r:id="rId55"/>
            </p:custDataLst>
          </p:nvPr>
        </p:nvSpPr>
        <p:spPr>
          <a:xfrm>
            <a:off x="5958143" y="5955196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超分子不溶于甲苯</a:t>
            </a:r>
            <a:endParaRPr lang="zh-CN" altLang="en-US" sz="2000" b="1"/>
          </a:p>
        </p:txBody>
      </p:sp>
      <p:sp>
        <p:nvSpPr>
          <p:cNvPr id="63" name="文本框 62"/>
          <p:cNvSpPr txBox="1"/>
          <p:nvPr>
            <p:custDataLst>
              <p:tags r:id="rId56"/>
            </p:custDataLst>
          </p:nvPr>
        </p:nvSpPr>
        <p:spPr>
          <a:xfrm>
            <a:off x="7855131" y="459186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</a:rPr>
              <a:t>溶于甲苯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cxnSp>
        <p:nvCxnSpPr>
          <p:cNvPr id="65" name="直接箭头连接符 64"/>
          <p:cNvCxnSpPr/>
          <p:nvPr>
            <p:custDataLst>
              <p:tags r:id="rId57"/>
            </p:custDataLst>
          </p:nvPr>
        </p:nvCxnSpPr>
        <p:spPr>
          <a:xfrm flipH="1" flipV="1">
            <a:off x="1884070" y="4389744"/>
            <a:ext cx="0" cy="8162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>
            <p:custDataLst>
              <p:tags r:id="rId58"/>
            </p:custDataLst>
          </p:nvPr>
        </p:nvSpPr>
        <p:spPr>
          <a:xfrm>
            <a:off x="4306025" y="459080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氯仿</a:t>
            </a:r>
            <a:endParaRPr lang="zh-CN" altLang="en-US" sz="2000" b="1"/>
          </a:p>
        </p:txBody>
      </p:sp>
      <p:cxnSp>
        <p:nvCxnSpPr>
          <p:cNvPr id="69" name="直接箭头连接符 68"/>
          <p:cNvCxnSpPr/>
          <p:nvPr>
            <p:custDataLst>
              <p:tags r:id="rId59"/>
            </p:custDataLst>
          </p:nvPr>
        </p:nvCxnSpPr>
        <p:spPr>
          <a:xfrm>
            <a:off x="3240666" y="2964504"/>
            <a:ext cx="1698499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组合 80"/>
          <p:cNvGrpSpPr/>
          <p:nvPr>
            <p:custDataLst>
              <p:tags r:id="rId60"/>
            </p:custDataLst>
          </p:nvPr>
        </p:nvGrpSpPr>
        <p:grpSpPr>
          <a:xfrm>
            <a:off x="9189863" y="1967660"/>
            <a:ext cx="2334089" cy="4563796"/>
            <a:chOff x="9189863" y="1967660"/>
            <a:chExt cx="2334089" cy="4563796"/>
          </a:xfrm>
        </p:grpSpPr>
        <p:grpSp>
          <p:nvGrpSpPr>
            <p:cNvPr id="71" name="组合 70"/>
            <p:cNvGrpSpPr/>
            <p:nvPr>
              <p:custDataLst>
                <p:tags r:id="rId61"/>
              </p:custDataLst>
            </p:nvPr>
          </p:nvGrpSpPr>
          <p:grpSpPr>
            <a:xfrm>
              <a:off x="9739687" y="5161616"/>
              <a:ext cx="1234441" cy="871304"/>
              <a:chOff x="2057400" y="3799308"/>
              <a:chExt cx="1234441" cy="957834"/>
            </a:xfrm>
          </p:grpSpPr>
          <p:sp>
            <p:nvSpPr>
              <p:cNvPr id="72" name="椭圆 71"/>
              <p:cNvSpPr/>
              <p:nvPr>
                <p:custDataLst>
                  <p:tags r:id="rId62"/>
                </p:custDataLst>
              </p:nvPr>
            </p:nvSpPr>
            <p:spPr>
              <a:xfrm>
                <a:off x="2057401" y="3799308"/>
                <a:ext cx="1234440" cy="4301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新月形 72"/>
              <p:cNvSpPr/>
              <p:nvPr>
                <p:custDataLst>
                  <p:tags r:id="rId63"/>
                </p:custDataLst>
              </p:nvPr>
            </p:nvSpPr>
            <p:spPr>
              <a:xfrm rot="16200000">
                <a:off x="2314952" y="3780254"/>
                <a:ext cx="719336" cy="1234440"/>
              </a:xfrm>
              <a:prstGeom prst="moon">
                <a:avLst>
                  <a:gd name="adj" fmla="val 80897"/>
                </a:avLst>
              </a:prstGeom>
              <a:solidFill>
                <a:srgbClr val="00A5A9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5" name="图片 74"/>
            <p:cNvPicPr>
              <a:picLocks noChangeAspect="1"/>
            </p:cNvPicPr>
            <p:nvPr>
              <p:custDataLst>
                <p:tags r:id="rId64"/>
              </p:custDataLst>
            </p:nvPr>
          </p:nvPicPr>
          <p:blipFill>
            <a:blip r:embed="rId65"/>
            <a:stretch>
              <a:fillRect/>
            </a:stretch>
          </p:blipFill>
          <p:spPr>
            <a:xfrm>
              <a:off x="9189863" y="1967660"/>
              <a:ext cx="2334089" cy="2241049"/>
            </a:xfrm>
            <a:prstGeom prst="rect">
              <a:avLst/>
            </a:prstGeom>
          </p:spPr>
        </p:pic>
        <p:grpSp>
          <p:nvGrpSpPr>
            <p:cNvPr id="79" name="组合 78"/>
            <p:cNvGrpSpPr/>
            <p:nvPr>
              <p:custDataLst>
                <p:tags r:id="rId66"/>
              </p:custDataLst>
            </p:nvPr>
          </p:nvGrpSpPr>
          <p:grpSpPr>
            <a:xfrm>
              <a:off x="10288616" y="4277062"/>
              <a:ext cx="136583" cy="816201"/>
              <a:chOff x="10387013" y="4404087"/>
              <a:chExt cx="136583" cy="816201"/>
            </a:xfrm>
          </p:grpSpPr>
          <p:cxnSp>
            <p:nvCxnSpPr>
              <p:cNvPr id="76" name="直接箭头连接符 75"/>
              <p:cNvCxnSpPr/>
              <p:nvPr>
                <p:custDataLst>
                  <p:tags r:id="rId67"/>
                </p:custDataLst>
              </p:nvPr>
            </p:nvCxnSpPr>
            <p:spPr>
              <a:xfrm flipH="1" flipV="1">
                <a:off x="10387013" y="4404087"/>
                <a:ext cx="0" cy="8162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箭头连接符 76"/>
              <p:cNvCxnSpPr/>
              <p:nvPr>
                <p:custDataLst>
                  <p:tags r:id="rId68"/>
                </p:custDataLst>
              </p:nvPr>
            </p:nvCxnSpPr>
            <p:spPr>
              <a:xfrm flipH="1" flipV="1">
                <a:off x="10455305" y="4404087"/>
                <a:ext cx="0" cy="8162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箭头连接符 77"/>
              <p:cNvCxnSpPr/>
              <p:nvPr>
                <p:custDataLst>
                  <p:tags r:id="rId69"/>
                </p:custDataLst>
              </p:nvPr>
            </p:nvCxnSpPr>
            <p:spPr>
              <a:xfrm flipH="1" flipV="1">
                <a:off x="10523596" y="4404087"/>
                <a:ext cx="0" cy="8162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文本框 79"/>
            <p:cNvSpPr txBox="1"/>
            <p:nvPr>
              <p:custDataLst>
                <p:tags r:id="rId70"/>
              </p:custDataLst>
            </p:nvPr>
          </p:nvSpPr>
          <p:spPr>
            <a:xfrm>
              <a:off x="9876191" y="6101274"/>
              <a:ext cx="961433" cy="430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>
                  <a:solidFill>
                    <a:srgbClr val="00A5A9"/>
                  </a:solidFill>
                  <a:cs typeface="+mn-ea"/>
                  <a:sym typeface="+mn-lt"/>
                </a:rPr>
                <a:t>“杯酚”</a:t>
              </a:r>
              <a:endParaRPr lang="en-US" altLang="zh-CN" sz="2000" b="1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ldLvl="0" animBg="1"/>
      <p:bldP spid="32" grpId="0" bldLvl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55980" y="187325"/>
            <a:ext cx="5864415" cy="3987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课时：超分子</a:t>
            </a:r>
            <a:endParaRPr lang="zh-CN" altLang="en-US" sz="2000" b="1" kern="100" dirty="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31258" y="933383"/>
            <a:ext cx="1608174" cy="49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 b="1"/>
              <a:t>超分子</a:t>
            </a:r>
            <a:endParaRPr lang="zh-CN" altLang="en-US" sz="2400" b="1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125341" y="1484313"/>
            <a:ext cx="3941319" cy="4301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20000"/>
              </a:lnSpc>
              <a:defRPr sz="2000" b="1"/>
            </a:lvl1pPr>
          </a:lstStyle>
          <a:p>
            <a:r>
              <a:rPr lang="zh-CN" altLang="en-US"/>
              <a:t>重要特征及其应用</a:t>
            </a:r>
            <a:r>
              <a:rPr lang="en-US" altLang="zh-CN">
                <a:solidFill>
                  <a:srgbClr val="FF0000"/>
                </a:solidFill>
              </a:rPr>
              <a:t>——</a:t>
            </a:r>
            <a:r>
              <a:rPr lang="zh-CN" altLang="en-US">
                <a:solidFill>
                  <a:srgbClr val="FF0000"/>
                </a:solidFill>
              </a:rPr>
              <a:t>分子识别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矩形: 圆顶角 4"/>
          <p:cNvSpPr/>
          <p:nvPr>
            <p:custDataLst>
              <p:tags r:id="rId4"/>
            </p:custDataLst>
          </p:nvPr>
        </p:nvSpPr>
        <p:spPr>
          <a:xfrm>
            <a:off x="536575" y="1484313"/>
            <a:ext cx="11104563" cy="5113337"/>
          </a:xfrm>
          <a:prstGeom prst="round2SameRect">
            <a:avLst>
              <a:gd name="adj1" fmla="val 2758"/>
              <a:gd name="adj2" fmla="val 0"/>
            </a:avLst>
          </a:prstGeom>
          <a:noFill/>
          <a:ln w="19050">
            <a:solidFill>
              <a:srgbClr val="00A5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>
            <p:custDataLst>
              <p:tags r:id="rId5"/>
            </p:custDataLst>
          </p:nvPr>
        </p:nvCxnSpPr>
        <p:spPr>
          <a:xfrm>
            <a:off x="536575" y="1914495"/>
            <a:ext cx="11104563" cy="0"/>
          </a:xfrm>
          <a:prstGeom prst="line">
            <a:avLst/>
          </a:prstGeom>
          <a:ln w="12700">
            <a:solidFill>
              <a:srgbClr val="00A5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626485" y="1942260"/>
            <a:ext cx="7234816" cy="430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000" b="1">
                <a:solidFill>
                  <a:srgbClr val="00A5A9"/>
                </a:solidFill>
                <a:cs typeface="+mn-ea"/>
                <a:sym typeface="+mn-lt"/>
              </a:rPr>
              <a:t>冠醚识别碱金属离子</a:t>
            </a:r>
            <a:r>
              <a:rPr lang="en-US" altLang="zh-CN" sz="2000" b="1">
                <a:solidFill>
                  <a:srgbClr val="00A5A9"/>
                </a:solidFill>
                <a:cs typeface="+mn-ea"/>
                <a:sym typeface="+mn-lt"/>
              </a:rPr>
              <a:t>(</a:t>
            </a:r>
            <a:r>
              <a:rPr lang="zh-CN" altLang="en-US" sz="2000" b="1">
                <a:solidFill>
                  <a:srgbClr val="00A5A9"/>
                </a:solidFill>
                <a:cs typeface="+mn-ea"/>
                <a:sym typeface="+mn-lt"/>
              </a:rPr>
              <a:t>如</a:t>
            </a:r>
            <a:r>
              <a:rPr lang="en-US" altLang="zh-CN" sz="2000" b="1">
                <a:solidFill>
                  <a:srgbClr val="00A5A9"/>
                </a:solidFill>
                <a:cs typeface="+mn-ea"/>
                <a:sym typeface="+mn-lt"/>
              </a:rPr>
              <a:t>K</a:t>
            </a:r>
            <a:r>
              <a:rPr lang="zh-CN" altLang="en-US" sz="2000" b="1" baseline="30000">
                <a:solidFill>
                  <a:srgbClr val="00A5A9"/>
                </a:solidFill>
                <a:cs typeface="+mn-ea"/>
                <a:sym typeface="+mn-lt"/>
              </a:rPr>
              <a:t>＋</a:t>
            </a:r>
            <a:r>
              <a:rPr lang="en-US" altLang="zh-CN" sz="2000" b="1">
                <a:solidFill>
                  <a:srgbClr val="00A5A9"/>
                </a:solidFill>
                <a:cs typeface="+mn-ea"/>
                <a:sym typeface="+mn-lt"/>
              </a:rPr>
              <a:t>)</a:t>
            </a:r>
            <a:endParaRPr lang="en-US" altLang="zh-CN" sz="2000" b="1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749300" y="2425607"/>
            <a:ext cx="10693399" cy="799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zh-CN" altLang="en-US" sz="2000" b="1"/>
              <a:t>冠醚是皇冠状的分子，有不同大小的空穴，能与正离子，尤其是碱金属离子络合，并</a:t>
            </a:r>
            <a:r>
              <a:rPr lang="zh-CN" altLang="en-US" sz="2000" b="1">
                <a:solidFill>
                  <a:srgbClr val="FF0000"/>
                </a:solidFill>
              </a:rPr>
              <a:t>随环的大小不同而与不同的金属离子络合</a:t>
            </a:r>
            <a:r>
              <a:rPr lang="zh-CN" altLang="en-US" sz="2000" b="1"/>
              <a:t>，利用此性质可以识别碱金属离子</a:t>
            </a:r>
            <a:endParaRPr lang="zh-CN" altLang="en-US" sz="2000" b="1"/>
          </a:p>
        </p:txBody>
      </p:sp>
      <p:grpSp>
        <p:nvGrpSpPr>
          <p:cNvPr id="24" name="组合 23"/>
          <p:cNvGrpSpPr/>
          <p:nvPr>
            <p:custDataLst>
              <p:tags r:id="rId8"/>
            </p:custDataLst>
          </p:nvPr>
        </p:nvGrpSpPr>
        <p:grpSpPr>
          <a:xfrm>
            <a:off x="1331471" y="3367932"/>
            <a:ext cx="2793870" cy="3046367"/>
            <a:chOff x="1628188" y="3429000"/>
            <a:chExt cx="2793870" cy="3046367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628188" y="3429000"/>
              <a:ext cx="2793870" cy="2670403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>
              <p:custDataLst>
                <p:tags r:id="rId11"/>
              </p:custDataLst>
            </p:nvPr>
          </p:nvSpPr>
          <p:spPr>
            <a:xfrm>
              <a:off x="2491723" y="6075257"/>
              <a:ext cx="1066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00A5A9"/>
                  </a:solidFill>
                </a:rPr>
                <a:t>15-</a:t>
              </a:r>
              <a:r>
                <a:rPr lang="zh-CN" altLang="en-US" sz="2000" b="1">
                  <a:solidFill>
                    <a:srgbClr val="00A5A9"/>
                  </a:solidFill>
                </a:rPr>
                <a:t>冠</a:t>
              </a:r>
              <a:r>
                <a:rPr lang="en-US" altLang="zh-CN" sz="2000" b="1">
                  <a:solidFill>
                    <a:srgbClr val="00A5A9"/>
                  </a:solidFill>
                </a:rPr>
                <a:t>-5</a:t>
              </a:r>
              <a:endParaRPr lang="en-US" altLang="zh-CN" sz="2000" b="1">
                <a:solidFill>
                  <a:srgbClr val="00A5A9"/>
                </a:solidFill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12"/>
            </p:custDataLst>
          </p:nvPr>
        </p:nvGrpSpPr>
        <p:grpSpPr>
          <a:xfrm>
            <a:off x="4901779" y="3367932"/>
            <a:ext cx="2598454" cy="3046367"/>
            <a:chOff x="4989079" y="3429000"/>
            <a:chExt cx="2598454" cy="3046367"/>
          </a:xfrm>
        </p:grpSpPr>
        <p:pic>
          <p:nvPicPr>
            <p:cNvPr id="16" name="图片 15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4989079" y="3429000"/>
              <a:ext cx="2598454" cy="252491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>
              <p:custDataLst>
                <p:tags r:id="rId15"/>
              </p:custDataLst>
            </p:nvPr>
          </p:nvSpPr>
          <p:spPr>
            <a:xfrm>
              <a:off x="5754906" y="6075257"/>
              <a:ext cx="1066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>
                  <a:solidFill>
                    <a:srgbClr val="00A5A9"/>
                  </a:solidFill>
                </a:rPr>
                <a:t>12-</a:t>
              </a:r>
              <a:r>
                <a:rPr lang="zh-CN" altLang="en-US" sz="2000" b="1">
                  <a:solidFill>
                    <a:srgbClr val="00A5A9"/>
                  </a:solidFill>
                </a:rPr>
                <a:t>冠</a:t>
              </a:r>
              <a:r>
                <a:rPr lang="en-US" altLang="zh-CN" sz="2000" b="1">
                  <a:solidFill>
                    <a:srgbClr val="00A5A9"/>
                  </a:solidFill>
                </a:rPr>
                <a:t>-4</a:t>
              </a:r>
              <a:endParaRPr lang="zh-CN" altLang="en-US" sz="2000" b="1">
                <a:solidFill>
                  <a:srgbClr val="00A5A9"/>
                </a:solidFill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16"/>
            </p:custDataLst>
          </p:nvPr>
        </p:nvGrpSpPr>
        <p:grpSpPr>
          <a:xfrm>
            <a:off x="8278515" y="3478144"/>
            <a:ext cx="2280102" cy="2936155"/>
            <a:chOff x="8278515" y="3478144"/>
            <a:chExt cx="2280102" cy="2936155"/>
          </a:xfrm>
        </p:grpSpPr>
        <p:sp>
          <p:nvSpPr>
            <p:cNvPr id="23" name="文本框 22"/>
            <p:cNvSpPr txBox="1"/>
            <p:nvPr>
              <p:custDataLst>
                <p:tags r:id="rId17"/>
              </p:custDataLst>
            </p:nvPr>
          </p:nvSpPr>
          <p:spPr>
            <a:xfrm>
              <a:off x="8885166" y="6014189"/>
              <a:ext cx="106680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000" b="1">
                  <a:solidFill>
                    <a:srgbClr val="00A5A9"/>
                  </a:solidFill>
                </a:defRPr>
              </a:lvl1pPr>
            </a:lstStyle>
            <a:p>
              <a:r>
                <a:rPr lang="en-US" altLang="zh-CN">
                  <a:sym typeface="+mn-lt"/>
                </a:rPr>
                <a:t>18-</a:t>
              </a:r>
              <a:r>
                <a:rPr lang="zh-CN" altLang="en-US">
                  <a:sym typeface="+mn-lt"/>
                </a:rPr>
                <a:t>冠</a:t>
              </a:r>
              <a:r>
                <a:rPr lang="en-US" altLang="zh-CN">
                  <a:sym typeface="+mn-lt"/>
                </a:rPr>
                <a:t>-6</a:t>
              </a:r>
              <a:endParaRPr lang="zh-CN" altLang="en-US"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78515" y="3478144"/>
              <a:ext cx="2280102" cy="23044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55980" y="187325"/>
            <a:ext cx="5864415" cy="3987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课时：超分子</a:t>
            </a:r>
            <a:endParaRPr lang="zh-CN" altLang="en-US" sz="2000" b="1" kern="100" dirty="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3913443" y="1559720"/>
            <a:ext cx="4365114" cy="4991098"/>
            <a:chOff x="3748343" y="1559720"/>
            <a:chExt cx="4365114" cy="4991098"/>
          </a:xfrm>
        </p:grpSpPr>
        <p:pic>
          <p:nvPicPr>
            <p:cNvPr id="4" name="图片 3" descr="文本&#10;&#10;描述已自动生成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4282281" y="3736181"/>
              <a:ext cx="2814637" cy="281463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3748343" y="1559720"/>
              <a:ext cx="4365114" cy="2176461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4391469" y="1953096"/>
              <a:ext cx="2963243" cy="940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just">
                <a:lnSpc>
                  <a:spcPct val="120000"/>
                </a:lnSpc>
              </a:pPr>
              <a:r>
                <a:rPr lang="zh-CN" altLang="en-US" sz="2400" b="1"/>
                <a:t>同学们猜想这些</a:t>
              </a:r>
              <a:r>
                <a:rPr lang="zh-CN" altLang="en-US" sz="2400" b="1">
                  <a:solidFill>
                    <a:srgbClr val="FFC000"/>
                  </a:solidFill>
                </a:rPr>
                <a:t>冠醚的名称含义</a:t>
              </a:r>
              <a:r>
                <a:rPr lang="zh-CN" altLang="en-US" sz="2400" b="1"/>
                <a:t>是什么？</a:t>
              </a:r>
              <a:endParaRPr lang="zh-CN" altLang="en-US" sz="2400" b="1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55980" y="187325"/>
            <a:ext cx="5864415" cy="3987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kern="100" dirty="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课时：超分子</a:t>
            </a:r>
            <a:endParaRPr lang="zh-CN" altLang="en-US" sz="2000" b="1" kern="100" dirty="0">
              <a:solidFill>
                <a:srgbClr val="3780D7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31258" y="933383"/>
            <a:ext cx="1608174" cy="4977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 b="1"/>
              <a:t>超分子</a:t>
            </a:r>
            <a:endParaRPr lang="zh-CN" altLang="en-US" sz="2400" b="1"/>
          </a:p>
        </p:txBody>
      </p:sp>
      <p:sp>
        <p:nvSpPr>
          <p:cNvPr id="5" name="矩形: 圆顶角 4"/>
          <p:cNvSpPr/>
          <p:nvPr>
            <p:custDataLst>
              <p:tags r:id="rId3"/>
            </p:custDataLst>
          </p:nvPr>
        </p:nvSpPr>
        <p:spPr>
          <a:xfrm>
            <a:off x="536575" y="1484313"/>
            <a:ext cx="11104563" cy="5113337"/>
          </a:xfrm>
          <a:prstGeom prst="round2SameRect">
            <a:avLst>
              <a:gd name="adj1" fmla="val 2758"/>
              <a:gd name="adj2" fmla="val 0"/>
            </a:avLst>
          </a:prstGeom>
          <a:noFill/>
          <a:ln w="19050">
            <a:solidFill>
              <a:srgbClr val="00A5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>
            <p:custDataLst>
              <p:tags r:id="rId4"/>
            </p:custDataLst>
          </p:nvPr>
        </p:nvCxnSpPr>
        <p:spPr>
          <a:xfrm>
            <a:off x="536575" y="1914495"/>
            <a:ext cx="11104563" cy="0"/>
          </a:xfrm>
          <a:prstGeom prst="line">
            <a:avLst/>
          </a:prstGeom>
          <a:ln w="12700">
            <a:solidFill>
              <a:srgbClr val="00A5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9490394" y="5435801"/>
            <a:ext cx="1127784" cy="43018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2000" b="1">
                <a:cs typeface="Times New Roman" panose="02020603050405020304" pitchFamily="18" charset="0"/>
              </a:rPr>
              <a:t>18-</a:t>
            </a:r>
            <a:r>
              <a:rPr lang="zh-CN" altLang="en-US" sz="2000" b="1">
                <a:cs typeface="Times New Roman" panose="02020603050405020304" pitchFamily="18" charset="0"/>
              </a:rPr>
              <a:t>冠</a:t>
            </a:r>
            <a:r>
              <a:rPr lang="en-US" altLang="zh-CN" sz="2000" b="1">
                <a:cs typeface="Times New Roman" panose="02020603050405020304" pitchFamily="18" charset="0"/>
              </a:rPr>
              <a:t>-6</a:t>
            </a:r>
            <a:endParaRPr lang="zh-CN" altLang="en-US" sz="2000" b="1"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761076" y="5435801"/>
            <a:ext cx="1005004" cy="43018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2000" b="1">
                <a:cs typeface="Times New Roman" panose="02020603050405020304" pitchFamily="18" charset="0"/>
              </a:rPr>
              <a:t>15-</a:t>
            </a:r>
            <a:r>
              <a:rPr lang="zh-CN" altLang="en-US" sz="2000" b="1">
                <a:cs typeface="Times New Roman" panose="02020603050405020304" pitchFamily="18" charset="0"/>
              </a:rPr>
              <a:t>冠</a:t>
            </a:r>
            <a:r>
              <a:rPr lang="en-US" altLang="zh-CN" sz="2000" b="1">
                <a:cs typeface="Times New Roman" panose="02020603050405020304" pitchFamily="18" charset="0"/>
              </a:rPr>
              <a:t>-5</a:t>
            </a:r>
            <a:endParaRPr lang="zh-CN" altLang="en-US" sz="2000" b="1"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5584271" y="5435801"/>
            <a:ext cx="1009171" cy="43018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2000" b="1">
                <a:cs typeface="Times New Roman" panose="02020603050405020304" pitchFamily="18" charset="0"/>
              </a:rPr>
              <a:t>12-</a:t>
            </a:r>
            <a:r>
              <a:rPr lang="zh-CN" altLang="en-US" sz="2000" b="1">
                <a:cs typeface="Times New Roman" panose="02020603050405020304" pitchFamily="18" charset="0"/>
              </a:rPr>
              <a:t>冠</a:t>
            </a:r>
            <a:r>
              <a:rPr lang="en-US" altLang="zh-CN" sz="2000" b="1">
                <a:cs typeface="Times New Roman" panose="02020603050405020304" pitchFamily="18" charset="0"/>
              </a:rPr>
              <a:t>-4</a:t>
            </a:r>
            <a:endParaRPr lang="zh-CN" altLang="en-US" sz="2000" b="1"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4728267" y="5861034"/>
            <a:ext cx="2658990" cy="72878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</a:bodyPr>
          <a:p>
            <a:pPr algn="just" fontAlgn="auto">
              <a:lnSpc>
                <a:spcPct val="120000"/>
              </a:lnSpc>
            </a:pPr>
            <a:r>
              <a:rPr lang="en-US" altLang="zh-CN" b="1">
                <a:solidFill>
                  <a:schemeClr val="tx1"/>
                </a:solidFill>
                <a:cs typeface="Times New Roman" panose="02020603050405020304" pitchFamily="18" charset="0"/>
              </a:rPr>
              <a:t>C </a:t>
            </a:r>
            <a:r>
              <a:rPr lang="zh-CN" altLang="en-US" b="1">
                <a:solidFill>
                  <a:schemeClr val="tx1"/>
                </a:solidFill>
                <a:cs typeface="Times New Roman" panose="02020603050405020304" pitchFamily="18" charset="0"/>
              </a:rPr>
              <a:t>原子：</a:t>
            </a:r>
            <a:r>
              <a:rPr lang="en-US" altLang="zh-CN" b="1">
                <a:solidFill>
                  <a:schemeClr val="tx1"/>
                </a:solidFill>
                <a:cs typeface="Times New Roman" panose="02020603050405020304" pitchFamily="18" charset="0"/>
              </a:rPr>
              <a:t>2×4 = 8    </a:t>
            </a:r>
            <a:endParaRPr lang="en-US" altLang="zh-CN" b="1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 fontAlgn="auto">
              <a:lnSpc>
                <a:spcPct val="120000"/>
              </a:lnSpc>
            </a:pPr>
            <a:r>
              <a:rPr lang="en-US" altLang="zh-CN" b="1">
                <a:solidFill>
                  <a:schemeClr val="tx1"/>
                </a:solidFill>
                <a:cs typeface="Times New Roman" panose="02020603050405020304" pitchFamily="18" charset="0"/>
              </a:rPr>
              <a:t>O </a:t>
            </a:r>
            <a:r>
              <a:rPr lang="zh-CN" altLang="en-US" b="1">
                <a:solidFill>
                  <a:schemeClr val="tx1"/>
                </a:solidFill>
                <a:cs typeface="Times New Roman" panose="02020603050405020304" pitchFamily="18" charset="0"/>
              </a:rPr>
              <a:t>原子：</a:t>
            </a:r>
            <a:r>
              <a:rPr lang="en-US" altLang="zh-CN" b="1">
                <a:solidFill>
                  <a:schemeClr val="tx1"/>
                </a:solidFill>
                <a:cs typeface="Times New Roman" panose="02020603050405020304" pitchFamily="18" charset="0"/>
              </a:rPr>
              <a:t>4       </a:t>
            </a:r>
            <a:r>
              <a:rPr lang="en-US" altLang="zh-CN" b="1">
                <a:solidFill>
                  <a:srgbClr val="FF0000"/>
                </a:solidFill>
                <a:cs typeface="Times New Roman" panose="02020603050405020304" pitchFamily="18" charset="0"/>
              </a:rPr>
              <a:t>8 + 4 = 12</a:t>
            </a:r>
            <a:endParaRPr lang="en-US" altLang="zh-CN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763882" y="5861675"/>
            <a:ext cx="2717142" cy="728148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</a:bodyPr>
          <a:p>
            <a:pPr algn="just">
              <a:lnSpc>
                <a:spcPct val="120000"/>
              </a:lnSpc>
            </a:pPr>
            <a:r>
              <a:rPr lang="en-US" altLang="zh-CN" b="1">
                <a:solidFill>
                  <a:schemeClr val="tx1"/>
                </a:solidFill>
                <a:cs typeface="Times New Roman" panose="02020603050405020304" pitchFamily="18" charset="0"/>
              </a:rPr>
              <a:t>C </a:t>
            </a:r>
            <a:r>
              <a:rPr lang="zh-CN" altLang="en-US" b="1">
                <a:solidFill>
                  <a:schemeClr val="tx1"/>
                </a:solidFill>
                <a:cs typeface="Times New Roman" panose="02020603050405020304" pitchFamily="18" charset="0"/>
              </a:rPr>
              <a:t>原子：</a:t>
            </a:r>
            <a:r>
              <a:rPr lang="en-US" altLang="zh-CN" b="1">
                <a:solidFill>
                  <a:schemeClr val="tx1"/>
                </a:solidFill>
                <a:cs typeface="Times New Roman" panose="02020603050405020304" pitchFamily="18" charset="0"/>
              </a:rPr>
              <a:t>2×5 = 10</a:t>
            </a:r>
            <a:endParaRPr lang="en-US" altLang="zh-CN" b="1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b="1">
                <a:solidFill>
                  <a:schemeClr val="tx1"/>
                </a:solidFill>
                <a:cs typeface="Times New Roman" panose="02020603050405020304" pitchFamily="18" charset="0"/>
              </a:rPr>
              <a:t>O </a:t>
            </a:r>
            <a:r>
              <a:rPr lang="zh-CN" altLang="en-US" b="1">
                <a:solidFill>
                  <a:schemeClr val="tx1"/>
                </a:solidFill>
                <a:cs typeface="Times New Roman" panose="02020603050405020304" pitchFamily="18" charset="0"/>
              </a:rPr>
              <a:t>原子：</a:t>
            </a:r>
            <a:r>
              <a:rPr lang="en-US" altLang="zh-CN" b="1">
                <a:solidFill>
                  <a:schemeClr val="tx1"/>
                </a:solidFill>
                <a:cs typeface="Times New Roman" panose="02020603050405020304" pitchFamily="18" charset="0"/>
              </a:rPr>
              <a:t>5       </a:t>
            </a:r>
            <a:r>
              <a:rPr lang="en-US" altLang="zh-CN" b="1">
                <a:solidFill>
                  <a:srgbClr val="FF0000"/>
                </a:solidFill>
                <a:cs typeface="Times New Roman" panose="02020603050405020304" pitchFamily="18" charset="0"/>
              </a:rPr>
              <a:t>10 + 5 = 15</a:t>
            </a:r>
            <a:endParaRPr lang="en-US" altLang="zh-CN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8571331" y="5882388"/>
            <a:ext cx="2836149" cy="728789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</a:bodyPr>
          <a:p>
            <a:pPr algn="just">
              <a:lnSpc>
                <a:spcPct val="120000"/>
              </a:lnSpc>
            </a:pPr>
            <a:r>
              <a:rPr lang="en-US" altLang="zh-CN" b="1">
                <a:solidFill>
                  <a:schemeClr val="tx1"/>
                </a:solidFill>
                <a:cs typeface="Times New Roman" panose="02020603050405020304" pitchFamily="18" charset="0"/>
              </a:rPr>
              <a:t>C </a:t>
            </a:r>
            <a:r>
              <a:rPr lang="zh-CN" altLang="en-US" b="1">
                <a:solidFill>
                  <a:schemeClr val="tx1"/>
                </a:solidFill>
                <a:cs typeface="Times New Roman" panose="02020603050405020304" pitchFamily="18" charset="0"/>
              </a:rPr>
              <a:t>原子：</a:t>
            </a:r>
            <a:r>
              <a:rPr lang="en-US" altLang="zh-CN" b="1">
                <a:solidFill>
                  <a:schemeClr val="tx1"/>
                </a:solidFill>
                <a:cs typeface="Times New Roman" panose="02020603050405020304" pitchFamily="18" charset="0"/>
              </a:rPr>
              <a:t>2×6 = 12</a:t>
            </a:r>
            <a:endParaRPr lang="en-US" altLang="zh-CN" b="1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b="1">
                <a:solidFill>
                  <a:schemeClr val="tx1"/>
                </a:solidFill>
                <a:cs typeface="Times New Roman" panose="02020603050405020304" pitchFamily="18" charset="0"/>
              </a:rPr>
              <a:t>O </a:t>
            </a:r>
            <a:r>
              <a:rPr lang="zh-CN" altLang="en-US" b="1">
                <a:solidFill>
                  <a:schemeClr val="tx1"/>
                </a:solidFill>
                <a:cs typeface="Times New Roman" panose="02020603050405020304" pitchFamily="18" charset="0"/>
              </a:rPr>
              <a:t>原子：</a:t>
            </a:r>
            <a:r>
              <a:rPr lang="en-US" altLang="zh-CN" b="1">
                <a:solidFill>
                  <a:schemeClr val="tx1"/>
                </a:solidFill>
                <a:cs typeface="Times New Roman" panose="02020603050405020304" pitchFamily="18" charset="0"/>
              </a:rPr>
              <a:t>6       </a:t>
            </a:r>
            <a:r>
              <a:rPr lang="en-US" altLang="zh-CN" b="1">
                <a:solidFill>
                  <a:srgbClr val="FF0000"/>
                </a:solidFill>
                <a:cs typeface="Times New Roman" panose="02020603050405020304" pitchFamily="18" charset="0"/>
              </a:rPr>
              <a:t>12 + 6 = 18</a:t>
            </a:r>
            <a:endParaRPr lang="en-US" altLang="zh-CN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4" name="图片 6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433574" y="3862700"/>
            <a:ext cx="1615512" cy="1752586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269310" y="3711863"/>
            <a:ext cx="1802389" cy="18370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172552" y="3822593"/>
            <a:ext cx="1802389" cy="1758719"/>
          </a:xfrm>
          <a:prstGeom prst="rect">
            <a:avLst/>
          </a:prstGeom>
        </p:spPr>
      </p:pic>
      <p:sp>
        <p:nvSpPr>
          <p:cNvPr id="69" name="文本框 68"/>
          <p:cNvSpPr txBox="1"/>
          <p:nvPr>
            <p:custDataLst>
              <p:tags r:id="rId17"/>
            </p:custDataLst>
          </p:nvPr>
        </p:nvSpPr>
        <p:spPr>
          <a:xfrm>
            <a:off x="5269310" y="1541571"/>
            <a:ext cx="1653381" cy="36933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常见的冠醚</a:t>
            </a:r>
            <a:endParaRPr lang="zh-CN" altLang="en-US" b="1">
              <a:solidFill>
                <a:srgbClr val="FF0000"/>
              </a:solidFill>
            </a:endParaRPr>
          </a:p>
        </p:txBody>
      </p:sp>
      <p:cxnSp>
        <p:nvCxnSpPr>
          <p:cNvPr id="74" name="直接连接符 73"/>
          <p:cNvCxnSpPr/>
          <p:nvPr>
            <p:custDataLst>
              <p:tags r:id="rId18"/>
            </p:custDataLst>
          </p:nvPr>
        </p:nvCxnSpPr>
        <p:spPr>
          <a:xfrm>
            <a:off x="536575" y="5853848"/>
            <a:ext cx="11104563" cy="0"/>
          </a:xfrm>
          <a:prstGeom prst="line">
            <a:avLst/>
          </a:prstGeom>
          <a:ln w="19050">
            <a:solidFill>
              <a:srgbClr val="00A5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组合 80"/>
          <p:cNvGrpSpPr/>
          <p:nvPr>
            <p:custDataLst>
              <p:tags r:id="rId19"/>
            </p:custDataLst>
          </p:nvPr>
        </p:nvGrpSpPr>
        <p:grpSpPr>
          <a:xfrm>
            <a:off x="3828257" y="1910903"/>
            <a:ext cx="4381500" cy="4686747"/>
            <a:chOff x="3828257" y="3658165"/>
            <a:chExt cx="4381500" cy="2939485"/>
          </a:xfrm>
        </p:grpSpPr>
        <p:cxnSp>
          <p:nvCxnSpPr>
            <p:cNvPr id="75" name="直接连接符 74"/>
            <p:cNvCxnSpPr/>
            <p:nvPr>
              <p:custDataLst>
                <p:tags r:id="rId20"/>
              </p:custDataLst>
            </p:nvPr>
          </p:nvCxnSpPr>
          <p:spPr>
            <a:xfrm flipH="1">
              <a:off x="3828257" y="3658165"/>
              <a:ext cx="0" cy="2939485"/>
            </a:xfrm>
            <a:prstGeom prst="line">
              <a:avLst/>
            </a:prstGeom>
            <a:ln w="19050">
              <a:solidFill>
                <a:srgbClr val="00A5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>
              <p:custDataLst>
                <p:tags r:id="rId21"/>
              </p:custDataLst>
            </p:nvPr>
          </p:nvCxnSpPr>
          <p:spPr>
            <a:xfrm flipH="1">
              <a:off x="8209757" y="3658165"/>
              <a:ext cx="0" cy="2939485"/>
            </a:xfrm>
            <a:prstGeom prst="line">
              <a:avLst/>
            </a:prstGeom>
            <a:ln w="19050">
              <a:solidFill>
                <a:srgbClr val="00A5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图片 82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316358" y="1985203"/>
            <a:ext cx="1849943" cy="1768190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5209749" y="1964068"/>
            <a:ext cx="1802389" cy="1751377"/>
          </a:xfrm>
          <a:prstGeom prst="rect">
            <a:avLst/>
          </a:prstGeom>
        </p:spPr>
      </p:pic>
      <p:pic>
        <p:nvPicPr>
          <p:cNvPr id="90" name="图片 8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6446" y="2067105"/>
            <a:ext cx="1585917" cy="1602879"/>
          </a:xfrm>
          <a:prstGeom prst="rect">
            <a:avLst/>
          </a:prstGeom>
        </p:spPr>
      </p:pic>
      <p:cxnSp>
        <p:nvCxnSpPr>
          <p:cNvPr id="91" name="直接连接符 90"/>
          <p:cNvCxnSpPr/>
          <p:nvPr>
            <p:custDataLst>
              <p:tags r:id="rId29"/>
            </p:custDataLst>
          </p:nvPr>
        </p:nvCxnSpPr>
        <p:spPr>
          <a:xfrm>
            <a:off x="536575" y="3749963"/>
            <a:ext cx="11104563" cy="0"/>
          </a:xfrm>
          <a:prstGeom prst="line">
            <a:avLst/>
          </a:prstGeom>
          <a:ln w="12700">
            <a:solidFill>
              <a:srgbClr val="00A5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730"/>
  <p:tag name="KSO_WM_BEAUTIFY_FLAG" val=""/>
</p:tagLst>
</file>

<file path=ppt/tags/tag101.xml><?xml version="1.0" encoding="utf-8"?>
<p:tagLst xmlns:p="http://schemas.openxmlformats.org/presentationml/2006/main">
  <p:tag name="AS_UNIQUEID" val="731"/>
</p:tagLst>
</file>

<file path=ppt/tags/tag102.xml><?xml version="1.0" encoding="utf-8"?>
<p:tagLst xmlns:p="http://schemas.openxmlformats.org/presentationml/2006/main">
  <p:tag name="AS_UNIQUEID" val="732"/>
  <p:tag name="KSO_WM_BEAUTIFY_FLAG" val=""/>
</p:tagLst>
</file>

<file path=ppt/tags/tag103.xml><?xml version="1.0" encoding="utf-8"?>
<p:tagLst xmlns:p="http://schemas.openxmlformats.org/presentationml/2006/main">
  <p:tag name="AS_UNIQUEID" val="733"/>
  <p:tag name="KSO_WM_BEAUTIFY_FLAG" val=""/>
</p:tagLst>
</file>

<file path=ppt/tags/tag104.xml><?xml version="1.0" encoding="utf-8"?>
<p:tagLst xmlns:p="http://schemas.openxmlformats.org/presentationml/2006/main">
  <p:tag name="AS_UNIQUEID" val="734"/>
  <p:tag name="KSO_WM_BEAUTIFY_FLAG" val=""/>
</p:tagLst>
</file>

<file path=ppt/tags/tag105.xml><?xml version="1.0" encoding="utf-8"?>
<p:tagLst xmlns:p="http://schemas.openxmlformats.org/presentationml/2006/main">
  <p:tag name="AS_UNIQUEID" val="735"/>
  <p:tag name="KSO_WM_BEAUTIFY_FLAG" val=""/>
</p:tagLst>
</file>

<file path=ppt/tags/tag106.xml><?xml version="1.0" encoding="utf-8"?>
<p:tagLst xmlns:p="http://schemas.openxmlformats.org/presentationml/2006/main">
  <p:tag name="AS_UNIQUEID" val="736"/>
  <p:tag name="KSO_WM_BEAUTIFY_FLAG" val=""/>
</p:tagLst>
</file>

<file path=ppt/tags/tag107.xml><?xml version="1.0" encoding="utf-8"?>
<p:tagLst xmlns:p="http://schemas.openxmlformats.org/presentationml/2006/main">
  <p:tag name="AS_UNIQUEID" val="737"/>
  <p:tag name="KSO_WM_BEAUTIFY_FLAG" val=""/>
</p:tagLst>
</file>

<file path=ppt/tags/tag108.xml><?xml version="1.0" encoding="utf-8"?>
<p:tagLst xmlns:p="http://schemas.openxmlformats.org/presentationml/2006/main">
  <p:tag name="AS_UNIQUEID" val="738"/>
  <p:tag name="KSO_WM_BEAUTIFY_FLAG" val=""/>
</p:tagLst>
</file>

<file path=ppt/tags/tag109.xml><?xml version="1.0" encoding="utf-8"?>
<p:tagLst xmlns:p="http://schemas.openxmlformats.org/presentationml/2006/main">
  <p:tag name="AS_UNIQUEID" val="739"/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740"/>
  <p:tag name="KSO_WM_BEAUTIFY_FLAG" val=""/>
</p:tagLst>
</file>

<file path=ppt/tags/tag111.xml><?xml version="1.0" encoding="utf-8"?>
<p:tagLst xmlns:p="http://schemas.openxmlformats.org/presentationml/2006/main">
  <p:tag name="AS_UNIQUEID" val="741"/>
  <p:tag name="KSO_WM_BEAUTIFY_FLAG" val=""/>
</p:tagLst>
</file>

<file path=ppt/tags/tag112.xml><?xml version="1.0" encoding="utf-8"?>
<p:tagLst xmlns:p="http://schemas.openxmlformats.org/presentationml/2006/main">
  <p:tag name="AS_UNIQUEID" val="742"/>
  <p:tag name="KSO_WM_BEAUTIFY_FLAG" val=""/>
</p:tagLst>
</file>

<file path=ppt/tags/tag113.xml><?xml version="1.0" encoding="utf-8"?>
<p:tagLst xmlns:p="http://schemas.openxmlformats.org/presentationml/2006/main">
  <p:tag name="AS_UNIQUEID" val="743"/>
  <p:tag name="KSO_WM_BEAUTIFY_FLAG" val=""/>
</p:tagLst>
</file>

<file path=ppt/tags/tag114.xml><?xml version="1.0" encoding="utf-8"?>
<p:tagLst xmlns:p="http://schemas.openxmlformats.org/presentationml/2006/main">
  <p:tag name="AS_UNIQUEID" val="744"/>
  <p:tag name="KSO_WM_BEAUTIFY_FLAG" val=""/>
</p:tagLst>
</file>

<file path=ppt/tags/tag115.xml><?xml version="1.0" encoding="utf-8"?>
<p:tagLst xmlns:p="http://schemas.openxmlformats.org/presentationml/2006/main">
  <p:tag name="AS_UNIQUEID" val="745"/>
</p:tagLst>
</file>

<file path=ppt/tags/tag116.xml><?xml version="1.0" encoding="utf-8"?>
<p:tagLst xmlns:p="http://schemas.openxmlformats.org/presentationml/2006/main">
  <p:tag name="AS_UNIQUEID" val="746"/>
  <p:tag name="KSO_WM_BEAUTIFY_FLAG" val=""/>
</p:tagLst>
</file>

<file path=ppt/tags/tag117.xml><?xml version="1.0" encoding="utf-8"?>
<p:tagLst xmlns:p="http://schemas.openxmlformats.org/presentationml/2006/main">
  <p:tag name="AS_UNIQUEID" val="747"/>
</p:tagLst>
</file>

<file path=ppt/tags/tag118.xml><?xml version="1.0" encoding="utf-8"?>
<p:tagLst xmlns:p="http://schemas.openxmlformats.org/presentationml/2006/main">
  <p:tag name="AS_UNIQUEID" val="748"/>
  <p:tag name="KSO_WM_BEAUTIFY_FLAG" val=""/>
</p:tagLst>
</file>

<file path=ppt/tags/tag119.xml><?xml version="1.0" encoding="utf-8"?>
<p:tagLst xmlns:p="http://schemas.openxmlformats.org/presentationml/2006/main">
  <p:tag name="AS_UNIQUEID" val="749"/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750"/>
  <p:tag name="KSO_WM_BEAUTIFY_FLAG" val=""/>
</p:tagLst>
</file>

<file path=ppt/tags/tag121.xml><?xml version="1.0" encoding="utf-8"?>
<p:tagLst xmlns:p="http://schemas.openxmlformats.org/presentationml/2006/main">
  <p:tag name="AS_UNIQUEID" val="751"/>
  <p:tag name="KSO_WM_BEAUTIFY_FLAG" val=""/>
</p:tagLst>
</file>

<file path=ppt/tags/tag122.xml><?xml version="1.0" encoding="utf-8"?>
<p:tagLst xmlns:p="http://schemas.openxmlformats.org/presentationml/2006/main">
  <p:tag name="AS_UNIQUEID" val="752"/>
  <p:tag name="KSO_WM_BEAUTIFY_FLAG" val=""/>
</p:tagLst>
</file>

<file path=ppt/tags/tag123.xml><?xml version="1.0" encoding="utf-8"?>
<p:tagLst xmlns:p="http://schemas.openxmlformats.org/presentationml/2006/main">
  <p:tag name="AS_UNIQUEID" val="753"/>
  <p:tag name="KSO_WM_BEAUTIFY_FLAG" val=""/>
</p:tagLst>
</file>

<file path=ppt/tags/tag124.xml><?xml version="1.0" encoding="utf-8"?>
<p:tagLst xmlns:p="http://schemas.openxmlformats.org/presentationml/2006/main">
  <p:tag name="AS_UNIQUEID" val="754"/>
  <p:tag name="KSO_WM_BEAUTIFY_FLAG" val=""/>
</p:tagLst>
</file>

<file path=ppt/tags/tag125.xml><?xml version="1.0" encoding="utf-8"?>
<p:tagLst xmlns:p="http://schemas.openxmlformats.org/presentationml/2006/main">
  <p:tag name="AS_UNIQUEID" val="755"/>
  <p:tag name="KSO_WM_BEAUTIFY_FLAG" val=""/>
</p:tagLst>
</file>

<file path=ppt/tags/tag126.xml><?xml version="1.0" encoding="utf-8"?>
<p:tagLst xmlns:p="http://schemas.openxmlformats.org/presentationml/2006/main">
  <p:tag name="AS_UNIQUEID" val="756"/>
  <p:tag name="KSO_WM_BEAUTIFY_FLAG" val=""/>
</p:tagLst>
</file>

<file path=ppt/tags/tag127.xml><?xml version="1.0" encoding="utf-8"?>
<p:tagLst xmlns:p="http://schemas.openxmlformats.org/presentationml/2006/main">
  <p:tag name="AS_UNIQUEID" val="757"/>
  <p:tag name="KSO_WM_BEAUTIFY_FLAG" val=""/>
</p:tagLst>
</file>

<file path=ppt/tags/tag128.xml><?xml version="1.0" encoding="utf-8"?>
<p:tagLst xmlns:p="http://schemas.openxmlformats.org/presentationml/2006/main">
  <p:tag name="AS_UNIQUEID" val="758"/>
  <p:tag name="KSO_WM_BEAUTIFY_FLAG" val=""/>
</p:tagLst>
</file>

<file path=ppt/tags/tag129.xml><?xml version="1.0" encoding="utf-8"?>
<p:tagLst xmlns:p="http://schemas.openxmlformats.org/presentationml/2006/main">
  <p:tag name="AS_UNIQUEID" val="759"/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760"/>
  <p:tag name="KSO_WM_BEAUTIFY_FLAG" val=""/>
</p:tagLst>
</file>

<file path=ppt/tags/tag131.xml><?xml version="1.0" encoding="utf-8"?>
<p:tagLst xmlns:p="http://schemas.openxmlformats.org/presentationml/2006/main">
  <p:tag name="AS_UNIQUEID" val="761"/>
  <p:tag name="KSO_WM_BEAUTIFY_FLAG" val=""/>
</p:tagLst>
</file>

<file path=ppt/tags/tag132.xml><?xml version="1.0" encoding="utf-8"?>
<p:tagLst xmlns:p="http://schemas.openxmlformats.org/presentationml/2006/main">
  <p:tag name="AS_UNIQUEID" val="762"/>
  <p:tag name="KSO_WM_BEAUTIFY_FLAG" val=""/>
</p:tagLst>
</file>

<file path=ppt/tags/tag133.xml><?xml version="1.0" encoding="utf-8"?>
<p:tagLst xmlns:p="http://schemas.openxmlformats.org/presentationml/2006/main">
  <p:tag name="AS_UNIQUEID" val="763"/>
  <p:tag name="KSO_WM_BEAUTIFY_FLAG" val=""/>
</p:tagLst>
</file>

<file path=ppt/tags/tag134.xml><?xml version="1.0" encoding="utf-8"?>
<p:tagLst xmlns:p="http://schemas.openxmlformats.org/presentationml/2006/main">
  <p:tag name="AS_UNIQUEID" val="764"/>
  <p:tag name="KSO_WM_BEAUTIFY_FLAG" val=""/>
</p:tagLst>
</file>

<file path=ppt/tags/tag135.xml><?xml version="1.0" encoding="utf-8"?>
<p:tagLst xmlns:p="http://schemas.openxmlformats.org/presentationml/2006/main">
  <p:tag name="AS_UNIQUEID" val="765"/>
</p:tagLst>
</file>

<file path=ppt/tags/tag136.xml><?xml version="1.0" encoding="utf-8"?>
<p:tagLst xmlns:p="http://schemas.openxmlformats.org/presentationml/2006/main">
  <p:tag name="AS_UNIQUEID" val="766"/>
  <p:tag name="KSO_WM_BEAUTIFY_FLAG" val=""/>
</p:tagLst>
</file>

<file path=ppt/tags/tag137.xml><?xml version="1.0" encoding="utf-8"?>
<p:tagLst xmlns:p="http://schemas.openxmlformats.org/presentationml/2006/main">
  <p:tag name="AS_UNIQUEID" val="767"/>
</p:tagLst>
</file>

<file path=ppt/tags/tag138.xml><?xml version="1.0" encoding="utf-8"?>
<p:tagLst xmlns:p="http://schemas.openxmlformats.org/presentationml/2006/main">
  <p:tag name="AS_UNIQUEID" val="768"/>
  <p:tag name="KSO_WM_BEAUTIFY_FLAG" val=""/>
</p:tagLst>
</file>

<file path=ppt/tags/tag139.xml><?xml version="1.0" encoding="utf-8"?>
<p:tagLst xmlns:p="http://schemas.openxmlformats.org/presentationml/2006/main">
  <p:tag name="AS_UNIQUEID" val="769"/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770"/>
  <p:tag name="KSO_WM_BEAUTIFY_FLAG" val=""/>
</p:tagLst>
</file>

<file path=ppt/tags/tag141.xml><?xml version="1.0" encoding="utf-8"?>
<p:tagLst xmlns:p="http://schemas.openxmlformats.org/presentationml/2006/main">
  <p:tag name="AS_UNIQUEID" val="771"/>
  <p:tag name="KSO_WM_BEAUTIFY_FLAG" val=""/>
</p:tagLst>
</file>

<file path=ppt/tags/tag142.xml><?xml version="1.0" encoding="utf-8"?>
<p:tagLst xmlns:p="http://schemas.openxmlformats.org/presentationml/2006/main">
  <p:tag name="AS_UNIQUEID" val="772"/>
  <p:tag name="KSO_WM_BEAUTIFY_FLAG" val=""/>
</p:tagLst>
</file>

<file path=ppt/tags/tag143.xml><?xml version="1.0" encoding="utf-8"?>
<p:tagLst xmlns:p="http://schemas.openxmlformats.org/presentationml/2006/main">
  <p:tag name="AS_UNIQUEID" val="773"/>
  <p:tag name="KSO_WM_BEAUTIFY_FLAG" val=""/>
</p:tagLst>
</file>

<file path=ppt/tags/tag144.xml><?xml version="1.0" encoding="utf-8"?>
<p:tagLst xmlns:p="http://schemas.openxmlformats.org/presentationml/2006/main">
  <p:tag name="AS_UNIQUEID" val="774"/>
  <p:tag name="KSO_WM_BEAUTIFY_FLAG" val=""/>
</p:tagLst>
</file>

<file path=ppt/tags/tag145.xml><?xml version="1.0" encoding="utf-8"?>
<p:tagLst xmlns:p="http://schemas.openxmlformats.org/presentationml/2006/main">
  <p:tag name="AS_UNIQUEID" val="775"/>
  <p:tag name="KSO_WM_BEAUTIFY_FLAG" val=""/>
</p:tagLst>
</file>

<file path=ppt/tags/tag146.xml><?xml version="1.0" encoding="utf-8"?>
<p:tagLst xmlns:p="http://schemas.openxmlformats.org/presentationml/2006/main">
  <p:tag name="AS_UNIQUEID" val="776"/>
  <p:tag name="KSO_WM_BEAUTIFY_FLAG" val=""/>
</p:tagLst>
</file>

<file path=ppt/tags/tag147.xml><?xml version="1.0" encoding="utf-8"?>
<p:tagLst xmlns:p="http://schemas.openxmlformats.org/presentationml/2006/main">
  <p:tag name="AS_UNIQUEID" val="777"/>
  <p:tag name="KSO_WM_BEAUTIFY_FLAG" val=""/>
</p:tagLst>
</file>

<file path=ppt/tags/tag148.xml><?xml version="1.0" encoding="utf-8"?>
<p:tagLst xmlns:p="http://schemas.openxmlformats.org/presentationml/2006/main">
  <p:tag name="AS_UNIQUEID" val="778"/>
  <p:tag name="KSO_WM_BEAUTIFY_FLAG" val=""/>
</p:tagLst>
</file>

<file path=ppt/tags/tag149.xml><?xml version="1.0" encoding="utf-8"?>
<p:tagLst xmlns:p="http://schemas.openxmlformats.org/presentationml/2006/main">
  <p:tag name="AS_UNIQUEID" val="779"/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780"/>
  <p:tag name="KSO_WM_BEAUTIFY_FLAG" val=""/>
</p:tagLst>
</file>

<file path=ppt/tags/tag151.xml><?xml version="1.0" encoding="utf-8"?>
<p:tagLst xmlns:p="http://schemas.openxmlformats.org/presentationml/2006/main">
  <p:tag name="AS_UNIQUEID" val="781"/>
</p:tagLst>
</file>

<file path=ppt/tags/tag152.xml><?xml version="1.0" encoding="utf-8"?>
<p:tagLst xmlns:p="http://schemas.openxmlformats.org/presentationml/2006/main">
  <p:tag name="AS_UNIQUEID" val="782"/>
  <p:tag name="KSO_WM_BEAUTIFY_FLAG" val=""/>
</p:tagLst>
</file>

<file path=ppt/tags/tag153.xml><?xml version="1.0" encoding="utf-8"?>
<p:tagLst xmlns:p="http://schemas.openxmlformats.org/presentationml/2006/main">
  <p:tag name="AS_UNIQUEID" val="783"/>
</p:tagLst>
</file>

<file path=ppt/tags/tag154.xml><?xml version="1.0" encoding="utf-8"?>
<p:tagLst xmlns:p="http://schemas.openxmlformats.org/presentationml/2006/main">
  <p:tag name="AS_UNIQUEID" val="784"/>
  <p:tag name="KSO_WM_BEAUTIFY_FLAG" val=""/>
</p:tagLst>
</file>

<file path=ppt/tags/tag155.xml><?xml version="1.0" encoding="utf-8"?>
<p:tagLst xmlns:p="http://schemas.openxmlformats.org/presentationml/2006/main">
  <p:tag name="AS_UNIQUEID" val="785"/>
  <p:tag name="KSO_WM_BEAUTIFY_FLAG" val=""/>
</p:tagLst>
</file>

<file path=ppt/tags/tag156.xml><?xml version="1.0" encoding="utf-8"?>
<p:tagLst xmlns:p="http://schemas.openxmlformats.org/presentationml/2006/main">
  <p:tag name="AS_UNIQUEID" val="786"/>
  <p:tag name="KSO_WM_BEAUTIFY_FLAG" val=""/>
</p:tagLst>
</file>

<file path=ppt/tags/tag157.xml><?xml version="1.0" encoding="utf-8"?>
<p:tagLst xmlns:p="http://schemas.openxmlformats.org/presentationml/2006/main">
  <p:tag name="AS_UNIQUEID" val="787"/>
  <p:tag name="KSO_WM_BEAUTIFY_FLAG" val=""/>
</p:tagLst>
</file>

<file path=ppt/tags/tag158.xml><?xml version="1.0" encoding="utf-8"?>
<p:tagLst xmlns:p="http://schemas.openxmlformats.org/presentationml/2006/main">
  <p:tag name="AS_UNIQUEID" val="788"/>
  <p:tag name="KSO_WM_BEAUTIFY_FLAG" val=""/>
</p:tagLst>
</file>

<file path=ppt/tags/tag159.xml><?xml version="1.0" encoding="utf-8"?>
<p:tagLst xmlns:p="http://schemas.openxmlformats.org/presentationml/2006/main">
  <p:tag name="AS_UNIQUEID" val="789"/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790"/>
  <p:tag name="KSO_WM_BEAUTIFY_FLAG" val=""/>
</p:tagLst>
</file>

<file path=ppt/tags/tag161.xml><?xml version="1.0" encoding="utf-8"?>
<p:tagLst xmlns:p="http://schemas.openxmlformats.org/presentationml/2006/main">
  <p:tag name="AS_UNIQUEID" val="791"/>
  <p:tag name="KSO_WM_BEAUTIFY_FLAG" val=""/>
</p:tagLst>
</file>

<file path=ppt/tags/tag162.xml><?xml version="1.0" encoding="utf-8"?>
<p:tagLst xmlns:p="http://schemas.openxmlformats.org/presentationml/2006/main">
  <p:tag name="AS_UNIQUEID" val="792"/>
  <p:tag name="KSO_WM_BEAUTIFY_FLAG" val=""/>
</p:tagLst>
</file>

<file path=ppt/tags/tag163.xml><?xml version="1.0" encoding="utf-8"?>
<p:tagLst xmlns:p="http://schemas.openxmlformats.org/presentationml/2006/main">
  <p:tag name="AS_UNIQUEID" val="793"/>
  <p:tag name="KSO_WM_BEAUTIFY_FLAG" val=""/>
</p:tagLst>
</file>

<file path=ppt/tags/tag164.xml><?xml version="1.0" encoding="utf-8"?>
<p:tagLst xmlns:p="http://schemas.openxmlformats.org/presentationml/2006/main">
  <p:tag name="AS_UNIQUEID" val="794"/>
  <p:tag name="KSO_WM_BEAUTIFY_FLAG" val=""/>
</p:tagLst>
</file>

<file path=ppt/tags/tag165.xml><?xml version="1.0" encoding="utf-8"?>
<p:tagLst xmlns:p="http://schemas.openxmlformats.org/presentationml/2006/main">
  <p:tag name="AS_UNIQUEID" val="795"/>
  <p:tag name="KSO_WM_BEAUTIFY_FLAG" val=""/>
</p:tagLst>
</file>

<file path=ppt/tags/tag166.xml><?xml version="1.0" encoding="utf-8"?>
<p:tagLst xmlns:p="http://schemas.openxmlformats.org/presentationml/2006/main">
  <p:tag name="AS_UNIQUEID" val="796"/>
  <p:tag name="KSO_WM_BEAUTIFY_FLAG" val=""/>
</p:tagLst>
</file>

<file path=ppt/tags/tag167.xml><?xml version="1.0" encoding="utf-8"?>
<p:tagLst xmlns:p="http://schemas.openxmlformats.org/presentationml/2006/main">
  <p:tag name="AS_UNIQUEID" val="797"/>
  <p:tag name="KSO_WM_BEAUTIFY_FLAG" val=""/>
</p:tagLst>
</file>

<file path=ppt/tags/tag168.xml><?xml version="1.0" encoding="utf-8"?>
<p:tagLst xmlns:p="http://schemas.openxmlformats.org/presentationml/2006/main">
  <p:tag name="AS_UNIQUEID" val="798"/>
  <p:tag name="KSO_WM_BEAUTIFY_FLAG" val=""/>
</p:tagLst>
</file>

<file path=ppt/tags/tag169.xml><?xml version="1.0" encoding="utf-8"?>
<p:tagLst xmlns:p="http://schemas.openxmlformats.org/presentationml/2006/main">
  <p:tag name="AS_UNIQUEID" val="799"/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800"/>
  <p:tag name="KSO_WM_BEAUTIFY_FLAG" val=""/>
</p:tagLst>
</file>

<file path=ppt/tags/tag171.xml><?xml version="1.0" encoding="utf-8"?>
<p:tagLst xmlns:p="http://schemas.openxmlformats.org/presentationml/2006/main">
  <p:tag name="AS_UNIQUEID" val="801"/>
</p:tagLst>
</file>

<file path=ppt/tags/tag172.xml><?xml version="1.0" encoding="utf-8"?>
<p:tagLst xmlns:p="http://schemas.openxmlformats.org/presentationml/2006/main">
  <p:tag name="AS_UNIQUEID" val="802"/>
  <p:tag name="KSO_WM_BEAUTIFY_FLAG" val=""/>
</p:tagLst>
</file>

<file path=ppt/tags/tag173.xml><?xml version="1.0" encoding="utf-8"?>
<p:tagLst xmlns:p="http://schemas.openxmlformats.org/presentationml/2006/main">
  <p:tag name="AS_UNIQUEID" val="803"/>
  <p:tag name="KSO_WM_BEAUTIFY_FLAG" val=""/>
</p:tagLst>
</file>

<file path=ppt/tags/tag174.xml><?xml version="1.0" encoding="utf-8"?>
<p:tagLst xmlns:p="http://schemas.openxmlformats.org/presentationml/2006/main">
  <p:tag name="AS_UNIQUEID" val="804"/>
</p:tagLst>
</file>

<file path=ppt/tags/tag175.xml><?xml version="1.0" encoding="utf-8"?>
<p:tagLst xmlns:p="http://schemas.openxmlformats.org/presentationml/2006/main">
  <p:tag name="AS_UNIQUEID" val="805"/>
  <p:tag name="KSO_WM_BEAUTIFY_FLAG" val=""/>
</p:tagLst>
</file>

<file path=ppt/tags/tag176.xml><?xml version="1.0" encoding="utf-8"?>
<p:tagLst xmlns:p="http://schemas.openxmlformats.org/presentationml/2006/main">
  <p:tag name="AS_UNIQUEID" val="806"/>
  <p:tag name="KSO_WM_BEAUTIFY_FLAG" val=""/>
</p:tagLst>
</file>

<file path=ppt/tags/tag177.xml><?xml version="1.0" encoding="utf-8"?>
<p:tagLst xmlns:p="http://schemas.openxmlformats.org/presentationml/2006/main">
  <p:tag name="AS_UNIQUEID" val="807"/>
  <p:tag name="KSO_WM_BEAUTIFY_FLAG" val=""/>
</p:tagLst>
</file>

<file path=ppt/tags/tag178.xml><?xml version="1.0" encoding="utf-8"?>
<p:tagLst xmlns:p="http://schemas.openxmlformats.org/presentationml/2006/main">
  <p:tag name="AS_UNIQUEID" val="808"/>
</p:tagLst>
</file>

<file path=ppt/tags/tag179.xml><?xml version="1.0" encoding="utf-8"?>
<p:tagLst xmlns:p="http://schemas.openxmlformats.org/presentationml/2006/main">
  <p:tag name="AS_UNIQUEID" val="809"/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810"/>
  <p:tag name="KSO_WM_BEAUTIFY_FLAG" val=""/>
</p:tagLst>
</file>

<file path=ppt/tags/tag181.xml><?xml version="1.0" encoding="utf-8"?>
<p:tagLst xmlns:p="http://schemas.openxmlformats.org/presentationml/2006/main">
  <p:tag name="AS_UNIQUEID" val="811"/>
</p:tagLst>
</file>

<file path=ppt/tags/tag182.xml><?xml version="1.0" encoding="utf-8"?>
<p:tagLst xmlns:p="http://schemas.openxmlformats.org/presentationml/2006/main">
  <p:tag name="AS_UNIQUEID" val="812"/>
  <p:tag name="KSO_WM_BEAUTIFY_FLAG" val=""/>
</p:tagLst>
</file>

<file path=ppt/tags/tag183.xml><?xml version="1.0" encoding="utf-8"?>
<p:tagLst xmlns:p="http://schemas.openxmlformats.org/presentationml/2006/main">
  <p:tag name="AS_UNIQUEID" val="813"/>
  <p:tag name="KSO_WM_BEAUTIFY_FLAG" val=""/>
</p:tagLst>
</file>

<file path=ppt/tags/tag184.xml><?xml version="1.0" encoding="utf-8"?>
<p:tagLst xmlns:p="http://schemas.openxmlformats.org/presentationml/2006/main">
  <p:tag name="AS_UNIQUEID" val="814"/>
  <p:tag name="KSO_WM_BEAUTIFY_FLAG" val=""/>
</p:tagLst>
</file>

<file path=ppt/tags/tag185.xml><?xml version="1.0" encoding="utf-8"?>
<p:tagLst xmlns:p="http://schemas.openxmlformats.org/presentationml/2006/main">
  <p:tag name="AS_UNIQUEID" val="815"/>
  <p:tag name="KSO_WM_BEAUTIFY_FLAG" val=""/>
</p:tagLst>
</file>

<file path=ppt/tags/tag186.xml><?xml version="1.0" encoding="utf-8"?>
<p:tagLst xmlns:p="http://schemas.openxmlformats.org/presentationml/2006/main">
  <p:tag name="AS_UNIQUEID" val="816"/>
</p:tagLst>
</file>

<file path=ppt/tags/tag187.xml><?xml version="1.0" encoding="utf-8"?>
<p:tagLst xmlns:p="http://schemas.openxmlformats.org/presentationml/2006/main">
  <p:tag name="AS_UNIQUEID" val="817"/>
  <p:tag name="KSO_WM_BEAUTIFY_FLAG" val=""/>
</p:tagLst>
</file>

<file path=ppt/tags/tag188.xml><?xml version="1.0" encoding="utf-8"?>
<p:tagLst xmlns:p="http://schemas.openxmlformats.org/presentationml/2006/main">
  <p:tag name="AS_UNIQUEID" val="818"/>
  <p:tag name="KSO_WM_BEAUTIFY_FLAG" val=""/>
</p:tagLst>
</file>

<file path=ppt/tags/tag189.xml><?xml version="1.0" encoding="utf-8"?>
<p:tagLst xmlns:p="http://schemas.openxmlformats.org/presentationml/2006/main">
  <p:tag name="AS_UNIQUEID" val="819"/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820"/>
  <p:tag name="KSO_WM_BEAUTIFY_FLAG" val=""/>
</p:tagLst>
</file>

<file path=ppt/tags/tag191.xml><?xml version="1.0" encoding="utf-8"?>
<p:tagLst xmlns:p="http://schemas.openxmlformats.org/presentationml/2006/main">
  <p:tag name="AS_UNIQUEID" val="821"/>
  <p:tag name="KSO_WM_BEAUTIFY_FLAG" val=""/>
</p:tagLst>
</file>

<file path=ppt/tags/tag192.xml><?xml version="1.0" encoding="utf-8"?>
<p:tagLst xmlns:p="http://schemas.openxmlformats.org/presentationml/2006/main">
  <p:tag name="AS_UNIQUEID" val="822"/>
  <p:tag name="KSO_WM_BEAUTIFY_FLAG" val=""/>
</p:tagLst>
</file>

<file path=ppt/tags/tag193.xml><?xml version="1.0" encoding="utf-8"?>
<p:tagLst xmlns:p="http://schemas.openxmlformats.org/presentationml/2006/main">
  <p:tag name="AS_UNIQUEID" val="823"/>
  <p:tag name="KSO_WM_BEAUTIFY_FLAG" val=""/>
</p:tagLst>
</file>

<file path=ppt/tags/tag194.xml><?xml version="1.0" encoding="utf-8"?>
<p:tagLst xmlns:p="http://schemas.openxmlformats.org/presentationml/2006/main">
  <p:tag name="AS_UNIQUEID" val="824"/>
</p:tagLst>
</file>

<file path=ppt/tags/tag195.xml><?xml version="1.0" encoding="utf-8"?>
<p:tagLst xmlns:p="http://schemas.openxmlformats.org/presentationml/2006/main">
  <p:tag name="AS_UNIQUEID" val="825"/>
  <p:tag name="KSO_WM_BEAUTIFY_FLAG" val=""/>
</p:tagLst>
</file>

<file path=ppt/tags/tag196.xml><?xml version="1.0" encoding="utf-8"?>
<p:tagLst xmlns:p="http://schemas.openxmlformats.org/presentationml/2006/main">
  <p:tag name="AS_UNIQUEID" val="826"/>
  <p:tag name="KSO_WM_BEAUTIFY_FLAG" val=""/>
</p:tagLst>
</file>

<file path=ppt/tags/tag197.xml><?xml version="1.0" encoding="utf-8"?>
<p:tagLst xmlns:p="http://schemas.openxmlformats.org/presentationml/2006/main">
  <p:tag name="AS_UNIQUEID" val="1232"/>
  <p:tag name="KSO_WM_BEAUTIFY_FLAG" val=""/>
</p:tagLst>
</file>

<file path=ppt/tags/tag198.xml><?xml version="1.0" encoding="utf-8"?>
<p:tagLst xmlns:p="http://schemas.openxmlformats.org/presentationml/2006/main">
  <p:tag name="AS_UNIQUEID" val="828"/>
  <p:tag name="KSO_WM_BEAUTIFY_FLAG" val=""/>
</p:tagLst>
</file>

<file path=ppt/tags/tag199.xml><?xml version="1.0" encoding="utf-8"?>
<p:tagLst xmlns:p="http://schemas.openxmlformats.org/presentationml/2006/main">
  <p:tag name="AS_UNIQUEID" val="829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830"/>
  <p:tag name="KSO_WM_BEAUTIFY_FLAG" val=""/>
</p:tagLst>
</file>

<file path=ppt/tags/tag201.xml><?xml version="1.0" encoding="utf-8"?>
<p:tagLst xmlns:p="http://schemas.openxmlformats.org/presentationml/2006/main">
  <p:tag name="AS_UNIQUEID" val="831"/>
  <p:tag name="KSO_WM_BEAUTIFY_FLAG" val=""/>
</p:tagLst>
</file>

<file path=ppt/tags/tag202.xml><?xml version="1.0" encoding="utf-8"?>
<p:tagLst xmlns:p="http://schemas.openxmlformats.org/presentationml/2006/main">
  <p:tag name="AS_UNIQUEID" val="832"/>
</p:tagLst>
</file>

<file path=ppt/tags/tag203.xml><?xml version="1.0" encoding="utf-8"?>
<p:tagLst xmlns:p="http://schemas.openxmlformats.org/presentationml/2006/main">
  <p:tag name="AS_UNIQUEID" val="833"/>
  <p:tag name="KSO_WM_BEAUTIFY_FLAG" val=""/>
</p:tagLst>
</file>

<file path=ppt/tags/tag204.xml><?xml version="1.0" encoding="utf-8"?>
<p:tagLst xmlns:p="http://schemas.openxmlformats.org/presentationml/2006/main">
  <p:tag name="AS_UNIQUEID" val="834"/>
  <p:tag name="KSO_WM_BEAUTIFY_FLAG" val=""/>
</p:tagLst>
</file>

<file path=ppt/tags/tag205.xml><?xml version="1.0" encoding="utf-8"?>
<p:tagLst xmlns:p="http://schemas.openxmlformats.org/presentationml/2006/main">
  <p:tag name="AS_UNIQUEID" val="835"/>
  <p:tag name="KSO_WM_BEAUTIFY_FLAG" val=""/>
</p:tagLst>
</file>

<file path=ppt/tags/tag206.xml><?xml version="1.0" encoding="utf-8"?>
<p:tagLst xmlns:p="http://schemas.openxmlformats.org/presentationml/2006/main">
  <p:tag name="AS_UNIQUEID" val="836"/>
</p:tagLst>
</file>

<file path=ppt/tags/tag207.xml><?xml version="1.0" encoding="utf-8"?>
<p:tagLst xmlns:p="http://schemas.openxmlformats.org/presentationml/2006/main">
  <p:tag name="AS_UNIQUEID" val="837"/>
  <p:tag name="KSO_WM_BEAUTIFY_FLAG" val=""/>
</p:tagLst>
</file>

<file path=ppt/tags/tag208.xml><?xml version="1.0" encoding="utf-8"?>
<p:tagLst xmlns:p="http://schemas.openxmlformats.org/presentationml/2006/main">
  <p:tag name="AS_UNIQUEID" val="838"/>
  <p:tag name="KSO_WM_BEAUTIFY_FLAG" val=""/>
</p:tagLst>
</file>

<file path=ppt/tags/tag209.xml><?xml version="1.0" encoding="utf-8"?>
<p:tagLst xmlns:p="http://schemas.openxmlformats.org/presentationml/2006/main">
  <p:tag name="AS_UNIQUEID" val="839"/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840"/>
  <p:tag name="KSO_WM_BEAUTIFY_FLAG" val=""/>
</p:tagLst>
</file>

<file path=ppt/tags/tag211.xml><?xml version="1.0" encoding="utf-8"?>
<p:tagLst xmlns:p="http://schemas.openxmlformats.org/presentationml/2006/main">
  <p:tag name="AS_UNIQUEID" val="841"/>
</p:tagLst>
</file>

<file path=ppt/tags/tag212.xml><?xml version="1.0" encoding="utf-8"?>
<p:tagLst xmlns:p="http://schemas.openxmlformats.org/presentationml/2006/main">
  <p:tag name="AS_UNIQUEID" val="842"/>
  <p:tag name="KSO_WM_BEAUTIFY_FLAG" val=""/>
</p:tagLst>
</file>

<file path=ppt/tags/tag213.xml><?xml version="1.0" encoding="utf-8"?>
<p:tagLst xmlns:p="http://schemas.openxmlformats.org/presentationml/2006/main">
  <p:tag name="AS_UNIQUEID" val="843"/>
  <p:tag name="KSO_WM_BEAUTIFY_FLAG" val=""/>
</p:tagLst>
</file>

<file path=ppt/tags/tag214.xml><?xml version="1.0" encoding="utf-8"?>
<p:tagLst xmlns:p="http://schemas.openxmlformats.org/presentationml/2006/main">
  <p:tag name="AS_UNIQUEID" val="844"/>
  <p:tag name="KSO_WM_BEAUTIFY_FLAG" val=""/>
</p:tagLst>
</file>

<file path=ppt/tags/tag215.xml><?xml version="1.0" encoding="utf-8"?>
<p:tagLst xmlns:p="http://schemas.openxmlformats.org/presentationml/2006/main">
  <p:tag name="AS_UNIQUEID" val="845"/>
  <p:tag name="KSO_WM_BEAUTIFY_FLAG" val=""/>
</p:tagLst>
</file>

<file path=ppt/tags/tag216.xml><?xml version="1.0" encoding="utf-8"?>
<p:tagLst xmlns:p="http://schemas.openxmlformats.org/presentationml/2006/main">
  <p:tag name="AS_UNIQUEID" val="427"/>
  <p:tag name="KSO_WM_BEAUTIFY_FLAG" val=""/>
</p:tagLst>
</file>

<file path=ppt/tags/tag217.xml><?xml version="1.0" encoding="utf-8"?>
<p:tagLst xmlns:p="http://schemas.openxmlformats.org/presentationml/2006/main">
  <p:tag name="AS_UNIQUEID" val="846"/>
  <p:tag name="KSO_WM_BEAUTIFY_FLAG" val=""/>
</p:tagLst>
</file>

<file path=ppt/tags/tag218.xml><?xml version="1.0" encoding="utf-8"?>
<p:tagLst xmlns:p="http://schemas.openxmlformats.org/presentationml/2006/main">
  <p:tag name="AS_UNIQUEID" val="427"/>
  <p:tag name="KSO_WM_BEAUTIFY_FLAG" val=""/>
</p:tagLst>
</file>

<file path=ppt/tags/tag219.xml><?xml version="1.0" encoding="utf-8"?>
<p:tagLst xmlns:p="http://schemas.openxmlformats.org/presentationml/2006/main">
  <p:tag name="AS_UNIQUEID" val="848"/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849"/>
  <p:tag name="KSO_WM_BEAUTIFY_FLAG" val=""/>
</p:tagLst>
</file>

<file path=ppt/tags/tag221.xml><?xml version="1.0" encoding="utf-8"?>
<p:tagLst xmlns:p="http://schemas.openxmlformats.org/presentationml/2006/main">
  <p:tag name="AS_UNIQUEID" val="850"/>
  <p:tag name="KSO_WM_BEAUTIFY_FLAG" val=""/>
</p:tagLst>
</file>

<file path=ppt/tags/tag222.xml><?xml version="1.0" encoding="utf-8"?>
<p:tagLst xmlns:p="http://schemas.openxmlformats.org/presentationml/2006/main">
  <p:tag name="AS_UNIQUEID" val="851"/>
  <p:tag name="KSO_WM_BEAUTIFY_FLAG" val=""/>
</p:tagLst>
</file>

<file path=ppt/tags/tag223.xml><?xml version="1.0" encoding="utf-8"?>
<p:tagLst xmlns:p="http://schemas.openxmlformats.org/presentationml/2006/main">
  <p:tag name="AS_UNIQUEID" val="852"/>
  <p:tag name="KSO_WM_BEAUTIFY_FLAG" val=""/>
</p:tagLst>
</file>

<file path=ppt/tags/tag224.xml><?xml version="1.0" encoding="utf-8"?>
<p:tagLst xmlns:p="http://schemas.openxmlformats.org/presentationml/2006/main">
  <p:tag name="AS_UNIQUEID" val="853"/>
</p:tagLst>
</file>

<file path=ppt/tags/tag225.xml><?xml version="1.0" encoding="utf-8"?>
<p:tagLst xmlns:p="http://schemas.openxmlformats.org/presentationml/2006/main">
  <p:tag name="AS_UNIQUEID" val="854"/>
  <p:tag name="KSO_WM_BEAUTIFY_FLAG" val=""/>
</p:tagLst>
</file>

<file path=ppt/tags/tag226.xml><?xml version="1.0" encoding="utf-8"?>
<p:tagLst xmlns:p="http://schemas.openxmlformats.org/presentationml/2006/main">
  <p:tag name="AS_UNIQUEID" val="855"/>
  <p:tag name="KSO_WM_BEAUTIFY_FLAG" val=""/>
</p:tagLst>
</file>

<file path=ppt/tags/tag227.xml><?xml version="1.0" encoding="utf-8"?>
<p:tagLst xmlns:p="http://schemas.openxmlformats.org/presentationml/2006/main">
  <p:tag name="AS_UNIQUEID" val="856"/>
</p:tagLst>
</file>

<file path=ppt/tags/tag228.xml><?xml version="1.0" encoding="utf-8"?>
<p:tagLst xmlns:p="http://schemas.openxmlformats.org/presentationml/2006/main">
  <p:tag name="AS_UNIQUEID" val="857"/>
  <p:tag name="KSO_WM_BEAUTIFY_FLAG" val=""/>
</p:tagLst>
</file>

<file path=ppt/tags/tag229.xml><?xml version="1.0" encoding="utf-8"?>
<p:tagLst xmlns:p="http://schemas.openxmlformats.org/presentationml/2006/main">
  <p:tag name="AS_UNIQUEID" val="858"/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859"/>
</p:tagLst>
</file>

<file path=ppt/tags/tag231.xml><?xml version="1.0" encoding="utf-8"?>
<p:tagLst xmlns:p="http://schemas.openxmlformats.org/presentationml/2006/main">
  <p:tag name="AS_UNIQUEID" val="860"/>
  <p:tag name="KSO_WM_BEAUTIFY_FLAG" val=""/>
</p:tagLst>
</file>

<file path=ppt/tags/tag232.xml><?xml version="1.0" encoding="utf-8"?>
<p:tagLst xmlns:p="http://schemas.openxmlformats.org/presentationml/2006/main">
  <p:tag name="AS_UNIQUEID" val="861"/>
  <p:tag name="KSO_WM_BEAUTIFY_FLAG" val=""/>
</p:tagLst>
</file>

<file path=ppt/tags/tag233.xml><?xml version="1.0" encoding="utf-8"?>
<p:tagLst xmlns:p="http://schemas.openxmlformats.org/presentationml/2006/main">
  <p:tag name="AS_UNIQUEID" val="862"/>
  <p:tag name="KSO_WM_BEAUTIFY_FLAG" val=""/>
</p:tagLst>
</file>

<file path=ppt/tags/tag234.xml><?xml version="1.0" encoding="utf-8"?>
<p:tagLst xmlns:p="http://schemas.openxmlformats.org/presentationml/2006/main">
  <p:tag name="AS_UNIQUEID" val="863"/>
</p:tagLst>
</file>

<file path=ppt/tags/tag235.xml><?xml version="1.0" encoding="utf-8"?>
<p:tagLst xmlns:p="http://schemas.openxmlformats.org/presentationml/2006/main">
  <p:tag name="AS_UNIQUEID" val="864"/>
</p:tagLst>
</file>

<file path=ppt/tags/tag236.xml><?xml version="1.0" encoding="utf-8"?>
<p:tagLst xmlns:p="http://schemas.openxmlformats.org/presentationml/2006/main">
  <p:tag name="AS_UNIQUEID" val="865"/>
  <p:tag name="KSO_WM_BEAUTIFY_FLAG" val=""/>
</p:tagLst>
</file>

<file path=ppt/tags/tag237.xml><?xml version="1.0" encoding="utf-8"?>
<p:tagLst xmlns:p="http://schemas.openxmlformats.org/presentationml/2006/main">
  <p:tag name="AS_UNIQUEID" val="866"/>
  <p:tag name="KSO_WM_BEAUTIFY_FLAG" val=""/>
</p:tagLst>
</file>

<file path=ppt/tags/tag238.xml><?xml version="1.0" encoding="utf-8"?>
<p:tagLst xmlns:p="http://schemas.openxmlformats.org/presentationml/2006/main">
  <p:tag name="AS_UNIQUEID" val="867"/>
</p:tagLst>
</file>

<file path=ppt/tags/tag239.xml><?xml version="1.0" encoding="utf-8"?>
<p:tagLst xmlns:p="http://schemas.openxmlformats.org/presentationml/2006/main">
  <p:tag name="AS_UNIQUEID" val="868"/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869"/>
  <p:tag name="KSO_WM_BEAUTIFY_FLAG" val=""/>
</p:tagLst>
</file>

<file path=ppt/tags/tag241.xml><?xml version="1.0" encoding="utf-8"?>
<p:tagLst xmlns:p="http://schemas.openxmlformats.org/presentationml/2006/main">
  <p:tag name="AS_UNIQUEID" val="870"/>
</p:tagLst>
</file>

<file path=ppt/tags/tag242.xml><?xml version="1.0" encoding="utf-8"?>
<p:tagLst xmlns:p="http://schemas.openxmlformats.org/presentationml/2006/main">
  <p:tag name="AS_UNIQUEID" val="871"/>
  <p:tag name="KSO_WM_BEAUTIFY_FLAG" val=""/>
</p:tagLst>
</file>

<file path=ppt/tags/tag243.xml><?xml version="1.0" encoding="utf-8"?>
<p:tagLst xmlns:p="http://schemas.openxmlformats.org/presentationml/2006/main">
  <p:tag name="AS_UNIQUEID" val="872"/>
  <p:tag name="KSO_WM_BEAUTIFY_FLAG" val=""/>
</p:tagLst>
</file>

<file path=ppt/tags/tag244.xml><?xml version="1.0" encoding="utf-8"?>
<p:tagLst xmlns:p="http://schemas.openxmlformats.org/presentationml/2006/main">
  <p:tag name="AS_UNIQUEID" val="873"/>
  <p:tag name="KSO_WM_BEAUTIFY_FLAG" val=""/>
</p:tagLst>
</file>

<file path=ppt/tags/tag245.xml><?xml version="1.0" encoding="utf-8"?>
<p:tagLst xmlns:p="http://schemas.openxmlformats.org/presentationml/2006/main">
  <p:tag name="AS_UNIQUEID" val="874"/>
</p:tagLst>
</file>

<file path=ppt/tags/tag246.xml><?xml version="1.0" encoding="utf-8"?>
<p:tagLst xmlns:p="http://schemas.openxmlformats.org/presentationml/2006/main">
  <p:tag name="AS_UNIQUEID" val="875"/>
  <p:tag name="KSO_WM_BEAUTIFY_FLAG" val=""/>
</p:tagLst>
</file>

<file path=ppt/tags/tag247.xml><?xml version="1.0" encoding="utf-8"?>
<p:tagLst xmlns:p="http://schemas.openxmlformats.org/presentationml/2006/main">
  <p:tag name="AS_UNIQUEID" val="876"/>
  <p:tag name="KSO_WM_BEAUTIFY_FLAG" val=""/>
</p:tagLst>
</file>

<file path=ppt/tags/tag248.xml><?xml version="1.0" encoding="utf-8"?>
<p:tagLst xmlns:p="http://schemas.openxmlformats.org/presentationml/2006/main">
  <p:tag name="AS_UNIQUEID" val="877"/>
</p:tagLst>
</file>

<file path=ppt/tags/tag249.xml><?xml version="1.0" encoding="utf-8"?>
<p:tagLst xmlns:p="http://schemas.openxmlformats.org/presentationml/2006/main">
  <p:tag name="AS_UNIQUEID" val="878"/>
  <p:tag name="KSO_WM_BEAUTIFY_FLAG" val="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879"/>
  <p:tag name="KSO_WM_BEAUTIFY_FLAG" val=""/>
</p:tagLst>
</file>

<file path=ppt/tags/tag251.xml><?xml version="1.0" encoding="utf-8"?>
<p:tagLst xmlns:p="http://schemas.openxmlformats.org/presentationml/2006/main">
  <p:tag name="AS_UNIQUEID" val="880"/>
</p:tagLst>
</file>

<file path=ppt/tags/tag252.xml><?xml version="1.0" encoding="utf-8"?>
<p:tagLst xmlns:p="http://schemas.openxmlformats.org/presentationml/2006/main">
  <p:tag name="AS_UNIQUEID" val="881"/>
  <p:tag name="KSO_WM_BEAUTIFY_FLAG" val=""/>
</p:tagLst>
</file>

<file path=ppt/tags/tag253.xml><?xml version="1.0" encoding="utf-8"?>
<p:tagLst xmlns:p="http://schemas.openxmlformats.org/presentationml/2006/main">
  <p:tag name="AS_UNIQUEID" val="882"/>
  <p:tag name="KSO_WM_BEAUTIFY_FLAG" val=""/>
</p:tagLst>
</file>

<file path=ppt/tags/tag254.xml><?xml version="1.0" encoding="utf-8"?>
<p:tagLst xmlns:p="http://schemas.openxmlformats.org/presentationml/2006/main">
  <p:tag name="AS_UNIQUEID" val="883"/>
</p:tagLst>
</file>

<file path=ppt/tags/tag255.xml><?xml version="1.0" encoding="utf-8"?>
<p:tagLst xmlns:p="http://schemas.openxmlformats.org/presentationml/2006/main">
  <p:tag name="AS_UNIQUEID" val="884"/>
</p:tagLst>
</file>

<file path=ppt/tags/tag256.xml><?xml version="1.0" encoding="utf-8"?>
<p:tagLst xmlns:p="http://schemas.openxmlformats.org/presentationml/2006/main">
  <p:tag name="AS_UNIQUEID" val="885"/>
  <p:tag name="KSO_WM_BEAUTIFY_FLAG" val=""/>
</p:tagLst>
</file>

<file path=ppt/tags/tag257.xml><?xml version="1.0" encoding="utf-8"?>
<p:tagLst xmlns:p="http://schemas.openxmlformats.org/presentationml/2006/main">
  <p:tag name="AS_UNIQUEID" val="886"/>
  <p:tag name="KSO_WM_BEAUTIFY_FLAG" val=""/>
</p:tagLst>
</file>

<file path=ppt/tags/tag258.xml><?xml version="1.0" encoding="utf-8"?>
<p:tagLst xmlns:p="http://schemas.openxmlformats.org/presentationml/2006/main">
  <p:tag name="AS_UNIQUEID" val="887"/>
</p:tagLst>
</file>

<file path=ppt/tags/tag259.xml><?xml version="1.0" encoding="utf-8"?>
<p:tagLst xmlns:p="http://schemas.openxmlformats.org/presentationml/2006/main">
  <p:tag name="AS_UNIQUEID" val="888"/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889"/>
  <p:tag name="KSO_WM_BEAUTIFY_FLAG" val=""/>
</p:tagLst>
</file>

<file path=ppt/tags/tag261.xml><?xml version="1.0" encoding="utf-8"?>
<p:tagLst xmlns:p="http://schemas.openxmlformats.org/presentationml/2006/main">
  <p:tag name="AS_UNIQUEID" val="890"/>
</p:tagLst>
</file>

<file path=ppt/tags/tag262.xml><?xml version="1.0" encoding="utf-8"?>
<p:tagLst xmlns:p="http://schemas.openxmlformats.org/presentationml/2006/main">
  <p:tag name="AS_UNIQUEID" val="891"/>
  <p:tag name="KSO_WM_BEAUTIFY_FLAG" val=""/>
</p:tagLst>
</file>

<file path=ppt/tags/tag263.xml><?xml version="1.0" encoding="utf-8"?>
<p:tagLst xmlns:p="http://schemas.openxmlformats.org/presentationml/2006/main">
  <p:tag name="AS_UNIQUEID" val="892"/>
  <p:tag name="KSO_WM_BEAUTIFY_FLAG" val=""/>
</p:tagLst>
</file>

<file path=ppt/tags/tag264.xml><?xml version="1.0" encoding="utf-8"?>
<p:tagLst xmlns:p="http://schemas.openxmlformats.org/presentationml/2006/main">
  <p:tag name="AS_UNIQUEID" val="893"/>
</p:tagLst>
</file>

<file path=ppt/tags/tag265.xml><?xml version="1.0" encoding="utf-8"?>
<p:tagLst xmlns:p="http://schemas.openxmlformats.org/presentationml/2006/main">
  <p:tag name="AS_UNIQUEID" val="894"/>
  <p:tag name="KSO_WM_BEAUTIFY_FLAG" val=""/>
</p:tagLst>
</file>

<file path=ppt/tags/tag266.xml><?xml version="1.0" encoding="utf-8"?>
<p:tagLst xmlns:p="http://schemas.openxmlformats.org/presentationml/2006/main">
  <p:tag name="AS_UNIQUEID" val="895"/>
  <p:tag name="KSO_WM_BEAUTIFY_FLAG" val=""/>
</p:tagLst>
</file>

<file path=ppt/tags/tag267.xml><?xml version="1.0" encoding="utf-8"?>
<p:tagLst xmlns:p="http://schemas.openxmlformats.org/presentationml/2006/main">
  <p:tag name="AS_UNIQUEID" val="896"/>
  <p:tag name="KSO_WM_BEAUTIFY_FLAG" val=""/>
</p:tagLst>
</file>

<file path=ppt/tags/tag268.xml><?xml version="1.0" encoding="utf-8"?>
<p:tagLst xmlns:p="http://schemas.openxmlformats.org/presentationml/2006/main">
  <p:tag name="AS_UNIQUEID" val="897"/>
  <p:tag name="KSO_WM_BEAUTIFY_FLAG" val=""/>
</p:tagLst>
</file>

<file path=ppt/tags/tag269.xml><?xml version="1.0" encoding="utf-8"?>
<p:tagLst xmlns:p="http://schemas.openxmlformats.org/presentationml/2006/main">
  <p:tag name="AS_UNIQUEID" val="898"/>
  <p:tag name="KSO_WM_BEAUTIFY_FLAG" val="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899"/>
  <p:tag name="KSO_WM_BEAUTIFY_FLAG" val=""/>
</p:tagLst>
</file>

<file path=ppt/tags/tag271.xml><?xml version="1.0" encoding="utf-8"?>
<p:tagLst xmlns:p="http://schemas.openxmlformats.org/presentationml/2006/main">
  <p:tag name="AS_UNIQUEID" val="900"/>
  <p:tag name="KSO_WM_BEAUTIFY_FLAG" val=""/>
</p:tagLst>
</file>

<file path=ppt/tags/tag272.xml><?xml version="1.0" encoding="utf-8"?>
<p:tagLst xmlns:p="http://schemas.openxmlformats.org/presentationml/2006/main">
  <p:tag name="AS_UNIQUEID" val="901"/>
  <p:tag name="KSO_WM_BEAUTIFY_FLAG" val=""/>
</p:tagLst>
</file>

<file path=ppt/tags/tag273.xml><?xml version="1.0" encoding="utf-8"?>
<p:tagLst xmlns:p="http://schemas.openxmlformats.org/presentationml/2006/main">
  <p:tag name="AS_UNIQUEID" val="902"/>
  <p:tag name="KSO_WM_BEAUTIFY_FLAG" val=""/>
</p:tagLst>
</file>

<file path=ppt/tags/tag274.xml><?xml version="1.0" encoding="utf-8"?>
<p:tagLst xmlns:p="http://schemas.openxmlformats.org/presentationml/2006/main">
  <p:tag name="AS_UNIQUEID" val="903"/>
  <p:tag name="KSO_WM_BEAUTIFY_FLAG" val=""/>
</p:tagLst>
</file>

<file path=ppt/tags/tag275.xml><?xml version="1.0" encoding="utf-8"?>
<p:tagLst xmlns:p="http://schemas.openxmlformats.org/presentationml/2006/main">
  <p:tag name="AS_UNIQUEID" val="904"/>
  <p:tag name="KSO_WM_BEAUTIFY_FLAG" val=""/>
</p:tagLst>
</file>

<file path=ppt/tags/tag276.xml><?xml version="1.0" encoding="utf-8"?>
<p:tagLst xmlns:p="http://schemas.openxmlformats.org/presentationml/2006/main">
  <p:tag name="AS_UNIQUEID" val="905"/>
  <p:tag name="KSO_WM_BEAUTIFY_FLAG" val=""/>
</p:tagLst>
</file>

<file path=ppt/tags/tag277.xml><?xml version="1.0" encoding="utf-8"?>
<p:tagLst xmlns:p="http://schemas.openxmlformats.org/presentationml/2006/main">
  <p:tag name="AS_UNIQUEID" val="906"/>
</p:tagLst>
</file>

<file path=ppt/tags/tag278.xml><?xml version="1.0" encoding="utf-8"?>
<p:tagLst xmlns:p="http://schemas.openxmlformats.org/presentationml/2006/main">
  <p:tag name="AS_UNIQUEID" val="907"/>
</p:tagLst>
</file>

<file path=ppt/tags/tag279.xml><?xml version="1.0" encoding="utf-8"?>
<p:tagLst xmlns:p="http://schemas.openxmlformats.org/presentationml/2006/main">
  <p:tag name="AS_UNIQUEID" val="908"/>
  <p:tag name="KSO_WM_BEAUTIFY_FLAG" val="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909"/>
  <p:tag name="KSO_WM_BEAUTIFY_FLAG" val=""/>
</p:tagLst>
</file>

<file path=ppt/tags/tag281.xml><?xml version="1.0" encoding="utf-8"?>
<p:tagLst xmlns:p="http://schemas.openxmlformats.org/presentationml/2006/main">
  <p:tag name="AS_UNIQUEID" val="910"/>
  <p:tag name="KSO_WM_BEAUTIFY_FLAG" val=""/>
</p:tagLst>
</file>

<file path=ppt/tags/tag282.xml><?xml version="1.0" encoding="utf-8"?>
<p:tagLst xmlns:p="http://schemas.openxmlformats.org/presentationml/2006/main">
  <p:tag name="AS_UNIQUEID" val="911"/>
</p:tagLst>
</file>

<file path=ppt/tags/tag283.xml><?xml version="1.0" encoding="utf-8"?>
<p:tagLst xmlns:p="http://schemas.openxmlformats.org/presentationml/2006/main">
  <p:tag name="AS_UNIQUEID" val="912"/>
  <p:tag name="KSO_WM_BEAUTIFY_FLAG" val=""/>
</p:tagLst>
</file>

<file path=ppt/tags/tag284.xml><?xml version="1.0" encoding="utf-8"?>
<p:tagLst xmlns:p="http://schemas.openxmlformats.org/presentationml/2006/main">
  <p:tag name="AS_UNIQUEID" val="913"/>
  <p:tag name="KSO_WM_BEAUTIFY_FLAG" val=""/>
</p:tagLst>
</file>

<file path=ppt/tags/tag285.xml><?xml version="1.0" encoding="utf-8"?>
<p:tagLst xmlns:p="http://schemas.openxmlformats.org/presentationml/2006/main">
  <p:tag name="AS_UNIQUEID" val="914"/>
  <p:tag name="KSO_WM_BEAUTIFY_FLAG" val=""/>
</p:tagLst>
</file>

<file path=ppt/tags/tag286.xml><?xml version="1.0" encoding="utf-8"?>
<p:tagLst xmlns:p="http://schemas.openxmlformats.org/presentationml/2006/main">
  <p:tag name="AS_UNIQUEID" val="915"/>
  <p:tag name="KSO_WM_BEAUTIFY_FLAG" val=""/>
</p:tagLst>
</file>

<file path=ppt/tags/tag287.xml><?xml version="1.0" encoding="utf-8"?>
<p:tagLst xmlns:p="http://schemas.openxmlformats.org/presentationml/2006/main">
  <p:tag name="AS_UNIQUEID" val="921"/>
  <p:tag name="KSO_WM_BEAUTIFY_FLAG" val=""/>
</p:tagLst>
</file>

<file path=ppt/tags/tag288.xml><?xml version="1.0" encoding="utf-8"?>
<p:tagLst xmlns:p="http://schemas.openxmlformats.org/presentationml/2006/main">
  <p:tag name="AS_UNIQUEID" val="922"/>
  <p:tag name="KSO_WM_BEAUTIFY_FLAG" val=""/>
</p:tagLst>
</file>

<file path=ppt/tags/tag289.xml><?xml version="1.0" encoding="utf-8"?>
<p:tagLst xmlns:p="http://schemas.openxmlformats.org/presentationml/2006/main">
  <p:tag name="AS_UNIQUEID" val="923"/>
  <p:tag name="KSO_WM_BEAUTIFY_FLAG" val="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924"/>
  <p:tag name="KSO_WM_BEAUTIFY_FLAG" val=""/>
</p:tagLst>
</file>

<file path=ppt/tags/tag291.xml><?xml version="1.0" encoding="utf-8"?>
<p:tagLst xmlns:p="http://schemas.openxmlformats.org/presentationml/2006/main">
  <p:tag name="AS_UNIQUEID" val="925"/>
  <p:tag name="KSO_WM_BEAUTIFY_FLAG" val=""/>
</p:tagLst>
</file>

<file path=ppt/tags/tag292.xml><?xml version="1.0" encoding="utf-8"?>
<p:tagLst xmlns:p="http://schemas.openxmlformats.org/presentationml/2006/main">
  <p:tag name="AS_UNIQUEID" val="926"/>
  <p:tag name="KSO_WM_BEAUTIFY_FLAG" val=""/>
</p:tagLst>
</file>

<file path=ppt/tags/tag293.xml><?xml version="1.0" encoding="utf-8"?>
<p:tagLst xmlns:p="http://schemas.openxmlformats.org/presentationml/2006/main">
  <p:tag name="AS_UNIQUEID" val="927"/>
</p:tagLst>
</file>

<file path=ppt/tags/tag294.xml><?xml version="1.0" encoding="utf-8"?>
<p:tagLst xmlns:p="http://schemas.openxmlformats.org/presentationml/2006/main">
  <p:tag name="AS_UNIQUEID" val="928"/>
  <p:tag name="KSO_WM_BEAUTIFY_FLAG" val=""/>
</p:tagLst>
</file>

<file path=ppt/tags/tag295.xml><?xml version="1.0" encoding="utf-8"?>
<p:tagLst xmlns:p="http://schemas.openxmlformats.org/presentationml/2006/main">
  <p:tag name="AS_UNIQUEID" val="929"/>
  <p:tag name="KSO_WM_BEAUTIFY_FLAG" val=""/>
</p:tagLst>
</file>

<file path=ppt/tags/tag296.xml><?xml version="1.0" encoding="utf-8"?>
<p:tagLst xmlns:p="http://schemas.openxmlformats.org/presentationml/2006/main">
  <p:tag name="AS_UNIQUEID" val="930"/>
</p:tagLst>
</file>

<file path=ppt/tags/tag297.xml><?xml version="1.0" encoding="utf-8"?>
<p:tagLst xmlns:p="http://schemas.openxmlformats.org/presentationml/2006/main">
  <p:tag name="AS_UNIQUEID" val="931"/>
  <p:tag name="KSO_WM_BEAUTIFY_FLAG" val=""/>
</p:tagLst>
</file>

<file path=ppt/tags/tag298.xml><?xml version="1.0" encoding="utf-8"?>
<p:tagLst xmlns:p="http://schemas.openxmlformats.org/presentationml/2006/main">
  <p:tag name="AS_UNIQUEID" val="932"/>
  <p:tag name="KSO_WM_BEAUTIFY_FLAG" val=""/>
</p:tagLst>
</file>

<file path=ppt/tags/tag299.xml><?xml version="1.0" encoding="utf-8"?>
<p:tagLst xmlns:p="http://schemas.openxmlformats.org/presentationml/2006/main">
  <p:tag name="AS_UNIQUEID" val="93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934"/>
  <p:tag name="KSO_WM_BEAUTIFY_FLAG" val=""/>
</p:tagLst>
</file>

<file path=ppt/tags/tag301.xml><?xml version="1.0" encoding="utf-8"?>
<p:tagLst xmlns:p="http://schemas.openxmlformats.org/presentationml/2006/main">
  <p:tag name="AS_UNIQUEID" val="935"/>
  <p:tag name="KSO_WM_BEAUTIFY_FLAG" val=""/>
</p:tagLst>
</file>

<file path=ppt/tags/tag302.xml><?xml version="1.0" encoding="utf-8"?>
<p:tagLst xmlns:p="http://schemas.openxmlformats.org/presentationml/2006/main">
  <p:tag name="AS_UNIQUEID" val="937"/>
</p:tagLst>
</file>

<file path=ppt/tags/tag303.xml><?xml version="1.0" encoding="utf-8"?>
<p:tagLst xmlns:p="http://schemas.openxmlformats.org/presentationml/2006/main">
  <p:tag name="AS_UNIQUEID" val="938"/>
  <p:tag name="KSO_WM_BEAUTIFY_FLAG" val=""/>
</p:tagLst>
</file>

<file path=ppt/tags/tag304.xml><?xml version="1.0" encoding="utf-8"?>
<p:tagLst xmlns:p="http://schemas.openxmlformats.org/presentationml/2006/main">
  <p:tag name="AS_UNIQUEID" val="939"/>
  <p:tag name="KSO_WM_BEAUTIFY_FLAG" val=""/>
</p:tagLst>
</file>

<file path=ppt/tags/tag305.xml><?xml version="1.0" encoding="utf-8"?>
<p:tagLst xmlns:p="http://schemas.openxmlformats.org/presentationml/2006/main">
  <p:tag name="AS_UNIQUEID" val="940"/>
  <p:tag name="KSO_WM_BEAUTIFY_FLAG" val=""/>
</p:tagLst>
</file>

<file path=ppt/tags/tag306.xml><?xml version="1.0" encoding="utf-8"?>
<p:tagLst xmlns:p="http://schemas.openxmlformats.org/presentationml/2006/main">
  <p:tag name="AS_UNIQUEID" val="946"/>
  <p:tag name="KSO_WM_BEAUTIFY_FLAG" val=""/>
</p:tagLst>
</file>

<file path=ppt/tags/tag307.xml><?xml version="1.0" encoding="utf-8"?>
<p:tagLst xmlns:p="http://schemas.openxmlformats.org/presentationml/2006/main">
  <p:tag name="AS_UNIQUEID" val="947"/>
  <p:tag name="KSO_WM_BEAUTIFY_FLAG" val=""/>
</p:tagLst>
</file>

<file path=ppt/tags/tag308.xml><?xml version="1.0" encoding="utf-8"?>
<p:tagLst xmlns:p="http://schemas.openxmlformats.org/presentationml/2006/main">
  <p:tag name="AS_UNIQUEID" val="948"/>
  <p:tag name="KSO_WM_BEAUTIFY_FLAG" val=""/>
</p:tagLst>
</file>

<file path=ppt/tags/tag309.xml><?xml version="1.0" encoding="utf-8"?>
<p:tagLst xmlns:p="http://schemas.openxmlformats.org/presentationml/2006/main">
  <p:tag name="AS_UNIQUEID" val="461"/>
  <p:tag name="KSO_WM_BEAUTIFY_FLAG" val="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463"/>
  <p:tag name="KSO_WM_BEAUTIFY_FLAG" val=""/>
</p:tagLst>
</file>

<file path=ppt/tags/tag311.xml><?xml version="1.0" encoding="utf-8"?>
<p:tagLst xmlns:p="http://schemas.openxmlformats.org/presentationml/2006/main">
  <p:tag name="AS_UNIQUEID" val="465"/>
  <p:tag name="KSO_WM_BEAUTIFY_FLAG" val=""/>
</p:tagLst>
</file>

<file path=ppt/tags/tag312.xml><?xml version="1.0" encoding="utf-8"?>
<p:tagLst xmlns:p="http://schemas.openxmlformats.org/presentationml/2006/main">
  <p:tag name="AS_UNIQUEID" val="466"/>
  <p:tag name="KSO_WM_BEAUTIFY_FLAG" val=""/>
</p:tagLst>
</file>

<file path=ppt/tags/tag313.xml><?xml version="1.0" encoding="utf-8"?>
<p:tagLst xmlns:p="http://schemas.openxmlformats.org/presentationml/2006/main">
  <p:tag name="AS_UNIQUEID" val="467"/>
  <p:tag name="KSO_WM_BEAUTIFY_FLAG" val=""/>
</p:tagLst>
</file>

<file path=ppt/tags/tag314.xml><?xml version="1.0" encoding="utf-8"?>
<p:tagLst xmlns:p="http://schemas.openxmlformats.org/presentationml/2006/main">
  <p:tag name="AS_UNIQUEID" val="468"/>
  <p:tag name="KSO_WM_BEAUTIFY_FLAG" val=""/>
</p:tagLst>
</file>

<file path=ppt/tags/tag315.xml><?xml version="1.0" encoding="utf-8"?>
<p:tagLst xmlns:p="http://schemas.openxmlformats.org/presentationml/2006/main">
  <p:tag name="AS_UNIQUEID" val="949"/>
  <p:tag name="KSO_WM_BEAUTIFY_FLAG" val=""/>
</p:tagLst>
</file>

<file path=ppt/tags/tag316.xml><?xml version="1.0" encoding="utf-8"?>
<p:tagLst xmlns:p="http://schemas.openxmlformats.org/presentationml/2006/main">
  <p:tag name="AS_UNIQUEID" val="950"/>
  <p:tag name="KSO_WM_BEAUTIFY_FLAG" val=""/>
</p:tagLst>
</file>

<file path=ppt/tags/tag317.xml><?xml version="1.0" encoding="utf-8"?>
<p:tagLst xmlns:p="http://schemas.openxmlformats.org/presentationml/2006/main">
  <p:tag name="AS_UNIQUEID" val="951"/>
  <p:tag name="KSO_WM_BEAUTIFY_FLAG" val=""/>
</p:tagLst>
</file>

<file path=ppt/tags/tag318.xml><?xml version="1.0" encoding="utf-8"?>
<p:tagLst xmlns:p="http://schemas.openxmlformats.org/presentationml/2006/main">
  <p:tag name="AS_UNIQUEID" val="952"/>
  <p:tag name="KSO_WM_BEAUTIFY_FLAG" val=""/>
</p:tagLst>
</file>

<file path=ppt/tags/tag319.xml><?xml version="1.0" encoding="utf-8"?>
<p:tagLst xmlns:p="http://schemas.openxmlformats.org/presentationml/2006/main">
  <p:tag name="AS_UNIQUEID" val="953"/>
  <p:tag name="KSO_WM_BEAUTIFY_FLAG" val="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954"/>
</p:tagLst>
</file>

<file path=ppt/tags/tag321.xml><?xml version="1.0" encoding="utf-8"?>
<p:tagLst xmlns:p="http://schemas.openxmlformats.org/presentationml/2006/main">
  <p:tag name="AS_UNIQUEID" val="955"/>
  <p:tag name="KSO_WM_BEAUTIFY_FLAG" val=""/>
</p:tagLst>
</file>

<file path=ppt/tags/tag322.xml><?xml version="1.0" encoding="utf-8"?>
<p:tagLst xmlns:p="http://schemas.openxmlformats.org/presentationml/2006/main">
  <p:tag name="AS_UNIQUEID" val="956"/>
  <p:tag name="KSO_WM_BEAUTIFY_FLAG" val=""/>
</p:tagLst>
</file>

<file path=ppt/tags/tag323.xml><?xml version="1.0" encoding="utf-8"?>
<p:tagLst xmlns:p="http://schemas.openxmlformats.org/presentationml/2006/main">
  <p:tag name="AS_UNIQUEID" val="957"/>
  <p:tag name="KSO_WM_BEAUTIFY_FLAG" val=""/>
</p:tagLst>
</file>

<file path=ppt/tags/tag324.xml><?xml version="1.0" encoding="utf-8"?>
<p:tagLst xmlns:p="http://schemas.openxmlformats.org/presentationml/2006/main">
  <p:tag name="AS_UNIQUEID" val="958"/>
  <p:tag name="KSO_WM_BEAUTIFY_FLAG" val=""/>
</p:tagLst>
</file>

<file path=ppt/tags/tag325.xml><?xml version="1.0" encoding="utf-8"?>
<p:tagLst xmlns:p="http://schemas.openxmlformats.org/presentationml/2006/main">
  <p:tag name="AS_UNIQUEID" val="959"/>
  <p:tag name="KSO_WM_BEAUTIFY_FLAG" val=""/>
</p:tagLst>
</file>

<file path=ppt/tags/tag326.xml><?xml version="1.0" encoding="utf-8"?>
<p:tagLst xmlns:p="http://schemas.openxmlformats.org/presentationml/2006/main">
  <p:tag name="AS_UNIQUEID" val="960"/>
  <p:tag name="KSO_WM_BEAUTIFY_FLAG" val=""/>
</p:tagLst>
</file>

<file path=ppt/tags/tag327.xml><?xml version="1.0" encoding="utf-8"?>
<p:tagLst xmlns:p="http://schemas.openxmlformats.org/presentationml/2006/main">
  <p:tag name="AS_UNIQUEID" val="966"/>
  <p:tag name="KSO_WM_BEAUTIFY_FLAG" val=""/>
</p:tagLst>
</file>

<file path=ppt/tags/tag328.xml><?xml version="1.0" encoding="utf-8"?>
<p:tagLst xmlns:p="http://schemas.openxmlformats.org/presentationml/2006/main">
  <p:tag name="AS_UNIQUEID" val="967"/>
  <p:tag name="KSO_WM_BEAUTIFY_FLAG" val=""/>
</p:tagLst>
</file>

<file path=ppt/tags/tag329.xml><?xml version="1.0" encoding="utf-8"?>
<p:tagLst xmlns:p="http://schemas.openxmlformats.org/presentationml/2006/main">
  <p:tag name="AS_UNIQUEID" val="968"/>
  <p:tag name="KSO_WM_BEAUTIFY_FLAG" val="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AS_UNIQUEID" val="969"/>
  <p:tag name="KSO_WM_BEAUTIFY_FLAG" val=""/>
</p:tagLst>
</file>

<file path=ppt/tags/tag331.xml><?xml version="1.0" encoding="utf-8"?>
<p:tagLst xmlns:p="http://schemas.openxmlformats.org/presentationml/2006/main">
  <p:tag name="AS_UNIQUEID" val="970"/>
  <p:tag name="KSO_WM_BEAUTIFY_FLAG" val=""/>
</p:tagLst>
</file>

<file path=ppt/tags/tag332.xml><?xml version="1.0" encoding="utf-8"?>
<p:tagLst xmlns:p="http://schemas.openxmlformats.org/presentationml/2006/main">
  <p:tag name="AS_UNIQUEID" val="459"/>
  <p:tag name="KSO_WM_BEAUTIFY_FLAG" val=""/>
</p:tagLst>
</file>

<file path=ppt/tags/tag333.xml><?xml version="1.0" encoding="utf-8"?>
<p:tagLst xmlns:p="http://schemas.openxmlformats.org/presentationml/2006/main">
  <p:tag name="AS_UNIQUEID" val="971"/>
  <p:tag name="KSO_WM_BEAUTIFY_FLAG" val=""/>
</p:tagLst>
</file>

<file path=ppt/tags/tag334.xml><?xml version="1.0" encoding="utf-8"?>
<p:tagLst xmlns:p="http://schemas.openxmlformats.org/presentationml/2006/main">
  <p:tag name="AS_UNIQUEID" val="972"/>
  <p:tag name="KSO_WM_BEAUTIFY_FLAG" val=""/>
</p:tagLst>
</file>

<file path=ppt/tags/tag335.xml><?xml version="1.0" encoding="utf-8"?>
<p:tagLst xmlns:p="http://schemas.openxmlformats.org/presentationml/2006/main">
  <p:tag name="AS_UNIQUEID" val="974"/>
  <p:tag name="KSO_WM_BEAUTIFY_FLAG" val=""/>
</p:tagLst>
</file>

<file path=ppt/tags/tag336.xml><?xml version="1.0" encoding="utf-8"?>
<p:tagLst xmlns:p="http://schemas.openxmlformats.org/presentationml/2006/main">
  <p:tag name="AS_UNIQUEID" val="975"/>
  <p:tag name="KSO_WM_BEAUTIFY_FLAG" val=""/>
</p:tagLst>
</file>

<file path=ppt/tags/tag337.xml><?xml version="1.0" encoding="utf-8"?>
<p:tagLst xmlns:p="http://schemas.openxmlformats.org/presentationml/2006/main">
  <p:tag name="AS_UNIQUEID" val="976"/>
  <p:tag name="KSO_WM_BEAUTIFY_FLAG" val=""/>
</p:tagLst>
</file>

<file path=ppt/tags/tag338.xml><?xml version="1.0" encoding="utf-8"?>
<p:tagLst xmlns:p="http://schemas.openxmlformats.org/presentationml/2006/main">
  <p:tag name="AS_UNIQUEID" val="977"/>
  <p:tag name="KSO_WM_BEAUTIFY_FLAG" val=""/>
</p:tagLst>
</file>

<file path=ppt/tags/tag339.xml><?xml version="1.0" encoding="utf-8"?>
<p:tagLst xmlns:p="http://schemas.openxmlformats.org/presentationml/2006/main">
  <p:tag name="AS_UNIQUEID" val="471"/>
  <p:tag name="KSO_WM_BEAUTIFY_FLAG" val="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AS_UNIQUEID" val="473"/>
  <p:tag name="KSO_WM_BEAUTIFY_FLAG" val=""/>
</p:tagLst>
</file>

<file path=ppt/tags/tag341.xml><?xml version="1.0" encoding="utf-8"?>
<p:tagLst xmlns:p="http://schemas.openxmlformats.org/presentationml/2006/main">
  <p:tag name="AS_UNIQUEID" val="474"/>
  <p:tag name="KSO_WM_BEAUTIFY_FLAG" val=""/>
</p:tagLst>
</file>

<file path=ppt/tags/tag342.xml><?xml version="1.0" encoding="utf-8"?>
<p:tagLst xmlns:p="http://schemas.openxmlformats.org/presentationml/2006/main">
  <p:tag name="AS_UNIQUEID" val="475"/>
  <p:tag name="KSO_WM_BEAUTIFY_FLAG" val=""/>
</p:tagLst>
</file>

<file path=ppt/tags/tag343.xml><?xml version="1.0" encoding="utf-8"?>
<p:tagLst xmlns:p="http://schemas.openxmlformats.org/presentationml/2006/main">
  <p:tag name="AS_UNIQUEID" val="473"/>
  <p:tag name="KSO_WM_BEAUTIFY_FLAG" val=""/>
</p:tagLst>
</file>

<file path=ppt/tags/tag344.xml><?xml version="1.0" encoding="utf-8"?>
<p:tagLst xmlns:p="http://schemas.openxmlformats.org/presentationml/2006/main">
  <p:tag name="AS_UNIQUEID" val="473"/>
  <p:tag name="KSO_WM_BEAUTIFY_FLAG" val=""/>
</p:tagLst>
</file>

<file path=ppt/tags/tag345.xml><?xml version="1.0" encoding="utf-8"?>
<p:tagLst xmlns:p="http://schemas.openxmlformats.org/presentationml/2006/main">
  <p:tag name="AS_UNIQUEID" val="473"/>
  <p:tag name="KSO_WM_BEAUTIFY_FLAG" val=""/>
</p:tagLst>
</file>

<file path=ppt/tags/tag346.xml><?xml version="1.0" encoding="utf-8"?>
<p:tagLst xmlns:p="http://schemas.openxmlformats.org/presentationml/2006/main">
  <p:tag name="AS_UNIQUEID" val="473"/>
  <p:tag name="KSO_WM_BEAUTIFY_FLAG" val=""/>
</p:tagLst>
</file>

<file path=ppt/tags/tag347.xml><?xml version="1.0" encoding="utf-8"?>
<p:tagLst xmlns:p="http://schemas.openxmlformats.org/presentationml/2006/main">
  <p:tag name="AS_UNIQUEID" val="473"/>
  <p:tag name="KSO_WM_BEAUTIFY_FLAG" val=""/>
</p:tagLst>
</file>

<file path=ppt/tags/tag348.xml><?xml version="1.0" encoding="utf-8"?>
<p:tagLst xmlns:p="http://schemas.openxmlformats.org/presentationml/2006/main">
  <p:tag name="AS_UNIQUEID" val="978"/>
  <p:tag name="KSO_WM_BEAUTIFY_FLAG" val=""/>
</p:tagLst>
</file>

<file path=ppt/tags/tag349.xml><?xml version="1.0" encoding="utf-8"?>
<p:tagLst xmlns:p="http://schemas.openxmlformats.org/presentationml/2006/main">
  <p:tag name="AS_UNIQUEID" val="980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AS_UNIQUEID" val="981"/>
</p:tagLst>
</file>

<file path=ppt/tags/tag351.xml><?xml version="1.0" encoding="utf-8"?>
<p:tagLst xmlns:p="http://schemas.openxmlformats.org/presentationml/2006/main">
  <p:tag name="AS_UNIQUEID" val="982"/>
</p:tagLst>
</file>

<file path=ppt/tags/tag352.xml><?xml version="1.0" encoding="utf-8"?>
<p:tagLst xmlns:p="http://schemas.openxmlformats.org/presentationml/2006/main">
  <p:tag name="AS_UNIQUEID" val="983"/>
</p:tagLst>
</file>

<file path=ppt/tags/tag353.xml><?xml version="1.0" encoding="utf-8"?>
<p:tagLst xmlns:p="http://schemas.openxmlformats.org/presentationml/2006/main">
  <p:tag name="AS_UNIQUEID" val="984"/>
</p:tagLst>
</file>

<file path=ppt/tags/tag354.xml><?xml version="1.0" encoding="utf-8"?>
<p:tagLst xmlns:p="http://schemas.openxmlformats.org/presentationml/2006/main">
  <p:tag name="AS_UNIQUEID" val="985"/>
</p:tagLst>
</file>

<file path=ppt/tags/tag355.xml><?xml version="1.0" encoding="utf-8"?>
<p:tagLst xmlns:p="http://schemas.openxmlformats.org/presentationml/2006/main">
  <p:tag name="AS_UNIQUEID" val="986"/>
</p:tagLst>
</file>

<file path=ppt/tags/tag356.xml><?xml version="1.0" encoding="utf-8"?>
<p:tagLst xmlns:p="http://schemas.openxmlformats.org/presentationml/2006/main">
  <p:tag name="AS_UNIQUEID" val="987"/>
</p:tagLst>
</file>

<file path=ppt/tags/tag357.xml><?xml version="1.0" encoding="utf-8"?>
<p:tagLst xmlns:p="http://schemas.openxmlformats.org/presentationml/2006/main">
  <p:tag name="AS_UNIQUEID" val="988"/>
</p:tagLst>
</file>

<file path=ppt/tags/tag358.xml><?xml version="1.0" encoding="utf-8"?>
<p:tagLst xmlns:p="http://schemas.openxmlformats.org/presentationml/2006/main">
  <p:tag name="AS_UNIQUEID" val="989"/>
</p:tagLst>
</file>

<file path=ppt/tags/tag359.xml><?xml version="1.0" encoding="utf-8"?>
<p:tagLst xmlns:p="http://schemas.openxmlformats.org/presentationml/2006/main">
  <p:tag name="AS_UNIQUEID" val="1195"/>
  <p:tag name="KSO_WM_BEAUTIFY_FLAG" val="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AS_UNIQUEID" val="1196"/>
  <p:tag name="KSO_WM_BEAUTIFY_FLAG" val=""/>
</p:tagLst>
</file>

<file path=ppt/tags/tag361.xml><?xml version="1.0" encoding="utf-8"?>
<p:tagLst xmlns:p="http://schemas.openxmlformats.org/presentationml/2006/main">
  <p:tag name="AS_UNIQUEID" val="1202"/>
  <p:tag name="KSO_WM_BEAUTIFY_FLAG" val=""/>
</p:tagLst>
</file>

<file path=ppt/tags/tag362.xml><?xml version="1.0" encoding="utf-8"?>
<p:tagLst xmlns:p="http://schemas.openxmlformats.org/presentationml/2006/main">
  <p:tag name="AS_UNIQUEID" val="1203"/>
  <p:tag name="KSO_WM_BEAUTIFY_FLAG" val=""/>
</p:tagLst>
</file>

<file path=ppt/tags/tag363.xml><?xml version="1.0" encoding="utf-8"?>
<p:tagLst xmlns:p="http://schemas.openxmlformats.org/presentationml/2006/main">
  <p:tag name="AS_UNIQUEID" val="1205"/>
  <p:tag name="KSO_WM_BEAUTIFY_FLAG" val=""/>
</p:tagLst>
</file>

<file path=ppt/tags/tag364.xml><?xml version="1.0" encoding="utf-8"?>
<p:tagLst xmlns:p="http://schemas.openxmlformats.org/presentationml/2006/main">
  <p:tag name="AS_UNIQUEID" val="1206"/>
  <p:tag name="KSO_WM_BEAUTIFY_FLAG" val=""/>
</p:tagLst>
</file>

<file path=ppt/tags/tag365.xml><?xml version="1.0" encoding="utf-8"?>
<p:tagLst xmlns:p="http://schemas.openxmlformats.org/presentationml/2006/main">
  <p:tag name="COMMONDATA" val="eyJoZGlkIjoiYmIxMmY2ODhlNWNkOTk1YmU0ODVkMDg0YWE2MmQwNWIifQ=="/>
  <p:tag name="KSO_WPP_MARK_KEY" val="5e85664b-26b4-49df-9ec6-9a5ba6534734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64.xml><?xml version="1.0" encoding="utf-8"?>
<p:tagLst xmlns:p="http://schemas.openxmlformats.org/presentationml/2006/main">
  <p:tag name="AS_UNIQUEID" val="692"/>
  <p:tag name="KSO_WM_BEAUTIFY_FLAG" val=""/>
</p:tagLst>
</file>

<file path=ppt/tags/tag65.xml><?xml version="1.0" encoding="utf-8"?>
<p:tagLst xmlns:p="http://schemas.openxmlformats.org/presentationml/2006/main">
  <p:tag name="AS_UNIQUEID" val="693"/>
  <p:tag name="KSO_WM_BEAUTIFY_FLAG" val=""/>
</p:tagLst>
</file>

<file path=ppt/tags/tag66.xml><?xml version="1.0" encoding="utf-8"?>
<p:tagLst xmlns:p="http://schemas.openxmlformats.org/presentationml/2006/main">
  <p:tag name="AS_UNIQUEID" val="694"/>
</p:tagLst>
</file>

<file path=ppt/tags/tag67.xml><?xml version="1.0" encoding="utf-8"?>
<p:tagLst xmlns:p="http://schemas.openxmlformats.org/presentationml/2006/main">
  <p:tag name="AS_UNIQUEID" val="695"/>
  <p:tag name="KSO_WM_BEAUTIFY_FLAG" val=""/>
</p:tagLst>
</file>

<file path=ppt/tags/tag68.xml><?xml version="1.0" encoding="utf-8"?>
<p:tagLst xmlns:p="http://schemas.openxmlformats.org/presentationml/2006/main">
  <p:tag name="AS_UNIQUEID" val="696"/>
  <p:tag name="KSO_WM_BEAUTIFY_FLAG" val=""/>
</p:tagLst>
</file>

<file path=ppt/tags/tag69.xml><?xml version="1.0" encoding="utf-8"?>
<p:tagLst xmlns:p="http://schemas.openxmlformats.org/presentationml/2006/main">
  <p:tag name="AS_UNIQUEID" val="69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699"/>
  <p:tag name="KSO_WM_BEAUTIFY_FLAG" val=""/>
</p:tagLst>
</file>

<file path=ppt/tags/tag71.xml><?xml version="1.0" encoding="utf-8"?>
<p:tagLst xmlns:p="http://schemas.openxmlformats.org/presentationml/2006/main">
  <p:tag name="AS_UNIQUEID" val="700"/>
  <p:tag name="KSO_WM_BEAUTIFY_FLAG" val=""/>
</p:tagLst>
</file>

<file path=ppt/tags/tag72.xml><?xml version="1.0" encoding="utf-8"?>
<p:tagLst xmlns:p="http://schemas.openxmlformats.org/presentationml/2006/main">
  <p:tag name="AS_UNIQUEID" val="701"/>
  <p:tag name="KSO_WM_BEAUTIFY_FLAG" val=""/>
</p:tagLst>
</file>

<file path=ppt/tags/tag73.xml><?xml version="1.0" encoding="utf-8"?>
<p:tagLst xmlns:p="http://schemas.openxmlformats.org/presentationml/2006/main">
  <p:tag name="AS_UNIQUEID" val="703"/>
  <p:tag name="KSO_WM_BEAUTIFY_FLAG" val=""/>
</p:tagLst>
</file>

<file path=ppt/tags/tag74.xml><?xml version="1.0" encoding="utf-8"?>
<p:tagLst xmlns:p="http://schemas.openxmlformats.org/presentationml/2006/main">
  <p:tag name="AS_UNIQUEID" val="704"/>
</p:tagLst>
</file>

<file path=ppt/tags/tag75.xml><?xml version="1.0" encoding="utf-8"?>
<p:tagLst xmlns:p="http://schemas.openxmlformats.org/presentationml/2006/main">
  <p:tag name="AS_UNIQUEID" val="705"/>
  <p:tag name="KSO_WM_BEAUTIFY_FLAG" val=""/>
</p:tagLst>
</file>

<file path=ppt/tags/tag76.xml><?xml version="1.0" encoding="utf-8"?>
<p:tagLst xmlns:p="http://schemas.openxmlformats.org/presentationml/2006/main">
  <p:tag name="AS_UNIQUEID" val="706"/>
  <p:tag name="KSO_WM_BEAUTIFY_FLAG" val=""/>
</p:tagLst>
</file>

<file path=ppt/tags/tag77.xml><?xml version="1.0" encoding="utf-8"?>
<p:tagLst xmlns:p="http://schemas.openxmlformats.org/presentationml/2006/main">
  <p:tag name="AS_UNIQUEID" val="707"/>
  <p:tag name="KSO_WM_BEAUTIFY_FLAG" val=""/>
</p:tagLst>
</file>

<file path=ppt/tags/tag78.xml><?xml version="1.0" encoding="utf-8"?>
<p:tagLst xmlns:p="http://schemas.openxmlformats.org/presentationml/2006/main">
  <p:tag name="AS_UNIQUEID" val="708"/>
  <p:tag name="KSO_WM_BEAUTIFY_FLAG" val=""/>
</p:tagLst>
</file>

<file path=ppt/tags/tag79.xml><?xml version="1.0" encoding="utf-8"?>
<p:tagLst xmlns:p="http://schemas.openxmlformats.org/presentationml/2006/main">
  <p:tag name="AS_UNIQUEID" val="709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710"/>
  <p:tag name="KSO_WM_BEAUTIFY_FLAG" val=""/>
</p:tagLst>
</file>

<file path=ppt/tags/tag81.xml><?xml version="1.0" encoding="utf-8"?>
<p:tagLst xmlns:p="http://schemas.openxmlformats.org/presentationml/2006/main">
  <p:tag name="AS_UNIQUEID" val="711"/>
</p:tagLst>
</file>

<file path=ppt/tags/tag82.xml><?xml version="1.0" encoding="utf-8"?>
<p:tagLst xmlns:p="http://schemas.openxmlformats.org/presentationml/2006/main">
  <p:tag name="AS_UNIQUEID" val="712"/>
  <p:tag name="KSO_WM_BEAUTIFY_FLAG" val=""/>
</p:tagLst>
</file>

<file path=ppt/tags/tag83.xml><?xml version="1.0" encoding="utf-8"?>
<p:tagLst xmlns:p="http://schemas.openxmlformats.org/presentationml/2006/main">
  <p:tag name="AS_UNIQUEID" val="713"/>
  <p:tag name="KSO_WM_BEAUTIFY_FLAG" val=""/>
</p:tagLst>
</file>

<file path=ppt/tags/tag84.xml><?xml version="1.0" encoding="utf-8"?>
<p:tagLst xmlns:p="http://schemas.openxmlformats.org/presentationml/2006/main">
  <p:tag name="AS_UNIQUEID" val="714"/>
  <p:tag name="KSO_WM_BEAUTIFY_FLAG" val=""/>
</p:tagLst>
</file>

<file path=ppt/tags/tag85.xml><?xml version="1.0" encoding="utf-8"?>
<p:tagLst xmlns:p="http://schemas.openxmlformats.org/presentationml/2006/main">
  <p:tag name="AS_UNIQUEID" val="715"/>
  <p:tag name="KSO_WM_BEAUTIFY_FLAG" val=""/>
</p:tagLst>
</file>

<file path=ppt/tags/tag86.xml><?xml version="1.0" encoding="utf-8"?>
<p:tagLst xmlns:p="http://schemas.openxmlformats.org/presentationml/2006/main">
  <p:tag name="AS_UNIQUEID" val="716"/>
  <p:tag name="KSO_WM_BEAUTIFY_FLAG" val=""/>
</p:tagLst>
</file>

<file path=ppt/tags/tag87.xml><?xml version="1.0" encoding="utf-8"?>
<p:tagLst xmlns:p="http://schemas.openxmlformats.org/presentationml/2006/main">
  <p:tag name="AS_UNIQUEID" val="717"/>
  <p:tag name="KSO_WM_BEAUTIFY_FLAG" val=""/>
</p:tagLst>
</file>

<file path=ppt/tags/tag88.xml><?xml version="1.0" encoding="utf-8"?>
<p:tagLst xmlns:p="http://schemas.openxmlformats.org/presentationml/2006/main">
  <p:tag name="AS_UNIQUEID" val="718"/>
  <p:tag name="KSO_WM_BEAUTIFY_FLAG" val=""/>
</p:tagLst>
</file>

<file path=ppt/tags/tag89.xml><?xml version="1.0" encoding="utf-8"?>
<p:tagLst xmlns:p="http://schemas.openxmlformats.org/presentationml/2006/main">
  <p:tag name="AS_UNIQUEID" val="719"/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720"/>
  <p:tag name="KSO_WM_BEAUTIFY_FLAG" val=""/>
</p:tagLst>
</file>

<file path=ppt/tags/tag91.xml><?xml version="1.0" encoding="utf-8"?>
<p:tagLst xmlns:p="http://schemas.openxmlformats.org/presentationml/2006/main">
  <p:tag name="AS_UNIQUEID" val="721"/>
  <p:tag name="KSO_WM_BEAUTIFY_FLAG" val=""/>
</p:tagLst>
</file>

<file path=ppt/tags/tag92.xml><?xml version="1.0" encoding="utf-8"?>
<p:tagLst xmlns:p="http://schemas.openxmlformats.org/presentationml/2006/main">
  <p:tag name="AS_UNIQUEID" val="722"/>
  <p:tag name="KSO_WM_BEAUTIFY_FLAG" val=""/>
</p:tagLst>
</file>

<file path=ppt/tags/tag93.xml><?xml version="1.0" encoding="utf-8"?>
<p:tagLst xmlns:p="http://schemas.openxmlformats.org/presentationml/2006/main">
  <p:tag name="AS_UNIQUEID" val="723"/>
  <p:tag name="KSO_WM_BEAUTIFY_FLAG" val=""/>
</p:tagLst>
</file>

<file path=ppt/tags/tag94.xml><?xml version="1.0" encoding="utf-8"?>
<p:tagLst xmlns:p="http://schemas.openxmlformats.org/presentationml/2006/main">
  <p:tag name="AS_UNIQUEID" val="724"/>
  <p:tag name="KSO_WM_BEAUTIFY_FLAG" val=""/>
</p:tagLst>
</file>

<file path=ppt/tags/tag95.xml><?xml version="1.0" encoding="utf-8"?>
<p:tagLst xmlns:p="http://schemas.openxmlformats.org/presentationml/2006/main">
  <p:tag name="AS_UNIQUEID" val="725"/>
  <p:tag name="KSO_WM_BEAUTIFY_FLAG" val=""/>
</p:tagLst>
</file>

<file path=ppt/tags/tag96.xml><?xml version="1.0" encoding="utf-8"?>
<p:tagLst xmlns:p="http://schemas.openxmlformats.org/presentationml/2006/main">
  <p:tag name="AS_UNIQUEID" val="726"/>
  <p:tag name="KSO_WM_BEAUTIFY_FLAG" val=""/>
</p:tagLst>
</file>

<file path=ppt/tags/tag97.xml><?xml version="1.0" encoding="utf-8"?>
<p:tagLst xmlns:p="http://schemas.openxmlformats.org/presentationml/2006/main">
  <p:tag name="AS_UNIQUEID" val="727"/>
  <p:tag name="KSO_WM_BEAUTIFY_FLAG" val=""/>
</p:tagLst>
</file>

<file path=ppt/tags/tag98.xml><?xml version="1.0" encoding="utf-8"?>
<p:tagLst xmlns:p="http://schemas.openxmlformats.org/presentationml/2006/main">
  <p:tag name="AS_UNIQUEID" val="728"/>
  <p:tag name="KSO_WM_BEAUTIFY_FLAG" val=""/>
</p:tagLst>
</file>

<file path=ppt/tags/tag99.xml><?xml version="1.0" encoding="utf-8"?>
<p:tagLst xmlns:p="http://schemas.openxmlformats.org/presentationml/2006/main">
  <p:tag name="AS_UNIQUEID" val="729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1845</Words>
  <Application>WPS 演示</Application>
  <PresentationFormat>宽屏</PresentationFormat>
  <Paragraphs>254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微软雅黑</vt:lpstr>
      <vt:lpstr>Times New Roman</vt:lpstr>
      <vt:lpstr>Times New Roman</vt:lpstr>
      <vt:lpstr>Arial Unicode MS</vt:lpstr>
      <vt:lpstr>Calibri</vt:lpstr>
      <vt:lpstr>黑体</vt:lpstr>
      <vt:lpstr>方正中等线简体</vt:lpstr>
      <vt:lpstr>Courier New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桂平</cp:lastModifiedBy>
  <cp:revision>163</cp:revision>
  <dcterms:created xsi:type="dcterms:W3CDTF">2019-06-19T02:08:00Z</dcterms:created>
  <dcterms:modified xsi:type="dcterms:W3CDTF">2025-02-13T17:10:24Z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AED6546E46374178B42A878CD318BE7A_13</vt:lpwstr>
  </property>
</Properties>
</file>