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322" r:id="rId4"/>
    <p:sldId id="344" r:id="rId5"/>
    <p:sldId id="345" r:id="rId6"/>
    <p:sldId id="346" r:id="rId7"/>
    <p:sldId id="347" r:id="rId9"/>
    <p:sldId id="348" r:id="rId10"/>
    <p:sldId id="349" r:id="rId11"/>
    <p:sldId id="350" r:id="rId12"/>
    <p:sldId id="352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7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0" clrIdx="0"/>
  <p:cmAuthor id="2" name="作者" initials="A" lastIdx="0" clrIdx="1"/>
  <p:cmAuthor id="0" name="幸全" initials="" lastIdx="0" clrIdx="0"/>
  <p:cmAuthor id="3" name="Author" initials="A" lastIdx="0" clrIdx="2"/>
  <p:cmAuthor id="4" name="王习习" initials="王" lastIdx="0" clrIdx="0"/>
  <p:cmAuthor id="6" name="Administrator" initials="A" lastIdx="0" clrIdx="5"/>
  <p:cmAuthor id="7" name="GXSG-01" initials="G" lastIdx="0" clrIdx="6"/>
  <p:cmAuthor id="8" name="夏" initials="夏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30" y="78"/>
      </p:cViewPr>
      <p:guideLst>
        <p:guide orient="horz" pos="2159"/>
        <p:guide pos="3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370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4" Type="http://schemas.openxmlformats.org/officeDocument/2006/relationships/tags" Target="../tags/tag320.xml"/><Relationship Id="rId3" Type="http://schemas.openxmlformats.org/officeDocument/2006/relationships/tags" Target="../tags/tag31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4.xml"/><Relationship Id="rId5" Type="http://schemas.openxmlformats.org/officeDocument/2006/relationships/image" Target="../media/image5.png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image" Target="../media/image11.png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217.xml"/><Relationship Id="rId15" Type="http://schemas.openxmlformats.org/officeDocument/2006/relationships/tags" Target="../tags/tag216.xml"/><Relationship Id="rId14" Type="http://schemas.openxmlformats.org/officeDocument/2006/relationships/tags" Target="../tags/tag215.xml"/><Relationship Id="rId13" Type="http://schemas.openxmlformats.org/officeDocument/2006/relationships/tags" Target="../tags/tag214.xml"/><Relationship Id="rId12" Type="http://schemas.openxmlformats.org/officeDocument/2006/relationships/tags" Target="../tags/tag213.xml"/><Relationship Id="rId11" Type="http://schemas.openxmlformats.org/officeDocument/2006/relationships/tags" Target="../tags/tag212.xml"/><Relationship Id="rId10" Type="http://schemas.openxmlformats.org/officeDocument/2006/relationships/tags" Target="../tags/tag211.xml"/><Relationship Id="rId1" Type="http://schemas.openxmlformats.org/officeDocument/2006/relationships/tags" Target="../tags/tag20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6" Type="http://schemas.openxmlformats.org/officeDocument/2006/relationships/notesSlide" Target="../notesSlides/notesSlide5.xml"/><Relationship Id="rId55" Type="http://schemas.openxmlformats.org/officeDocument/2006/relationships/slideLayout" Target="../slideLayouts/slideLayout7.xml"/><Relationship Id="rId54" Type="http://schemas.openxmlformats.org/officeDocument/2006/relationships/tags" Target="../tags/tag273.xml"/><Relationship Id="rId53" Type="http://schemas.openxmlformats.org/officeDocument/2006/relationships/tags" Target="../tags/tag272.xml"/><Relationship Id="rId52" Type="http://schemas.openxmlformats.org/officeDocument/2006/relationships/tags" Target="../tags/tag271.xml"/><Relationship Id="rId51" Type="http://schemas.openxmlformats.org/officeDocument/2006/relationships/tags" Target="../tags/tag270.xml"/><Relationship Id="rId50" Type="http://schemas.openxmlformats.org/officeDocument/2006/relationships/tags" Target="../tags/tag269.xml"/><Relationship Id="rId5" Type="http://schemas.openxmlformats.org/officeDocument/2006/relationships/tags" Target="../tags/tag224.xml"/><Relationship Id="rId49" Type="http://schemas.openxmlformats.org/officeDocument/2006/relationships/tags" Target="../tags/tag268.xml"/><Relationship Id="rId48" Type="http://schemas.openxmlformats.org/officeDocument/2006/relationships/tags" Target="../tags/tag267.xml"/><Relationship Id="rId47" Type="http://schemas.openxmlformats.org/officeDocument/2006/relationships/tags" Target="../tags/tag266.xml"/><Relationship Id="rId46" Type="http://schemas.openxmlformats.org/officeDocument/2006/relationships/tags" Target="../tags/tag265.xml"/><Relationship Id="rId45" Type="http://schemas.openxmlformats.org/officeDocument/2006/relationships/tags" Target="../tags/tag264.xml"/><Relationship Id="rId44" Type="http://schemas.openxmlformats.org/officeDocument/2006/relationships/tags" Target="../tags/tag263.xml"/><Relationship Id="rId43" Type="http://schemas.openxmlformats.org/officeDocument/2006/relationships/tags" Target="../tags/tag262.xml"/><Relationship Id="rId42" Type="http://schemas.openxmlformats.org/officeDocument/2006/relationships/tags" Target="../tags/tag261.xml"/><Relationship Id="rId41" Type="http://schemas.openxmlformats.org/officeDocument/2006/relationships/tags" Target="../tags/tag260.xml"/><Relationship Id="rId40" Type="http://schemas.openxmlformats.org/officeDocument/2006/relationships/tags" Target="../tags/tag259.xml"/><Relationship Id="rId4" Type="http://schemas.openxmlformats.org/officeDocument/2006/relationships/tags" Target="../tags/tag223.xml"/><Relationship Id="rId39" Type="http://schemas.openxmlformats.org/officeDocument/2006/relationships/tags" Target="../tags/tag258.xml"/><Relationship Id="rId38" Type="http://schemas.openxmlformats.org/officeDocument/2006/relationships/tags" Target="../tags/tag257.xml"/><Relationship Id="rId37" Type="http://schemas.openxmlformats.org/officeDocument/2006/relationships/tags" Target="../tags/tag256.xml"/><Relationship Id="rId36" Type="http://schemas.openxmlformats.org/officeDocument/2006/relationships/tags" Target="../tags/tag255.xml"/><Relationship Id="rId35" Type="http://schemas.openxmlformats.org/officeDocument/2006/relationships/tags" Target="../tags/tag254.xml"/><Relationship Id="rId34" Type="http://schemas.openxmlformats.org/officeDocument/2006/relationships/tags" Target="../tags/tag253.xml"/><Relationship Id="rId33" Type="http://schemas.openxmlformats.org/officeDocument/2006/relationships/tags" Target="../tags/tag252.xml"/><Relationship Id="rId32" Type="http://schemas.openxmlformats.org/officeDocument/2006/relationships/tags" Target="../tags/tag251.xml"/><Relationship Id="rId31" Type="http://schemas.openxmlformats.org/officeDocument/2006/relationships/tags" Target="../tags/tag250.xml"/><Relationship Id="rId30" Type="http://schemas.openxmlformats.org/officeDocument/2006/relationships/tags" Target="../tags/tag249.xml"/><Relationship Id="rId3" Type="http://schemas.openxmlformats.org/officeDocument/2006/relationships/tags" Target="../tags/tag222.xml"/><Relationship Id="rId29" Type="http://schemas.openxmlformats.org/officeDocument/2006/relationships/tags" Target="../tags/tag248.xml"/><Relationship Id="rId28" Type="http://schemas.openxmlformats.org/officeDocument/2006/relationships/tags" Target="../tags/tag247.xml"/><Relationship Id="rId27" Type="http://schemas.openxmlformats.org/officeDocument/2006/relationships/tags" Target="../tags/tag246.xml"/><Relationship Id="rId26" Type="http://schemas.openxmlformats.org/officeDocument/2006/relationships/tags" Target="../tags/tag245.xml"/><Relationship Id="rId25" Type="http://schemas.openxmlformats.org/officeDocument/2006/relationships/tags" Target="../tags/tag244.xml"/><Relationship Id="rId24" Type="http://schemas.openxmlformats.org/officeDocument/2006/relationships/tags" Target="../tags/tag243.xml"/><Relationship Id="rId23" Type="http://schemas.openxmlformats.org/officeDocument/2006/relationships/tags" Target="../tags/tag242.xml"/><Relationship Id="rId22" Type="http://schemas.openxmlformats.org/officeDocument/2006/relationships/tags" Target="../tags/tag241.xml"/><Relationship Id="rId21" Type="http://schemas.openxmlformats.org/officeDocument/2006/relationships/tags" Target="../tags/tag240.xml"/><Relationship Id="rId20" Type="http://schemas.openxmlformats.org/officeDocument/2006/relationships/tags" Target="../tags/tag239.xml"/><Relationship Id="rId2" Type="http://schemas.openxmlformats.org/officeDocument/2006/relationships/tags" Target="../tags/tag221.xml"/><Relationship Id="rId19" Type="http://schemas.openxmlformats.org/officeDocument/2006/relationships/tags" Target="../tags/tag238.xml"/><Relationship Id="rId18" Type="http://schemas.openxmlformats.org/officeDocument/2006/relationships/tags" Target="../tags/tag237.xml"/><Relationship Id="rId17" Type="http://schemas.openxmlformats.org/officeDocument/2006/relationships/tags" Target="../tags/tag236.xml"/><Relationship Id="rId16" Type="http://schemas.openxmlformats.org/officeDocument/2006/relationships/tags" Target="../tags/tag235.xml"/><Relationship Id="rId15" Type="http://schemas.openxmlformats.org/officeDocument/2006/relationships/tags" Target="../tags/tag234.xml"/><Relationship Id="rId14" Type="http://schemas.openxmlformats.org/officeDocument/2006/relationships/tags" Target="../tags/tag233.xml"/><Relationship Id="rId13" Type="http://schemas.openxmlformats.org/officeDocument/2006/relationships/tags" Target="../tags/tag232.xml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tags" Target="../tags/tag22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84.xml"/><Relationship Id="rId8" Type="http://schemas.openxmlformats.org/officeDocument/2006/relationships/tags" Target="../tags/tag283.xml"/><Relationship Id="rId7" Type="http://schemas.openxmlformats.org/officeDocument/2006/relationships/tags" Target="../tags/tag282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5" Type="http://schemas.openxmlformats.org/officeDocument/2006/relationships/notesSlide" Target="../notesSlides/notesSlide6.xml"/><Relationship Id="rId44" Type="http://schemas.openxmlformats.org/officeDocument/2006/relationships/slideLayout" Target="../slideLayouts/slideLayout7.xml"/><Relationship Id="rId43" Type="http://schemas.openxmlformats.org/officeDocument/2006/relationships/tags" Target="../tags/tag318.xml"/><Relationship Id="rId42" Type="http://schemas.openxmlformats.org/officeDocument/2006/relationships/tags" Target="../tags/tag317.xml"/><Relationship Id="rId41" Type="http://schemas.openxmlformats.org/officeDocument/2006/relationships/tags" Target="../tags/tag316.xml"/><Relationship Id="rId40" Type="http://schemas.openxmlformats.org/officeDocument/2006/relationships/tags" Target="../tags/tag315.xml"/><Relationship Id="rId4" Type="http://schemas.openxmlformats.org/officeDocument/2006/relationships/tags" Target="../tags/tag279.xml"/><Relationship Id="rId39" Type="http://schemas.openxmlformats.org/officeDocument/2006/relationships/tags" Target="../tags/tag314.xml"/><Relationship Id="rId38" Type="http://schemas.openxmlformats.org/officeDocument/2006/relationships/tags" Target="../tags/tag313.xml"/><Relationship Id="rId37" Type="http://schemas.openxmlformats.org/officeDocument/2006/relationships/tags" Target="../tags/tag312.xml"/><Relationship Id="rId36" Type="http://schemas.openxmlformats.org/officeDocument/2006/relationships/tags" Target="../tags/tag311.xml"/><Relationship Id="rId35" Type="http://schemas.openxmlformats.org/officeDocument/2006/relationships/tags" Target="../tags/tag310.xml"/><Relationship Id="rId34" Type="http://schemas.openxmlformats.org/officeDocument/2006/relationships/tags" Target="../tags/tag309.xml"/><Relationship Id="rId33" Type="http://schemas.openxmlformats.org/officeDocument/2006/relationships/tags" Target="../tags/tag308.xml"/><Relationship Id="rId32" Type="http://schemas.openxmlformats.org/officeDocument/2006/relationships/tags" Target="../tags/tag307.xml"/><Relationship Id="rId31" Type="http://schemas.openxmlformats.org/officeDocument/2006/relationships/tags" Target="../tags/tag306.xml"/><Relationship Id="rId30" Type="http://schemas.openxmlformats.org/officeDocument/2006/relationships/tags" Target="../tags/tag305.xml"/><Relationship Id="rId3" Type="http://schemas.openxmlformats.org/officeDocument/2006/relationships/tags" Target="../tags/tag278.xml"/><Relationship Id="rId29" Type="http://schemas.openxmlformats.org/officeDocument/2006/relationships/tags" Target="../tags/tag304.xml"/><Relationship Id="rId28" Type="http://schemas.openxmlformats.org/officeDocument/2006/relationships/tags" Target="../tags/tag303.xml"/><Relationship Id="rId27" Type="http://schemas.openxmlformats.org/officeDocument/2006/relationships/tags" Target="../tags/tag302.xml"/><Relationship Id="rId26" Type="http://schemas.openxmlformats.org/officeDocument/2006/relationships/tags" Target="../tags/tag301.xml"/><Relationship Id="rId25" Type="http://schemas.openxmlformats.org/officeDocument/2006/relationships/tags" Target="../tags/tag300.xml"/><Relationship Id="rId24" Type="http://schemas.openxmlformats.org/officeDocument/2006/relationships/tags" Target="../tags/tag299.xml"/><Relationship Id="rId23" Type="http://schemas.openxmlformats.org/officeDocument/2006/relationships/tags" Target="../tags/tag298.xml"/><Relationship Id="rId22" Type="http://schemas.openxmlformats.org/officeDocument/2006/relationships/tags" Target="../tags/tag297.xml"/><Relationship Id="rId21" Type="http://schemas.openxmlformats.org/officeDocument/2006/relationships/tags" Target="../tags/tag296.xml"/><Relationship Id="rId20" Type="http://schemas.openxmlformats.org/officeDocument/2006/relationships/tags" Target="../tags/tag295.xml"/><Relationship Id="rId2" Type="http://schemas.openxmlformats.org/officeDocument/2006/relationships/tags" Target="../tags/tag277.xml"/><Relationship Id="rId19" Type="http://schemas.openxmlformats.org/officeDocument/2006/relationships/tags" Target="../tags/tag294.xml"/><Relationship Id="rId18" Type="http://schemas.openxmlformats.org/officeDocument/2006/relationships/tags" Target="../tags/tag293.xml"/><Relationship Id="rId17" Type="http://schemas.openxmlformats.org/officeDocument/2006/relationships/tags" Target="../tags/tag292.xml"/><Relationship Id="rId16" Type="http://schemas.openxmlformats.org/officeDocument/2006/relationships/tags" Target="../tags/tag291.xml"/><Relationship Id="rId15" Type="http://schemas.openxmlformats.org/officeDocument/2006/relationships/tags" Target="../tags/tag290.xml"/><Relationship Id="rId14" Type="http://schemas.openxmlformats.org/officeDocument/2006/relationships/tags" Target="../tags/tag289.xml"/><Relationship Id="rId13" Type="http://schemas.openxmlformats.org/officeDocument/2006/relationships/tags" Target="../tags/tag288.xml"/><Relationship Id="rId12" Type="http://schemas.openxmlformats.org/officeDocument/2006/relationships/tags" Target="../tags/tag287.xml"/><Relationship Id="rId11" Type="http://schemas.openxmlformats.org/officeDocument/2006/relationships/tags" Target="../tags/tag286.xml"/><Relationship Id="rId10" Type="http://schemas.openxmlformats.org/officeDocument/2006/relationships/tags" Target="../tags/tag285.xml"/><Relationship Id="rId1" Type="http://schemas.openxmlformats.org/officeDocument/2006/relationships/tags" Target="../tags/tag276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tags" Target="../tags/tag323.xml"/><Relationship Id="rId3" Type="http://schemas.openxmlformats.org/officeDocument/2006/relationships/image" Target="../media/image12.png"/><Relationship Id="rId2" Type="http://schemas.openxmlformats.org/officeDocument/2006/relationships/tags" Target="../tags/tag322.xml"/><Relationship Id="rId1" Type="http://schemas.openxmlformats.org/officeDocument/2006/relationships/tags" Target="../tags/tag32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image" Target="../media/image16.png"/><Relationship Id="rId7" Type="http://schemas.openxmlformats.org/officeDocument/2006/relationships/tags" Target="../tags/tag329.xml"/><Relationship Id="rId6" Type="http://schemas.openxmlformats.org/officeDocument/2006/relationships/image" Target="../media/image15.png"/><Relationship Id="rId5" Type="http://schemas.openxmlformats.org/officeDocument/2006/relationships/tags" Target="../tags/tag328.xml"/><Relationship Id="rId4" Type="http://schemas.openxmlformats.org/officeDocument/2006/relationships/image" Target="../media/image14.png"/><Relationship Id="rId3" Type="http://schemas.openxmlformats.org/officeDocument/2006/relationships/tags" Target="../tags/tag327.xml"/><Relationship Id="rId2" Type="http://schemas.openxmlformats.org/officeDocument/2006/relationships/image" Target="../media/image13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336.xml"/><Relationship Id="rId14" Type="http://schemas.openxmlformats.org/officeDocument/2006/relationships/tags" Target="../tags/tag335.xml"/><Relationship Id="rId13" Type="http://schemas.openxmlformats.org/officeDocument/2006/relationships/tags" Target="../tags/tag334.xml"/><Relationship Id="rId12" Type="http://schemas.openxmlformats.org/officeDocument/2006/relationships/tags" Target="../tags/tag333.xml"/><Relationship Id="rId11" Type="http://schemas.openxmlformats.org/officeDocument/2006/relationships/tags" Target="../tags/tag332.xml"/><Relationship Id="rId10" Type="http://schemas.openxmlformats.org/officeDocument/2006/relationships/tags" Target="../tags/tag331.xml"/><Relationship Id="rId1" Type="http://schemas.openxmlformats.org/officeDocument/2006/relationships/tags" Target="../tags/tag326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4" Type="http://schemas.openxmlformats.org/officeDocument/2006/relationships/tags" Target="../tags/tag339.xml"/><Relationship Id="rId3" Type="http://schemas.openxmlformats.org/officeDocument/2006/relationships/tags" Target="../tags/tag338.xml"/><Relationship Id="rId2" Type="http://schemas.openxmlformats.org/officeDocument/2006/relationships/image" Target="../media/image17.jpeg"/><Relationship Id="rId1" Type="http://schemas.openxmlformats.org/officeDocument/2006/relationships/tags" Target="../tags/tag33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" Type="http://schemas.openxmlformats.org/officeDocument/2006/relationships/tags" Target="../tags/tag34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52.xml"/><Relationship Id="rId8" Type="http://schemas.openxmlformats.org/officeDocument/2006/relationships/tags" Target="../tags/tag351.xml"/><Relationship Id="rId7" Type="http://schemas.openxmlformats.org/officeDocument/2006/relationships/image" Target="../media/image18.png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358.xml"/><Relationship Id="rId17" Type="http://schemas.openxmlformats.org/officeDocument/2006/relationships/image" Target="../media/image21.png"/><Relationship Id="rId16" Type="http://schemas.openxmlformats.org/officeDocument/2006/relationships/tags" Target="../tags/tag357.xml"/><Relationship Id="rId15" Type="http://schemas.openxmlformats.org/officeDocument/2006/relationships/image" Target="../media/image20.png"/><Relationship Id="rId14" Type="http://schemas.openxmlformats.org/officeDocument/2006/relationships/tags" Target="../tags/tag356.xml"/><Relationship Id="rId13" Type="http://schemas.openxmlformats.org/officeDocument/2006/relationships/tags" Target="../tags/tag355.xml"/><Relationship Id="rId12" Type="http://schemas.openxmlformats.org/officeDocument/2006/relationships/image" Target="../media/image19.png"/><Relationship Id="rId11" Type="http://schemas.openxmlformats.org/officeDocument/2006/relationships/tags" Target="../tags/tag354.xml"/><Relationship Id="rId10" Type="http://schemas.openxmlformats.org/officeDocument/2006/relationships/tags" Target="../tags/tag353.xml"/><Relationship Id="rId1" Type="http://schemas.openxmlformats.org/officeDocument/2006/relationships/tags" Target="../tags/tag34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66.xml"/><Relationship Id="rId8" Type="http://schemas.openxmlformats.org/officeDocument/2006/relationships/tags" Target="../tags/tag365.xml"/><Relationship Id="rId7" Type="http://schemas.openxmlformats.org/officeDocument/2006/relationships/image" Target="../media/image22.png"/><Relationship Id="rId6" Type="http://schemas.openxmlformats.org/officeDocument/2006/relationships/tags" Target="../tags/tag364.xml"/><Relationship Id="rId5" Type="http://schemas.openxmlformats.org/officeDocument/2006/relationships/tags" Target="../tags/tag363.xml"/><Relationship Id="rId4" Type="http://schemas.openxmlformats.org/officeDocument/2006/relationships/tags" Target="../tags/tag362.xml"/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69.xml"/><Relationship Id="rId13" Type="http://schemas.openxmlformats.org/officeDocument/2006/relationships/image" Target="../media/image24.png"/><Relationship Id="rId12" Type="http://schemas.openxmlformats.org/officeDocument/2006/relationships/tags" Target="../tags/tag368.xml"/><Relationship Id="rId11" Type="http://schemas.openxmlformats.org/officeDocument/2006/relationships/image" Target="../media/image23.png"/><Relationship Id="rId10" Type="http://schemas.openxmlformats.org/officeDocument/2006/relationships/tags" Target="../tags/tag367.xml"/><Relationship Id="rId1" Type="http://schemas.openxmlformats.org/officeDocument/2006/relationships/tags" Target="../tags/tag35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6.jpe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image" Target="../media/image8.jpeg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7.png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6" Type="http://schemas.openxmlformats.org/officeDocument/2006/relationships/notesSlide" Target="../notesSlides/notesSlide1.xml"/><Relationship Id="rId35" Type="http://schemas.openxmlformats.org/officeDocument/2006/relationships/slideLayout" Target="../slideLayouts/slideLayout7.xml"/><Relationship Id="rId34" Type="http://schemas.openxmlformats.org/officeDocument/2006/relationships/tags" Target="../tags/tag115.xml"/><Relationship Id="rId33" Type="http://schemas.openxmlformats.org/officeDocument/2006/relationships/tags" Target="../tags/tag114.xml"/><Relationship Id="rId32" Type="http://schemas.openxmlformats.org/officeDocument/2006/relationships/tags" Target="../tags/tag113.xml"/><Relationship Id="rId31" Type="http://schemas.openxmlformats.org/officeDocument/2006/relationships/tags" Target="../tags/tag112.xml"/><Relationship Id="rId30" Type="http://schemas.openxmlformats.org/officeDocument/2006/relationships/tags" Target="../tags/tag111.xml"/><Relationship Id="rId3" Type="http://schemas.openxmlformats.org/officeDocument/2006/relationships/tags" Target="../tags/tag84.xml"/><Relationship Id="rId29" Type="http://schemas.openxmlformats.org/officeDocument/2006/relationships/tags" Target="../tags/tag110.xml"/><Relationship Id="rId28" Type="http://schemas.openxmlformats.org/officeDocument/2006/relationships/tags" Target="../tags/tag109.xml"/><Relationship Id="rId27" Type="http://schemas.openxmlformats.org/officeDocument/2006/relationships/tags" Target="../tags/tag108.xml"/><Relationship Id="rId26" Type="http://schemas.openxmlformats.org/officeDocument/2006/relationships/tags" Target="../tags/tag107.xml"/><Relationship Id="rId25" Type="http://schemas.openxmlformats.org/officeDocument/2006/relationships/tags" Target="../tags/tag106.xml"/><Relationship Id="rId24" Type="http://schemas.openxmlformats.org/officeDocument/2006/relationships/tags" Target="../tags/tag105.xml"/><Relationship Id="rId23" Type="http://schemas.openxmlformats.org/officeDocument/2006/relationships/tags" Target="../tags/tag104.xml"/><Relationship Id="rId22" Type="http://schemas.openxmlformats.org/officeDocument/2006/relationships/tags" Target="../tags/tag103.xml"/><Relationship Id="rId21" Type="http://schemas.openxmlformats.org/officeDocument/2006/relationships/tags" Target="../tags/tag102.xml"/><Relationship Id="rId20" Type="http://schemas.openxmlformats.org/officeDocument/2006/relationships/tags" Target="../tags/tag101.xml"/><Relationship Id="rId2" Type="http://schemas.openxmlformats.org/officeDocument/2006/relationships/tags" Target="../tags/tag83.xml"/><Relationship Id="rId19" Type="http://schemas.openxmlformats.org/officeDocument/2006/relationships/tags" Target="../tags/tag100.xml"/><Relationship Id="rId18" Type="http://schemas.openxmlformats.org/officeDocument/2006/relationships/tags" Target="../tags/tag99.xml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tags" Target="../tags/tag96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tags" Target="../tags/tag11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image" Target="../media/image9.png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45.xml"/><Relationship Id="rId15" Type="http://schemas.openxmlformats.org/officeDocument/2006/relationships/image" Target="../media/image10.png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tags" Target="../tags/tag13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3" Type="http://schemas.openxmlformats.org/officeDocument/2006/relationships/slideLayout" Target="../slideLayouts/slideLayout7.xml"/><Relationship Id="rId52" Type="http://schemas.openxmlformats.org/officeDocument/2006/relationships/tags" Target="../tags/tag197.xml"/><Relationship Id="rId51" Type="http://schemas.openxmlformats.org/officeDocument/2006/relationships/tags" Target="../tags/tag196.xml"/><Relationship Id="rId50" Type="http://schemas.openxmlformats.org/officeDocument/2006/relationships/tags" Target="../tags/tag195.xml"/><Relationship Id="rId5" Type="http://schemas.openxmlformats.org/officeDocument/2006/relationships/tags" Target="../tags/tag150.xml"/><Relationship Id="rId49" Type="http://schemas.openxmlformats.org/officeDocument/2006/relationships/tags" Target="../tags/tag194.xml"/><Relationship Id="rId48" Type="http://schemas.openxmlformats.org/officeDocument/2006/relationships/tags" Target="../tags/tag193.xml"/><Relationship Id="rId47" Type="http://schemas.openxmlformats.org/officeDocument/2006/relationships/tags" Target="../tags/tag192.xml"/><Relationship Id="rId46" Type="http://schemas.openxmlformats.org/officeDocument/2006/relationships/tags" Target="../tags/tag191.xml"/><Relationship Id="rId45" Type="http://schemas.openxmlformats.org/officeDocument/2006/relationships/tags" Target="../tags/tag190.xml"/><Relationship Id="rId44" Type="http://schemas.openxmlformats.org/officeDocument/2006/relationships/tags" Target="../tags/tag189.xml"/><Relationship Id="rId43" Type="http://schemas.openxmlformats.org/officeDocument/2006/relationships/tags" Target="../tags/tag188.xml"/><Relationship Id="rId42" Type="http://schemas.openxmlformats.org/officeDocument/2006/relationships/tags" Target="../tags/tag187.xml"/><Relationship Id="rId41" Type="http://schemas.openxmlformats.org/officeDocument/2006/relationships/tags" Target="../tags/tag186.xml"/><Relationship Id="rId40" Type="http://schemas.openxmlformats.org/officeDocument/2006/relationships/tags" Target="../tags/tag185.xml"/><Relationship Id="rId4" Type="http://schemas.openxmlformats.org/officeDocument/2006/relationships/tags" Target="../tags/tag149.xml"/><Relationship Id="rId39" Type="http://schemas.openxmlformats.org/officeDocument/2006/relationships/tags" Target="../tags/tag184.xml"/><Relationship Id="rId38" Type="http://schemas.openxmlformats.org/officeDocument/2006/relationships/tags" Target="../tags/tag183.xml"/><Relationship Id="rId37" Type="http://schemas.openxmlformats.org/officeDocument/2006/relationships/tags" Target="../tags/tag182.xml"/><Relationship Id="rId36" Type="http://schemas.openxmlformats.org/officeDocument/2006/relationships/tags" Target="../tags/tag181.xml"/><Relationship Id="rId35" Type="http://schemas.openxmlformats.org/officeDocument/2006/relationships/tags" Target="../tags/tag180.xml"/><Relationship Id="rId34" Type="http://schemas.openxmlformats.org/officeDocument/2006/relationships/tags" Target="../tags/tag179.xml"/><Relationship Id="rId33" Type="http://schemas.openxmlformats.org/officeDocument/2006/relationships/tags" Target="../tags/tag178.xml"/><Relationship Id="rId32" Type="http://schemas.openxmlformats.org/officeDocument/2006/relationships/tags" Target="../tags/tag177.xml"/><Relationship Id="rId31" Type="http://schemas.openxmlformats.org/officeDocument/2006/relationships/tags" Target="../tags/tag176.xml"/><Relationship Id="rId30" Type="http://schemas.openxmlformats.org/officeDocument/2006/relationships/tags" Target="../tags/tag175.xml"/><Relationship Id="rId3" Type="http://schemas.openxmlformats.org/officeDocument/2006/relationships/tags" Target="../tags/tag148.xml"/><Relationship Id="rId29" Type="http://schemas.openxmlformats.org/officeDocument/2006/relationships/tags" Target="../tags/tag174.xml"/><Relationship Id="rId28" Type="http://schemas.openxmlformats.org/officeDocument/2006/relationships/tags" Target="../tags/tag173.xml"/><Relationship Id="rId27" Type="http://schemas.openxmlformats.org/officeDocument/2006/relationships/tags" Target="../tags/tag172.xml"/><Relationship Id="rId26" Type="http://schemas.openxmlformats.org/officeDocument/2006/relationships/tags" Target="../tags/tag171.xml"/><Relationship Id="rId25" Type="http://schemas.openxmlformats.org/officeDocument/2006/relationships/tags" Target="../tags/tag170.xml"/><Relationship Id="rId24" Type="http://schemas.openxmlformats.org/officeDocument/2006/relationships/tags" Target="../tags/tag169.xml"/><Relationship Id="rId23" Type="http://schemas.openxmlformats.org/officeDocument/2006/relationships/tags" Target="../tags/tag168.xml"/><Relationship Id="rId22" Type="http://schemas.openxmlformats.org/officeDocument/2006/relationships/tags" Target="../tags/tag167.xml"/><Relationship Id="rId21" Type="http://schemas.openxmlformats.org/officeDocument/2006/relationships/tags" Target="../tags/tag166.xml"/><Relationship Id="rId20" Type="http://schemas.openxmlformats.org/officeDocument/2006/relationships/tags" Target="../tags/tag165.xml"/><Relationship Id="rId2" Type="http://schemas.openxmlformats.org/officeDocument/2006/relationships/tags" Target="../tags/tag147.xml"/><Relationship Id="rId19" Type="http://schemas.openxmlformats.org/officeDocument/2006/relationships/tags" Target="../tags/tag164.xml"/><Relationship Id="rId18" Type="http://schemas.openxmlformats.org/officeDocument/2006/relationships/tags" Target="../tags/tag163.xml"/><Relationship Id="rId17" Type="http://schemas.openxmlformats.org/officeDocument/2006/relationships/tags" Target="../tags/tag162.xml"/><Relationship Id="rId16" Type="http://schemas.openxmlformats.org/officeDocument/2006/relationships/tags" Target="../tags/tag161.xml"/><Relationship Id="rId15" Type="http://schemas.openxmlformats.org/officeDocument/2006/relationships/tags" Target="../tags/tag160.xml"/><Relationship Id="rId14" Type="http://schemas.openxmlformats.org/officeDocument/2006/relationships/tags" Target="../tags/tag159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tags" Target="../tags/tag14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第五章</a:t>
            </a:r>
            <a:r>
              <a:rPr lang="zh-CN" altLang="en-US" sz="48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zh-CN" altLang="en-US" sz="48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经典综艺体简" panose="02010609000101010101" pitchFamily="49" charset="-122"/>
                <a:sym typeface="微软雅黑" panose="020B0503020204020204" charset="-122"/>
              </a:rPr>
              <a:t>合成高分子</a:t>
            </a:r>
            <a:endParaRPr lang="zh-CN" altLang="en-US" sz="4800" b="1" kern="1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经典综艺体简" panose="02010609000101010101" pitchFamily="49" charset="-122"/>
              <a:sym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4410" y="3777615"/>
            <a:ext cx="7287260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第一节：</a:t>
            </a:r>
            <a:r>
              <a:rPr lang="zh-CN" altLang="en-US" sz="36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经典综艺体简" panose="02010609000101010101" pitchFamily="49" charset="-122"/>
                <a:sym typeface="微软雅黑" panose="020B0503020204020204" charset="-122"/>
              </a:rPr>
              <a:t>合成高分子的基本方法</a:t>
            </a:r>
            <a:endParaRPr lang="zh-CN" altLang="en-US" sz="36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72180" y="89408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</a:t>
            </a:r>
            <a:r>
              <a:rPr lang="zh-CN" altLang="en-US" sz="32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3200" dirty="0" smtClean="0">
                <a:solidFill>
                  <a:srgbClr val="3780D7"/>
                </a:solidFill>
              </a:rPr>
              <a:t>1</a:t>
            </a:r>
            <a:endParaRPr lang="en-US" altLang="zh-CN" sz="3200" dirty="0" smtClean="0">
              <a:solidFill>
                <a:srgbClr val="3780D7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4498340" y="4516120"/>
            <a:ext cx="399542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</a:t>
            </a:r>
            <a:r>
              <a:rPr lang="zh-CN" altLang="en-US" sz="24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微软雅黑" panose="020B0503020204020204" charset="-122"/>
              </a:rPr>
              <a:t>加聚反应</a:t>
            </a:r>
            <a:endParaRPr lang="zh-CN" altLang="en-US" sz="2400" b="1" kern="1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184487" y="2701713"/>
            <a:ext cx="398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CH—CH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zh-CN" altLang="en-US" sz="2400" b="1" baseline="-250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81000" y="1220047"/>
            <a:ext cx="11429153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写出下列加聚反应，指出链节，</a:t>
            </a:r>
            <a:r>
              <a:rPr lang="zh-CN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并计算加聚物的平均相对分子质量。</a:t>
            </a:r>
            <a:endParaRPr lang="zh-CN" altLang="zh-CN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91673" y="2409613"/>
            <a:ext cx="3694007" cy="1063413"/>
          </a:xfrm>
          <a:prstGeom prst="rect">
            <a:avLst/>
          </a:prstGeom>
        </p:spPr>
      </p:pic>
      <p:sp>
        <p:nvSpPr>
          <p:cNvPr id="51" name="文本框 50"/>
          <p:cNvSpPr txBox="1"/>
          <p:nvPr>
            <p:custDataLst>
              <p:tags r:id="rId5"/>
            </p:custDataLst>
          </p:nvPr>
        </p:nvSpPr>
        <p:spPr>
          <a:xfrm>
            <a:off x="6191673" y="3864187"/>
            <a:ext cx="453728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CH—CH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</a:t>
            </a:r>
            <a:endParaRPr lang="zh-CN" altLang="en-US" sz="24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6"/>
            </p:custDataLst>
          </p:nvPr>
        </p:nvSpPr>
        <p:spPr>
          <a:xfrm>
            <a:off x="1632162" y="3864187"/>
            <a:ext cx="24676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469900" lvl="0" indent="-469900" algn="ctr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400" baseline="-300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COOCH=CH</a:t>
            </a:r>
            <a:r>
              <a:rPr lang="en-US" altLang="zh-CN" sz="2400" baseline="-300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1225127" y="5010573"/>
            <a:ext cx="4537287" cy="1293707"/>
            <a:chOff x="2530" y="5302"/>
            <a:chExt cx="5359" cy="1528"/>
          </a:xfrm>
        </p:grpSpPr>
        <p:sp>
          <p:nvSpPr>
            <p:cNvPr id="2" name="文本框 1"/>
            <p:cNvSpPr txBox="1"/>
            <p:nvPr>
              <p:custDataLst>
                <p:tags r:id="rId8"/>
              </p:custDataLst>
            </p:nvPr>
          </p:nvSpPr>
          <p:spPr>
            <a:xfrm>
              <a:off x="2530" y="5302"/>
              <a:ext cx="5359" cy="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C—CH</a:t>
              </a:r>
              <a:r>
                <a:rPr lang="zh-CN" altLang="en-US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         </a:t>
              </a:r>
              <a:endPara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" name="文本框 2"/>
            <p:cNvSpPr txBox="1"/>
            <p:nvPr>
              <p:custDataLst>
                <p:tags r:id="rId9"/>
              </p:custDataLst>
            </p:nvPr>
          </p:nvSpPr>
          <p:spPr>
            <a:xfrm rot="5400000">
              <a:off x="3853" y="5752"/>
              <a:ext cx="576" cy="54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—</a:t>
              </a:r>
              <a:endParaRPr lang="zh-CN" altLang="en-US" sz="2400"/>
            </a:p>
          </p:txBody>
        </p:sp>
        <p:sp>
          <p:nvSpPr>
            <p:cNvPr id="4" name="文本框 3"/>
            <p:cNvSpPr txBox="1"/>
            <p:nvPr>
              <p:custDataLst>
                <p:tags r:id="rId10"/>
              </p:custDataLst>
            </p:nvPr>
          </p:nvSpPr>
          <p:spPr>
            <a:xfrm>
              <a:off x="3886" y="6286"/>
              <a:ext cx="833" cy="54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400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3</a:t>
              </a:r>
              <a:endParaRPr lang="zh-CN" altLang="en-US" sz="2400"/>
            </a:p>
          </p:txBody>
        </p:sp>
      </p:grpSp>
      <p:grpSp>
        <p:nvGrpSpPr>
          <p:cNvPr id="7" name="组合 6"/>
          <p:cNvGrpSpPr/>
          <p:nvPr>
            <p:custDataLst>
              <p:tags r:id="rId11"/>
            </p:custDataLst>
          </p:nvPr>
        </p:nvGrpSpPr>
        <p:grpSpPr>
          <a:xfrm>
            <a:off x="6576431" y="4868903"/>
            <a:ext cx="3115619" cy="1317665"/>
            <a:chOff x="9985545" y="3282568"/>
            <a:chExt cx="2336714" cy="988249"/>
          </a:xfrm>
        </p:grpSpPr>
        <p:grpSp>
          <p:nvGrpSpPr>
            <p:cNvPr id="10" name="组合 9"/>
            <p:cNvGrpSpPr/>
            <p:nvPr>
              <p:custDataLst>
                <p:tags r:id="rId12"/>
              </p:custDataLst>
            </p:nvPr>
          </p:nvGrpSpPr>
          <p:grpSpPr>
            <a:xfrm>
              <a:off x="9985545" y="3498224"/>
              <a:ext cx="666029" cy="772593"/>
              <a:chOff x="13141723" y="9200115"/>
              <a:chExt cx="959601" cy="1113137"/>
            </a:xfrm>
          </p:grpSpPr>
          <p:sp>
            <p:nvSpPr>
              <p:cNvPr id="25" name="六边形 24"/>
              <p:cNvSpPr/>
              <p:nvPr>
                <p:custDataLst>
                  <p:tags r:id="rId13"/>
                </p:custDataLst>
              </p:nvPr>
            </p:nvSpPr>
            <p:spPr>
              <a:xfrm rot="5400000">
                <a:off x="13064956" y="9276883"/>
                <a:ext cx="1113137" cy="959601"/>
              </a:xfrm>
              <a:prstGeom prst="hex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6" name="椭圆 25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13375371" y="9510529"/>
                <a:ext cx="492308" cy="49230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3" name="矩形 22"/>
            <p:cNvSpPr/>
            <p:nvPr>
              <p:custDataLst>
                <p:tags r:id="rId15"/>
              </p:custDataLst>
            </p:nvPr>
          </p:nvSpPr>
          <p:spPr>
            <a:xfrm>
              <a:off x="10563468" y="3282568"/>
              <a:ext cx="1758791" cy="6224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4265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r>
                <a:rPr lang="zh-CN" altLang="en-US" sz="48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≡</a:t>
              </a:r>
              <a:r>
                <a:rPr lang="en-US" altLang="zh-CN" sz="4265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CH</a:t>
              </a:r>
              <a:endParaRPr lang="zh-CN" altLang="en-US" sz="4265" b="1" baseline="-25000"/>
            </a:p>
          </p:txBody>
        </p:sp>
      </p:grpSp>
      <p:sp>
        <p:nvSpPr>
          <p:cNvPr id="11" name="文本框 2457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25318" y="280"/>
            <a:ext cx="3456384" cy="74803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r>
              <a:rPr lang="zh-CN" altLang="en-US" sz="4000" spc="150">
                <a:solidFill>
                  <a:schemeClr val="accent1"/>
                </a:solidFill>
                <a:cs typeface="+mn-cs"/>
              </a:rPr>
              <a:t>【课堂练习】</a:t>
            </a:r>
            <a:r>
              <a:rPr lang="en-US" altLang="zh-CN" sz="4265"/>
              <a:t> </a:t>
            </a:r>
            <a:endParaRPr lang="en-US" altLang="zh-CN" sz="4265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132927" y="1698413"/>
            <a:ext cx="1609513" cy="58356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defTabSz="914400">
              <a:tabLst>
                <a:tab pos="2637155" algn="ctr"/>
                <a:tab pos="4429125" algn="l"/>
              </a:tabLst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无双键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28" name="直接箭头连接符 27"/>
          <p:cNvCxnSpPr/>
          <p:nvPr>
            <p:custDataLst>
              <p:tags r:id="rId2"/>
            </p:custDataLst>
          </p:nvPr>
        </p:nvCxnSpPr>
        <p:spPr>
          <a:xfrm>
            <a:off x="1584113" y="2085340"/>
            <a:ext cx="960120" cy="49107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2546665" y="1659889"/>
            <a:ext cx="2434909" cy="58356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defTabSz="914400">
              <a:tabLst>
                <a:tab pos="2637155" algn="ctr"/>
                <a:tab pos="4429125" algn="l"/>
              </a:tabLst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单烯烃加聚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4"/>
            </p:custDataLst>
          </p:nvPr>
        </p:nvSpPr>
        <p:spPr>
          <a:xfrm>
            <a:off x="2546985" y="3877945"/>
            <a:ext cx="2289805" cy="58356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defTabSz="914400">
              <a:tabLst>
                <a:tab pos="2637155" algn="ctr"/>
                <a:tab pos="4429125" algn="l"/>
              </a:tabLst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单烯烃共聚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35" name="直接箭头连接符 34"/>
          <p:cNvCxnSpPr/>
          <p:nvPr>
            <p:custDataLst>
              <p:tags r:id="rId5"/>
            </p:custDataLst>
          </p:nvPr>
        </p:nvCxnSpPr>
        <p:spPr>
          <a:xfrm flipH="1">
            <a:off x="3504353" y="2292773"/>
            <a:ext cx="0" cy="1728047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>
            <p:custDataLst>
              <p:tags r:id="rId6"/>
            </p:custDataLst>
          </p:nvPr>
        </p:nvSpPr>
        <p:spPr>
          <a:xfrm>
            <a:off x="5097780" y="1652241"/>
            <a:ext cx="6278880" cy="681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将链节的两个半键闭合即为单体。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0" name="组合 49"/>
          <p:cNvGrpSpPr/>
          <p:nvPr>
            <p:custDataLst>
              <p:tags r:id="rId7"/>
            </p:custDataLst>
          </p:nvPr>
        </p:nvGrpSpPr>
        <p:grpSpPr>
          <a:xfrm>
            <a:off x="4836795" y="2492375"/>
            <a:ext cx="2552700" cy="1236980"/>
            <a:chOff x="8665" y="2960"/>
            <a:chExt cx="4020" cy="1948"/>
          </a:xfrm>
        </p:grpSpPr>
        <p:sp>
          <p:nvSpPr>
            <p:cNvPr id="51" name="文本框 50"/>
            <p:cNvSpPr txBox="1"/>
            <p:nvPr>
              <p:custDataLst>
                <p:tags r:id="rId8"/>
              </p:custDataLst>
            </p:nvPr>
          </p:nvSpPr>
          <p:spPr>
            <a:xfrm>
              <a:off x="8665" y="3041"/>
              <a:ext cx="506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[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52" name="文本框 51"/>
            <p:cNvSpPr txBox="1"/>
            <p:nvPr>
              <p:custDataLst>
                <p:tags r:id="rId9"/>
              </p:custDataLst>
            </p:nvPr>
          </p:nvSpPr>
          <p:spPr>
            <a:xfrm>
              <a:off x="11462" y="2960"/>
              <a:ext cx="614" cy="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2800" b="1" baseline="-2500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]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3" name="组合 52"/>
            <p:cNvGrpSpPr/>
            <p:nvPr>
              <p:custDataLst>
                <p:tags r:id="rId10"/>
              </p:custDataLst>
            </p:nvPr>
          </p:nvGrpSpPr>
          <p:grpSpPr>
            <a:xfrm>
              <a:off x="8665" y="2973"/>
              <a:ext cx="4020" cy="1935"/>
              <a:chOff x="9861" y="3957"/>
              <a:chExt cx="4020" cy="1935"/>
            </a:xfrm>
          </p:grpSpPr>
          <p:sp>
            <p:nvSpPr>
              <p:cNvPr id="54" name="文本框 5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134" y="3957"/>
                <a:ext cx="3747" cy="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 b="1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 CH    CH</a:t>
                </a:r>
                <a:r>
                  <a:rPr lang="en-US" altLang="zh-CN" sz="2800" b="1" baseline="-25000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文本框 5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0272" y="5070"/>
                <a:ext cx="831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800" b="1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Cl</a:t>
                </a:r>
                <a:endParaRPr lang="en-US" altLang="zh-CN" sz="2800" b="1" baseline="-2500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cxnSp>
            <p:nvCxnSpPr>
              <p:cNvPr id="56" name="直接连接符 55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9861" y="4436"/>
                <a:ext cx="519" cy="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11284" y="4436"/>
                <a:ext cx="519" cy="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12662" y="4436"/>
                <a:ext cx="519" cy="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>
                <p:custDataLst>
                  <p:tags r:id="rId16"/>
                </p:custDataLst>
              </p:nvPr>
            </p:nvCxnSpPr>
            <p:spPr>
              <a:xfrm flipH="1">
                <a:off x="10639" y="4706"/>
                <a:ext cx="0" cy="529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文本框 59"/>
            <p:cNvSpPr txBox="1"/>
            <p:nvPr>
              <p:custDataLst>
                <p:tags r:id="rId17"/>
              </p:custDataLst>
            </p:nvPr>
          </p:nvSpPr>
          <p:spPr>
            <a:xfrm>
              <a:off x="11773" y="3149"/>
              <a:ext cx="912" cy="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b="1" baseline="-25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n</a:t>
              </a:r>
              <a:endParaRPr lang="en-US" altLang="zh-CN" sz="32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组合 66"/>
          <p:cNvGrpSpPr/>
          <p:nvPr>
            <p:custDataLst>
              <p:tags r:id="rId18"/>
            </p:custDataLst>
          </p:nvPr>
        </p:nvGrpSpPr>
        <p:grpSpPr>
          <a:xfrm>
            <a:off x="7223125" y="2590165"/>
            <a:ext cx="1029335" cy="460375"/>
            <a:chOff x="11375" y="5423"/>
            <a:chExt cx="1621" cy="725"/>
          </a:xfrm>
        </p:grpSpPr>
        <p:cxnSp>
          <p:nvCxnSpPr>
            <p:cNvPr id="64" name="直接箭头连接符 63"/>
            <p:cNvCxnSpPr/>
            <p:nvPr>
              <p:custDataLst>
                <p:tags r:id="rId19"/>
              </p:custDataLst>
            </p:nvPr>
          </p:nvCxnSpPr>
          <p:spPr>
            <a:xfrm>
              <a:off x="11375" y="6031"/>
              <a:ext cx="1550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>
              <p:custDataLst>
                <p:tags r:id="rId20"/>
              </p:custDataLst>
            </p:nvPr>
          </p:nvSpPr>
          <p:spPr>
            <a:xfrm>
              <a:off x="11470" y="5423"/>
              <a:ext cx="15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单体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8" name="组合 67"/>
          <p:cNvGrpSpPr/>
          <p:nvPr>
            <p:custDataLst>
              <p:tags r:id="rId21"/>
            </p:custDataLst>
          </p:nvPr>
        </p:nvGrpSpPr>
        <p:grpSpPr>
          <a:xfrm>
            <a:off x="8442325" y="2520951"/>
            <a:ext cx="2254251" cy="1215390"/>
            <a:chOff x="1521" y="2973"/>
            <a:chExt cx="3550" cy="1914"/>
          </a:xfrm>
        </p:grpSpPr>
        <p:sp>
          <p:nvSpPr>
            <p:cNvPr id="69" name="文本框 68"/>
            <p:cNvSpPr txBox="1"/>
            <p:nvPr>
              <p:custDataLst>
                <p:tags r:id="rId22"/>
              </p:custDataLst>
            </p:nvPr>
          </p:nvSpPr>
          <p:spPr>
            <a:xfrm>
              <a:off x="1536" y="2973"/>
              <a:ext cx="3535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CH=CH</a:t>
              </a:r>
              <a:r>
                <a:rPr lang="en-US" altLang="zh-CN" sz="2800" b="1" baseline="-2500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endPara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0" name="直接连接符 69"/>
            <p:cNvCxnSpPr/>
            <p:nvPr>
              <p:custDataLst>
                <p:tags r:id="rId23"/>
              </p:custDataLst>
            </p:nvPr>
          </p:nvCxnSpPr>
          <p:spPr>
            <a:xfrm flipH="1">
              <a:off x="1895" y="3709"/>
              <a:ext cx="0" cy="529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文本框 70"/>
            <p:cNvSpPr txBox="1"/>
            <p:nvPr>
              <p:custDataLst>
                <p:tags r:id="rId24"/>
              </p:custDataLst>
            </p:nvPr>
          </p:nvSpPr>
          <p:spPr>
            <a:xfrm>
              <a:off x="1521" y="4065"/>
              <a:ext cx="831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Cl</a:t>
              </a:r>
              <a:endPara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73" name="文本框 72"/>
          <p:cNvSpPr txBox="1"/>
          <p:nvPr>
            <p:custDataLst>
              <p:tags r:id="rId25"/>
            </p:custDataLst>
          </p:nvPr>
        </p:nvSpPr>
        <p:spPr>
          <a:xfrm>
            <a:off x="5044440" y="3870008"/>
            <a:ext cx="5466080" cy="12725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将链节中每两个碳断开，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再将两个半键闭合即为单体。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19" name="组合 118"/>
          <p:cNvGrpSpPr/>
          <p:nvPr>
            <p:custDataLst>
              <p:tags r:id="rId26"/>
            </p:custDataLst>
          </p:nvPr>
        </p:nvGrpSpPr>
        <p:grpSpPr>
          <a:xfrm>
            <a:off x="184151" y="5260337"/>
            <a:ext cx="6108065" cy="1106805"/>
            <a:chOff x="17" y="8284"/>
            <a:chExt cx="9619" cy="1743"/>
          </a:xfrm>
        </p:grpSpPr>
        <p:grpSp>
          <p:nvGrpSpPr>
            <p:cNvPr id="94" name="组合 93"/>
            <p:cNvGrpSpPr/>
            <p:nvPr>
              <p:custDataLst>
                <p:tags r:id="rId27"/>
              </p:custDataLst>
            </p:nvPr>
          </p:nvGrpSpPr>
          <p:grpSpPr>
            <a:xfrm>
              <a:off x="25" y="8284"/>
              <a:ext cx="9611" cy="822"/>
              <a:chOff x="864" y="3117"/>
              <a:chExt cx="9611" cy="822"/>
            </a:xfrm>
          </p:grpSpPr>
          <p:sp>
            <p:nvSpPr>
              <p:cNvPr id="95" name="Rectangle 10"/>
              <p:cNvSpPr/>
              <p:nvPr>
                <p:custDataLst>
                  <p:tags r:id="rId28"/>
                </p:custDataLst>
              </p:nvPr>
            </p:nvSpPr>
            <p:spPr>
              <a:xfrm>
                <a:off x="864" y="3117"/>
                <a:ext cx="961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>
                <a:spAutoFit/>
              </a:bodyPr>
              <a:lstStyle/>
              <a:p>
                <a:r>
                  <a:rPr lang="en-US" altLang="pl-PL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[ </a:t>
                </a:r>
                <a:r>
                  <a:rPr lang="pl-PL" altLang="zh-CN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CH</a:t>
                </a:r>
                <a:r>
                  <a:rPr lang="pl-PL" altLang="zh-CN" sz="2800" b="1" baseline="-30000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pl-PL" sz="2800" b="1" baseline="-30000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</a:t>
                </a:r>
                <a:r>
                  <a:rPr lang="pl-PL" altLang="zh-CN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pl-PL" sz="2800" b="1" baseline="-25000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pl-PL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</a:t>
                </a:r>
                <a:r>
                  <a:rPr lang="pl-PL" altLang="zh-CN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pl-PL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pl-PL" altLang="zh-CN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CH</a:t>
                </a:r>
                <a:r>
                  <a:rPr lang="pl-PL" altLang="zh-CN" sz="2800" b="1" baseline="-30000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pl-PL" sz="2800" b="1" baseline="-30000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:r>
                  <a:rPr lang="en-US" altLang="pl-PL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CH    CH</a:t>
                </a:r>
                <a:r>
                  <a:rPr lang="en-US" altLang="pl-PL" sz="2800" b="1" baseline="-25000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altLang="pl-PL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]</a:t>
                </a:r>
                <a:endParaRPr lang="en-US" altLang="pl-PL" sz="2800" b="1">
                  <a:solidFill>
                    <a:srgbClr val="33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6" name="直接连接符 95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5040" y="3442"/>
                <a:ext cx="519" cy="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直接连接符 96"/>
            <p:cNvCxnSpPr/>
            <p:nvPr>
              <p:custDataLst>
                <p:tags r:id="rId30"/>
              </p:custDataLst>
            </p:nvPr>
          </p:nvCxnSpPr>
          <p:spPr>
            <a:xfrm>
              <a:off x="5680" y="8628"/>
              <a:ext cx="519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>
              <p:custDataLst>
                <p:tags r:id="rId31"/>
              </p:custDataLst>
            </p:nvPr>
          </p:nvCxnSpPr>
          <p:spPr>
            <a:xfrm>
              <a:off x="1398" y="8630"/>
              <a:ext cx="519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>
              <p:custDataLst>
                <p:tags r:id="rId32"/>
              </p:custDataLst>
            </p:nvPr>
          </p:nvCxnSpPr>
          <p:spPr>
            <a:xfrm>
              <a:off x="17" y="8628"/>
              <a:ext cx="519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文本框 99"/>
            <p:cNvSpPr txBox="1"/>
            <p:nvPr>
              <p:custDataLst>
                <p:tags r:id="rId33"/>
              </p:custDataLst>
            </p:nvPr>
          </p:nvSpPr>
          <p:spPr>
            <a:xfrm>
              <a:off x="8890" y="8724"/>
              <a:ext cx="304" cy="1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pl-PL" altLang="zh-CN" sz="135" b="1">
                  <a:solidFill>
                    <a:srgbClr val="33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n</a:t>
              </a:r>
              <a:endParaRPr lang="zh-CN" altLang="en-US" sz="135"/>
            </a:p>
          </p:txBody>
        </p:sp>
        <p:cxnSp>
          <p:nvCxnSpPr>
            <p:cNvPr id="101" name="直接连接符 100"/>
            <p:cNvCxnSpPr/>
            <p:nvPr>
              <p:custDataLst>
                <p:tags r:id="rId34"/>
              </p:custDataLst>
            </p:nvPr>
          </p:nvCxnSpPr>
          <p:spPr>
            <a:xfrm>
              <a:off x="2835" y="8628"/>
              <a:ext cx="519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>
              <p:custDataLst>
                <p:tags r:id="rId35"/>
              </p:custDataLst>
            </p:nvPr>
          </p:nvCxnSpPr>
          <p:spPr>
            <a:xfrm>
              <a:off x="7059" y="8606"/>
              <a:ext cx="519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>
              <p:custDataLst>
                <p:tags r:id="rId36"/>
              </p:custDataLst>
            </p:nvPr>
          </p:nvCxnSpPr>
          <p:spPr>
            <a:xfrm>
              <a:off x="8648" y="8631"/>
              <a:ext cx="519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组合 108"/>
            <p:cNvGrpSpPr/>
            <p:nvPr>
              <p:custDataLst>
                <p:tags r:id="rId37"/>
              </p:custDataLst>
            </p:nvPr>
          </p:nvGrpSpPr>
          <p:grpSpPr>
            <a:xfrm>
              <a:off x="3251" y="8823"/>
              <a:ext cx="848" cy="1178"/>
              <a:chOff x="14237" y="6753"/>
              <a:chExt cx="848" cy="1178"/>
            </a:xfrm>
          </p:grpSpPr>
          <p:cxnSp>
            <p:nvCxnSpPr>
              <p:cNvPr id="107" name="直接连接符 106"/>
              <p:cNvCxnSpPr/>
              <p:nvPr>
                <p:custDataLst>
                  <p:tags r:id="rId38"/>
                </p:custDataLst>
              </p:nvPr>
            </p:nvCxnSpPr>
            <p:spPr>
              <a:xfrm flipH="1">
                <a:off x="14683" y="6753"/>
                <a:ext cx="0" cy="529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文本框 107"/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14237" y="7109"/>
                <a:ext cx="848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Cl</a:t>
                </a:r>
                <a:endPara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6" name="组合 115"/>
            <p:cNvGrpSpPr/>
            <p:nvPr>
              <p:custDataLst>
                <p:tags r:id="rId40"/>
              </p:custDataLst>
            </p:nvPr>
          </p:nvGrpSpPr>
          <p:grpSpPr>
            <a:xfrm>
              <a:off x="5935" y="8866"/>
              <a:ext cx="1411" cy="1161"/>
              <a:chOff x="14237" y="6753"/>
              <a:chExt cx="1393" cy="1218"/>
            </a:xfrm>
          </p:grpSpPr>
          <p:cxnSp>
            <p:nvCxnSpPr>
              <p:cNvPr id="117" name="直接连接符 116"/>
              <p:cNvCxnSpPr/>
              <p:nvPr>
                <p:custDataLst>
                  <p:tags r:id="rId41"/>
                </p:custDataLst>
              </p:nvPr>
            </p:nvCxnSpPr>
            <p:spPr>
              <a:xfrm flipH="1">
                <a:off x="14683" y="6753"/>
                <a:ext cx="0" cy="529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文本框 117"/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14237" y="7109"/>
                <a:ext cx="1393" cy="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CH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3</a:t>
                </a:r>
                <a:endPara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20" name="直接连接符 119"/>
          <p:cNvCxnSpPr/>
          <p:nvPr>
            <p:custDataLst>
              <p:tags r:id="rId43"/>
            </p:custDataLst>
          </p:nvPr>
        </p:nvCxnSpPr>
        <p:spPr>
          <a:xfrm flipH="1">
            <a:off x="2115820" y="5095240"/>
            <a:ext cx="0" cy="687705"/>
          </a:xfrm>
          <a:prstGeom prst="line">
            <a:avLst/>
          </a:prstGeom>
          <a:ln w="28575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>
            <p:custDataLst>
              <p:tags r:id="rId44"/>
            </p:custDataLst>
          </p:nvPr>
        </p:nvCxnSpPr>
        <p:spPr>
          <a:xfrm flipH="1">
            <a:off x="3983991" y="5177791"/>
            <a:ext cx="0" cy="687705"/>
          </a:xfrm>
          <a:prstGeom prst="line">
            <a:avLst/>
          </a:prstGeom>
          <a:ln w="28575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组合 121"/>
          <p:cNvGrpSpPr/>
          <p:nvPr>
            <p:custDataLst>
              <p:tags r:id="rId45"/>
            </p:custDataLst>
          </p:nvPr>
        </p:nvGrpSpPr>
        <p:grpSpPr>
          <a:xfrm>
            <a:off x="6342380" y="5323205"/>
            <a:ext cx="1029335" cy="460375"/>
            <a:chOff x="11375" y="5423"/>
            <a:chExt cx="1621" cy="725"/>
          </a:xfrm>
        </p:grpSpPr>
        <p:cxnSp>
          <p:nvCxnSpPr>
            <p:cNvPr id="123" name="直接箭头连接符 122"/>
            <p:cNvCxnSpPr/>
            <p:nvPr>
              <p:custDataLst>
                <p:tags r:id="rId46"/>
              </p:custDataLst>
            </p:nvPr>
          </p:nvCxnSpPr>
          <p:spPr>
            <a:xfrm>
              <a:off x="11375" y="6031"/>
              <a:ext cx="1550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文本框 123"/>
            <p:cNvSpPr txBox="1"/>
            <p:nvPr>
              <p:custDataLst>
                <p:tags r:id="rId47"/>
              </p:custDataLst>
            </p:nvPr>
          </p:nvSpPr>
          <p:spPr>
            <a:xfrm>
              <a:off x="11470" y="5423"/>
              <a:ext cx="15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/>
                <a:t>单体</a:t>
              </a:r>
              <a:endParaRPr lang="zh-CN" altLang="en-US" sz="2400" b="1"/>
            </a:p>
          </p:txBody>
        </p:sp>
      </p:grpSp>
      <p:sp>
        <p:nvSpPr>
          <p:cNvPr id="126" name="文本框 125"/>
          <p:cNvSpPr txBox="1"/>
          <p:nvPr>
            <p:custDataLst>
              <p:tags r:id="rId48"/>
            </p:custDataLst>
          </p:nvPr>
        </p:nvSpPr>
        <p:spPr>
          <a:xfrm>
            <a:off x="7557347" y="5330613"/>
            <a:ext cx="1850813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=CH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2</a:t>
            </a:r>
            <a:endParaRPr lang="en-US" altLang="zh-CN" sz="2800" b="1" baseline="-2500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129" name="组合 128"/>
          <p:cNvGrpSpPr/>
          <p:nvPr>
            <p:custDataLst>
              <p:tags r:id="rId49"/>
            </p:custDataLst>
          </p:nvPr>
        </p:nvGrpSpPr>
        <p:grpSpPr>
          <a:xfrm>
            <a:off x="9265285" y="5095240"/>
            <a:ext cx="2254251" cy="1215390"/>
            <a:chOff x="1521" y="2973"/>
            <a:chExt cx="3550" cy="1914"/>
          </a:xfrm>
        </p:grpSpPr>
        <p:sp>
          <p:nvSpPr>
            <p:cNvPr id="130" name="文本框 129"/>
            <p:cNvSpPr txBox="1"/>
            <p:nvPr>
              <p:custDataLst>
                <p:tags r:id="rId50"/>
              </p:custDataLst>
            </p:nvPr>
          </p:nvSpPr>
          <p:spPr>
            <a:xfrm>
              <a:off x="1536" y="2973"/>
              <a:ext cx="3535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CH=CH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endPara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1" name="直接连接符 130"/>
            <p:cNvCxnSpPr/>
            <p:nvPr>
              <p:custDataLst>
                <p:tags r:id="rId51"/>
              </p:custDataLst>
            </p:nvPr>
          </p:nvCxnSpPr>
          <p:spPr>
            <a:xfrm flipH="1">
              <a:off x="1895" y="3709"/>
              <a:ext cx="0" cy="529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文本框 131"/>
            <p:cNvSpPr txBox="1"/>
            <p:nvPr>
              <p:custDataLst>
                <p:tags r:id="rId52"/>
              </p:custDataLst>
            </p:nvPr>
          </p:nvSpPr>
          <p:spPr>
            <a:xfrm>
              <a:off x="1521" y="4065"/>
              <a:ext cx="84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Cl</a:t>
              </a:r>
              <a:endPara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3" name="文本框 132"/>
          <p:cNvSpPr txBox="1"/>
          <p:nvPr>
            <p:custDataLst>
              <p:tags r:id="rId53"/>
            </p:custDataLst>
          </p:nvPr>
        </p:nvSpPr>
        <p:spPr>
          <a:xfrm>
            <a:off x="7020560" y="5950373"/>
            <a:ext cx="2462107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CH=CH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2</a:t>
            </a:r>
            <a:endParaRPr lang="en-US" altLang="zh-CN" sz="2800" b="1" baseline="-2500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矩形 20495"/>
          <p:cNvSpPr/>
          <p:nvPr>
            <p:custDataLst>
              <p:tags r:id="rId54"/>
            </p:custDataLst>
          </p:nvPr>
        </p:nvSpPr>
        <p:spPr>
          <a:xfrm>
            <a:off x="1011555" y="-212"/>
            <a:ext cx="3825240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加聚物推单体</a:t>
            </a:r>
            <a:endParaRPr lang="zh-CN" altLang="en-US" sz="4265" b="1" noProof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9" grpId="0" bldLvl="0" animBg="1"/>
      <p:bldP spid="33" grpId="0" bldLvl="0" animBg="1"/>
      <p:bldP spid="36" grpId="0"/>
      <p:bldP spid="73" grpId="0"/>
      <p:bldP spid="126" grpId="0"/>
      <p:bldP spid="1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132927" y="1689100"/>
            <a:ext cx="1686560" cy="58356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defTabSz="914400">
              <a:tabLst>
                <a:tab pos="2637155" algn="ctr"/>
                <a:tab pos="4429125" algn="l"/>
              </a:tabLst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有双键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28" name="直接箭头连接符 27"/>
          <p:cNvCxnSpPr>
            <a:stCxn id="27" idx="3"/>
            <a:endCxn id="29" idx="1"/>
          </p:cNvCxnSpPr>
          <p:nvPr>
            <p:custDataLst>
              <p:tags r:id="rId2"/>
            </p:custDataLst>
          </p:nvPr>
        </p:nvCxnSpPr>
        <p:spPr>
          <a:xfrm flipV="1">
            <a:off x="1819275" y="1812290"/>
            <a:ext cx="90805" cy="16891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1910238" y="1273493"/>
            <a:ext cx="2359819" cy="107632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defTabSz="914400">
              <a:tabLst>
                <a:tab pos="2637155" algn="ctr"/>
                <a:tab pos="4429125" algn="l"/>
              </a:tabLst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炔烃加聚</a:t>
            </a:r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或共聚</a:t>
            </a:r>
            <a:endParaRPr lang="zh-CN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4"/>
            </p:custDataLst>
          </p:nvPr>
        </p:nvSpPr>
        <p:spPr>
          <a:xfrm>
            <a:off x="2777491" y="3875783"/>
            <a:ext cx="4480555" cy="58356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defTabSz="914400">
              <a:tabLst>
                <a:tab pos="2637155" algn="ctr"/>
                <a:tab pos="4429125" algn="l"/>
              </a:tabLst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共轭二烯烃加聚或共聚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35" name="直接箭头连接符 34"/>
          <p:cNvCxnSpPr/>
          <p:nvPr>
            <p:custDataLst>
              <p:tags r:id="rId5"/>
            </p:custDataLst>
          </p:nvPr>
        </p:nvCxnSpPr>
        <p:spPr>
          <a:xfrm flipH="1">
            <a:off x="2927773" y="2312247"/>
            <a:ext cx="33867" cy="1645073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>
            <p:custDataLst>
              <p:tags r:id="rId6"/>
            </p:custDataLst>
          </p:nvPr>
        </p:nvSpPr>
        <p:spPr>
          <a:xfrm>
            <a:off x="6050597" y="1683124"/>
            <a:ext cx="6278880" cy="681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将链节的两个半键闭合即为单体。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7"/>
            </p:custDataLst>
          </p:nvPr>
        </p:nvGrpSpPr>
        <p:grpSpPr>
          <a:xfrm>
            <a:off x="3228340" y="2574291"/>
            <a:ext cx="2427605" cy="583565"/>
            <a:chOff x="5084" y="4054"/>
            <a:chExt cx="3823" cy="919"/>
          </a:xfrm>
        </p:grpSpPr>
        <p:sp>
          <p:nvSpPr>
            <p:cNvPr id="62" name="Text Box 6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123" y="4054"/>
              <a:ext cx="378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[ CH</a:t>
              </a:r>
              <a:r>
                <a:rPr lang="en-US" sz="32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=</a:t>
              </a:r>
              <a:r>
                <a:rPr lang="en-US" sz="2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CH</a:t>
              </a:r>
              <a:r>
                <a:rPr lang="en-US" sz="2800" b="1" baseline="-25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</a:t>
              </a:r>
              <a:r>
                <a:rPr lang="en-US" sz="2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]</a:t>
              </a:r>
              <a:r>
                <a:rPr lang="en-US" sz="2800" b="1" baseline="-25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n</a:t>
              </a:r>
              <a:endParaRPr lang="en-US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3" name="Line 6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5084" y="4536"/>
              <a:ext cx="480" cy="0"/>
            </a:xfrm>
            <a:prstGeom prst="line">
              <a:avLst/>
            </a:prstGeom>
            <a:noFill/>
            <a:ln w="25400" cmpd="sng">
              <a:solidFill>
                <a:schemeClr val="tx1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 sz="135">
                <a:solidFill>
                  <a:srgbClr val="000000"/>
                </a:solidFill>
                <a:sym typeface="Calibri" panose="020F0502020204030204"/>
              </a:endParaRPr>
            </a:p>
          </p:txBody>
        </p:sp>
        <p:sp>
          <p:nvSpPr>
            <p:cNvPr id="4" name="Line 69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7820" y="4536"/>
              <a:ext cx="480" cy="0"/>
            </a:xfrm>
            <a:prstGeom prst="line">
              <a:avLst/>
            </a:prstGeom>
            <a:noFill/>
            <a:ln w="25400" cmpd="sng">
              <a:solidFill>
                <a:schemeClr val="tx1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 sz="135">
                <a:solidFill>
                  <a:srgbClr val="000000"/>
                </a:solidFill>
                <a:sym typeface="Calibri" panose="020F0502020204030204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11"/>
            </p:custDataLst>
          </p:nvPr>
        </p:nvGrpSpPr>
        <p:grpSpPr>
          <a:xfrm>
            <a:off x="5595620" y="2480945"/>
            <a:ext cx="1029335" cy="460375"/>
            <a:chOff x="11375" y="5423"/>
            <a:chExt cx="1621" cy="725"/>
          </a:xfrm>
        </p:grpSpPr>
        <p:cxnSp>
          <p:nvCxnSpPr>
            <p:cNvPr id="8" name="直接箭头连接符 7"/>
            <p:cNvCxnSpPr/>
            <p:nvPr>
              <p:custDataLst>
                <p:tags r:id="rId12"/>
              </p:custDataLst>
            </p:nvPr>
          </p:nvCxnSpPr>
          <p:spPr>
            <a:xfrm>
              <a:off x="11375" y="6031"/>
              <a:ext cx="1550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>
              <p:custDataLst>
                <p:tags r:id="rId13"/>
              </p:custDataLst>
            </p:nvPr>
          </p:nvSpPr>
          <p:spPr>
            <a:xfrm>
              <a:off x="11470" y="5423"/>
              <a:ext cx="15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单体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6687820" y="2606040"/>
            <a:ext cx="14827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HC</a:t>
            </a:r>
            <a:r>
              <a:rPr lang="en-US" sz="32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≡</a:t>
            </a:r>
            <a:r>
              <a:rPr lang="en-US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</a:t>
            </a:r>
            <a:endParaRPr lang="en-US" altLang="en-US" sz="2800" b="1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>
            <p:custDataLst>
              <p:tags r:id="rId15"/>
            </p:custDataLst>
          </p:nvPr>
        </p:nvGrpSpPr>
        <p:grpSpPr>
          <a:xfrm>
            <a:off x="365125" y="5275577"/>
            <a:ext cx="6108065" cy="1136650"/>
            <a:chOff x="17" y="8237"/>
            <a:chExt cx="9619" cy="1790"/>
          </a:xfrm>
        </p:grpSpPr>
        <p:grpSp>
          <p:nvGrpSpPr>
            <p:cNvPr id="20" name="组合 19"/>
            <p:cNvGrpSpPr/>
            <p:nvPr>
              <p:custDataLst>
                <p:tags r:id="rId16"/>
              </p:custDataLst>
            </p:nvPr>
          </p:nvGrpSpPr>
          <p:grpSpPr>
            <a:xfrm>
              <a:off x="25" y="8237"/>
              <a:ext cx="9611" cy="919"/>
              <a:chOff x="864" y="3070"/>
              <a:chExt cx="9611" cy="919"/>
            </a:xfrm>
          </p:grpSpPr>
          <p:sp>
            <p:nvSpPr>
              <p:cNvPr id="21" name="Rectangle 10"/>
              <p:cNvSpPr/>
              <p:nvPr>
                <p:custDataLst>
                  <p:tags r:id="rId17"/>
                </p:custDataLst>
              </p:nvPr>
            </p:nvSpPr>
            <p:spPr>
              <a:xfrm>
                <a:off x="864" y="3070"/>
                <a:ext cx="9611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>
                <a:spAutoFit/>
              </a:bodyPr>
              <a:lstStyle/>
              <a:p>
                <a:r>
                  <a:rPr lang="en-US" altLang="pl-PL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[ </a:t>
                </a:r>
                <a:r>
                  <a:rPr lang="pl-PL" altLang="zh-CN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CH</a:t>
                </a:r>
                <a:r>
                  <a:rPr lang="pl-PL" altLang="zh-CN" sz="2800" b="1" baseline="-30000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pl-PL" sz="2800" b="1" baseline="-30000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</a:t>
                </a:r>
                <a:r>
                  <a:rPr lang="pl-PL" altLang="zh-CN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pl-PL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pl-PL" sz="32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pl-PL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pl-PL" altLang="zh-CN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pl-PL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:r>
                  <a:rPr lang="pl-PL" altLang="zh-CN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CH</a:t>
                </a:r>
                <a:r>
                  <a:rPr lang="pl-PL" altLang="zh-CN" sz="2800" b="1" baseline="-30000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pl-PL" sz="2800" b="1" baseline="-30000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:r>
                  <a:rPr lang="en-US" altLang="pl-PL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CH    CH</a:t>
                </a:r>
                <a:r>
                  <a:rPr lang="en-US" altLang="pl-PL" sz="2800" b="1" baseline="-25000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altLang="pl-PL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]</a:t>
                </a:r>
                <a:endParaRPr lang="en-US" altLang="pl-PL" sz="2800" b="1">
                  <a:solidFill>
                    <a:srgbClr val="33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直接连接符 22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4750" y="3464"/>
                <a:ext cx="519" cy="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直接连接符 25"/>
            <p:cNvCxnSpPr/>
            <p:nvPr>
              <p:custDataLst>
                <p:tags r:id="rId19"/>
              </p:custDataLst>
            </p:nvPr>
          </p:nvCxnSpPr>
          <p:spPr>
            <a:xfrm>
              <a:off x="5536" y="8628"/>
              <a:ext cx="519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20"/>
              </p:custDataLst>
            </p:nvPr>
          </p:nvCxnSpPr>
          <p:spPr>
            <a:xfrm>
              <a:off x="1398" y="8630"/>
              <a:ext cx="519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21"/>
              </p:custDataLst>
            </p:nvPr>
          </p:nvCxnSpPr>
          <p:spPr>
            <a:xfrm>
              <a:off x="17" y="8628"/>
              <a:ext cx="519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>
              <p:custDataLst>
                <p:tags r:id="rId22"/>
              </p:custDataLst>
            </p:nvPr>
          </p:nvSpPr>
          <p:spPr>
            <a:xfrm>
              <a:off x="8522" y="8724"/>
              <a:ext cx="304" cy="1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pl-PL" altLang="zh-CN" sz="135" b="1">
                  <a:solidFill>
                    <a:srgbClr val="33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n</a:t>
              </a:r>
              <a:endParaRPr lang="zh-CN" altLang="en-US" sz="135"/>
            </a:p>
          </p:txBody>
        </p:sp>
        <p:cxnSp>
          <p:nvCxnSpPr>
            <p:cNvPr id="37" name="直接连接符 36"/>
            <p:cNvCxnSpPr/>
            <p:nvPr>
              <p:custDataLst>
                <p:tags r:id="rId23"/>
              </p:custDataLst>
            </p:nvPr>
          </p:nvCxnSpPr>
          <p:spPr>
            <a:xfrm>
              <a:off x="6867" y="8630"/>
              <a:ext cx="519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24"/>
              </p:custDataLst>
            </p:nvPr>
          </p:nvCxnSpPr>
          <p:spPr>
            <a:xfrm>
              <a:off x="8349" y="8631"/>
              <a:ext cx="519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>
              <p:custDataLst>
                <p:tags r:id="rId25"/>
              </p:custDataLst>
            </p:nvPr>
          </p:nvGrpSpPr>
          <p:grpSpPr>
            <a:xfrm>
              <a:off x="3251" y="8823"/>
              <a:ext cx="848" cy="1178"/>
              <a:chOff x="14237" y="6753"/>
              <a:chExt cx="848" cy="1178"/>
            </a:xfrm>
          </p:grpSpPr>
          <p:cxnSp>
            <p:nvCxnSpPr>
              <p:cNvPr id="40" name="直接连接符 39"/>
              <p:cNvCxnSpPr/>
              <p:nvPr>
                <p:custDataLst>
                  <p:tags r:id="rId26"/>
                </p:custDataLst>
              </p:nvPr>
            </p:nvCxnSpPr>
            <p:spPr>
              <a:xfrm flipH="1">
                <a:off x="14683" y="6753"/>
                <a:ext cx="0" cy="529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文本框 40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14237" y="7109"/>
                <a:ext cx="848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Cl</a:t>
                </a:r>
                <a:endPara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组合 41"/>
            <p:cNvGrpSpPr/>
            <p:nvPr>
              <p:custDataLst>
                <p:tags r:id="rId28"/>
              </p:custDataLst>
            </p:nvPr>
          </p:nvGrpSpPr>
          <p:grpSpPr>
            <a:xfrm>
              <a:off x="5935" y="8866"/>
              <a:ext cx="1411" cy="1161"/>
              <a:chOff x="14237" y="6753"/>
              <a:chExt cx="1393" cy="1218"/>
            </a:xfrm>
          </p:grpSpPr>
          <p:cxnSp>
            <p:nvCxnSpPr>
              <p:cNvPr id="43" name="直接连接符 42"/>
              <p:cNvCxnSpPr/>
              <p:nvPr>
                <p:custDataLst>
                  <p:tags r:id="rId29"/>
                </p:custDataLst>
              </p:nvPr>
            </p:nvCxnSpPr>
            <p:spPr>
              <a:xfrm flipH="1">
                <a:off x="14683" y="6753"/>
                <a:ext cx="0" cy="529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文本框 43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14237" y="7109"/>
                <a:ext cx="1393" cy="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CH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3</a:t>
                </a:r>
                <a:endPara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45" name="直接连接符 44"/>
          <p:cNvCxnSpPr/>
          <p:nvPr>
            <p:custDataLst>
              <p:tags r:id="rId31"/>
            </p:custDataLst>
          </p:nvPr>
        </p:nvCxnSpPr>
        <p:spPr>
          <a:xfrm flipH="1">
            <a:off x="3983991" y="5177791"/>
            <a:ext cx="0" cy="687705"/>
          </a:xfrm>
          <a:prstGeom prst="line">
            <a:avLst/>
          </a:prstGeom>
          <a:ln w="28575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>
            <p:custDataLst>
              <p:tags r:id="rId32"/>
            </p:custDataLst>
          </p:nvPr>
        </p:nvGrpSpPr>
        <p:grpSpPr>
          <a:xfrm>
            <a:off x="6624320" y="5177791"/>
            <a:ext cx="1029335" cy="460375"/>
            <a:chOff x="11375" y="5423"/>
            <a:chExt cx="1621" cy="725"/>
          </a:xfrm>
        </p:grpSpPr>
        <p:cxnSp>
          <p:nvCxnSpPr>
            <p:cNvPr id="49" name="直接箭头连接符 48"/>
            <p:cNvCxnSpPr/>
            <p:nvPr>
              <p:custDataLst>
                <p:tags r:id="rId33"/>
              </p:custDataLst>
            </p:nvPr>
          </p:nvCxnSpPr>
          <p:spPr>
            <a:xfrm>
              <a:off x="11375" y="6031"/>
              <a:ext cx="1550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64"/>
            <p:cNvSpPr txBox="1"/>
            <p:nvPr>
              <p:custDataLst>
                <p:tags r:id="rId34"/>
              </p:custDataLst>
            </p:nvPr>
          </p:nvSpPr>
          <p:spPr>
            <a:xfrm>
              <a:off x="11470" y="5423"/>
              <a:ext cx="15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/>
                <a:t>单体</a:t>
              </a:r>
              <a:endParaRPr lang="zh-CN" altLang="en-US" sz="2400" b="1"/>
            </a:p>
          </p:txBody>
        </p:sp>
      </p:grpSp>
      <p:grpSp>
        <p:nvGrpSpPr>
          <p:cNvPr id="78" name="组合 77"/>
          <p:cNvGrpSpPr/>
          <p:nvPr>
            <p:custDataLst>
              <p:tags r:id="rId35"/>
            </p:custDataLst>
          </p:nvPr>
        </p:nvGrpSpPr>
        <p:grpSpPr>
          <a:xfrm>
            <a:off x="7868285" y="5214620"/>
            <a:ext cx="3648711" cy="1157606"/>
            <a:chOff x="12391" y="8212"/>
            <a:chExt cx="5746" cy="1823"/>
          </a:xfrm>
        </p:grpSpPr>
        <p:grpSp>
          <p:nvGrpSpPr>
            <p:cNvPr id="46" name="组合 45"/>
            <p:cNvGrpSpPr/>
            <p:nvPr>
              <p:custDataLst>
                <p:tags r:id="rId36"/>
              </p:custDataLst>
            </p:nvPr>
          </p:nvGrpSpPr>
          <p:grpSpPr>
            <a:xfrm>
              <a:off x="12391" y="8212"/>
              <a:ext cx="5746" cy="919"/>
              <a:chOff x="852" y="3004"/>
              <a:chExt cx="5746" cy="919"/>
            </a:xfrm>
          </p:grpSpPr>
          <p:sp>
            <p:nvSpPr>
              <p:cNvPr id="11270" name="Rectangle 10"/>
              <p:cNvSpPr/>
              <p:nvPr>
                <p:custDataLst>
                  <p:tags r:id="rId37"/>
                </p:custDataLst>
              </p:nvPr>
            </p:nvSpPr>
            <p:spPr>
              <a:xfrm>
                <a:off x="852" y="3004"/>
                <a:ext cx="5746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>
                <a:spAutoFit/>
              </a:bodyPr>
              <a:lstStyle/>
              <a:p>
                <a:r>
                  <a:rPr lang="en-US" altLang="pl-PL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pl-PL" altLang="zh-CN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CH</a:t>
                </a:r>
                <a:r>
                  <a:rPr lang="pl-PL" altLang="zh-CN" sz="2800" b="1" baseline="-30000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pl-PL" altLang="zh-CN" sz="32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pl-PL" altLang="zh-CN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pl-PL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</a:t>
                </a:r>
                <a:r>
                  <a:rPr lang="pl-PL" altLang="zh-CN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pl-PL" altLang="zh-CN" sz="32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pl-PL" altLang="zh-CN" sz="28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CH</a:t>
                </a:r>
                <a:r>
                  <a:rPr lang="pl-PL" altLang="zh-CN" sz="2800" b="1" baseline="-30000">
                    <a:solidFill>
                      <a:srgbClr val="33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lang="pl-PL" altLang="zh-CN" sz="2800" b="1">
                  <a:solidFill>
                    <a:srgbClr val="33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7" name="直接连接符 46"/>
              <p:cNvCxnSpPr/>
              <p:nvPr>
                <p:custDataLst>
                  <p:tags r:id="rId38"/>
                </p:custDataLst>
              </p:nvPr>
            </p:nvCxnSpPr>
            <p:spPr>
              <a:xfrm>
                <a:off x="3610" y="3412"/>
                <a:ext cx="519" cy="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组合 76"/>
            <p:cNvGrpSpPr/>
            <p:nvPr>
              <p:custDataLst>
                <p:tags r:id="rId39"/>
              </p:custDataLst>
            </p:nvPr>
          </p:nvGrpSpPr>
          <p:grpSpPr>
            <a:xfrm>
              <a:off x="15610" y="8857"/>
              <a:ext cx="848" cy="1178"/>
              <a:chOff x="14542" y="9356"/>
              <a:chExt cx="848" cy="1178"/>
            </a:xfrm>
          </p:grpSpPr>
          <p:cxnSp>
            <p:nvCxnSpPr>
              <p:cNvPr id="75" name="直接连接符 74"/>
              <p:cNvCxnSpPr/>
              <p:nvPr>
                <p:custDataLst>
                  <p:tags r:id="rId40"/>
                </p:custDataLst>
              </p:nvPr>
            </p:nvCxnSpPr>
            <p:spPr>
              <a:xfrm flipH="1">
                <a:off x="14916" y="9356"/>
                <a:ext cx="0" cy="529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文本框 75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14542" y="9712"/>
                <a:ext cx="848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Cl</a:t>
                </a:r>
                <a:endPara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9" name="文本框 78"/>
          <p:cNvSpPr txBox="1"/>
          <p:nvPr>
            <p:custDataLst>
              <p:tags r:id="rId42"/>
            </p:custDataLst>
          </p:nvPr>
        </p:nvSpPr>
        <p:spPr>
          <a:xfrm>
            <a:off x="7020560" y="5949951"/>
            <a:ext cx="224472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CH=CH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2</a:t>
            </a:r>
            <a:endParaRPr lang="en-US" altLang="zh-CN" sz="2800" b="1" baseline="-2500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矩形 20495"/>
          <p:cNvSpPr/>
          <p:nvPr>
            <p:custDataLst>
              <p:tags r:id="rId43"/>
            </p:custDataLst>
          </p:nvPr>
        </p:nvSpPr>
        <p:spPr>
          <a:xfrm>
            <a:off x="889423" y="37042"/>
            <a:ext cx="3825240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加聚物推单体</a:t>
            </a:r>
            <a:endParaRPr lang="zh-CN" altLang="en-US" sz="4265" b="1" noProof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9" grpId="0" bldLvl="0" animBg="1"/>
      <p:bldP spid="33" grpId="0" bldLvl="0" animBg="1"/>
      <p:bldP spid="36" grpId="0"/>
      <p:bldP spid="10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5120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280" y="1618988"/>
            <a:ext cx="7600315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、人造象牙中，主要成分的结构是</a:t>
            </a:r>
            <a:endParaRPr lang="zh-CN" altLang="en-US" sz="373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747" name="图片 5120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2820" y="1358900"/>
            <a:ext cx="2858347" cy="118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矩形 5120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4053" y="2576831"/>
            <a:ext cx="97917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0" hangingPunct="1">
              <a:lnSpc>
                <a:spcPct val="150000"/>
              </a:lnSpc>
            </a:pPr>
            <a:r>
              <a:rPr lang="zh-CN" altLang="en-US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它是通过加聚反应制得的，则合成人造象牙的单体是（   ）</a:t>
            </a:r>
            <a:endParaRPr lang="zh-CN" altLang="en-US" sz="373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 (CH</a:t>
            </a:r>
            <a:r>
              <a:rPr lang="en-US" altLang="zh-CN" sz="3735" b="1" baseline="-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en-US" altLang="zh-CN" sz="3735" b="1" baseline="-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                      B. HCHO       </a:t>
            </a:r>
            <a:endParaRPr lang="en-US" altLang="zh-CN" sz="373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C.CH</a:t>
            </a:r>
            <a:r>
              <a:rPr lang="en-US" altLang="zh-CN" sz="3735" b="1" baseline="-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CHO                        D.CH</a:t>
            </a:r>
            <a:r>
              <a:rPr lang="en-US" altLang="zh-CN" sz="3735" b="1" baseline="-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OCH</a:t>
            </a:r>
            <a:r>
              <a:rPr lang="en-US" altLang="zh-CN" sz="3735" b="1" baseline="-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zh-CN" sz="3735" b="1" baseline="-30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750" name="矩形 51205"/>
          <p:cNvSpPr/>
          <p:nvPr>
            <p:custDataLst>
              <p:tags r:id="rId5"/>
            </p:custDataLst>
          </p:nvPr>
        </p:nvSpPr>
        <p:spPr>
          <a:xfrm>
            <a:off x="2735580" y="3524675"/>
            <a:ext cx="1137285" cy="993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586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B </a:t>
            </a:r>
            <a:endParaRPr lang="en-US" altLang="zh-CN" sz="5865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</p:txBody>
      </p:sp>
      <p:sp>
        <p:nvSpPr>
          <p:cNvPr id="5" name="文本框 2457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95050" y="68"/>
            <a:ext cx="3456384" cy="74803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r>
              <a:rPr lang="zh-CN" altLang="en-US" sz="4000" spc="150">
                <a:solidFill>
                  <a:schemeClr val="accent1"/>
                </a:solidFill>
                <a:cs typeface="+mn-cs"/>
              </a:rPr>
              <a:t>【课堂练习】</a:t>
            </a:r>
            <a:r>
              <a:rPr lang="en-US" altLang="zh-CN" sz="4265"/>
              <a:t> </a:t>
            </a:r>
            <a:endParaRPr lang="en-US" altLang="zh-CN" sz="4265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5222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848" y="2468880"/>
            <a:ext cx="15097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522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255" y="2506980"/>
            <a:ext cx="1374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5222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521" y="4484793"/>
            <a:ext cx="11715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5222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0387" y="4484795"/>
            <a:ext cx="179228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矩形 5222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7025" y="1426848"/>
            <a:ext cx="1182497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7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、聚四氟乙烯可以作为不粘锅的内衬，其链节是（   ）</a:t>
            </a:r>
            <a:endParaRPr lang="zh-CN" altLang="en-US" sz="373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775" name="矩形 5223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48013" y="3010060"/>
            <a:ext cx="1717675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</a:rPr>
              <a:t>        B.</a:t>
            </a:r>
            <a:endParaRPr lang="en-US" altLang="zh-CN" sz="373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76" name="矩形 5223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99727" y="4883256"/>
            <a:ext cx="8382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</a:rPr>
              <a:t>        C.</a:t>
            </a:r>
            <a:endParaRPr lang="en-US" altLang="zh-CN" sz="373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77" name="矩形 5223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15940" y="4883256"/>
            <a:ext cx="8382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</a:rPr>
              <a:t>        D.</a:t>
            </a:r>
            <a:endParaRPr lang="en-US" altLang="zh-CN" sz="373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78" name="矩形 52233"/>
          <p:cNvSpPr/>
          <p:nvPr>
            <p:custDataLst>
              <p:tags r:id="rId13"/>
            </p:custDataLst>
          </p:nvPr>
        </p:nvSpPr>
        <p:spPr>
          <a:xfrm>
            <a:off x="11088687" y="1411876"/>
            <a:ext cx="507365" cy="6661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73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B</a:t>
            </a:r>
            <a:endParaRPr lang="en-US" altLang="zh-CN" sz="3735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</p:txBody>
      </p:sp>
      <p:sp>
        <p:nvSpPr>
          <p:cNvPr id="32779" name="矩形 522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99728" y="3080809"/>
            <a:ext cx="63119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735">
                <a:latin typeface="微软雅黑" panose="020B0503020204020204" charset="-122"/>
                <a:ea typeface="微软雅黑" panose="020B0503020204020204" charset="-122"/>
              </a:rPr>
              <a:t>A.</a:t>
            </a:r>
            <a:endParaRPr lang="en-US" altLang="zh-CN" sz="373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2457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7823" y="280"/>
            <a:ext cx="3456384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r>
              <a:rPr lang="zh-CN" altLang="en-US" sz="4000" spc="150">
                <a:solidFill>
                  <a:schemeClr val="accent1"/>
                </a:solidFill>
                <a:cs typeface="+mn-cs"/>
              </a:rPr>
              <a:t>【课堂练习】 </a:t>
            </a:r>
            <a:endParaRPr lang="en-US" altLang="zh-CN" sz="4265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57.eps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7788" y="863785"/>
            <a:ext cx="8128000" cy="2103755"/>
          </a:xfrm>
          <a:prstGeom prst="rect">
            <a:avLst/>
          </a:prstGeom>
        </p:spPr>
      </p:pic>
      <p:sp>
        <p:nvSpPr>
          <p:cNvPr id="5" name="Rectangle 10"/>
          <p:cNvSpPr/>
          <p:nvPr>
            <p:custDataLst>
              <p:tags r:id="rId3"/>
            </p:custDataLst>
          </p:nvPr>
        </p:nvSpPr>
        <p:spPr>
          <a:xfrm>
            <a:off x="83106" y="3206121"/>
            <a:ext cx="11813540" cy="100475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indent="0" fontAlgn="auto">
              <a:spcBef>
                <a:spcPct val="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先判断反应的类型</a:t>
            </a: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sz="28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spcBef>
                <a:spcPct val="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判断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高聚物反应的类型要根据高聚物中键的特点和产物的情况确定</a:t>
            </a: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Rectangle 12"/>
          <p:cNvSpPr/>
          <p:nvPr>
            <p:custDataLst>
              <p:tags r:id="rId4"/>
            </p:custDataLst>
          </p:nvPr>
        </p:nvSpPr>
        <p:spPr>
          <a:xfrm>
            <a:off x="83105" y="4210499"/>
            <a:ext cx="11812905" cy="104846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indent="0" fontAlgn="auto">
              <a:spcBef>
                <a:spcPct val="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加聚物的单体判断关键是</a:t>
            </a: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sz="28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spcBef>
                <a:spcPct val="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链节中碳碳键的特点分析是单烯烃的加聚还是二烯烃的加聚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Rectangle 15"/>
          <p:cNvSpPr/>
          <p:nvPr>
            <p:custDataLst>
              <p:tags r:id="rId5"/>
            </p:custDataLst>
          </p:nvPr>
        </p:nvSpPr>
        <p:spPr>
          <a:xfrm>
            <a:off x="83105" y="5258951"/>
            <a:ext cx="11814175" cy="107633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indent="0" fontAlgn="auto">
              <a:spcBef>
                <a:spcPct val="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缩聚物的单体的判断的关键是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键的断的位置以及断键后应该加什么样的基团。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20495"/>
          <p:cNvSpPr/>
          <p:nvPr>
            <p:custDataLst>
              <p:tags r:id="rId6"/>
            </p:custDataLst>
          </p:nvPr>
        </p:nvSpPr>
        <p:spPr>
          <a:xfrm>
            <a:off x="779145" y="-212"/>
            <a:ext cx="3825240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加聚物推单体</a:t>
            </a:r>
            <a:endParaRPr lang="zh-CN" altLang="en-US" sz="4000" b="1" spc="150" noProof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335280" y="952712"/>
            <a:ext cx="11496887" cy="2011045"/>
          </a:xfrm>
          <a:prstGeom prst="rect">
            <a:avLst/>
          </a:prstGeom>
          <a:solidFill>
            <a:srgbClr val="74E772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eaLnBrk="1" fontAlgn="auto" latinLnBrk="0" hangingPunct="1">
              <a:lnSpc>
                <a:spcPct val="130000"/>
              </a:lnSpc>
            </a:pPr>
            <a:r>
              <a:rPr lang="en-US" sz="32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凡链节主链中只有碳原子</a:t>
            </a:r>
            <a:r>
              <a:rPr 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并存在碳碳双键</a:t>
            </a:r>
            <a:r>
              <a:rPr lang="zh-CN" sz="32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结构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的聚合物</a:t>
            </a:r>
            <a:r>
              <a:rPr 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其规律是</a:t>
            </a:r>
            <a:r>
              <a:rPr 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见双键</a:t>
            </a:r>
            <a:r>
              <a:rPr 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四个碳</a:t>
            </a:r>
            <a:r>
              <a:rPr 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无双键</a:t>
            </a:r>
            <a:r>
              <a:rPr 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两个碳</a:t>
            </a:r>
            <a:r>
              <a:rPr 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。从一端划线断开</a:t>
            </a:r>
            <a:r>
              <a:rPr 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隔一键断一键</a:t>
            </a:r>
            <a:r>
              <a:rPr 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然后将半键闭合</a:t>
            </a:r>
            <a:r>
              <a:rPr 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即单、双键互换。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336127" y="3559387"/>
            <a:ext cx="11687387" cy="2651125"/>
          </a:xfrm>
          <a:prstGeom prst="rect">
            <a:avLst/>
          </a:prstGeom>
          <a:gradFill>
            <a:gsLst>
              <a:gs pos="19000">
                <a:srgbClr val="FFB9B9"/>
              </a:gs>
              <a:gs pos="64000">
                <a:srgbClr val="FF8F8E"/>
              </a:gs>
              <a:gs pos="44000">
                <a:srgbClr val="FE9E9F"/>
              </a:gs>
              <a:gs pos="84000">
                <a:srgbClr val="FF7373"/>
              </a:gs>
            </a:gsLst>
            <a:lin scaled="1"/>
          </a:gradFill>
          <a:ln w="9525">
            <a:noFill/>
          </a:ln>
        </p:spPr>
        <p:txBody>
          <a:bodyPr wrap="square">
            <a:spAutoFit/>
          </a:bodyPr>
          <a:lstStyle/>
          <a:p>
            <a:pPr indent="0" eaLnBrk="1" fontAlgn="auto" latinLnBrk="0" hangingPunct="1">
              <a:lnSpc>
                <a:spcPct val="130000"/>
              </a:lnSpc>
            </a:pPr>
            <a:r>
              <a:rPr lang="en-US" sz="32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凡链节主链上有多个碳原子</a:t>
            </a:r>
            <a:r>
              <a:rPr 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en-US" sz="3200" b="1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&gt;2)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，且含有碳碳双键的高聚物，若采用</a:t>
            </a:r>
            <a:r>
              <a:rPr 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见双键，四个碳</a:t>
            </a:r>
            <a:r>
              <a:rPr 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的断键方式，链节主链两边分别剩下</a:t>
            </a:r>
            <a:r>
              <a:rPr 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个碳原子，无法构成含双键的单体时，则可能是含有碳碳三键的化合物参与了加聚反应。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20495"/>
          <p:cNvSpPr/>
          <p:nvPr>
            <p:custDataLst>
              <p:tags r:id="rId3"/>
            </p:custDataLst>
          </p:nvPr>
        </p:nvSpPr>
        <p:spPr>
          <a:xfrm>
            <a:off x="867198" y="-75142"/>
            <a:ext cx="2860887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4000" b="1" spc="15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归纳小结</a:t>
            </a:r>
            <a:endParaRPr lang="zh-CN" altLang="en-US" sz="4000" b="1" spc="150" noProof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8"/>
          <p:cNvSpPr/>
          <p:nvPr userDrawn="1">
            <p:custDataLst>
              <p:tags r:id="rId1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2"/>
            </p:custDataLst>
          </p:nvPr>
        </p:nvSpPr>
        <p:spPr>
          <a:xfrm>
            <a:off x="0" y="2477770"/>
            <a:ext cx="12192000" cy="4380230"/>
          </a:xfrm>
          <a:custGeom>
            <a:avLst/>
            <a:gdLst>
              <a:gd name="connsiteX0" fmla="*/ 5197620 w 12192000"/>
              <a:gd name="connsiteY0" fmla="*/ 0 h 4380230"/>
              <a:gd name="connsiteX1" fmla="*/ 7834487 w 12192000"/>
              <a:gd name="connsiteY1" fmla="*/ 0 h 4380230"/>
              <a:gd name="connsiteX2" fmla="*/ 8158288 w 12192000"/>
              <a:gd name="connsiteY2" fmla="*/ 25223 h 4380230"/>
              <a:gd name="connsiteX3" fmla="*/ 11699343 w 12192000"/>
              <a:gd name="connsiteY3" fmla="*/ 764665 h 4380230"/>
              <a:gd name="connsiteX4" fmla="*/ 12192000 w 12192000"/>
              <a:gd name="connsiteY4" fmla="*/ 959976 h 4380230"/>
              <a:gd name="connsiteX5" fmla="*/ 12192000 w 12192000"/>
              <a:gd name="connsiteY5" fmla="*/ 4380230 h 4380230"/>
              <a:gd name="connsiteX6" fmla="*/ 0 w 12192000"/>
              <a:gd name="connsiteY6" fmla="*/ 4380230 h 4380230"/>
              <a:gd name="connsiteX7" fmla="*/ 0 w 12192000"/>
              <a:gd name="connsiteY7" fmla="*/ 1379581 h 4380230"/>
              <a:gd name="connsiteX8" fmla="*/ 228168 w 12192000"/>
              <a:gd name="connsiteY8" fmla="*/ 1246487 h 4380230"/>
              <a:gd name="connsiteX9" fmla="*/ 4873819 w 12192000"/>
              <a:gd name="connsiteY9" fmla="*/ 25223 h 438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80230">
                <a:moveTo>
                  <a:pt x="5197620" y="0"/>
                </a:moveTo>
                <a:lnTo>
                  <a:pt x="7834487" y="0"/>
                </a:lnTo>
                <a:lnTo>
                  <a:pt x="8158288" y="25223"/>
                </a:lnTo>
                <a:cubicBezTo>
                  <a:pt x="9484429" y="143593"/>
                  <a:pt x="10693225" y="402481"/>
                  <a:pt x="11699343" y="764665"/>
                </a:cubicBezTo>
                <a:lnTo>
                  <a:pt x="12192000" y="959976"/>
                </a:lnTo>
                <a:lnTo>
                  <a:pt x="12192000" y="4380230"/>
                </a:lnTo>
                <a:lnTo>
                  <a:pt x="0" y="4380230"/>
                </a:lnTo>
                <a:lnTo>
                  <a:pt x="0" y="1379581"/>
                </a:lnTo>
                <a:lnTo>
                  <a:pt x="228168" y="1246487"/>
                </a:lnTo>
                <a:cubicBezTo>
                  <a:pt x="1390619" y="632074"/>
                  <a:pt x="3017220" y="190941"/>
                  <a:pt x="4873819" y="25223"/>
                </a:cubicBezTo>
                <a:close/>
              </a:path>
            </a:pathLst>
          </a:custGeom>
          <a:solidFill>
            <a:srgbClr val="1F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>
            <p:custDataLst>
              <p:tags r:id="rId3"/>
            </p:custDataLst>
          </p:nvPr>
        </p:nvSpPr>
        <p:spPr>
          <a:xfrm>
            <a:off x="391795" y="1131570"/>
            <a:ext cx="11048365" cy="5109210"/>
          </a:xfrm>
          <a:prstGeom prst="roundRect">
            <a:avLst>
              <a:gd name="adj" fmla="val 3666"/>
            </a:avLst>
          </a:prstGeom>
          <a:solidFill>
            <a:schemeClr val="lt1"/>
          </a:solidFill>
          <a:ln w="19050">
            <a:noFill/>
          </a:ln>
          <a:effectLst>
            <a:outerShdw blurRad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3．下列各选项中物质的分子式都相同，其中属于同一类物质的是</a:t>
            </a: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ctr"/>
            <a:r>
              <a: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A．和	B．CH3OCH3和CH3CH2OH</a:t>
            </a: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ctr"/>
            <a:r>
              <a: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C．正戊烷和新戊烷	D．和</a:t>
            </a: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ctr"/>
            <a:r>
              <a: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【答案】C</a:t>
            </a: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045845" y="26670"/>
            <a:ext cx="10111740" cy="74422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000" spc="240">
                <a:solidFill>
                  <a:schemeClr val="accent1"/>
                </a:solidFill>
                <a:uFillTx/>
                <a:latin typeface="微软雅黑" panose="020B0503020204020204" charset="-122"/>
              </a:rPr>
              <a:t>随堂演练</a:t>
            </a:r>
            <a:endParaRPr lang="zh-CN" altLang="en-US" sz="4000" spc="240">
              <a:solidFill>
                <a:schemeClr val="accent1"/>
              </a:solidFill>
              <a:uFillTx/>
              <a:latin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1136227" y="1278467"/>
            <a:ext cx="739309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将下列高分子材料所用的单体填入相应的横线上</a:t>
            </a:r>
            <a:r>
              <a:rPr lang="zh-CN" altLang="zh-CN" sz="2400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883" y="2481715"/>
            <a:ext cx="3438036" cy="155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496741" y="2227815"/>
            <a:ext cx="1138171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795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</a:t>
            </a:r>
            <a:r>
              <a:rPr lang="en-US" altLang="zh-CN" sz="2795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795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　　　　　　　　</a:t>
            </a:r>
            <a:r>
              <a:rPr lang="zh-CN" altLang="zh-CN" sz="2795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altLang="zh-CN" sz="2795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单体为</a:t>
            </a:r>
            <a:r>
              <a:rPr lang="en-US" altLang="zh-CN" sz="2795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______________________________</a:t>
            </a:r>
            <a:r>
              <a:rPr lang="zh-CN" altLang="zh-CN" sz="2795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zh-CN" sz="1045" b="1" kern="10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9"/>
            </p:custDataLst>
          </p:nvPr>
        </p:nvGrpSpPr>
        <p:grpSpPr>
          <a:xfrm>
            <a:off x="5901680" y="2084181"/>
            <a:ext cx="5375419" cy="668261"/>
            <a:chOff x="4578132" y="3142267"/>
            <a:chExt cx="5389722" cy="670040"/>
          </a:xfrm>
        </p:grpSpPr>
        <p:sp>
          <p:nvSpPr>
            <p:cNvPr id="4" name="矩形 3"/>
            <p:cNvSpPr/>
            <p:nvPr>
              <p:custDataLst>
                <p:tags r:id="rId10"/>
              </p:custDataLst>
            </p:nvPr>
          </p:nvSpPr>
          <p:spPr>
            <a:xfrm>
              <a:off x="4578132" y="3167390"/>
              <a:ext cx="3341347" cy="5233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795" b="1" kern="1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CH</a:t>
              </a:r>
              <a:r>
                <a:rPr lang="en-US" altLang="zh-CN" sz="2795" b="1" kern="100" baseline="-250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en-US" altLang="zh-CN" sz="2795" b="1" kern="100" spc="-8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=</a:t>
              </a:r>
              <a:r>
                <a:rPr lang="en-US" altLang="zh-CN" sz="2795" b="1" kern="1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=CH—CH</a:t>
              </a:r>
              <a:r>
                <a:rPr lang="en-US" altLang="zh-CN" sz="2795" b="1" kern="100" baseline="-250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r>
                <a:rPr lang="zh-CN" altLang="zh-CN" sz="2795" b="1" kern="1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endParaRPr lang="zh-CN" altLang="en-US" sz="13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28867" y="3142267"/>
              <a:ext cx="2638987" cy="67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405301" y="5069199"/>
            <a:ext cx="1138171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795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zh-CN" sz="2795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天然橡胶</a:t>
            </a:r>
            <a:r>
              <a:rPr lang="en-US" altLang="zh-CN" sz="2795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795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　　　　　　　　</a:t>
            </a:r>
            <a:r>
              <a:rPr lang="en-US" altLang="zh-CN" sz="2795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zh-CN" sz="2795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的单体为</a:t>
            </a:r>
            <a:r>
              <a:rPr lang="en-US" altLang="zh-CN" sz="2795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________________</a:t>
            </a:r>
            <a:r>
              <a:rPr lang="zh-CN" altLang="zh-CN" sz="2795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zh-CN" sz="1045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1048" y="5329947"/>
            <a:ext cx="3268343" cy="90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0995" y="4751231"/>
            <a:ext cx="2796588" cy="90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8"/>
          <p:cNvSpPr/>
          <p:nvPr userDrawn="1">
            <p:custDataLst>
              <p:tags r:id="rId1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2"/>
            </p:custDataLst>
          </p:nvPr>
        </p:nvSpPr>
        <p:spPr>
          <a:xfrm>
            <a:off x="0" y="2477770"/>
            <a:ext cx="12192000" cy="4380230"/>
          </a:xfrm>
          <a:custGeom>
            <a:avLst/>
            <a:gdLst>
              <a:gd name="connsiteX0" fmla="*/ 5197620 w 12192000"/>
              <a:gd name="connsiteY0" fmla="*/ 0 h 4380230"/>
              <a:gd name="connsiteX1" fmla="*/ 7834487 w 12192000"/>
              <a:gd name="connsiteY1" fmla="*/ 0 h 4380230"/>
              <a:gd name="connsiteX2" fmla="*/ 8158288 w 12192000"/>
              <a:gd name="connsiteY2" fmla="*/ 25223 h 4380230"/>
              <a:gd name="connsiteX3" fmla="*/ 11699343 w 12192000"/>
              <a:gd name="connsiteY3" fmla="*/ 764665 h 4380230"/>
              <a:gd name="connsiteX4" fmla="*/ 12192000 w 12192000"/>
              <a:gd name="connsiteY4" fmla="*/ 959976 h 4380230"/>
              <a:gd name="connsiteX5" fmla="*/ 12192000 w 12192000"/>
              <a:gd name="connsiteY5" fmla="*/ 4380230 h 4380230"/>
              <a:gd name="connsiteX6" fmla="*/ 0 w 12192000"/>
              <a:gd name="connsiteY6" fmla="*/ 4380230 h 4380230"/>
              <a:gd name="connsiteX7" fmla="*/ 0 w 12192000"/>
              <a:gd name="connsiteY7" fmla="*/ 1379581 h 4380230"/>
              <a:gd name="connsiteX8" fmla="*/ 228168 w 12192000"/>
              <a:gd name="connsiteY8" fmla="*/ 1246487 h 4380230"/>
              <a:gd name="connsiteX9" fmla="*/ 4873819 w 12192000"/>
              <a:gd name="connsiteY9" fmla="*/ 25223 h 438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80230">
                <a:moveTo>
                  <a:pt x="5197620" y="0"/>
                </a:moveTo>
                <a:lnTo>
                  <a:pt x="7834487" y="0"/>
                </a:lnTo>
                <a:lnTo>
                  <a:pt x="8158288" y="25223"/>
                </a:lnTo>
                <a:cubicBezTo>
                  <a:pt x="9484429" y="143593"/>
                  <a:pt x="10693225" y="402481"/>
                  <a:pt x="11699343" y="764665"/>
                </a:cubicBezTo>
                <a:lnTo>
                  <a:pt x="12192000" y="959976"/>
                </a:lnTo>
                <a:lnTo>
                  <a:pt x="12192000" y="4380230"/>
                </a:lnTo>
                <a:lnTo>
                  <a:pt x="0" y="4380230"/>
                </a:lnTo>
                <a:lnTo>
                  <a:pt x="0" y="1379581"/>
                </a:lnTo>
                <a:lnTo>
                  <a:pt x="228168" y="1246487"/>
                </a:lnTo>
                <a:cubicBezTo>
                  <a:pt x="1390619" y="632074"/>
                  <a:pt x="3017220" y="190941"/>
                  <a:pt x="4873819" y="25223"/>
                </a:cubicBezTo>
                <a:close/>
              </a:path>
            </a:pathLst>
          </a:custGeom>
          <a:solidFill>
            <a:srgbClr val="1F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>
            <p:custDataLst>
              <p:tags r:id="rId3"/>
            </p:custDataLst>
          </p:nvPr>
        </p:nvSpPr>
        <p:spPr>
          <a:xfrm>
            <a:off x="391795" y="1131570"/>
            <a:ext cx="11048365" cy="5109210"/>
          </a:xfrm>
          <a:prstGeom prst="roundRect">
            <a:avLst>
              <a:gd name="adj" fmla="val 3666"/>
            </a:avLst>
          </a:prstGeom>
          <a:solidFill>
            <a:schemeClr val="lt1"/>
          </a:solidFill>
          <a:ln w="19050">
            <a:noFill/>
          </a:ln>
          <a:effectLst>
            <a:outerShdw blurRad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3．下列各选项中物质的分子式都相同，其中属于同一类物质的是</a:t>
            </a: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ctr"/>
            <a:r>
              <a: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A．和	B．CH3OCH3和CH3CH2OH</a:t>
            </a: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ctr"/>
            <a:r>
              <a: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C．正戊烷和新戊烷	D．和</a:t>
            </a: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ctr"/>
            <a:r>
              <a: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【答案】C</a:t>
            </a: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038860" y="343535"/>
            <a:ext cx="10111739" cy="788035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000" spc="240">
                <a:solidFill>
                  <a:schemeClr val="accent1"/>
                </a:solidFill>
                <a:uFillTx/>
                <a:latin typeface="微软雅黑" panose="020B0503020204020204" charset="-122"/>
              </a:rPr>
              <a:t>随堂演练</a:t>
            </a:r>
            <a:endParaRPr lang="zh-CN" altLang="en-US" sz="4000" spc="240">
              <a:solidFill>
                <a:schemeClr val="accent1"/>
              </a:solidFill>
              <a:uFillTx/>
              <a:latin typeface="微软雅黑" panose="020B0503020204020204" charset="-122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431548" y="1604145"/>
            <a:ext cx="1138171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400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zh-CN" sz="2400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丁苯吡橡胶</a:t>
            </a:r>
            <a:r>
              <a:rPr lang="en-US" altLang="zh-CN" sz="2400" b="1" kern="10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</a:t>
            </a:r>
            <a:r>
              <a:rPr lang="zh-CN" altLang="en-US" sz="2400" b="1" kern="10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　　　　　　　　　　　　　　　　　　</a:t>
            </a:r>
            <a:r>
              <a:rPr lang="en-US" altLang="zh-CN" sz="2400" b="1" kern="10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)   </a:t>
            </a:r>
            <a:r>
              <a:rPr lang="zh-CN" altLang="zh-CN" sz="2400" b="1" kern="1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的单体</a:t>
            </a:r>
            <a:r>
              <a:rPr lang="zh-CN" altLang="zh-CN" sz="2400" b="1" kern="10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endParaRPr lang="en-US" altLang="zh-CN" sz="2400" b="1" kern="10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150000"/>
              </a:lnSpc>
            </a:pPr>
            <a:endParaRPr lang="en-US" altLang="zh-CN" sz="2400" b="1" kern="1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150000"/>
              </a:lnSpc>
            </a:pPr>
            <a:endParaRPr lang="en-US" altLang="zh-CN" sz="2400" b="1" kern="10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150000"/>
              </a:lnSpc>
            </a:pPr>
            <a:endParaRPr lang="en-US" altLang="zh-CN" sz="2400" b="1" kern="10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150000"/>
              </a:lnSpc>
            </a:pPr>
            <a:endParaRPr lang="en-US" altLang="zh-CN" sz="2400" b="1" kern="1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400" b="1" u="sng" kern="10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                                                 </a:t>
            </a:r>
            <a:r>
              <a:rPr lang="zh-CN" altLang="zh-CN" sz="2400" b="1" kern="10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zh-CN" sz="2400" b="1" kern="1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2407" y="1864893"/>
            <a:ext cx="6821848" cy="18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>
            <p:custDataLst>
              <p:tags r:id="rId8"/>
            </p:custDataLst>
          </p:nvPr>
        </p:nvGrpSpPr>
        <p:grpSpPr>
          <a:xfrm>
            <a:off x="431612" y="3808832"/>
            <a:ext cx="8390064" cy="1706125"/>
            <a:chOff x="793351" y="3967758"/>
            <a:chExt cx="8412389" cy="1710665"/>
          </a:xfrm>
        </p:grpSpPr>
        <p:sp>
          <p:nvSpPr>
            <p:cNvPr id="3" name="矩形 2"/>
            <p:cNvSpPr/>
            <p:nvPr>
              <p:custDataLst>
                <p:tags r:id="rId9"/>
              </p:custDataLst>
            </p:nvPr>
          </p:nvSpPr>
          <p:spPr>
            <a:xfrm>
              <a:off x="793351" y="4546592"/>
              <a:ext cx="4049983" cy="5233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795" b="1" kern="100">
                  <a:solidFill>
                    <a:srgbClr val="1F2DA8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CH</a:t>
              </a:r>
              <a:r>
                <a:rPr lang="en-US" altLang="zh-CN" sz="2795" b="1" kern="100" baseline="-25000">
                  <a:solidFill>
                    <a:srgbClr val="1F2DA8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en-US" altLang="zh-CN" sz="2795" b="1" kern="100" spc="-80">
                  <a:solidFill>
                    <a:srgbClr val="1F2DA8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=</a:t>
              </a:r>
              <a:r>
                <a:rPr lang="en-US" altLang="zh-CN" sz="2795" b="1" kern="100">
                  <a:solidFill>
                    <a:srgbClr val="1F2DA8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=CH—CH</a:t>
              </a:r>
              <a:r>
                <a:rPr lang="en-US" altLang="zh-CN" sz="2795" b="1" kern="100" spc="-80">
                  <a:solidFill>
                    <a:srgbClr val="1F2DA8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=</a:t>
              </a:r>
              <a:r>
                <a:rPr lang="en-US" altLang="zh-CN" sz="2795" b="1" kern="100">
                  <a:solidFill>
                    <a:srgbClr val="1F2DA8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=CH</a:t>
              </a:r>
              <a:r>
                <a:rPr lang="en-US" altLang="zh-CN" sz="2795" b="1" kern="100" baseline="-25000">
                  <a:solidFill>
                    <a:srgbClr val="1F2DA8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2795" b="1" kern="100" baseline="-25000">
                <a:solidFill>
                  <a:srgbClr val="1F2DA8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6922" y="4621689"/>
              <a:ext cx="2638987" cy="67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07374" y="3967758"/>
              <a:ext cx="1598366" cy="1710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9098" y="8255"/>
            <a:ext cx="2881207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18A83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4000" spc="150">
                <a:solidFill>
                  <a:schemeClr val="accent1"/>
                </a:solidFill>
                <a:sym typeface="+mn-ea"/>
              </a:rPr>
              <a:t>新课导入</a:t>
            </a:r>
            <a:endParaRPr lang="en-US" altLang="zh-CN" sz="4265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5"/>
          <a:stretch>
            <a:fillRect/>
          </a:stretch>
        </p:blipFill>
        <p:spPr>
          <a:xfrm>
            <a:off x="829310" y="1120140"/>
            <a:ext cx="10918825" cy="5153025"/>
          </a:xfrm>
          <a:prstGeom prst="rect">
            <a:avLst/>
          </a:prstGeom>
        </p:spPr>
      </p:pic>
      <p:sp>
        <p:nvSpPr>
          <p:cNvPr id="4" name="矩形 20495"/>
          <p:cNvSpPr/>
          <p:nvPr>
            <p:custDataLst>
              <p:tags r:id="rId4"/>
            </p:custDataLst>
          </p:nvPr>
        </p:nvSpPr>
        <p:spPr>
          <a:xfrm>
            <a:off x="1011555" y="974090"/>
            <a:ext cx="7876540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新课导入：众志成城    抗击疫情</a:t>
            </a:r>
            <a:endParaRPr lang="zh-CN" altLang="en-US" sz="3200" b="1" noProof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8760" y="1700953"/>
            <a:ext cx="4859867" cy="4859867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6863927" y="3524673"/>
            <a:ext cx="5279813" cy="707390"/>
          </a:xfrm>
          <a:prstGeom prst="rect">
            <a:avLst/>
          </a:prstGeom>
          <a:solidFill>
            <a:srgbClr val="F7FD9D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5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请写出合成聚丙烯的化学方程式。</a:t>
            </a:r>
            <a:endParaRPr lang="zh-CN" altLang="en-US" sz="2665" b="1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55520" y="933027"/>
            <a:ext cx="4397587" cy="47557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7795260" y="1416473"/>
            <a:ext cx="2863850" cy="1228090"/>
          </a:xfrm>
          <a:prstGeom prst="rect">
            <a:avLst/>
          </a:prstGeom>
          <a:noFill/>
          <a:ln w="31750" cap="flat" cmpd="thickThin">
            <a:solidFill>
              <a:srgbClr val="00B0F0"/>
            </a:solidFill>
            <a:prstDash val="sys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60958" tIns="60958" rIns="60958" bIns="60958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无纺布：</a:t>
            </a:r>
            <a:r>
              <a:rPr lang="zh-CN" altLang="en-US" sz="2400" b="1" smtClean="0">
                <a:solidFill>
                  <a:schemeClr val="tx1"/>
                </a:solidFill>
                <a:ea typeface="微软雅黑" panose="020B0503020204020204" charset="-122"/>
                <a:sym typeface="+mn-ea"/>
              </a:rPr>
              <a:t>主要材料是</a:t>
            </a:r>
            <a:endParaRPr lang="zh-CN" altLang="en-US" sz="2400" b="1" smtClean="0">
              <a:solidFill>
                <a:schemeClr val="tx1"/>
              </a:solidFill>
              <a:ea typeface="微软雅黑" panose="020B0503020204020204" charset="-122"/>
              <a:sym typeface="+mn-ea"/>
            </a:endParaRPr>
          </a:p>
          <a:p>
            <a:pPr marL="0" marR="0" indent="0" algn="ctr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smtClean="0">
                <a:solidFill>
                  <a:schemeClr val="tx1"/>
                </a:solidFill>
                <a:ea typeface="微软雅黑" panose="020B0503020204020204" charset="-122"/>
                <a:sym typeface="+mn-ea"/>
              </a:rPr>
              <a:t>聚丙烯</a:t>
            </a:r>
            <a:endParaRPr kumimoji="0" lang="zh-CN" altLang="en-US" sz="2400" b="1" i="0" u="none" strike="noStrike" cap="none" spc="0" normalizeH="0" baseline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7"/>
            </p:custDataLst>
          </p:nvPr>
        </p:nvCxnSpPr>
        <p:spPr>
          <a:xfrm flipV="1">
            <a:off x="5312833" y="1859280"/>
            <a:ext cx="2368973" cy="476673"/>
          </a:xfrm>
          <a:prstGeom prst="line">
            <a:avLst/>
          </a:prstGeom>
          <a:noFill/>
          <a:ln w="28575" cap="flat" cmpd="thickThin">
            <a:solidFill>
              <a:srgbClr val="00B0F0"/>
            </a:solidFill>
            <a:prstDash val="sysDot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直接连接符 6"/>
          <p:cNvCxnSpPr/>
          <p:nvPr>
            <p:custDataLst>
              <p:tags r:id="rId8"/>
            </p:custDataLst>
          </p:nvPr>
        </p:nvCxnSpPr>
        <p:spPr>
          <a:xfrm flipV="1">
            <a:off x="4928447" y="1871980"/>
            <a:ext cx="2856653" cy="2096347"/>
          </a:xfrm>
          <a:prstGeom prst="line">
            <a:avLst/>
          </a:prstGeom>
          <a:noFill/>
          <a:ln w="28575" cap="flat" cmpd="thickThin">
            <a:solidFill>
              <a:srgbClr val="00B0F0"/>
            </a:solidFill>
            <a:prstDash val="sysDot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80266" y="2434167"/>
            <a:ext cx="10771712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聚丙烯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：是丙烯通过  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加成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聚合反应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生成的 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高分子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聚合物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680085" y="1331172"/>
            <a:ext cx="8476827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相对分子质量通常在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en-US" altLang="zh-CN" sz="3200" b="1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以上，是一个平均值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7" name="文本框 76"/>
          <p:cNvSpPr txBox="1"/>
          <p:nvPr>
            <p:custDataLst>
              <p:tags r:id="rId3"/>
            </p:custDataLst>
          </p:nvPr>
        </p:nvSpPr>
        <p:spPr>
          <a:xfrm>
            <a:off x="732155" y="3198495"/>
            <a:ext cx="483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kern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合成</a:t>
            </a:r>
            <a:r>
              <a:rPr lang="zh-CN" altLang="en-US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高分子</a:t>
            </a:r>
            <a:r>
              <a:rPr lang="zh-CN" altLang="en-US" sz="2400" b="1" kern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的方法</a:t>
            </a:r>
            <a:endParaRPr lang="zh-CN" altLang="en-US" sz="2400" b="1" kern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6477010" y="2013254"/>
            <a:ext cx="1128698" cy="502100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931545" y="4141470"/>
            <a:ext cx="1107059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加成聚合：一般是含有双键的烯类单体发生的聚合反应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868045" y="4975225"/>
            <a:ext cx="1058354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缩合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聚合：一般是含有两个（或两个以上）官能团的单体之间发生的聚合反应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20495"/>
          <p:cNvSpPr/>
          <p:nvPr>
            <p:custDataLst>
              <p:tags r:id="rId7"/>
            </p:custDataLst>
          </p:nvPr>
        </p:nvSpPr>
        <p:spPr>
          <a:xfrm>
            <a:off x="931545" y="212"/>
            <a:ext cx="5980007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新什么是聚丙烯（PP）</a:t>
            </a:r>
            <a:endParaRPr lang="zh-CN" altLang="en-US" sz="4265" b="1" noProof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bldLvl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391920" y="1729740"/>
            <a:ext cx="24722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65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CH</a:t>
            </a:r>
            <a:r>
              <a:rPr lang="en-US" altLang="zh-CN" sz="2665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65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CH=CH</a:t>
            </a:r>
            <a:r>
              <a:rPr lang="en-US" altLang="zh-CN" sz="2665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endParaRPr lang="en-US" altLang="zh-CN" sz="2665" b="1" baseline="-25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>
            <p:custDataLst>
              <p:tags r:id="rId2"/>
            </p:custDataLst>
          </p:nvPr>
        </p:nvGrpSpPr>
        <p:grpSpPr>
          <a:xfrm>
            <a:off x="3596235" y="1549219"/>
            <a:ext cx="2060711" cy="583256"/>
            <a:chOff x="5070" y="2716"/>
            <a:chExt cx="3254" cy="921"/>
          </a:xfrm>
        </p:grpSpPr>
        <p:cxnSp>
          <p:nvCxnSpPr>
            <p:cNvPr id="12" name="直接箭头连接符 11"/>
            <p:cNvCxnSpPr/>
            <p:nvPr>
              <p:custDataLst>
                <p:tags r:id="rId3"/>
              </p:custDataLst>
            </p:nvPr>
          </p:nvCxnSpPr>
          <p:spPr>
            <a:xfrm>
              <a:off x="5070" y="3508"/>
              <a:ext cx="3254" cy="0"/>
            </a:xfrm>
            <a:prstGeom prst="straightConnector1">
              <a:avLst/>
            </a:prstGeom>
            <a:ln w="28575" cmpd="sng">
              <a:solidFill>
                <a:schemeClr val="bg2">
                  <a:lumMod val="1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>
              <p:custDataLst>
                <p:tags r:id="rId4"/>
              </p:custDataLst>
            </p:nvPr>
          </p:nvSpPr>
          <p:spPr>
            <a:xfrm>
              <a:off x="5495" y="2716"/>
              <a:ext cx="2829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665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一定条件</a:t>
              </a:r>
              <a:endParaRPr lang="zh-CN" altLang="en-US" sz="2665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1043463" y="1730473"/>
            <a:ext cx="57755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65" b="1" i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n</a:t>
            </a:r>
            <a:endParaRPr lang="en-US" altLang="zh-CN" sz="2665" b="1" i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31" name="组合 30"/>
          <p:cNvGrpSpPr/>
          <p:nvPr>
            <p:custDataLst>
              <p:tags r:id="rId6"/>
            </p:custDataLst>
          </p:nvPr>
        </p:nvGrpSpPr>
        <p:grpSpPr>
          <a:xfrm>
            <a:off x="5808187" y="1700772"/>
            <a:ext cx="2652200" cy="1107616"/>
            <a:chOff x="8665" y="2960"/>
            <a:chExt cx="4188" cy="1749"/>
          </a:xfrm>
        </p:grpSpPr>
        <p:sp>
          <p:nvSpPr>
            <p:cNvPr id="16" name="文本框 15"/>
            <p:cNvSpPr txBox="1"/>
            <p:nvPr>
              <p:custDataLst>
                <p:tags r:id="rId7"/>
              </p:custDataLst>
            </p:nvPr>
          </p:nvSpPr>
          <p:spPr>
            <a:xfrm>
              <a:off x="8665" y="3041"/>
              <a:ext cx="497" cy="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665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[</a:t>
              </a:r>
              <a:endParaRPr lang="en-US" altLang="zh-CN" sz="2665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8"/>
              </p:custDataLst>
            </p:nvPr>
          </p:nvSpPr>
          <p:spPr>
            <a:xfrm>
              <a:off x="11159" y="2960"/>
              <a:ext cx="601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2665" b="1" baseline="-25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665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]</a:t>
              </a:r>
              <a:endParaRPr lang="en-US" altLang="zh-CN" sz="2665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18" name="组合 17"/>
            <p:cNvGrpSpPr/>
            <p:nvPr>
              <p:custDataLst>
                <p:tags r:id="rId9"/>
              </p:custDataLst>
            </p:nvPr>
          </p:nvGrpSpPr>
          <p:grpSpPr>
            <a:xfrm>
              <a:off x="8665" y="3006"/>
              <a:ext cx="4188" cy="1703"/>
              <a:chOff x="9861" y="3990"/>
              <a:chExt cx="4188" cy="1703"/>
            </a:xfrm>
          </p:grpSpPr>
          <p:sp>
            <p:nvSpPr>
              <p:cNvPr id="19" name="文本框 1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102" y="3990"/>
                <a:ext cx="3947" cy="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665" b="1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 CH </a:t>
                </a:r>
                <a:r>
                  <a:rPr lang="en-US" altLang="zh-CN" sz="2665" b="1" smtClean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 CH</a:t>
                </a:r>
                <a:r>
                  <a:rPr lang="en-US" altLang="zh-CN" sz="2665" b="1" baseline="-25000" smtClean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endParaRPr lang="en-US" altLang="zh-CN" sz="2665" b="1" baseline="-2500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文本框 19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272" y="4901"/>
                <a:ext cx="1305" cy="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665" b="1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CH</a:t>
                </a:r>
                <a:r>
                  <a:rPr lang="en-US" altLang="zh-CN" sz="2665" b="1" baseline="-2500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3</a:t>
                </a:r>
                <a:endParaRPr lang="en-US" altLang="zh-CN" sz="2665" b="1" baseline="-25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cxnSp>
            <p:nvCxnSpPr>
              <p:cNvPr id="21" name="直接连接符 20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9861" y="4516"/>
                <a:ext cx="519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11172" y="4473"/>
                <a:ext cx="519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12388" y="4475"/>
                <a:ext cx="519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>
                <p:custDataLst>
                  <p:tags r:id="rId15"/>
                </p:custDataLst>
              </p:nvPr>
            </p:nvCxnSpPr>
            <p:spPr>
              <a:xfrm flipH="1">
                <a:off x="10620" y="4640"/>
                <a:ext cx="0" cy="529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文本框 25"/>
          <p:cNvSpPr txBox="1"/>
          <p:nvPr>
            <p:custDataLst>
              <p:tags r:id="rId16"/>
            </p:custDataLst>
          </p:nvPr>
        </p:nvSpPr>
        <p:spPr>
          <a:xfrm>
            <a:off x="2898891" y="2740955"/>
            <a:ext cx="131723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丙烯</a:t>
            </a:r>
            <a:endParaRPr lang="zh-CN" altLang="en-US" sz="2665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17"/>
            </p:custDataLst>
          </p:nvPr>
        </p:nvSpPr>
        <p:spPr>
          <a:xfrm>
            <a:off x="6768177" y="2756595"/>
            <a:ext cx="131723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聚丙烯</a:t>
            </a:r>
            <a:endParaRPr lang="zh-CN" altLang="en-US" sz="2665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18"/>
            </p:custDataLst>
          </p:nvPr>
        </p:nvSpPr>
        <p:spPr>
          <a:xfrm>
            <a:off x="1525023" y="2739261"/>
            <a:ext cx="1317233" cy="583565"/>
          </a:xfrm>
          <a:prstGeom prst="rect">
            <a:avLst/>
          </a:prstGeom>
          <a:gradFill>
            <a:gsLst>
              <a:gs pos="19000">
                <a:srgbClr val="FFB9B9"/>
              </a:gs>
              <a:gs pos="64000">
                <a:srgbClr val="FF8F8E"/>
              </a:gs>
              <a:gs pos="44000">
                <a:srgbClr val="FE9E9F"/>
              </a:gs>
              <a:gs pos="84000">
                <a:srgbClr val="FF7373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单体：</a:t>
            </a:r>
            <a:endParaRPr lang="zh-CN" altLang="en-US" sz="2665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9"/>
            </p:custDataLst>
          </p:nvPr>
        </p:nvSpPr>
        <p:spPr>
          <a:xfrm>
            <a:off x="4272951" y="2757041"/>
            <a:ext cx="2443849" cy="583565"/>
          </a:xfrm>
          <a:prstGeom prst="rect">
            <a:avLst/>
          </a:prstGeom>
          <a:gradFill>
            <a:gsLst>
              <a:gs pos="19000">
                <a:srgbClr val="FFB9B9"/>
              </a:gs>
              <a:gs pos="64000">
                <a:srgbClr val="FF8F8E"/>
              </a:gs>
              <a:gs pos="44000">
                <a:srgbClr val="FE9E9F"/>
              </a:gs>
              <a:gs pos="84000">
                <a:srgbClr val="FF7373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加成聚合物：</a:t>
            </a:r>
            <a:endParaRPr lang="zh-CN" altLang="en-US" sz="2665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20"/>
            </p:custDataLst>
          </p:nvPr>
        </p:nvSpPr>
        <p:spPr>
          <a:xfrm>
            <a:off x="7843847" y="2747728"/>
            <a:ext cx="244384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（简称加聚物）</a:t>
            </a:r>
            <a:endParaRPr lang="zh-CN" altLang="en-US" sz="2665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21"/>
            </p:custDataLst>
          </p:nvPr>
        </p:nvSpPr>
        <p:spPr>
          <a:xfrm>
            <a:off x="1692216" y="3946728"/>
            <a:ext cx="1317233" cy="583565"/>
          </a:xfrm>
          <a:prstGeom prst="rect">
            <a:avLst/>
          </a:prstGeom>
          <a:gradFill>
            <a:gsLst>
              <a:gs pos="19000">
                <a:srgbClr val="FFB9B9"/>
              </a:gs>
              <a:gs pos="64000">
                <a:srgbClr val="FF8F8E"/>
              </a:gs>
              <a:gs pos="44000">
                <a:srgbClr val="FE9E9F"/>
              </a:gs>
              <a:gs pos="84000">
                <a:srgbClr val="FF7373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链节：</a:t>
            </a:r>
            <a:endParaRPr lang="zh-CN" altLang="en-US" sz="2665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22"/>
            </p:custDataLst>
          </p:nvPr>
        </p:nvSpPr>
        <p:spPr>
          <a:xfrm>
            <a:off x="4634117" y="4042884"/>
            <a:ext cx="376044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（又称重复结构单元）</a:t>
            </a:r>
            <a:endParaRPr lang="zh-CN" altLang="en-US" sz="2665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>
            <p:custDataLst>
              <p:tags r:id="rId23"/>
            </p:custDataLst>
          </p:nvPr>
        </p:nvSpPr>
        <p:spPr>
          <a:xfrm>
            <a:off x="1760661" y="5010288"/>
            <a:ext cx="1317233" cy="583565"/>
          </a:xfrm>
          <a:prstGeom prst="rect">
            <a:avLst/>
          </a:prstGeom>
          <a:gradFill>
            <a:gsLst>
              <a:gs pos="19000">
                <a:srgbClr val="FFB9B9"/>
              </a:gs>
              <a:gs pos="64000">
                <a:srgbClr val="FF8F8E"/>
              </a:gs>
              <a:gs pos="44000">
                <a:srgbClr val="FE9E9F"/>
              </a:gs>
              <a:gs pos="84000">
                <a:srgbClr val="FF7373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聚合度：</a:t>
            </a:r>
            <a:endParaRPr lang="zh-CN" altLang="en-US" sz="2665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24"/>
            </p:custDataLst>
          </p:nvPr>
        </p:nvSpPr>
        <p:spPr>
          <a:xfrm>
            <a:off x="7632880" y="1893375"/>
            <a:ext cx="577556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65" b="1" i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n</a:t>
            </a:r>
            <a:endParaRPr lang="en-US" altLang="zh-CN" sz="2665" b="1" i="1" baseline="-25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25"/>
            </p:custDataLst>
          </p:nvPr>
        </p:nvSpPr>
        <p:spPr>
          <a:xfrm>
            <a:off x="3038948" y="5034352"/>
            <a:ext cx="376044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含有的链节</a:t>
            </a:r>
            <a:r>
              <a:rPr lang="zh-CN" altLang="en-US" sz="2665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数目 </a:t>
            </a:r>
            <a:r>
              <a:rPr lang="en-US" altLang="zh-CN" sz="2665" b="1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endParaRPr lang="en-US" altLang="zh-CN" sz="2665" b="1" i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26"/>
            </p:custDataLst>
          </p:nvPr>
        </p:nvSpPr>
        <p:spPr>
          <a:xfrm>
            <a:off x="1722120" y="5860627"/>
            <a:ext cx="580305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聚合物的平均相对分子质量</a:t>
            </a:r>
            <a:r>
              <a:rPr lang="en-US" altLang="zh-CN"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链节×</a:t>
            </a:r>
            <a:r>
              <a:rPr lang="en-US" altLang="zh-CN" sz="2665" b="1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endParaRPr lang="en-US" altLang="zh-CN" sz="2665" b="1" i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9" name="组合 48"/>
          <p:cNvGrpSpPr/>
          <p:nvPr>
            <p:custDataLst>
              <p:tags r:id="rId27"/>
            </p:custDataLst>
          </p:nvPr>
        </p:nvGrpSpPr>
        <p:grpSpPr>
          <a:xfrm>
            <a:off x="2695631" y="3932835"/>
            <a:ext cx="2519209" cy="1084818"/>
            <a:chOff x="9861" y="3980"/>
            <a:chExt cx="3978" cy="1713"/>
          </a:xfrm>
        </p:grpSpPr>
        <p:sp>
          <p:nvSpPr>
            <p:cNvPr id="50" name="文本框 49"/>
            <p:cNvSpPr txBox="1"/>
            <p:nvPr>
              <p:custDataLst>
                <p:tags r:id="rId28"/>
              </p:custDataLst>
            </p:nvPr>
          </p:nvSpPr>
          <p:spPr>
            <a:xfrm>
              <a:off x="10092" y="3980"/>
              <a:ext cx="374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66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 CH </a:t>
              </a:r>
              <a:r>
                <a:rPr lang="en-US" altLang="zh-CN" sz="2665" b="1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 CH</a:t>
              </a:r>
              <a:r>
                <a:rPr lang="en-US" altLang="zh-CN" sz="2665" b="1" baseline="-2500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endParaRPr lang="en-US" altLang="zh-CN" sz="2665" b="1" baseline="-25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文本框 50"/>
            <p:cNvSpPr txBox="1"/>
            <p:nvPr>
              <p:custDataLst>
                <p:tags r:id="rId29"/>
              </p:custDataLst>
            </p:nvPr>
          </p:nvSpPr>
          <p:spPr>
            <a:xfrm>
              <a:off x="10272" y="4901"/>
              <a:ext cx="1305" cy="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66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665" b="1" baseline="-25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3</a:t>
              </a:r>
              <a:endParaRPr lang="en-US" altLang="zh-CN" sz="2665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cxnSp>
          <p:nvCxnSpPr>
            <p:cNvPr id="52" name="直接连接符 51"/>
            <p:cNvCxnSpPr/>
            <p:nvPr>
              <p:custDataLst>
                <p:tags r:id="rId30"/>
              </p:custDataLst>
            </p:nvPr>
          </p:nvCxnSpPr>
          <p:spPr>
            <a:xfrm>
              <a:off x="9861" y="4516"/>
              <a:ext cx="519" cy="0"/>
            </a:xfrm>
            <a:prstGeom prst="line">
              <a:avLst/>
            </a:prstGeom>
            <a:ln w="28575" cmpd="sng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>
              <p:custDataLst>
                <p:tags r:id="rId31"/>
              </p:custDataLst>
            </p:nvPr>
          </p:nvCxnSpPr>
          <p:spPr>
            <a:xfrm>
              <a:off x="11052" y="4493"/>
              <a:ext cx="519" cy="0"/>
            </a:xfrm>
            <a:prstGeom prst="line">
              <a:avLst/>
            </a:prstGeom>
            <a:ln w="28575" cmpd="sng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>
              <p:custDataLst>
                <p:tags r:id="rId32"/>
              </p:custDataLst>
            </p:nvPr>
          </p:nvCxnSpPr>
          <p:spPr>
            <a:xfrm>
              <a:off x="12403" y="4496"/>
              <a:ext cx="519" cy="0"/>
            </a:xfrm>
            <a:prstGeom prst="line">
              <a:avLst/>
            </a:prstGeom>
            <a:ln w="28575" cmpd="sng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>
              <p:custDataLst>
                <p:tags r:id="rId33"/>
              </p:custDataLst>
            </p:nvPr>
          </p:nvCxnSpPr>
          <p:spPr>
            <a:xfrm flipH="1">
              <a:off x="10580" y="4600"/>
              <a:ext cx="0" cy="529"/>
            </a:xfrm>
            <a:prstGeom prst="line">
              <a:avLst/>
            </a:prstGeom>
            <a:ln w="28575" cmpd="sng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20495"/>
          <p:cNvSpPr/>
          <p:nvPr>
            <p:custDataLst>
              <p:tags r:id="rId34"/>
            </p:custDataLst>
          </p:nvPr>
        </p:nvSpPr>
        <p:spPr>
          <a:xfrm>
            <a:off x="893445" y="212"/>
            <a:ext cx="2702560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加聚反应</a:t>
            </a:r>
            <a:endParaRPr lang="zh-CN" altLang="en-US" sz="4000" b="1" spc="150" noProof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7" grpId="0"/>
      <p:bldP spid="28" grpId="0" bldLvl="0" animBg="1"/>
      <p:bldP spid="29" grpId="0" bldLvl="0" animBg="1"/>
      <p:bldP spid="30" grpId="0"/>
      <p:bldP spid="33" grpId="0" bldLvl="0" animBg="1"/>
      <p:bldP spid="41" grpId="0"/>
      <p:bldP spid="42" grpId="0" bldLvl="0" animBg="1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95400" y="2756747"/>
            <a:ext cx="8310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一般是含有</a:t>
            </a:r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双键</a:t>
            </a:r>
            <a:r>
              <a:rPr lang="zh-CN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的烯类单体发生的聚合反应。</a:t>
            </a:r>
            <a:endParaRPr lang="zh-CN" altLang="zh-CN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295400" y="1893147"/>
            <a:ext cx="7498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单体分子之间通过</a:t>
            </a:r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加成</a:t>
            </a:r>
            <a:r>
              <a:rPr lang="zh-CN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反应生成高分子。</a:t>
            </a:r>
            <a:endParaRPr lang="zh-CN" altLang="zh-CN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487593" y="3620347"/>
            <a:ext cx="4653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加成聚合的产物叫</a:t>
            </a:r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加聚物</a:t>
            </a:r>
            <a:endParaRPr lang="zh-CN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40" name="组合 39"/>
          <p:cNvGrpSpPr/>
          <p:nvPr>
            <p:custDataLst>
              <p:tags r:id="rId4"/>
            </p:custDataLst>
          </p:nvPr>
        </p:nvGrpSpPr>
        <p:grpSpPr>
          <a:xfrm>
            <a:off x="6672580" y="4964853"/>
            <a:ext cx="4753187" cy="912707"/>
            <a:chOff x="8051" y="4877"/>
            <a:chExt cx="5614" cy="1078"/>
          </a:xfrm>
        </p:grpSpPr>
        <p:sp>
          <p:nvSpPr>
            <p:cNvPr id="34" name="矩形 33"/>
            <p:cNvSpPr/>
            <p:nvPr>
              <p:custDataLst>
                <p:tags r:id="rId5"/>
              </p:custDataLst>
            </p:nvPr>
          </p:nvSpPr>
          <p:spPr>
            <a:xfrm>
              <a:off x="8051" y="4877"/>
              <a:ext cx="4976" cy="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4265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4265" b="1" baseline="-2500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4265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4265" b="1" baseline="-2500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—</a:t>
              </a:r>
              <a:endParaRPr lang="zh-CN" altLang="en-US" sz="4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6"/>
              </p:custDataLst>
            </p:nvPr>
          </p:nvSpPr>
          <p:spPr>
            <a:xfrm>
              <a:off x="8421" y="4877"/>
              <a:ext cx="5244" cy="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335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[                ]</a:t>
              </a:r>
              <a:r>
                <a:rPr lang="en-US" altLang="zh-CN" sz="5335" b="1" baseline="-2500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n</a:t>
              </a:r>
              <a:endParaRPr lang="zh-CN" altLang="en-US" sz="5335" b="1" baseline="-250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/>
          <p:cNvGrpSpPr/>
          <p:nvPr>
            <p:custDataLst>
              <p:tags r:id="rId7"/>
            </p:custDataLst>
          </p:nvPr>
        </p:nvGrpSpPr>
        <p:grpSpPr>
          <a:xfrm>
            <a:off x="1010920" y="4891193"/>
            <a:ext cx="5232400" cy="903393"/>
            <a:chOff x="1274" y="4848"/>
            <a:chExt cx="6180" cy="1067"/>
          </a:xfrm>
        </p:grpSpPr>
        <p:sp>
          <p:nvSpPr>
            <p:cNvPr id="22" name="矩形 21"/>
            <p:cNvSpPr/>
            <p:nvPr>
              <p:custDataLst>
                <p:tags r:id="rId8"/>
              </p:custDataLst>
            </p:nvPr>
          </p:nvSpPr>
          <p:spPr>
            <a:xfrm>
              <a:off x="1274" y="5031"/>
              <a:ext cx="4089" cy="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265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n </a:t>
              </a:r>
              <a:r>
                <a:rPr lang="en-US" altLang="zh-CN" sz="4265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CH</a:t>
              </a:r>
              <a:r>
                <a:rPr lang="en-US" altLang="zh-CN" sz="4265" b="1" baseline="-25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altLang="en-US" sz="4265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＝</a:t>
              </a:r>
              <a:r>
                <a:rPr lang="en-US" altLang="zh-CN" sz="4265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CH</a:t>
              </a:r>
              <a:r>
                <a:rPr lang="en-US" altLang="zh-CN" sz="4265" b="1" baseline="-25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zh-CN" altLang="en-US" sz="4265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42" name="组合 41"/>
            <p:cNvGrpSpPr/>
            <p:nvPr>
              <p:custDataLst>
                <p:tags r:id="rId9"/>
              </p:custDataLst>
            </p:nvPr>
          </p:nvGrpSpPr>
          <p:grpSpPr>
            <a:xfrm>
              <a:off x="5185" y="4848"/>
              <a:ext cx="2269" cy="725"/>
              <a:chOff x="5185" y="4848"/>
              <a:chExt cx="2269" cy="725"/>
            </a:xfrm>
          </p:grpSpPr>
          <p:cxnSp>
            <p:nvCxnSpPr>
              <p:cNvPr id="27" name="直接箭头连接符 26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5185" y="5573"/>
                <a:ext cx="226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文本框 40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287" y="4848"/>
                <a:ext cx="2167" cy="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催化剂</a:t>
                </a:r>
                <a:endParaRPr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3" name="矩形 20495"/>
          <p:cNvSpPr/>
          <p:nvPr>
            <p:custDataLst>
              <p:tags r:id="rId12"/>
            </p:custDataLst>
          </p:nvPr>
        </p:nvSpPr>
        <p:spPr>
          <a:xfrm>
            <a:off x="871008" y="42545"/>
            <a:ext cx="2702560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加聚反应</a:t>
            </a:r>
            <a:endParaRPr lang="zh-CN" altLang="en-US" sz="4000" b="1" spc="150" noProof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文本框 1"/>
          <p:cNvSpPr txBox="1"/>
          <p:nvPr>
            <p:custDataLst>
              <p:tags r:id="rId1"/>
            </p:custDataLst>
          </p:nvPr>
        </p:nvSpPr>
        <p:spPr>
          <a:xfrm>
            <a:off x="2324100" y="623147"/>
            <a:ext cx="7742767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b="1">
                <a:latin typeface="Arial" panose="020B0604020202020204" pitchFamily="34" charset="0"/>
              </a:rPr>
              <a:t> CH</a:t>
            </a:r>
            <a:r>
              <a:rPr lang="en-US" altLang="zh-CN" b="1" baseline="-25000">
                <a:latin typeface="Arial" panose="020B0604020202020204" pitchFamily="34" charset="0"/>
              </a:rPr>
              <a:t>2</a:t>
            </a:r>
            <a:r>
              <a:rPr lang="en-US" altLang="zh-CN" b="1">
                <a:latin typeface="Arial" panose="020B0604020202020204" pitchFamily="34" charset="0"/>
              </a:rPr>
              <a:t>=CH</a:t>
            </a:r>
            <a:r>
              <a:rPr lang="en-US" altLang="zh-CN" b="1" baseline="-25000">
                <a:latin typeface="Arial" panose="020B0604020202020204" pitchFamily="34" charset="0"/>
              </a:rPr>
              <a:t>2</a:t>
            </a:r>
            <a:r>
              <a:rPr lang="en-US" altLang="zh-CN" b="1">
                <a:latin typeface="Arial" panose="020B0604020202020204" pitchFamily="34" charset="0"/>
              </a:rPr>
              <a:t>+</a:t>
            </a:r>
            <a:r>
              <a:rPr lang="en-US" altLang="zh-CN" b="1">
                <a:latin typeface="Arial" panose="020B0604020202020204" pitchFamily="34" charset="0"/>
                <a:sym typeface="+mn-ea"/>
              </a:rPr>
              <a:t>CH</a:t>
            </a:r>
            <a:r>
              <a:rPr lang="en-US" altLang="zh-CN" b="1" baseline="-25000">
                <a:latin typeface="Arial" panose="020B0604020202020204" pitchFamily="34" charset="0"/>
                <a:sym typeface="+mn-ea"/>
              </a:rPr>
              <a:t>2</a:t>
            </a:r>
            <a:r>
              <a:rPr lang="en-US" altLang="zh-CN" b="1">
                <a:latin typeface="Arial" panose="020B0604020202020204" pitchFamily="34" charset="0"/>
                <a:sym typeface="+mn-ea"/>
              </a:rPr>
              <a:t>=CH</a:t>
            </a:r>
            <a:r>
              <a:rPr lang="en-US" altLang="zh-CN" b="1" baseline="-25000">
                <a:latin typeface="Arial" panose="020B0604020202020204" pitchFamily="34" charset="0"/>
                <a:sym typeface="+mn-ea"/>
              </a:rPr>
              <a:t>2</a:t>
            </a:r>
            <a:r>
              <a:rPr lang="en-US" altLang="zh-CN" b="1">
                <a:latin typeface="Arial" panose="020B0604020202020204" pitchFamily="34" charset="0"/>
                <a:sym typeface="+mn-ea"/>
              </a:rPr>
              <a:t>+CH</a:t>
            </a:r>
            <a:r>
              <a:rPr lang="en-US" altLang="zh-CN" b="1" baseline="-25000">
                <a:latin typeface="Arial" panose="020B0604020202020204" pitchFamily="34" charset="0"/>
                <a:sym typeface="+mn-ea"/>
              </a:rPr>
              <a:t>2</a:t>
            </a:r>
            <a:r>
              <a:rPr lang="en-US" altLang="zh-CN" b="1">
                <a:latin typeface="Arial" panose="020B0604020202020204" pitchFamily="34" charset="0"/>
                <a:sym typeface="+mn-ea"/>
              </a:rPr>
              <a:t>=CH</a:t>
            </a:r>
            <a:r>
              <a:rPr lang="en-US" altLang="zh-CN" b="1" baseline="-25000">
                <a:latin typeface="Arial" panose="020B0604020202020204" pitchFamily="34" charset="0"/>
                <a:sym typeface="+mn-ea"/>
              </a:rPr>
              <a:t>2</a:t>
            </a:r>
            <a:r>
              <a:rPr lang="en-US" altLang="zh-CN" b="1">
                <a:latin typeface="Arial" panose="020B0604020202020204" pitchFamily="34" charset="0"/>
                <a:sym typeface="+mn-ea"/>
              </a:rPr>
              <a:t>+</a:t>
            </a:r>
            <a:r>
              <a:rPr lang="en-US" altLang="zh-CN" b="1" baseline="30000">
                <a:latin typeface="+mj-ea"/>
                <a:ea typeface="+mj-ea"/>
                <a:sym typeface="+mn-ea"/>
              </a:rPr>
              <a:t>......</a:t>
            </a:r>
            <a:endParaRPr lang="en-US" altLang="zh-CN" b="1" baseline="30000">
              <a:latin typeface="+mj-ea"/>
              <a:ea typeface="+mj-ea"/>
              <a:sym typeface="+mn-ea"/>
            </a:endParaRPr>
          </a:p>
        </p:txBody>
      </p:sp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2807547" y="2502747"/>
            <a:ext cx="5074073" cy="1270000"/>
            <a:chOff x="3312" y="3791"/>
            <a:chExt cx="5222" cy="1387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6264" t="11965" r="80952" b="58588"/>
            <a:stretch>
              <a:fillRect/>
            </a:stretch>
          </p:blipFill>
          <p:spPr>
            <a:xfrm>
              <a:off x="5399" y="3822"/>
              <a:ext cx="1047" cy="1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rcRect l="6264" t="11965" r="80952" b="58588"/>
            <a:stretch>
              <a:fillRect/>
            </a:stretch>
          </p:blipFill>
          <p:spPr>
            <a:xfrm>
              <a:off x="3312" y="3791"/>
              <a:ext cx="1047" cy="13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"/>
            <a:srcRect l="6264" t="11965" r="80952" b="58588"/>
            <a:stretch>
              <a:fillRect/>
            </a:stretch>
          </p:blipFill>
          <p:spPr>
            <a:xfrm>
              <a:off x="7487" y="3822"/>
              <a:ext cx="1047" cy="1356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rcRect l="4176" t="70554" r="7424" b="4126"/>
          <a:stretch>
            <a:fillRect/>
          </a:stretch>
        </p:blipFill>
        <p:spPr>
          <a:xfrm>
            <a:off x="1884680" y="3854873"/>
            <a:ext cx="6826673" cy="1098973"/>
          </a:xfrm>
          <a:prstGeom prst="rect">
            <a:avLst/>
          </a:prstGeom>
        </p:spPr>
      </p:pic>
      <p:grpSp>
        <p:nvGrpSpPr>
          <p:cNvPr id="5" name="组合 4"/>
          <p:cNvGrpSpPr/>
          <p:nvPr>
            <p:custDataLst>
              <p:tags r:id="rId8"/>
            </p:custDataLst>
          </p:nvPr>
        </p:nvGrpSpPr>
        <p:grpSpPr>
          <a:xfrm>
            <a:off x="2576576" y="1226651"/>
            <a:ext cx="5520944" cy="1165352"/>
            <a:chOff x="2911" y="2514"/>
            <a:chExt cx="5434" cy="1147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"/>
            <a:srcRect l="4176" t="41260" r="78400" b="33833"/>
            <a:stretch>
              <a:fillRect/>
            </a:stretch>
          </p:blipFill>
          <p:spPr>
            <a:xfrm>
              <a:off x="6918" y="2514"/>
              <a:ext cx="1427" cy="1147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>
              <p:custDataLst>
                <p:tags r:id="rId10"/>
              </p:custDataLst>
            </p:nvPr>
          </p:nvGrpSpPr>
          <p:grpSpPr>
            <a:xfrm>
              <a:off x="2911" y="2514"/>
              <a:ext cx="3343" cy="1147"/>
              <a:chOff x="2911" y="2514"/>
              <a:chExt cx="3343" cy="1147"/>
            </a:xfrm>
          </p:grpSpPr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"/>
              <a:srcRect l="4176" t="41260" r="78400" b="33833"/>
              <a:stretch>
                <a:fillRect/>
              </a:stretch>
            </p:blipFill>
            <p:spPr>
              <a:xfrm>
                <a:off x="2911" y="2514"/>
                <a:ext cx="1427" cy="1147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4"/>
              <a:srcRect l="4176" t="41260" r="78400" b="33833"/>
              <a:stretch>
                <a:fillRect/>
              </a:stretch>
            </p:blipFill>
            <p:spPr>
              <a:xfrm>
                <a:off x="4827" y="2514"/>
                <a:ext cx="1427" cy="1147"/>
              </a:xfrm>
              <a:prstGeom prst="rect">
                <a:avLst/>
              </a:prstGeom>
            </p:spPr>
          </p:pic>
        </p:grpSp>
      </p:grpSp>
      <p:grpSp>
        <p:nvGrpSpPr>
          <p:cNvPr id="14" name="组合 13"/>
          <p:cNvGrpSpPr/>
          <p:nvPr>
            <p:custDataLst>
              <p:tags r:id="rId13"/>
            </p:custDataLst>
          </p:nvPr>
        </p:nvGrpSpPr>
        <p:grpSpPr>
          <a:xfrm>
            <a:off x="1768179" y="5184140"/>
            <a:ext cx="6943344" cy="686816"/>
            <a:chOff x="2492" y="6665"/>
            <a:chExt cx="6834" cy="676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rcRect l="5017" t="63302" r="4766" b="15833"/>
            <a:stretch>
              <a:fillRect/>
            </a:stretch>
          </p:blipFill>
          <p:spPr>
            <a:xfrm>
              <a:off x="2492" y="6665"/>
              <a:ext cx="6834" cy="67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>
              <p:custDataLst>
                <p:tags r:id="rId16"/>
              </p:custDataLst>
            </p:nvPr>
          </p:nvSpPr>
          <p:spPr>
            <a:xfrm>
              <a:off x="4925" y="6696"/>
              <a:ext cx="1972" cy="526"/>
            </a:xfrm>
            <a:prstGeom prst="rect">
              <a:avLst/>
            </a:prstGeom>
            <a:noFill/>
            <a:ln w="28575" cmpd="sng"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endParaRPr lang="zh-CN" altLang="zh-CN" sz="2880" b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文本框 76"/>
          <p:cNvSpPr txBox="1"/>
          <p:nvPr>
            <p:custDataLst>
              <p:tags r:id="rId1"/>
            </p:custDataLst>
          </p:nvPr>
        </p:nvSpPr>
        <p:spPr>
          <a:xfrm>
            <a:off x="911860" y="1316567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kern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共轭二烯烃加聚</a:t>
            </a:r>
            <a:endParaRPr lang="zh-CN" altLang="en-US" sz="3200" b="1" kern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2" name="组合 31"/>
          <p:cNvGrpSpPr/>
          <p:nvPr>
            <p:custDataLst>
              <p:tags r:id="rId2"/>
            </p:custDataLst>
          </p:nvPr>
        </p:nvGrpSpPr>
        <p:grpSpPr>
          <a:xfrm>
            <a:off x="4355253" y="1892512"/>
            <a:ext cx="2066291" cy="591185"/>
            <a:chOff x="5070" y="2579"/>
            <a:chExt cx="3254" cy="931"/>
          </a:xfrm>
        </p:grpSpPr>
        <p:cxnSp>
          <p:nvCxnSpPr>
            <p:cNvPr id="3" name="直接箭头连接符 2"/>
            <p:cNvCxnSpPr/>
            <p:nvPr>
              <p:custDataLst>
                <p:tags r:id="rId3"/>
              </p:custDataLst>
            </p:nvPr>
          </p:nvCxnSpPr>
          <p:spPr>
            <a:xfrm>
              <a:off x="5070" y="3508"/>
              <a:ext cx="3254" cy="0"/>
            </a:xfrm>
            <a:prstGeom prst="straightConnector1">
              <a:avLst/>
            </a:prstGeom>
            <a:ln w="28575" cmpd="sng">
              <a:solidFill>
                <a:schemeClr val="bg2">
                  <a:lumMod val="1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>
              <p:custDataLst>
                <p:tags r:id="rId4"/>
              </p:custDataLst>
            </p:nvPr>
          </p:nvSpPr>
          <p:spPr>
            <a:xfrm>
              <a:off x="5495" y="2579"/>
              <a:ext cx="2829" cy="9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一定条件</a:t>
              </a:r>
              <a:endParaRPr lang="zh-CN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240453" y="2122593"/>
            <a:ext cx="4775200" cy="645160"/>
            <a:chOff x="549" y="2842"/>
            <a:chExt cx="6432" cy="1016"/>
          </a:xfrm>
        </p:grpSpPr>
        <p:sp>
          <p:nvSpPr>
            <p:cNvPr id="11270" name="Rectangle 10"/>
            <p:cNvSpPr/>
            <p:nvPr>
              <p:custDataLst>
                <p:tags r:id="rId6"/>
              </p:custDataLst>
            </p:nvPr>
          </p:nvSpPr>
          <p:spPr>
            <a:xfrm>
              <a:off x="549" y="2842"/>
              <a:ext cx="6432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 anchorCtr="0">
              <a:spAutoFit/>
            </a:bodyPr>
            <a:lstStyle/>
            <a:p>
              <a:r>
                <a:rPr lang="pl-PL" altLang="zh-CN" sz="3200" b="1">
                  <a:solidFill>
                    <a:srgbClr val="3333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nCH</a:t>
              </a:r>
              <a:r>
                <a:rPr lang="pl-PL" altLang="zh-CN" sz="3200" b="1" baseline="-30000">
                  <a:solidFill>
                    <a:srgbClr val="3333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3600" b="1">
                  <a:solidFill>
                    <a:srgbClr val="3333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=</a:t>
              </a:r>
              <a:r>
                <a:rPr lang="pl-PL" altLang="zh-CN" sz="3200" b="1">
                  <a:solidFill>
                    <a:srgbClr val="3333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lang="en-US" altLang="pl-PL" sz="3200" b="1">
                  <a:solidFill>
                    <a:srgbClr val="3333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    </a:t>
              </a:r>
              <a:r>
                <a:rPr lang="pl-PL" altLang="zh-CN" sz="3200" b="1">
                  <a:solidFill>
                    <a:srgbClr val="3333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lang="pl-PL" altLang="zh-CN" sz="3600" b="1">
                  <a:solidFill>
                    <a:srgbClr val="3333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=</a:t>
              </a:r>
              <a:r>
                <a:rPr lang="pl-PL" altLang="zh-CN" sz="3200" b="1">
                  <a:solidFill>
                    <a:srgbClr val="3333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lang="pl-PL" altLang="zh-CN" sz="3200" b="1" baseline="-30000">
                  <a:solidFill>
                    <a:srgbClr val="3333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endParaRPr lang="pl-PL" altLang="zh-CN" sz="3200" b="1">
                <a:solidFill>
                  <a:srgbClr val="3333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接连接符 11"/>
            <p:cNvCxnSpPr/>
            <p:nvPr>
              <p:custDataLst>
                <p:tags r:id="rId7"/>
              </p:custDataLst>
            </p:nvPr>
          </p:nvCxnSpPr>
          <p:spPr>
            <a:xfrm>
              <a:off x="3393" y="3349"/>
              <a:ext cx="519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74" name="Rectangle 14"/>
          <p:cNvSpPr/>
          <p:nvPr>
            <p:custDataLst>
              <p:tags r:id="rId8"/>
            </p:custDataLst>
          </p:nvPr>
        </p:nvSpPr>
        <p:spPr>
          <a:xfrm>
            <a:off x="6404148" y="2660227"/>
            <a:ext cx="519740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zh-CN" altLang="pl-PL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“两头开，双变单，单变双” </a:t>
            </a:r>
            <a:endParaRPr lang="zh-CN" altLang="pl-PL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1054100" y="3473873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kern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烯烃共聚</a:t>
            </a:r>
            <a:endParaRPr lang="zh-CN" altLang="en-US" sz="3600" b="1" kern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276" name="Rectangle 16"/>
          <p:cNvSpPr/>
          <p:nvPr>
            <p:custDataLst>
              <p:tags r:id="rId10"/>
            </p:custDataLst>
          </p:nvPr>
        </p:nvSpPr>
        <p:spPr>
          <a:xfrm>
            <a:off x="3197013" y="3558216"/>
            <a:ext cx="8078471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由两种或两种以上单体发生的加聚反应 </a:t>
            </a:r>
            <a:endParaRPr lang="zh-CN" altLang="en-US" sz="3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组合 19"/>
          <p:cNvGrpSpPr/>
          <p:nvPr>
            <p:custDataLst>
              <p:tags r:id="rId11"/>
            </p:custDataLst>
          </p:nvPr>
        </p:nvGrpSpPr>
        <p:grpSpPr>
          <a:xfrm>
            <a:off x="811953" y="4395681"/>
            <a:ext cx="5395595" cy="583565"/>
            <a:chOff x="976" y="6545"/>
            <a:chExt cx="8497" cy="919"/>
          </a:xfrm>
        </p:grpSpPr>
        <p:sp>
          <p:nvSpPr>
            <p:cNvPr id="12291" name="Rectangle 5"/>
            <p:cNvSpPr/>
            <p:nvPr>
              <p:custDataLst>
                <p:tags r:id="rId12"/>
              </p:custDataLst>
            </p:nvPr>
          </p:nvSpPr>
          <p:spPr>
            <a:xfrm>
              <a:off x="976" y="6545"/>
              <a:ext cx="8497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nCH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2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+ nCH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2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CH    CH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 </a:t>
              </a:r>
              <a:endPara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9" name="直接连接符 18"/>
            <p:cNvCxnSpPr/>
            <p:nvPr>
              <p:custDataLst>
                <p:tags r:id="rId13"/>
              </p:custDataLst>
            </p:nvPr>
          </p:nvCxnSpPr>
          <p:spPr>
            <a:xfrm>
              <a:off x="6813" y="7005"/>
              <a:ext cx="519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>
            <p:custDataLst>
              <p:tags r:id="rId14"/>
            </p:custDataLst>
          </p:nvPr>
        </p:nvGrpSpPr>
        <p:grpSpPr>
          <a:xfrm>
            <a:off x="5623348" y="4154381"/>
            <a:ext cx="2066291" cy="534035"/>
            <a:chOff x="5070" y="2716"/>
            <a:chExt cx="3254" cy="841"/>
          </a:xfrm>
        </p:grpSpPr>
        <p:cxnSp>
          <p:nvCxnSpPr>
            <p:cNvPr id="22" name="直接箭头连接符 21"/>
            <p:cNvCxnSpPr/>
            <p:nvPr>
              <p:custDataLst>
                <p:tags r:id="rId15"/>
              </p:custDataLst>
            </p:nvPr>
          </p:nvCxnSpPr>
          <p:spPr>
            <a:xfrm>
              <a:off x="5070" y="3508"/>
              <a:ext cx="3254" cy="0"/>
            </a:xfrm>
            <a:prstGeom prst="straightConnector1">
              <a:avLst/>
            </a:prstGeom>
            <a:ln w="28575" cmpd="sng">
              <a:solidFill>
                <a:schemeClr val="bg2">
                  <a:lumMod val="1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>
              <p:custDataLst>
                <p:tags r:id="rId16"/>
              </p:custDataLst>
            </p:nvPr>
          </p:nvSpPr>
          <p:spPr>
            <a:xfrm>
              <a:off x="5495" y="2716"/>
              <a:ext cx="2829" cy="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sz="24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一定条件</a:t>
              </a:r>
              <a:endParaRPr lang="zh-CN" sz="24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17"/>
            </p:custDataLst>
          </p:nvPr>
        </p:nvGrpSpPr>
        <p:grpSpPr>
          <a:xfrm>
            <a:off x="6675541" y="2099523"/>
            <a:ext cx="4811359" cy="645160"/>
            <a:chOff x="10145" y="3037"/>
            <a:chExt cx="6233" cy="1016"/>
          </a:xfrm>
        </p:grpSpPr>
        <p:grpSp>
          <p:nvGrpSpPr>
            <p:cNvPr id="25" name="组合 24"/>
            <p:cNvGrpSpPr/>
            <p:nvPr>
              <p:custDataLst>
                <p:tags r:id="rId18"/>
              </p:custDataLst>
            </p:nvPr>
          </p:nvGrpSpPr>
          <p:grpSpPr>
            <a:xfrm>
              <a:off x="10210" y="3037"/>
              <a:ext cx="6091" cy="1016"/>
              <a:chOff x="1001" y="3016"/>
              <a:chExt cx="6091" cy="1016"/>
            </a:xfrm>
          </p:grpSpPr>
          <p:sp>
            <p:nvSpPr>
              <p:cNvPr id="26" name="Rectangle 10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01" y="3016"/>
                <a:ext cx="6091" cy="101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>
                <a:spAutoFit/>
              </a:bodyPr>
              <a:lstStyle/>
              <a:p>
                <a:r>
                  <a:rPr lang="en-US" altLang="pl-PL" sz="3200" b="1">
                    <a:solidFill>
                      <a:srgbClr val="3333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[</a:t>
                </a:r>
                <a:r>
                  <a:rPr lang="pl-PL" altLang="zh-CN" sz="3200" b="1">
                    <a:solidFill>
                      <a:srgbClr val="3333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CH</a:t>
                </a:r>
                <a:r>
                  <a:rPr lang="pl-PL" altLang="zh-CN" sz="3200" b="1" baseline="-30000">
                    <a:solidFill>
                      <a:srgbClr val="3333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pl-PL" sz="3200" b="1" baseline="-30000">
                    <a:solidFill>
                      <a:srgbClr val="3333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    </a:t>
                </a:r>
                <a:r>
                  <a:rPr lang="pl-PL" altLang="zh-CN" sz="3200" b="1">
                    <a:solidFill>
                      <a:srgbClr val="3333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pl-PL" sz="3200" b="1">
                    <a:solidFill>
                      <a:srgbClr val="3333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pl-PL" sz="3600" b="1">
                    <a:solidFill>
                      <a:srgbClr val="3333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pl-PL" altLang="zh-CN" sz="3200" b="1">
                    <a:solidFill>
                      <a:srgbClr val="3333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pl-PL" sz="3200" b="1">
                    <a:solidFill>
                      <a:srgbClr val="3333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   </a:t>
                </a:r>
                <a:r>
                  <a:rPr lang="pl-PL" altLang="zh-CN" sz="3200" b="1">
                    <a:solidFill>
                      <a:srgbClr val="3333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CH</a:t>
                </a:r>
                <a:r>
                  <a:rPr lang="pl-PL" altLang="zh-CN" sz="3200" b="1" baseline="-30000">
                    <a:solidFill>
                      <a:srgbClr val="3333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pl-PL" sz="3200" b="1">
                    <a:solidFill>
                      <a:srgbClr val="3333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]</a:t>
                </a:r>
                <a:endParaRPr lang="en-US" altLang="pl-PL" sz="3200" b="1">
                  <a:solidFill>
                    <a:srgbClr val="3333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" name="直接连接符 26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4817" y="3415"/>
                <a:ext cx="519" cy="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直接连接符 27"/>
            <p:cNvCxnSpPr/>
            <p:nvPr>
              <p:custDataLst>
                <p:tags r:id="rId21"/>
              </p:custDataLst>
            </p:nvPr>
          </p:nvCxnSpPr>
          <p:spPr>
            <a:xfrm>
              <a:off x="15256" y="3367"/>
              <a:ext cx="519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22"/>
              </p:custDataLst>
            </p:nvPr>
          </p:nvCxnSpPr>
          <p:spPr>
            <a:xfrm>
              <a:off x="11368" y="3413"/>
              <a:ext cx="519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23"/>
              </p:custDataLst>
            </p:nvPr>
          </p:nvCxnSpPr>
          <p:spPr>
            <a:xfrm>
              <a:off x="10145" y="3460"/>
              <a:ext cx="519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>
              <p:custDataLst>
                <p:tags r:id="rId24"/>
              </p:custDataLst>
            </p:nvPr>
          </p:nvSpPr>
          <p:spPr>
            <a:xfrm>
              <a:off x="15442" y="3319"/>
              <a:ext cx="936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pl-PL" altLang="zh-CN" sz="2000" b="1">
                  <a:solidFill>
                    <a:srgbClr val="3333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n</a:t>
              </a:r>
              <a:endParaRPr lang="pl-PL" altLang="zh-CN" sz="2000" b="1">
                <a:solidFill>
                  <a:srgbClr val="3333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42" name="组合 41"/>
          <p:cNvGrpSpPr/>
          <p:nvPr>
            <p:custDataLst>
              <p:tags r:id="rId25"/>
            </p:custDataLst>
          </p:nvPr>
        </p:nvGrpSpPr>
        <p:grpSpPr>
          <a:xfrm>
            <a:off x="7847753" y="4296622"/>
            <a:ext cx="3969385" cy="1169670"/>
            <a:chOff x="12096" y="6542"/>
            <a:chExt cx="6251" cy="1842"/>
          </a:xfrm>
        </p:grpSpPr>
        <p:grpSp>
          <p:nvGrpSpPr>
            <p:cNvPr id="14" name="组合 13"/>
            <p:cNvGrpSpPr/>
            <p:nvPr>
              <p:custDataLst>
                <p:tags r:id="rId26"/>
              </p:custDataLst>
            </p:nvPr>
          </p:nvGrpSpPr>
          <p:grpSpPr>
            <a:xfrm>
              <a:off x="12096" y="6542"/>
              <a:ext cx="6251" cy="919"/>
              <a:chOff x="10145" y="3050"/>
              <a:chExt cx="6251" cy="919"/>
            </a:xfrm>
          </p:grpSpPr>
          <p:grpSp>
            <p:nvGrpSpPr>
              <p:cNvPr id="6" name="组合 5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10305" y="3050"/>
                <a:ext cx="6091" cy="919"/>
                <a:chOff x="1096" y="3029"/>
                <a:chExt cx="6091" cy="919"/>
              </a:xfrm>
            </p:grpSpPr>
            <p:sp>
              <p:nvSpPr>
                <p:cNvPr id="7" name="Rectangle 10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1096" y="3029"/>
                  <a:ext cx="6091" cy="91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ctr" anchorCtr="0">
                  <a:spAutoFit/>
                </a:bodyPr>
                <a:lstStyle/>
                <a:p>
                  <a:r>
                    <a:rPr lang="en-US" altLang="pl-PL" sz="28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[</a:t>
                  </a:r>
                  <a:r>
                    <a:rPr lang="pl-PL" altLang="zh-CN" sz="28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CH</a:t>
                  </a:r>
                  <a:r>
                    <a:rPr lang="pl-PL" altLang="zh-CN" sz="2800" b="1" baseline="-300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pl-PL" sz="2800" b="1" baseline="-300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    </a:t>
                  </a:r>
                  <a:r>
                    <a:rPr lang="pl-PL" altLang="zh-CN" sz="28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CH</a:t>
                  </a:r>
                  <a:r>
                    <a:rPr lang="en-US" altLang="pl-PL" sz="2800" b="1" baseline="-250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pl-PL" sz="28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pl-PL" sz="32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 </a:t>
                  </a:r>
                  <a:r>
                    <a:rPr lang="pl-PL" altLang="zh-CN" sz="28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CH</a:t>
                  </a:r>
                  <a:r>
                    <a:rPr lang="en-US" altLang="pl-PL" sz="28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   </a:t>
                  </a:r>
                  <a:r>
                    <a:rPr lang="pl-PL" altLang="zh-CN" sz="28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CH</a:t>
                  </a:r>
                  <a:r>
                    <a:rPr lang="pl-PL" altLang="zh-CN" sz="2800" b="1" baseline="-300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pl-PL" sz="28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]</a:t>
                  </a:r>
                  <a:endParaRPr lang="en-US" altLang="pl-PL" sz="28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" name="直接连接符 7"/>
                <p:cNvCxnSpPr/>
                <p:nvPr>
                  <p:custDataLst>
                    <p:tags r:id="rId29"/>
                  </p:custDataLst>
                </p:nvPr>
              </p:nvCxnSpPr>
              <p:spPr>
                <a:xfrm>
                  <a:off x="4944" y="3442"/>
                  <a:ext cx="519" cy="0"/>
                </a:xfrm>
                <a:prstGeom prst="line">
                  <a:avLst/>
                </a:prstGeom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15543" y="3460"/>
                <a:ext cx="519" cy="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11551" y="3463"/>
                <a:ext cx="519" cy="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10145" y="3460"/>
                <a:ext cx="519" cy="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15694" y="3461"/>
                <a:ext cx="306" cy="17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pl-PL" altLang="zh-CN" sz="135" b="1">
                    <a:solidFill>
                      <a:srgbClr val="3333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n</a:t>
                </a:r>
                <a:endParaRPr lang="pl-PL" altLang="zh-CN" sz="135" b="1">
                  <a:solidFill>
                    <a:srgbClr val="3333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cxnSp>
          <p:nvCxnSpPr>
            <p:cNvPr id="33" name="直接连接符 32"/>
            <p:cNvCxnSpPr/>
            <p:nvPr>
              <p:custDataLst>
                <p:tags r:id="rId34"/>
              </p:custDataLst>
            </p:nvPr>
          </p:nvCxnSpPr>
          <p:spPr>
            <a:xfrm>
              <a:off x="14816" y="6955"/>
              <a:ext cx="519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组合 40"/>
            <p:cNvGrpSpPr/>
            <p:nvPr>
              <p:custDataLst>
                <p:tags r:id="rId35"/>
              </p:custDataLst>
            </p:nvPr>
          </p:nvGrpSpPr>
          <p:grpSpPr>
            <a:xfrm>
              <a:off x="15340" y="7077"/>
              <a:ext cx="1349" cy="1307"/>
              <a:chOff x="8229" y="8232"/>
              <a:chExt cx="1349" cy="1307"/>
            </a:xfrm>
          </p:grpSpPr>
          <p:sp>
            <p:nvSpPr>
              <p:cNvPr id="36" name="文本框 35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8229" y="8717"/>
                <a:ext cx="1349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800" b="1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CH</a:t>
                </a:r>
                <a:r>
                  <a:rPr lang="en-US" altLang="zh-CN" sz="2800" b="1" baseline="-25000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3</a:t>
                </a:r>
                <a:endParaRPr lang="en-US" altLang="zh-CN" sz="2800" b="1" baseline="-2500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直接连接符 39"/>
              <p:cNvCxnSpPr/>
              <p:nvPr>
                <p:custDataLst>
                  <p:tags r:id="rId37"/>
                </p:custDataLst>
              </p:nvPr>
            </p:nvCxnSpPr>
            <p:spPr>
              <a:xfrm flipH="1">
                <a:off x="8675" y="8232"/>
                <a:ext cx="0" cy="529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组合 58"/>
          <p:cNvGrpSpPr/>
          <p:nvPr>
            <p:custDataLst>
              <p:tags r:id="rId38"/>
            </p:custDataLst>
          </p:nvPr>
        </p:nvGrpSpPr>
        <p:grpSpPr>
          <a:xfrm>
            <a:off x="7619153" y="5600912"/>
            <a:ext cx="4001770" cy="1120140"/>
            <a:chOff x="10784" y="8395"/>
            <a:chExt cx="6302" cy="1764"/>
          </a:xfrm>
        </p:grpSpPr>
        <p:grpSp>
          <p:nvGrpSpPr>
            <p:cNvPr id="44" name="组合 43"/>
            <p:cNvGrpSpPr/>
            <p:nvPr>
              <p:custDataLst>
                <p:tags r:id="rId39"/>
              </p:custDataLst>
            </p:nvPr>
          </p:nvGrpSpPr>
          <p:grpSpPr>
            <a:xfrm>
              <a:off x="10784" y="8395"/>
              <a:ext cx="6091" cy="919"/>
              <a:chOff x="10065" y="3098"/>
              <a:chExt cx="6091" cy="919"/>
            </a:xfrm>
          </p:grpSpPr>
          <p:grpSp>
            <p:nvGrpSpPr>
              <p:cNvPr id="45" name="组合 44"/>
              <p:cNvGrpSpPr/>
              <p:nvPr>
                <p:custDataLst>
                  <p:tags r:id="rId40"/>
                </p:custDataLst>
              </p:nvPr>
            </p:nvGrpSpPr>
            <p:grpSpPr>
              <a:xfrm>
                <a:off x="10065" y="3098"/>
                <a:ext cx="6091" cy="919"/>
                <a:chOff x="856" y="3077"/>
                <a:chExt cx="6091" cy="919"/>
              </a:xfrm>
            </p:grpSpPr>
            <p:sp>
              <p:nvSpPr>
                <p:cNvPr id="46" name="Rectangle 10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856" y="3077"/>
                  <a:ext cx="6091" cy="91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ctr" anchorCtr="0">
                  <a:spAutoFit/>
                </a:bodyPr>
                <a:lstStyle/>
                <a:p>
                  <a:r>
                    <a:rPr lang="en-US" altLang="pl-PL" sz="28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[  </a:t>
                  </a:r>
                  <a:r>
                    <a:rPr lang="pl-PL" altLang="zh-CN" sz="28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CH</a:t>
                  </a:r>
                  <a:r>
                    <a:rPr lang="pl-PL" altLang="zh-CN" sz="2800" b="1" baseline="-300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pl-PL" sz="2800" b="1" baseline="-300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    </a:t>
                  </a:r>
                  <a:r>
                    <a:rPr lang="pl-PL" altLang="zh-CN" sz="28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CH</a:t>
                  </a:r>
                  <a:r>
                    <a:rPr lang="en-US" altLang="pl-PL" sz="2800" b="1" baseline="-250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pl-PL" sz="28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pl-PL" sz="32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  </a:t>
                  </a:r>
                  <a:r>
                    <a:rPr lang="pl-PL" altLang="zh-CN" sz="28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CH</a:t>
                  </a:r>
                  <a:r>
                    <a:rPr lang="en-US" altLang="pl-PL" sz="2800" b="1" baseline="-250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pl-PL" sz="28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 </a:t>
                  </a:r>
                  <a:r>
                    <a:rPr lang="pl-PL" altLang="zh-CN" sz="28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CH</a:t>
                  </a:r>
                  <a:r>
                    <a:rPr lang="en-US" altLang="pl-PL" sz="28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]</a:t>
                  </a:r>
                  <a:endParaRPr lang="en-US" altLang="pl-PL" sz="28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7" name="直接连接符 46"/>
                <p:cNvCxnSpPr/>
                <p:nvPr>
                  <p:custDataLst>
                    <p:tags r:id="rId42"/>
                  </p:custDataLst>
                </p:nvPr>
              </p:nvCxnSpPr>
              <p:spPr>
                <a:xfrm flipV="1">
                  <a:off x="5419" y="3431"/>
                  <a:ext cx="578" cy="22"/>
                </a:xfrm>
                <a:prstGeom prst="line">
                  <a:avLst/>
                </a:prstGeom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直接连接符 47"/>
              <p:cNvCxnSpPr/>
              <p:nvPr>
                <p:custDataLst>
                  <p:tags r:id="rId43"/>
                </p:custDataLst>
              </p:nvPr>
            </p:nvCxnSpPr>
            <p:spPr>
              <a:xfrm>
                <a:off x="15543" y="3460"/>
                <a:ext cx="519" cy="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>
                <p:custDataLst>
                  <p:tags r:id="rId44"/>
                </p:custDataLst>
              </p:nvPr>
            </p:nvCxnSpPr>
            <p:spPr>
              <a:xfrm>
                <a:off x="11551" y="3463"/>
                <a:ext cx="519" cy="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45"/>
                </p:custDataLst>
              </p:nvPr>
            </p:nvCxnSpPr>
            <p:spPr>
              <a:xfrm>
                <a:off x="10065" y="3529"/>
                <a:ext cx="519" cy="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文本框 53"/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15694" y="3461"/>
                <a:ext cx="306" cy="17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pl-PL" altLang="zh-CN" sz="135" b="1">
                    <a:solidFill>
                      <a:srgbClr val="3333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n</a:t>
                </a:r>
                <a:endParaRPr lang="pl-PL" altLang="zh-CN" sz="135" b="1">
                  <a:solidFill>
                    <a:srgbClr val="3333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cxnSp>
          <p:nvCxnSpPr>
            <p:cNvPr id="55" name="直接连接符 54"/>
            <p:cNvCxnSpPr/>
            <p:nvPr>
              <p:custDataLst>
                <p:tags r:id="rId47"/>
              </p:custDataLst>
            </p:nvPr>
          </p:nvCxnSpPr>
          <p:spPr>
            <a:xfrm>
              <a:off x="14016" y="8740"/>
              <a:ext cx="519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组合 55"/>
            <p:cNvGrpSpPr/>
            <p:nvPr>
              <p:custDataLst>
                <p:tags r:id="rId48"/>
              </p:custDataLst>
            </p:nvPr>
          </p:nvGrpSpPr>
          <p:grpSpPr>
            <a:xfrm>
              <a:off x="15737" y="8941"/>
              <a:ext cx="1349" cy="1218"/>
              <a:chOff x="8391" y="8281"/>
              <a:chExt cx="1349" cy="1218"/>
            </a:xfrm>
          </p:grpSpPr>
          <p:sp>
            <p:nvSpPr>
              <p:cNvPr id="57" name="文本框 56"/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8391" y="8677"/>
                <a:ext cx="1349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800" b="1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CH</a:t>
                </a:r>
                <a:r>
                  <a:rPr lang="en-US" altLang="zh-CN" sz="2800" b="1" baseline="-25000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3</a:t>
                </a:r>
                <a:endParaRPr lang="en-US" altLang="zh-CN" sz="2800" b="1" baseline="-2500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8" name="直接连接符 57"/>
              <p:cNvCxnSpPr/>
              <p:nvPr>
                <p:custDataLst>
                  <p:tags r:id="rId50"/>
                </p:custDataLst>
              </p:nvPr>
            </p:nvCxnSpPr>
            <p:spPr>
              <a:xfrm flipH="1">
                <a:off x="8676" y="8281"/>
                <a:ext cx="0" cy="529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14"/>
          <p:cNvSpPr/>
          <p:nvPr>
            <p:custDataLst>
              <p:tags r:id="rId51"/>
            </p:custDataLst>
          </p:nvPr>
        </p:nvSpPr>
        <p:spPr>
          <a:xfrm>
            <a:off x="1846368" y="5408509"/>
            <a:ext cx="436816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pl-PL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“分别单体，再相连” </a:t>
            </a:r>
            <a:endParaRPr lang="zh-CN" altLang="pl-PL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矩形 20495"/>
          <p:cNvSpPr/>
          <p:nvPr>
            <p:custDataLst>
              <p:tags r:id="rId52"/>
            </p:custDataLst>
          </p:nvPr>
        </p:nvSpPr>
        <p:spPr>
          <a:xfrm>
            <a:off x="911648" y="212"/>
            <a:ext cx="2702560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加聚反应</a:t>
            </a:r>
            <a:endParaRPr lang="zh-CN" altLang="en-US" sz="4265" b="1" noProof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0495"/>
          <p:cNvSpPr/>
          <p:nvPr>
            <p:custDataLst>
              <p:tags r:id="rId1"/>
            </p:custDataLst>
          </p:nvPr>
        </p:nvSpPr>
        <p:spPr>
          <a:xfrm>
            <a:off x="850688" y="0"/>
            <a:ext cx="4069080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加聚反应的特点</a:t>
            </a:r>
            <a:endParaRPr lang="zh-CN" altLang="en-US" sz="4265" b="1" noProof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623993" y="1130512"/>
            <a:ext cx="11423227" cy="1568450"/>
          </a:xfrm>
          <a:prstGeom prst="rect">
            <a:avLst/>
          </a:prstGeom>
          <a:solidFill>
            <a:srgbClr val="F7FD9D"/>
          </a:solidFill>
        </p:spPr>
        <p:txBody>
          <a:bodyPr wrap="square">
            <a:spAutoFit/>
          </a:bodyPr>
          <a:lstStyle/>
          <a:p>
            <a:pPr algn="just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zh-CN" sz="32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单体一般含有碳碳双键、碳碳三键等不饱和键。</a:t>
            </a:r>
            <a:endParaRPr lang="zh-CN" altLang="zh-CN" sz="3200" b="1" kern="1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zh-CN" sz="32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原子利用率为</a:t>
            </a:r>
            <a:r>
              <a:rPr lang="en-US" altLang="zh-CN" sz="32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100%</a:t>
            </a:r>
            <a:r>
              <a:rPr lang="zh-CN" altLang="zh-CN" sz="32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，没有小分子物质生成。</a:t>
            </a:r>
            <a:endParaRPr lang="zh-CN" altLang="zh-CN" sz="3200" b="1" kern="10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644948" y="3428788"/>
            <a:ext cx="11423227" cy="1568450"/>
          </a:xfrm>
          <a:prstGeom prst="rect">
            <a:avLst/>
          </a:prstGeom>
          <a:solidFill>
            <a:srgbClr val="74E772"/>
          </a:solidFill>
        </p:spPr>
        <p:txBody>
          <a:bodyPr wrap="square">
            <a:spAutoFit/>
          </a:bodyPr>
          <a:lstStyle/>
          <a:p>
            <a:pPr algn="l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(3)</a:t>
            </a:r>
            <a:r>
              <a:rPr lang="zh-CN" altLang="en-US" sz="3200" b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加聚物链节的化学组成与单体的化学组成相同。</a:t>
            </a:r>
            <a:endParaRPr lang="en-US" altLang="zh-CN" sz="3200" b="1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(4)</a:t>
            </a:r>
            <a:r>
              <a:rPr lang="zh-CN" altLang="en-US" sz="3200" b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加聚物的平均相对分子质量为单体的相对分子质量的整数倍。</a:t>
            </a:r>
            <a:endParaRPr lang="zh-CN" altLang="en-US" sz="3200" b="1" kern="10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873"/>
</p:tagLst>
</file>

<file path=ppt/tags/tag101.xml><?xml version="1.0" encoding="utf-8"?>
<p:tagLst xmlns:p="http://schemas.openxmlformats.org/presentationml/2006/main">
  <p:tag name="AS_UNIQUEID" val="874"/>
</p:tagLst>
</file>

<file path=ppt/tags/tag102.xml><?xml version="1.0" encoding="utf-8"?>
<p:tagLst xmlns:p="http://schemas.openxmlformats.org/presentationml/2006/main">
  <p:tag name="AS_UNIQUEID" val="875"/>
</p:tagLst>
</file>

<file path=ppt/tags/tag103.xml><?xml version="1.0" encoding="utf-8"?>
<p:tagLst xmlns:p="http://schemas.openxmlformats.org/presentationml/2006/main">
  <p:tag name="AS_UNIQUEID" val="876"/>
</p:tagLst>
</file>

<file path=ppt/tags/tag104.xml><?xml version="1.0" encoding="utf-8"?>
<p:tagLst xmlns:p="http://schemas.openxmlformats.org/presentationml/2006/main">
  <p:tag name="AS_UNIQUEID" val="877"/>
</p:tagLst>
</file>

<file path=ppt/tags/tag105.xml><?xml version="1.0" encoding="utf-8"?>
<p:tagLst xmlns:p="http://schemas.openxmlformats.org/presentationml/2006/main">
  <p:tag name="AS_UNIQUEID" val="878"/>
</p:tagLst>
</file>

<file path=ppt/tags/tag106.xml><?xml version="1.0" encoding="utf-8"?>
<p:tagLst xmlns:p="http://schemas.openxmlformats.org/presentationml/2006/main">
  <p:tag name="AS_UNIQUEID" val="879"/>
</p:tagLst>
</file>

<file path=ppt/tags/tag107.xml><?xml version="1.0" encoding="utf-8"?>
<p:tagLst xmlns:p="http://schemas.openxmlformats.org/presentationml/2006/main">
  <p:tag name="AS_UNIQUEID" val="880"/>
</p:tagLst>
</file>

<file path=ppt/tags/tag108.xml><?xml version="1.0" encoding="utf-8"?>
<p:tagLst xmlns:p="http://schemas.openxmlformats.org/presentationml/2006/main">
  <p:tag name="AS_UNIQUEID" val="881"/>
</p:tagLst>
</file>

<file path=ppt/tags/tag109.xml><?xml version="1.0" encoding="utf-8"?>
<p:tagLst xmlns:p="http://schemas.openxmlformats.org/presentationml/2006/main">
  <p:tag name="AS_UNIQUEID" val="88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883"/>
</p:tagLst>
</file>

<file path=ppt/tags/tag111.xml><?xml version="1.0" encoding="utf-8"?>
<p:tagLst xmlns:p="http://schemas.openxmlformats.org/presentationml/2006/main">
  <p:tag name="AS_UNIQUEID" val="884"/>
</p:tagLst>
</file>

<file path=ppt/tags/tag112.xml><?xml version="1.0" encoding="utf-8"?>
<p:tagLst xmlns:p="http://schemas.openxmlformats.org/presentationml/2006/main">
  <p:tag name="AS_UNIQUEID" val="885"/>
</p:tagLst>
</file>

<file path=ppt/tags/tag113.xml><?xml version="1.0" encoding="utf-8"?>
<p:tagLst xmlns:p="http://schemas.openxmlformats.org/presentationml/2006/main">
  <p:tag name="AS_UNIQUEID" val="886"/>
</p:tagLst>
</file>

<file path=ppt/tags/tag114.xml><?xml version="1.0" encoding="utf-8"?>
<p:tagLst xmlns:p="http://schemas.openxmlformats.org/presentationml/2006/main">
  <p:tag name="AS_UNIQUEID" val="887"/>
</p:tagLst>
</file>

<file path=ppt/tags/tag115.xml><?xml version="1.0" encoding="utf-8"?>
<p:tagLst xmlns:p="http://schemas.openxmlformats.org/presentationml/2006/main">
  <p:tag name="AS_UNIQUEID" val="1904"/>
</p:tagLst>
</file>

<file path=ppt/tags/tag116.xml><?xml version="1.0" encoding="utf-8"?>
<p:tagLst xmlns:p="http://schemas.openxmlformats.org/presentationml/2006/main">
  <p:tag name="AS_UNIQUEID" val="852"/>
</p:tagLst>
</file>

<file path=ppt/tags/tag117.xml><?xml version="1.0" encoding="utf-8"?>
<p:tagLst xmlns:p="http://schemas.openxmlformats.org/presentationml/2006/main">
  <p:tag name="AS_UNIQUEID" val="853"/>
</p:tagLst>
</file>

<file path=ppt/tags/tag118.xml><?xml version="1.0" encoding="utf-8"?>
<p:tagLst xmlns:p="http://schemas.openxmlformats.org/presentationml/2006/main">
  <p:tag name="AS_UNIQUEID" val="441"/>
</p:tagLst>
</file>

<file path=ppt/tags/tag119.xml><?xml version="1.0" encoding="utf-8"?>
<p:tagLst xmlns:p="http://schemas.openxmlformats.org/presentationml/2006/main">
  <p:tag name="AS_UNIQUEID" val="44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446"/>
</p:tagLst>
</file>

<file path=ppt/tags/tag121.xml><?xml version="1.0" encoding="utf-8"?>
<p:tagLst xmlns:p="http://schemas.openxmlformats.org/presentationml/2006/main">
  <p:tag name="AS_UNIQUEID" val="447"/>
</p:tagLst>
</file>

<file path=ppt/tags/tag122.xml><?xml version="1.0" encoding="utf-8"?>
<p:tagLst xmlns:p="http://schemas.openxmlformats.org/presentationml/2006/main">
  <p:tag name="AS_UNIQUEID" val="448"/>
</p:tagLst>
</file>

<file path=ppt/tags/tag123.xml><?xml version="1.0" encoding="utf-8"?>
<p:tagLst xmlns:p="http://schemas.openxmlformats.org/presentationml/2006/main">
  <p:tag name="AS_UNIQUEID" val="449"/>
</p:tagLst>
</file>

<file path=ppt/tags/tag124.xml><?xml version="1.0" encoding="utf-8"?>
<p:tagLst xmlns:p="http://schemas.openxmlformats.org/presentationml/2006/main">
  <p:tag name="AS_UNIQUEID" val="450"/>
</p:tagLst>
</file>

<file path=ppt/tags/tag125.xml><?xml version="1.0" encoding="utf-8"?>
<p:tagLst xmlns:p="http://schemas.openxmlformats.org/presentationml/2006/main">
  <p:tag name="AS_UNIQUEID" val="451"/>
</p:tagLst>
</file>

<file path=ppt/tags/tag126.xml><?xml version="1.0" encoding="utf-8"?>
<p:tagLst xmlns:p="http://schemas.openxmlformats.org/presentationml/2006/main">
  <p:tag name="AS_UNIQUEID" val="452"/>
</p:tagLst>
</file>

<file path=ppt/tags/tag127.xml><?xml version="1.0" encoding="utf-8"?>
<p:tagLst xmlns:p="http://schemas.openxmlformats.org/presentationml/2006/main">
  <p:tag name="AS_UNIQUEID" val="453"/>
</p:tagLst>
</file>

<file path=ppt/tags/tag128.xml><?xml version="1.0" encoding="utf-8"?>
<p:tagLst xmlns:p="http://schemas.openxmlformats.org/presentationml/2006/main">
  <p:tag name="AS_UNIQUEID" val="454"/>
</p:tagLst>
</file>

<file path=ppt/tags/tag129.xml><?xml version="1.0" encoding="utf-8"?>
<p:tagLst xmlns:p="http://schemas.openxmlformats.org/presentationml/2006/main">
  <p:tag name="AS_UNIQUEID" val="1904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437"/>
</p:tagLst>
</file>

<file path=ppt/tags/tag131.xml><?xml version="1.0" encoding="utf-8"?>
<p:tagLst xmlns:p="http://schemas.openxmlformats.org/presentationml/2006/main">
  <p:tag name="AS_UNIQUEID" val="438"/>
</p:tagLst>
</file>

<file path=ppt/tags/tag132.xml><?xml version="1.0" encoding="utf-8"?>
<p:tagLst xmlns:p="http://schemas.openxmlformats.org/presentationml/2006/main">
  <p:tag name="AS_UNIQUEID" val="178"/>
</p:tagLst>
</file>

<file path=ppt/tags/tag133.xml><?xml version="1.0" encoding="utf-8"?>
<p:tagLst xmlns:p="http://schemas.openxmlformats.org/presentationml/2006/main">
  <p:tag name="AS_UNIQUEID" val="179"/>
</p:tagLst>
</file>

<file path=ppt/tags/tag134.xml><?xml version="1.0" encoding="utf-8"?>
<p:tagLst xmlns:p="http://schemas.openxmlformats.org/presentationml/2006/main">
  <p:tag name="AS_UNIQUEID" val="180"/>
</p:tagLst>
</file>

<file path=ppt/tags/tag135.xml><?xml version="1.0" encoding="utf-8"?>
<p:tagLst xmlns:p="http://schemas.openxmlformats.org/presentationml/2006/main">
  <p:tag name="AS_UNIQUEID" val="181"/>
</p:tagLst>
</file>

<file path=ppt/tags/tag136.xml><?xml version="1.0" encoding="utf-8"?>
<p:tagLst xmlns:p="http://schemas.openxmlformats.org/presentationml/2006/main">
  <p:tag name="AS_UNIQUEID" val="182"/>
</p:tagLst>
</file>

<file path=ppt/tags/tag137.xml><?xml version="1.0" encoding="utf-8"?>
<p:tagLst xmlns:p="http://schemas.openxmlformats.org/presentationml/2006/main">
  <p:tag name="AS_UNIQUEID" val="183"/>
</p:tagLst>
</file>

<file path=ppt/tags/tag138.xml><?xml version="1.0" encoding="utf-8"?>
<p:tagLst xmlns:p="http://schemas.openxmlformats.org/presentationml/2006/main">
  <p:tag name="AS_UNIQUEID" val="184"/>
</p:tagLst>
</file>

<file path=ppt/tags/tag139.xml><?xml version="1.0" encoding="utf-8"?>
<p:tagLst xmlns:p="http://schemas.openxmlformats.org/presentationml/2006/main">
  <p:tag name="AS_UNIQUEID" val="185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186"/>
</p:tagLst>
</file>

<file path=ppt/tags/tag141.xml><?xml version="1.0" encoding="utf-8"?>
<p:tagLst xmlns:p="http://schemas.openxmlformats.org/presentationml/2006/main">
  <p:tag name="AS_UNIQUEID" val="187"/>
</p:tagLst>
</file>

<file path=ppt/tags/tag142.xml><?xml version="1.0" encoding="utf-8"?>
<p:tagLst xmlns:p="http://schemas.openxmlformats.org/presentationml/2006/main">
  <p:tag name="AS_UNIQUEID" val="188"/>
</p:tagLst>
</file>

<file path=ppt/tags/tag143.xml><?xml version="1.0" encoding="utf-8"?>
<p:tagLst xmlns:p="http://schemas.openxmlformats.org/presentationml/2006/main">
  <p:tag name="AS_UNIQUEID" val="190"/>
</p:tagLst>
</file>

<file path=ppt/tags/tag144.xml><?xml version="1.0" encoding="utf-8"?>
<p:tagLst xmlns:p="http://schemas.openxmlformats.org/presentationml/2006/main">
  <p:tag name="AS_UNIQUEID" val="191"/>
</p:tagLst>
</file>

<file path=ppt/tags/tag145.xml><?xml version="1.0" encoding="utf-8"?>
<p:tagLst xmlns:p="http://schemas.openxmlformats.org/presentationml/2006/main">
  <p:tag name="AS_UNIQUEID" val="192"/>
</p:tagLst>
</file>

<file path=ppt/tags/tag146.xml><?xml version="1.0" encoding="utf-8"?>
<p:tagLst xmlns:p="http://schemas.openxmlformats.org/presentationml/2006/main">
  <p:tag name="AS_UNIQUEID" val="2534"/>
</p:tagLst>
</file>

<file path=ppt/tags/tag147.xml><?xml version="1.0" encoding="utf-8"?>
<p:tagLst xmlns:p="http://schemas.openxmlformats.org/presentationml/2006/main">
  <p:tag name="AS_UNIQUEID" val="2535"/>
</p:tagLst>
</file>

<file path=ppt/tags/tag148.xml><?xml version="1.0" encoding="utf-8"?>
<p:tagLst xmlns:p="http://schemas.openxmlformats.org/presentationml/2006/main">
  <p:tag name="AS_UNIQUEID" val="2536"/>
</p:tagLst>
</file>

<file path=ppt/tags/tag149.xml><?xml version="1.0" encoding="utf-8"?>
<p:tagLst xmlns:p="http://schemas.openxmlformats.org/presentationml/2006/main">
  <p:tag name="AS_UNIQUEID" val="2537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2538"/>
</p:tagLst>
</file>

<file path=ppt/tags/tag151.xml><?xml version="1.0" encoding="utf-8"?>
<p:tagLst xmlns:p="http://schemas.openxmlformats.org/presentationml/2006/main">
  <p:tag name="AS_UNIQUEID" val="2539"/>
</p:tagLst>
</file>

<file path=ppt/tags/tag152.xml><?xml version="1.0" encoding="utf-8"?>
<p:tagLst xmlns:p="http://schemas.openxmlformats.org/presentationml/2006/main">
  <p:tag name="AS_UNIQUEID" val="2540"/>
</p:tagLst>
</file>

<file path=ppt/tags/tag153.xml><?xml version="1.0" encoding="utf-8"?>
<p:tagLst xmlns:p="http://schemas.openxmlformats.org/presentationml/2006/main">
  <p:tag name="AS_UNIQUEID" val="2541"/>
</p:tagLst>
</file>

<file path=ppt/tags/tag154.xml><?xml version="1.0" encoding="utf-8"?>
<p:tagLst xmlns:p="http://schemas.openxmlformats.org/presentationml/2006/main">
  <p:tag name="AS_UNIQUEID" val="2542"/>
</p:tagLst>
</file>

<file path=ppt/tags/tag155.xml><?xml version="1.0" encoding="utf-8"?>
<p:tagLst xmlns:p="http://schemas.openxmlformats.org/presentationml/2006/main">
  <p:tag name="AS_UNIQUEID" val="2543"/>
</p:tagLst>
</file>

<file path=ppt/tags/tag156.xml><?xml version="1.0" encoding="utf-8"?>
<p:tagLst xmlns:p="http://schemas.openxmlformats.org/presentationml/2006/main">
  <p:tag name="AS_UNIQUEID" val="2544"/>
</p:tagLst>
</file>

<file path=ppt/tags/tag157.xml><?xml version="1.0" encoding="utf-8"?>
<p:tagLst xmlns:p="http://schemas.openxmlformats.org/presentationml/2006/main">
  <p:tag name="AS_UNIQUEID" val="2545"/>
</p:tagLst>
</file>

<file path=ppt/tags/tag158.xml><?xml version="1.0" encoding="utf-8"?>
<p:tagLst xmlns:p="http://schemas.openxmlformats.org/presentationml/2006/main">
  <p:tag name="AS_UNIQUEID" val="2546"/>
</p:tagLst>
</file>

<file path=ppt/tags/tag159.xml><?xml version="1.0" encoding="utf-8"?>
<p:tagLst xmlns:p="http://schemas.openxmlformats.org/presentationml/2006/main">
  <p:tag name="AS_UNIQUEID" val="2547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2548"/>
</p:tagLst>
</file>

<file path=ppt/tags/tag161.xml><?xml version="1.0" encoding="utf-8"?>
<p:tagLst xmlns:p="http://schemas.openxmlformats.org/presentationml/2006/main">
  <p:tag name="AS_UNIQUEID" val="2549"/>
</p:tagLst>
</file>

<file path=ppt/tags/tag162.xml><?xml version="1.0" encoding="utf-8"?>
<p:tagLst xmlns:p="http://schemas.openxmlformats.org/presentationml/2006/main">
  <p:tag name="AS_UNIQUEID" val="2550"/>
</p:tagLst>
</file>

<file path=ppt/tags/tag163.xml><?xml version="1.0" encoding="utf-8"?>
<p:tagLst xmlns:p="http://schemas.openxmlformats.org/presentationml/2006/main">
  <p:tag name="AS_UNIQUEID" val="2551"/>
</p:tagLst>
</file>

<file path=ppt/tags/tag164.xml><?xml version="1.0" encoding="utf-8"?>
<p:tagLst xmlns:p="http://schemas.openxmlformats.org/presentationml/2006/main">
  <p:tag name="AS_UNIQUEID" val="2552"/>
</p:tagLst>
</file>

<file path=ppt/tags/tag165.xml><?xml version="1.0" encoding="utf-8"?>
<p:tagLst xmlns:p="http://schemas.openxmlformats.org/presentationml/2006/main">
  <p:tag name="AS_UNIQUEID" val="2553"/>
</p:tagLst>
</file>

<file path=ppt/tags/tag166.xml><?xml version="1.0" encoding="utf-8"?>
<p:tagLst xmlns:p="http://schemas.openxmlformats.org/presentationml/2006/main">
  <p:tag name="AS_UNIQUEID" val="2554"/>
</p:tagLst>
</file>

<file path=ppt/tags/tag167.xml><?xml version="1.0" encoding="utf-8"?>
<p:tagLst xmlns:p="http://schemas.openxmlformats.org/presentationml/2006/main">
  <p:tag name="AS_UNIQUEID" val="2555"/>
</p:tagLst>
</file>

<file path=ppt/tags/tag168.xml><?xml version="1.0" encoding="utf-8"?>
<p:tagLst xmlns:p="http://schemas.openxmlformats.org/presentationml/2006/main">
  <p:tag name="AS_UNIQUEID" val="2556"/>
</p:tagLst>
</file>

<file path=ppt/tags/tag169.xml><?xml version="1.0" encoding="utf-8"?>
<p:tagLst xmlns:p="http://schemas.openxmlformats.org/presentationml/2006/main">
  <p:tag name="AS_UNIQUEID" val="2557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2558"/>
</p:tagLst>
</file>

<file path=ppt/tags/tag171.xml><?xml version="1.0" encoding="utf-8"?>
<p:tagLst xmlns:p="http://schemas.openxmlformats.org/presentationml/2006/main">
  <p:tag name="AS_UNIQUEID" val="2559"/>
</p:tagLst>
</file>

<file path=ppt/tags/tag172.xml><?xml version="1.0" encoding="utf-8"?>
<p:tagLst xmlns:p="http://schemas.openxmlformats.org/presentationml/2006/main">
  <p:tag name="AS_UNIQUEID" val="2560"/>
</p:tagLst>
</file>

<file path=ppt/tags/tag173.xml><?xml version="1.0" encoding="utf-8"?>
<p:tagLst xmlns:p="http://schemas.openxmlformats.org/presentationml/2006/main">
  <p:tag name="AS_UNIQUEID" val="2561"/>
</p:tagLst>
</file>

<file path=ppt/tags/tag174.xml><?xml version="1.0" encoding="utf-8"?>
<p:tagLst xmlns:p="http://schemas.openxmlformats.org/presentationml/2006/main">
  <p:tag name="AS_UNIQUEID" val="2562"/>
</p:tagLst>
</file>

<file path=ppt/tags/tag175.xml><?xml version="1.0" encoding="utf-8"?>
<p:tagLst xmlns:p="http://schemas.openxmlformats.org/presentationml/2006/main">
  <p:tag name="AS_UNIQUEID" val="2563"/>
</p:tagLst>
</file>

<file path=ppt/tags/tag176.xml><?xml version="1.0" encoding="utf-8"?>
<p:tagLst xmlns:p="http://schemas.openxmlformats.org/presentationml/2006/main">
  <p:tag name="AS_UNIQUEID" val="2564"/>
</p:tagLst>
</file>

<file path=ppt/tags/tag177.xml><?xml version="1.0" encoding="utf-8"?>
<p:tagLst xmlns:p="http://schemas.openxmlformats.org/presentationml/2006/main">
  <p:tag name="AS_UNIQUEID" val="2565"/>
</p:tagLst>
</file>

<file path=ppt/tags/tag178.xml><?xml version="1.0" encoding="utf-8"?>
<p:tagLst xmlns:p="http://schemas.openxmlformats.org/presentationml/2006/main">
  <p:tag name="AS_UNIQUEID" val="2566"/>
</p:tagLst>
</file>

<file path=ppt/tags/tag179.xml><?xml version="1.0" encoding="utf-8"?>
<p:tagLst xmlns:p="http://schemas.openxmlformats.org/presentationml/2006/main">
  <p:tag name="AS_UNIQUEID" val="2567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2568"/>
</p:tagLst>
</file>

<file path=ppt/tags/tag181.xml><?xml version="1.0" encoding="utf-8"?>
<p:tagLst xmlns:p="http://schemas.openxmlformats.org/presentationml/2006/main">
  <p:tag name="AS_UNIQUEID" val="2569"/>
</p:tagLst>
</file>

<file path=ppt/tags/tag182.xml><?xml version="1.0" encoding="utf-8"?>
<p:tagLst xmlns:p="http://schemas.openxmlformats.org/presentationml/2006/main">
  <p:tag name="AS_UNIQUEID" val="2570"/>
</p:tagLst>
</file>

<file path=ppt/tags/tag183.xml><?xml version="1.0" encoding="utf-8"?>
<p:tagLst xmlns:p="http://schemas.openxmlformats.org/presentationml/2006/main">
  <p:tag name="AS_UNIQUEID" val="2571"/>
</p:tagLst>
</file>

<file path=ppt/tags/tag184.xml><?xml version="1.0" encoding="utf-8"?>
<p:tagLst xmlns:p="http://schemas.openxmlformats.org/presentationml/2006/main">
  <p:tag name="AS_UNIQUEID" val="2572"/>
</p:tagLst>
</file>

<file path=ppt/tags/tag185.xml><?xml version="1.0" encoding="utf-8"?>
<p:tagLst xmlns:p="http://schemas.openxmlformats.org/presentationml/2006/main">
  <p:tag name="AS_UNIQUEID" val="2573"/>
</p:tagLst>
</file>

<file path=ppt/tags/tag186.xml><?xml version="1.0" encoding="utf-8"?>
<p:tagLst xmlns:p="http://schemas.openxmlformats.org/presentationml/2006/main">
  <p:tag name="AS_UNIQUEID" val="2574"/>
</p:tagLst>
</file>

<file path=ppt/tags/tag187.xml><?xml version="1.0" encoding="utf-8"?>
<p:tagLst xmlns:p="http://schemas.openxmlformats.org/presentationml/2006/main">
  <p:tag name="AS_UNIQUEID" val="2575"/>
</p:tagLst>
</file>

<file path=ppt/tags/tag188.xml><?xml version="1.0" encoding="utf-8"?>
<p:tagLst xmlns:p="http://schemas.openxmlformats.org/presentationml/2006/main">
  <p:tag name="AS_UNIQUEID" val="2576"/>
</p:tagLst>
</file>

<file path=ppt/tags/tag189.xml><?xml version="1.0" encoding="utf-8"?>
<p:tagLst xmlns:p="http://schemas.openxmlformats.org/presentationml/2006/main">
  <p:tag name="AS_UNIQUEID" val="2577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2578"/>
</p:tagLst>
</file>

<file path=ppt/tags/tag191.xml><?xml version="1.0" encoding="utf-8"?>
<p:tagLst xmlns:p="http://schemas.openxmlformats.org/presentationml/2006/main">
  <p:tag name="AS_UNIQUEID" val="2579"/>
</p:tagLst>
</file>

<file path=ppt/tags/tag192.xml><?xml version="1.0" encoding="utf-8"?>
<p:tagLst xmlns:p="http://schemas.openxmlformats.org/presentationml/2006/main">
  <p:tag name="AS_UNIQUEID" val="2580"/>
</p:tagLst>
</file>

<file path=ppt/tags/tag193.xml><?xml version="1.0" encoding="utf-8"?>
<p:tagLst xmlns:p="http://schemas.openxmlformats.org/presentationml/2006/main">
  <p:tag name="AS_UNIQUEID" val="2581"/>
</p:tagLst>
</file>

<file path=ppt/tags/tag194.xml><?xml version="1.0" encoding="utf-8"?>
<p:tagLst xmlns:p="http://schemas.openxmlformats.org/presentationml/2006/main">
  <p:tag name="AS_UNIQUEID" val="2582"/>
</p:tagLst>
</file>

<file path=ppt/tags/tag195.xml><?xml version="1.0" encoding="utf-8"?>
<p:tagLst xmlns:p="http://schemas.openxmlformats.org/presentationml/2006/main">
  <p:tag name="AS_UNIQUEID" val="2583"/>
</p:tagLst>
</file>

<file path=ppt/tags/tag196.xml><?xml version="1.0" encoding="utf-8"?>
<p:tagLst xmlns:p="http://schemas.openxmlformats.org/presentationml/2006/main">
  <p:tag name="AS_UNIQUEID" val="2584"/>
</p:tagLst>
</file>

<file path=ppt/tags/tag197.xml><?xml version="1.0" encoding="utf-8"?>
<p:tagLst xmlns:p="http://schemas.openxmlformats.org/presentationml/2006/main">
  <p:tag name="AS_UNIQUEID" val="1904"/>
</p:tagLst>
</file>

<file path=ppt/tags/tag198.xml><?xml version="1.0" encoding="utf-8"?>
<p:tagLst xmlns:p="http://schemas.openxmlformats.org/presentationml/2006/main">
  <p:tag name="AS_UNIQUEID" val="1904"/>
</p:tagLst>
</file>

<file path=ppt/tags/tag199.xml><?xml version="1.0" encoding="utf-8"?>
<p:tagLst xmlns:p="http://schemas.openxmlformats.org/presentationml/2006/main">
  <p:tag name="AS_UNIQUEID" val="1793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1793"/>
</p:tagLst>
</file>

<file path=ppt/tags/tag201.xml><?xml version="1.0" encoding="utf-8"?>
<p:tagLst xmlns:p="http://schemas.openxmlformats.org/presentationml/2006/main">
  <p:tag name="AS_UNIQUEID" val="471"/>
</p:tagLst>
</file>

<file path=ppt/tags/tag202.xml><?xml version="1.0" encoding="utf-8"?>
<p:tagLst xmlns:p="http://schemas.openxmlformats.org/presentationml/2006/main">
  <p:tag name="AS_UNIQUEID" val="472"/>
</p:tagLst>
</file>

<file path=ppt/tags/tag203.xml><?xml version="1.0" encoding="utf-8"?>
<p:tagLst xmlns:p="http://schemas.openxmlformats.org/presentationml/2006/main">
  <p:tag name="AS_UNIQUEID" val="474"/>
</p:tagLst>
</file>

<file path=ppt/tags/tag204.xml><?xml version="1.0" encoding="utf-8"?>
<p:tagLst xmlns:p="http://schemas.openxmlformats.org/presentationml/2006/main">
  <p:tag name="AS_UNIQUEID" val="475"/>
</p:tagLst>
</file>

<file path=ppt/tags/tag205.xml><?xml version="1.0" encoding="utf-8"?>
<p:tagLst xmlns:p="http://schemas.openxmlformats.org/presentationml/2006/main">
  <p:tag name="AS_UNIQUEID" val="476"/>
</p:tagLst>
</file>

<file path=ppt/tags/tag206.xml><?xml version="1.0" encoding="utf-8"?>
<p:tagLst xmlns:p="http://schemas.openxmlformats.org/presentationml/2006/main">
  <p:tag name="AS_UNIQUEID" val="477"/>
</p:tagLst>
</file>

<file path=ppt/tags/tag207.xml><?xml version="1.0" encoding="utf-8"?>
<p:tagLst xmlns:p="http://schemas.openxmlformats.org/presentationml/2006/main">
  <p:tag name="AS_UNIQUEID" val="478"/>
</p:tagLst>
</file>

<file path=ppt/tags/tag208.xml><?xml version="1.0" encoding="utf-8"?>
<p:tagLst xmlns:p="http://schemas.openxmlformats.org/presentationml/2006/main">
  <p:tag name="AS_UNIQUEID" val="479"/>
</p:tagLst>
</file>

<file path=ppt/tags/tag209.xml><?xml version="1.0" encoding="utf-8"?>
<p:tagLst xmlns:p="http://schemas.openxmlformats.org/presentationml/2006/main">
  <p:tag name="AS_UNIQUEID" val="48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481"/>
</p:tagLst>
</file>

<file path=ppt/tags/tag211.xml><?xml version="1.0" encoding="utf-8"?>
<p:tagLst xmlns:p="http://schemas.openxmlformats.org/presentationml/2006/main">
  <p:tag name="AS_UNIQUEID" val="482"/>
</p:tagLst>
</file>

<file path=ppt/tags/tag212.xml><?xml version="1.0" encoding="utf-8"?>
<p:tagLst xmlns:p="http://schemas.openxmlformats.org/presentationml/2006/main">
  <p:tag name="AS_UNIQUEID" val="483"/>
</p:tagLst>
</file>

<file path=ppt/tags/tag213.xml><?xml version="1.0" encoding="utf-8"?>
<p:tagLst xmlns:p="http://schemas.openxmlformats.org/presentationml/2006/main">
  <p:tag name="AS_UNIQUEID" val="484"/>
</p:tagLst>
</file>

<file path=ppt/tags/tag214.xml><?xml version="1.0" encoding="utf-8"?>
<p:tagLst xmlns:p="http://schemas.openxmlformats.org/presentationml/2006/main">
  <p:tag name="AS_UNIQUEID" val="485"/>
</p:tagLst>
</file>

<file path=ppt/tags/tag215.xml><?xml version="1.0" encoding="utf-8"?>
<p:tagLst xmlns:p="http://schemas.openxmlformats.org/presentationml/2006/main">
  <p:tag name="AS_UNIQUEID" val="486"/>
</p:tagLst>
</file>

<file path=ppt/tags/tag216.xml><?xml version="1.0" encoding="utf-8"?>
<p:tagLst xmlns:p="http://schemas.openxmlformats.org/presentationml/2006/main">
  <p:tag name="AS_UNIQUEID" val="487"/>
</p:tagLst>
</file>

<file path=ppt/tags/tag217.xml><?xml version="1.0" encoding="utf-8"?>
<p:tagLst xmlns:p="http://schemas.openxmlformats.org/presentationml/2006/main">
  <p:tag name="AS_UNIQUEID" val="1863"/>
</p:tagLst>
</file>

<file path=ppt/tags/tag218.xml><?xml version="1.0" encoding="utf-8"?>
<p:tagLst xmlns:p="http://schemas.openxmlformats.org/presentationml/2006/main">
  <p:tag name="AS_UNIQUEID" val="471"/>
</p:tagLst>
</file>

<file path=ppt/tags/tag219.xml><?xml version="1.0" encoding="utf-8"?>
<p:tagLst xmlns:p="http://schemas.openxmlformats.org/presentationml/2006/main">
  <p:tag name="AS_UNIQUEID" val="47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2624"/>
</p:tagLst>
</file>

<file path=ppt/tags/tag221.xml><?xml version="1.0" encoding="utf-8"?>
<p:tagLst xmlns:p="http://schemas.openxmlformats.org/presentationml/2006/main">
  <p:tag name="AS_UNIQUEID" val="2625"/>
</p:tagLst>
</file>

<file path=ppt/tags/tag222.xml><?xml version="1.0" encoding="utf-8"?>
<p:tagLst xmlns:p="http://schemas.openxmlformats.org/presentationml/2006/main">
  <p:tag name="AS_UNIQUEID" val="2626"/>
</p:tagLst>
</file>

<file path=ppt/tags/tag223.xml><?xml version="1.0" encoding="utf-8"?>
<p:tagLst xmlns:p="http://schemas.openxmlformats.org/presentationml/2006/main">
  <p:tag name="AS_UNIQUEID" val="2627"/>
</p:tagLst>
</file>

<file path=ppt/tags/tag224.xml><?xml version="1.0" encoding="utf-8"?>
<p:tagLst xmlns:p="http://schemas.openxmlformats.org/presentationml/2006/main">
  <p:tag name="AS_UNIQUEID" val="2628"/>
</p:tagLst>
</file>

<file path=ppt/tags/tag225.xml><?xml version="1.0" encoding="utf-8"?>
<p:tagLst xmlns:p="http://schemas.openxmlformats.org/presentationml/2006/main">
  <p:tag name="AS_UNIQUEID" val="2629"/>
</p:tagLst>
</file>

<file path=ppt/tags/tag226.xml><?xml version="1.0" encoding="utf-8"?>
<p:tagLst xmlns:p="http://schemas.openxmlformats.org/presentationml/2006/main">
  <p:tag name="AS_UNIQUEID" val="2630"/>
</p:tagLst>
</file>

<file path=ppt/tags/tag227.xml><?xml version="1.0" encoding="utf-8"?>
<p:tagLst xmlns:p="http://schemas.openxmlformats.org/presentationml/2006/main">
  <p:tag name="AS_UNIQUEID" val="2631"/>
</p:tagLst>
</file>

<file path=ppt/tags/tag228.xml><?xml version="1.0" encoding="utf-8"?>
<p:tagLst xmlns:p="http://schemas.openxmlformats.org/presentationml/2006/main">
  <p:tag name="AS_UNIQUEID" val="2632"/>
</p:tagLst>
</file>

<file path=ppt/tags/tag229.xml><?xml version="1.0" encoding="utf-8"?>
<p:tagLst xmlns:p="http://schemas.openxmlformats.org/presentationml/2006/main">
  <p:tag name="AS_UNIQUEID" val="2633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2634"/>
</p:tagLst>
</file>

<file path=ppt/tags/tag231.xml><?xml version="1.0" encoding="utf-8"?>
<p:tagLst xmlns:p="http://schemas.openxmlformats.org/presentationml/2006/main">
  <p:tag name="AS_UNIQUEID" val="2635"/>
</p:tagLst>
</file>

<file path=ppt/tags/tag232.xml><?xml version="1.0" encoding="utf-8"?>
<p:tagLst xmlns:p="http://schemas.openxmlformats.org/presentationml/2006/main">
  <p:tag name="AS_UNIQUEID" val="2636"/>
</p:tagLst>
</file>

<file path=ppt/tags/tag233.xml><?xml version="1.0" encoding="utf-8"?>
<p:tagLst xmlns:p="http://schemas.openxmlformats.org/presentationml/2006/main">
  <p:tag name="AS_UNIQUEID" val="2637"/>
</p:tagLst>
</file>

<file path=ppt/tags/tag234.xml><?xml version="1.0" encoding="utf-8"?>
<p:tagLst xmlns:p="http://schemas.openxmlformats.org/presentationml/2006/main">
  <p:tag name="AS_UNIQUEID" val="2638"/>
</p:tagLst>
</file>

<file path=ppt/tags/tag235.xml><?xml version="1.0" encoding="utf-8"?>
<p:tagLst xmlns:p="http://schemas.openxmlformats.org/presentationml/2006/main">
  <p:tag name="AS_UNIQUEID" val="2639"/>
</p:tagLst>
</file>

<file path=ppt/tags/tag236.xml><?xml version="1.0" encoding="utf-8"?>
<p:tagLst xmlns:p="http://schemas.openxmlformats.org/presentationml/2006/main">
  <p:tag name="AS_UNIQUEID" val="2640"/>
</p:tagLst>
</file>

<file path=ppt/tags/tag237.xml><?xml version="1.0" encoding="utf-8"?>
<p:tagLst xmlns:p="http://schemas.openxmlformats.org/presentationml/2006/main">
  <p:tag name="AS_UNIQUEID" val="2641"/>
</p:tagLst>
</file>

<file path=ppt/tags/tag238.xml><?xml version="1.0" encoding="utf-8"?>
<p:tagLst xmlns:p="http://schemas.openxmlformats.org/presentationml/2006/main">
  <p:tag name="AS_UNIQUEID" val="2642"/>
</p:tagLst>
</file>

<file path=ppt/tags/tag239.xml><?xml version="1.0" encoding="utf-8"?>
<p:tagLst xmlns:p="http://schemas.openxmlformats.org/presentationml/2006/main">
  <p:tag name="AS_UNIQUEID" val="2643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2644"/>
</p:tagLst>
</file>

<file path=ppt/tags/tag241.xml><?xml version="1.0" encoding="utf-8"?>
<p:tagLst xmlns:p="http://schemas.openxmlformats.org/presentationml/2006/main">
  <p:tag name="AS_UNIQUEID" val="2645"/>
</p:tagLst>
</file>

<file path=ppt/tags/tag242.xml><?xml version="1.0" encoding="utf-8"?>
<p:tagLst xmlns:p="http://schemas.openxmlformats.org/presentationml/2006/main">
  <p:tag name="AS_UNIQUEID" val="2646"/>
</p:tagLst>
</file>

<file path=ppt/tags/tag243.xml><?xml version="1.0" encoding="utf-8"?>
<p:tagLst xmlns:p="http://schemas.openxmlformats.org/presentationml/2006/main">
  <p:tag name="AS_UNIQUEID" val="2647"/>
</p:tagLst>
</file>

<file path=ppt/tags/tag244.xml><?xml version="1.0" encoding="utf-8"?>
<p:tagLst xmlns:p="http://schemas.openxmlformats.org/presentationml/2006/main">
  <p:tag name="AS_UNIQUEID" val="2648"/>
</p:tagLst>
</file>

<file path=ppt/tags/tag245.xml><?xml version="1.0" encoding="utf-8"?>
<p:tagLst xmlns:p="http://schemas.openxmlformats.org/presentationml/2006/main">
  <p:tag name="AS_UNIQUEID" val="2649"/>
</p:tagLst>
</file>

<file path=ppt/tags/tag246.xml><?xml version="1.0" encoding="utf-8"?>
<p:tagLst xmlns:p="http://schemas.openxmlformats.org/presentationml/2006/main">
  <p:tag name="AS_UNIQUEID" val="2650"/>
</p:tagLst>
</file>

<file path=ppt/tags/tag247.xml><?xml version="1.0" encoding="utf-8"?>
<p:tagLst xmlns:p="http://schemas.openxmlformats.org/presentationml/2006/main">
  <p:tag name="AS_UNIQUEID" val="2651"/>
</p:tagLst>
</file>

<file path=ppt/tags/tag248.xml><?xml version="1.0" encoding="utf-8"?>
<p:tagLst xmlns:p="http://schemas.openxmlformats.org/presentationml/2006/main">
  <p:tag name="AS_UNIQUEID" val="2652"/>
</p:tagLst>
</file>

<file path=ppt/tags/tag249.xml><?xml version="1.0" encoding="utf-8"?>
<p:tagLst xmlns:p="http://schemas.openxmlformats.org/presentationml/2006/main">
  <p:tag name="AS_UNIQUEID" val="2653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2654"/>
</p:tagLst>
</file>

<file path=ppt/tags/tag251.xml><?xml version="1.0" encoding="utf-8"?>
<p:tagLst xmlns:p="http://schemas.openxmlformats.org/presentationml/2006/main">
  <p:tag name="AS_UNIQUEID" val="2655"/>
</p:tagLst>
</file>

<file path=ppt/tags/tag252.xml><?xml version="1.0" encoding="utf-8"?>
<p:tagLst xmlns:p="http://schemas.openxmlformats.org/presentationml/2006/main">
  <p:tag name="AS_UNIQUEID" val="2656"/>
</p:tagLst>
</file>

<file path=ppt/tags/tag253.xml><?xml version="1.0" encoding="utf-8"?>
<p:tagLst xmlns:p="http://schemas.openxmlformats.org/presentationml/2006/main">
  <p:tag name="AS_UNIQUEID" val="2657"/>
</p:tagLst>
</file>

<file path=ppt/tags/tag254.xml><?xml version="1.0" encoding="utf-8"?>
<p:tagLst xmlns:p="http://schemas.openxmlformats.org/presentationml/2006/main">
  <p:tag name="AS_UNIQUEID" val="2658"/>
</p:tagLst>
</file>

<file path=ppt/tags/tag255.xml><?xml version="1.0" encoding="utf-8"?>
<p:tagLst xmlns:p="http://schemas.openxmlformats.org/presentationml/2006/main">
  <p:tag name="AS_UNIQUEID" val="2659"/>
</p:tagLst>
</file>

<file path=ppt/tags/tag256.xml><?xml version="1.0" encoding="utf-8"?>
<p:tagLst xmlns:p="http://schemas.openxmlformats.org/presentationml/2006/main">
  <p:tag name="AS_UNIQUEID" val="2660"/>
</p:tagLst>
</file>

<file path=ppt/tags/tag257.xml><?xml version="1.0" encoding="utf-8"?>
<p:tagLst xmlns:p="http://schemas.openxmlformats.org/presentationml/2006/main">
  <p:tag name="AS_UNIQUEID" val="2661"/>
</p:tagLst>
</file>

<file path=ppt/tags/tag258.xml><?xml version="1.0" encoding="utf-8"?>
<p:tagLst xmlns:p="http://schemas.openxmlformats.org/presentationml/2006/main">
  <p:tag name="AS_UNIQUEID" val="2662"/>
</p:tagLst>
</file>

<file path=ppt/tags/tag259.xml><?xml version="1.0" encoding="utf-8"?>
<p:tagLst xmlns:p="http://schemas.openxmlformats.org/presentationml/2006/main">
  <p:tag name="AS_UNIQUEID" val="2663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2664"/>
</p:tagLst>
</file>

<file path=ppt/tags/tag261.xml><?xml version="1.0" encoding="utf-8"?>
<p:tagLst xmlns:p="http://schemas.openxmlformats.org/presentationml/2006/main">
  <p:tag name="AS_UNIQUEID" val="2665"/>
</p:tagLst>
</file>

<file path=ppt/tags/tag262.xml><?xml version="1.0" encoding="utf-8"?>
<p:tagLst xmlns:p="http://schemas.openxmlformats.org/presentationml/2006/main">
  <p:tag name="AS_UNIQUEID" val="2666"/>
</p:tagLst>
</file>

<file path=ppt/tags/tag263.xml><?xml version="1.0" encoding="utf-8"?>
<p:tagLst xmlns:p="http://schemas.openxmlformats.org/presentationml/2006/main">
  <p:tag name="AS_UNIQUEID" val="2667"/>
</p:tagLst>
</file>

<file path=ppt/tags/tag264.xml><?xml version="1.0" encoding="utf-8"?>
<p:tagLst xmlns:p="http://schemas.openxmlformats.org/presentationml/2006/main">
  <p:tag name="AS_UNIQUEID" val="2668"/>
</p:tagLst>
</file>

<file path=ppt/tags/tag265.xml><?xml version="1.0" encoding="utf-8"?>
<p:tagLst xmlns:p="http://schemas.openxmlformats.org/presentationml/2006/main">
  <p:tag name="AS_UNIQUEID" val="2669"/>
</p:tagLst>
</file>

<file path=ppt/tags/tag266.xml><?xml version="1.0" encoding="utf-8"?>
<p:tagLst xmlns:p="http://schemas.openxmlformats.org/presentationml/2006/main">
  <p:tag name="AS_UNIQUEID" val="2670"/>
</p:tagLst>
</file>

<file path=ppt/tags/tag267.xml><?xml version="1.0" encoding="utf-8"?>
<p:tagLst xmlns:p="http://schemas.openxmlformats.org/presentationml/2006/main">
  <p:tag name="AS_UNIQUEID" val="2671"/>
</p:tagLst>
</file>

<file path=ppt/tags/tag268.xml><?xml version="1.0" encoding="utf-8"?>
<p:tagLst xmlns:p="http://schemas.openxmlformats.org/presentationml/2006/main">
  <p:tag name="AS_UNIQUEID" val="2672"/>
</p:tagLst>
</file>

<file path=ppt/tags/tag269.xml><?xml version="1.0" encoding="utf-8"?>
<p:tagLst xmlns:p="http://schemas.openxmlformats.org/presentationml/2006/main">
  <p:tag name="AS_UNIQUEID" val="2673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2674"/>
</p:tagLst>
</file>

<file path=ppt/tags/tag271.xml><?xml version="1.0" encoding="utf-8"?>
<p:tagLst xmlns:p="http://schemas.openxmlformats.org/presentationml/2006/main">
  <p:tag name="AS_UNIQUEID" val="2675"/>
</p:tagLst>
</file>

<file path=ppt/tags/tag272.xml><?xml version="1.0" encoding="utf-8"?>
<p:tagLst xmlns:p="http://schemas.openxmlformats.org/presentationml/2006/main">
  <p:tag name="AS_UNIQUEID" val="2676"/>
</p:tagLst>
</file>

<file path=ppt/tags/tag273.xml><?xml version="1.0" encoding="utf-8"?>
<p:tagLst xmlns:p="http://schemas.openxmlformats.org/presentationml/2006/main">
  <p:tag name="AS_UNIQUEID" val="1904"/>
</p:tagLst>
</file>

<file path=ppt/tags/tag274.xml><?xml version="1.0" encoding="utf-8"?>
<p:tagLst xmlns:p="http://schemas.openxmlformats.org/presentationml/2006/main">
  <p:tag name="AS_UNIQUEID" val="2621"/>
</p:tagLst>
</file>

<file path=ppt/tags/tag275.xml><?xml version="1.0" encoding="utf-8"?>
<p:tagLst xmlns:p="http://schemas.openxmlformats.org/presentationml/2006/main">
  <p:tag name="AS_UNIQUEID" val="2622"/>
</p:tagLst>
</file>

<file path=ppt/tags/tag276.xml><?xml version="1.0" encoding="utf-8"?>
<p:tagLst xmlns:p="http://schemas.openxmlformats.org/presentationml/2006/main">
  <p:tag name="AS_UNIQUEID" val="2681"/>
</p:tagLst>
</file>

<file path=ppt/tags/tag277.xml><?xml version="1.0" encoding="utf-8"?>
<p:tagLst xmlns:p="http://schemas.openxmlformats.org/presentationml/2006/main">
  <p:tag name="AS_UNIQUEID" val="2682"/>
</p:tagLst>
</file>

<file path=ppt/tags/tag278.xml><?xml version="1.0" encoding="utf-8"?>
<p:tagLst xmlns:p="http://schemas.openxmlformats.org/presentationml/2006/main">
  <p:tag name="AS_UNIQUEID" val="2683"/>
</p:tagLst>
</file>

<file path=ppt/tags/tag279.xml><?xml version="1.0" encoding="utf-8"?>
<p:tagLst xmlns:p="http://schemas.openxmlformats.org/presentationml/2006/main">
  <p:tag name="AS_UNIQUEID" val="2684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2685"/>
</p:tagLst>
</file>

<file path=ppt/tags/tag281.xml><?xml version="1.0" encoding="utf-8"?>
<p:tagLst xmlns:p="http://schemas.openxmlformats.org/presentationml/2006/main">
  <p:tag name="AS_UNIQUEID" val="2686"/>
</p:tagLst>
</file>

<file path=ppt/tags/tag282.xml><?xml version="1.0" encoding="utf-8"?>
<p:tagLst xmlns:p="http://schemas.openxmlformats.org/presentationml/2006/main">
  <p:tag name="AS_UNIQUEID" val="2687"/>
</p:tagLst>
</file>

<file path=ppt/tags/tag283.xml><?xml version="1.0" encoding="utf-8"?>
<p:tagLst xmlns:p="http://schemas.openxmlformats.org/presentationml/2006/main">
  <p:tag name="AS_UNIQUEID" val="2688"/>
</p:tagLst>
</file>

<file path=ppt/tags/tag284.xml><?xml version="1.0" encoding="utf-8"?>
<p:tagLst xmlns:p="http://schemas.openxmlformats.org/presentationml/2006/main">
  <p:tag name="AS_UNIQUEID" val="2689"/>
</p:tagLst>
</file>

<file path=ppt/tags/tag285.xml><?xml version="1.0" encoding="utf-8"?>
<p:tagLst xmlns:p="http://schemas.openxmlformats.org/presentationml/2006/main">
  <p:tag name="AS_UNIQUEID" val="2690"/>
</p:tagLst>
</file>

<file path=ppt/tags/tag286.xml><?xml version="1.0" encoding="utf-8"?>
<p:tagLst xmlns:p="http://schemas.openxmlformats.org/presentationml/2006/main">
  <p:tag name="AS_UNIQUEID" val="2691"/>
</p:tagLst>
</file>

<file path=ppt/tags/tag287.xml><?xml version="1.0" encoding="utf-8"?>
<p:tagLst xmlns:p="http://schemas.openxmlformats.org/presentationml/2006/main">
  <p:tag name="AS_UNIQUEID" val="2692"/>
</p:tagLst>
</file>

<file path=ppt/tags/tag288.xml><?xml version="1.0" encoding="utf-8"?>
<p:tagLst xmlns:p="http://schemas.openxmlformats.org/presentationml/2006/main">
  <p:tag name="AS_UNIQUEID" val="2693"/>
</p:tagLst>
</file>

<file path=ppt/tags/tag289.xml><?xml version="1.0" encoding="utf-8"?>
<p:tagLst xmlns:p="http://schemas.openxmlformats.org/presentationml/2006/main">
  <p:tag name="AS_UNIQUEID" val="2694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2695"/>
</p:tagLst>
</file>

<file path=ppt/tags/tag291.xml><?xml version="1.0" encoding="utf-8"?>
<p:tagLst xmlns:p="http://schemas.openxmlformats.org/presentationml/2006/main">
  <p:tag name="AS_UNIQUEID" val="2696"/>
</p:tagLst>
</file>

<file path=ppt/tags/tag292.xml><?xml version="1.0" encoding="utf-8"?>
<p:tagLst xmlns:p="http://schemas.openxmlformats.org/presentationml/2006/main">
  <p:tag name="AS_UNIQUEID" val="2697"/>
</p:tagLst>
</file>

<file path=ppt/tags/tag293.xml><?xml version="1.0" encoding="utf-8"?>
<p:tagLst xmlns:p="http://schemas.openxmlformats.org/presentationml/2006/main">
  <p:tag name="AS_UNIQUEID" val="2698"/>
</p:tagLst>
</file>

<file path=ppt/tags/tag294.xml><?xml version="1.0" encoding="utf-8"?>
<p:tagLst xmlns:p="http://schemas.openxmlformats.org/presentationml/2006/main">
  <p:tag name="AS_UNIQUEID" val="2699"/>
</p:tagLst>
</file>

<file path=ppt/tags/tag295.xml><?xml version="1.0" encoding="utf-8"?>
<p:tagLst xmlns:p="http://schemas.openxmlformats.org/presentationml/2006/main">
  <p:tag name="AS_UNIQUEID" val="2700"/>
</p:tagLst>
</file>

<file path=ppt/tags/tag296.xml><?xml version="1.0" encoding="utf-8"?>
<p:tagLst xmlns:p="http://schemas.openxmlformats.org/presentationml/2006/main">
  <p:tag name="AS_UNIQUEID" val="2701"/>
</p:tagLst>
</file>

<file path=ppt/tags/tag297.xml><?xml version="1.0" encoding="utf-8"?>
<p:tagLst xmlns:p="http://schemas.openxmlformats.org/presentationml/2006/main">
  <p:tag name="AS_UNIQUEID" val="2702"/>
</p:tagLst>
</file>

<file path=ppt/tags/tag298.xml><?xml version="1.0" encoding="utf-8"?>
<p:tagLst xmlns:p="http://schemas.openxmlformats.org/presentationml/2006/main">
  <p:tag name="AS_UNIQUEID" val="2703"/>
</p:tagLst>
</file>

<file path=ppt/tags/tag299.xml><?xml version="1.0" encoding="utf-8"?>
<p:tagLst xmlns:p="http://schemas.openxmlformats.org/presentationml/2006/main">
  <p:tag name="AS_UNIQUEID" val="2704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2705"/>
</p:tagLst>
</file>

<file path=ppt/tags/tag301.xml><?xml version="1.0" encoding="utf-8"?>
<p:tagLst xmlns:p="http://schemas.openxmlformats.org/presentationml/2006/main">
  <p:tag name="AS_UNIQUEID" val="2706"/>
</p:tagLst>
</file>

<file path=ppt/tags/tag302.xml><?xml version="1.0" encoding="utf-8"?>
<p:tagLst xmlns:p="http://schemas.openxmlformats.org/presentationml/2006/main">
  <p:tag name="AS_UNIQUEID" val="2707"/>
</p:tagLst>
</file>

<file path=ppt/tags/tag303.xml><?xml version="1.0" encoding="utf-8"?>
<p:tagLst xmlns:p="http://schemas.openxmlformats.org/presentationml/2006/main">
  <p:tag name="AS_UNIQUEID" val="2708"/>
</p:tagLst>
</file>

<file path=ppt/tags/tag304.xml><?xml version="1.0" encoding="utf-8"?>
<p:tagLst xmlns:p="http://schemas.openxmlformats.org/presentationml/2006/main">
  <p:tag name="AS_UNIQUEID" val="2709"/>
</p:tagLst>
</file>

<file path=ppt/tags/tag305.xml><?xml version="1.0" encoding="utf-8"?>
<p:tagLst xmlns:p="http://schemas.openxmlformats.org/presentationml/2006/main">
  <p:tag name="AS_UNIQUEID" val="2710"/>
</p:tagLst>
</file>

<file path=ppt/tags/tag306.xml><?xml version="1.0" encoding="utf-8"?>
<p:tagLst xmlns:p="http://schemas.openxmlformats.org/presentationml/2006/main">
  <p:tag name="AS_UNIQUEID" val="2711"/>
</p:tagLst>
</file>

<file path=ppt/tags/tag307.xml><?xml version="1.0" encoding="utf-8"?>
<p:tagLst xmlns:p="http://schemas.openxmlformats.org/presentationml/2006/main">
  <p:tag name="AS_UNIQUEID" val="2712"/>
</p:tagLst>
</file>

<file path=ppt/tags/tag308.xml><?xml version="1.0" encoding="utf-8"?>
<p:tagLst xmlns:p="http://schemas.openxmlformats.org/presentationml/2006/main">
  <p:tag name="AS_UNIQUEID" val="2713"/>
</p:tagLst>
</file>

<file path=ppt/tags/tag309.xml><?xml version="1.0" encoding="utf-8"?>
<p:tagLst xmlns:p="http://schemas.openxmlformats.org/presentationml/2006/main">
  <p:tag name="AS_UNIQUEID" val="2714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2715"/>
</p:tagLst>
</file>

<file path=ppt/tags/tag311.xml><?xml version="1.0" encoding="utf-8"?>
<p:tagLst xmlns:p="http://schemas.openxmlformats.org/presentationml/2006/main">
  <p:tag name="AS_UNIQUEID" val="2716"/>
</p:tagLst>
</file>

<file path=ppt/tags/tag312.xml><?xml version="1.0" encoding="utf-8"?>
<p:tagLst xmlns:p="http://schemas.openxmlformats.org/presentationml/2006/main">
  <p:tag name="AS_UNIQUEID" val="2717"/>
</p:tagLst>
</file>

<file path=ppt/tags/tag313.xml><?xml version="1.0" encoding="utf-8"?>
<p:tagLst xmlns:p="http://schemas.openxmlformats.org/presentationml/2006/main">
  <p:tag name="AS_UNIQUEID" val="2718"/>
</p:tagLst>
</file>

<file path=ppt/tags/tag314.xml><?xml version="1.0" encoding="utf-8"?>
<p:tagLst xmlns:p="http://schemas.openxmlformats.org/presentationml/2006/main">
  <p:tag name="AS_UNIQUEID" val="2719"/>
</p:tagLst>
</file>

<file path=ppt/tags/tag315.xml><?xml version="1.0" encoding="utf-8"?>
<p:tagLst xmlns:p="http://schemas.openxmlformats.org/presentationml/2006/main">
  <p:tag name="AS_UNIQUEID" val="2720"/>
</p:tagLst>
</file>

<file path=ppt/tags/tag316.xml><?xml version="1.0" encoding="utf-8"?>
<p:tagLst xmlns:p="http://schemas.openxmlformats.org/presentationml/2006/main">
  <p:tag name="AS_UNIQUEID" val="2721"/>
</p:tagLst>
</file>

<file path=ppt/tags/tag317.xml><?xml version="1.0" encoding="utf-8"?>
<p:tagLst xmlns:p="http://schemas.openxmlformats.org/presentationml/2006/main">
  <p:tag name="AS_UNIQUEID" val="2722"/>
</p:tagLst>
</file>

<file path=ppt/tags/tag318.xml><?xml version="1.0" encoding="utf-8"?>
<p:tagLst xmlns:p="http://schemas.openxmlformats.org/presentationml/2006/main">
  <p:tag name="AS_UNIQUEID" val="1904"/>
</p:tagLst>
</file>

<file path=ppt/tags/tag319.xml><?xml version="1.0" encoding="utf-8"?>
<p:tagLst xmlns:p="http://schemas.openxmlformats.org/presentationml/2006/main">
  <p:tag name="AS_UNIQUEID" val="2678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2679"/>
</p:tagLst>
</file>

<file path=ppt/tags/tag321.xml><?xml version="1.0" encoding="utf-8"?>
<p:tagLst xmlns:p="http://schemas.openxmlformats.org/presentationml/2006/main">
  <p:tag name="AS_UNIQUEID" val="2724"/>
</p:tagLst>
</file>

<file path=ppt/tags/tag322.xml><?xml version="1.0" encoding="utf-8"?>
<p:tagLst xmlns:p="http://schemas.openxmlformats.org/presentationml/2006/main">
  <p:tag name="AS_UNIQUEID" val="2725"/>
</p:tagLst>
</file>

<file path=ppt/tags/tag323.xml><?xml version="1.0" encoding="utf-8"?>
<p:tagLst xmlns:p="http://schemas.openxmlformats.org/presentationml/2006/main">
  <p:tag name="AS_UNIQUEID" val="2726"/>
</p:tagLst>
</file>

<file path=ppt/tags/tag324.xml><?xml version="1.0" encoding="utf-8"?>
<p:tagLst xmlns:p="http://schemas.openxmlformats.org/presentationml/2006/main">
  <p:tag name="AS_UNIQUEID" val="2727"/>
</p:tagLst>
</file>

<file path=ppt/tags/tag325.xml><?xml version="1.0" encoding="utf-8"?>
<p:tagLst xmlns:p="http://schemas.openxmlformats.org/presentationml/2006/main">
  <p:tag name="AS_UNIQUEID" val="1863"/>
</p:tagLst>
</file>

<file path=ppt/tags/tag326.xml><?xml version="1.0" encoding="utf-8"?>
<p:tagLst xmlns:p="http://schemas.openxmlformats.org/presentationml/2006/main">
  <p:tag name="AS_UNIQUEID" val="2729"/>
</p:tagLst>
</file>

<file path=ppt/tags/tag327.xml><?xml version="1.0" encoding="utf-8"?>
<p:tagLst xmlns:p="http://schemas.openxmlformats.org/presentationml/2006/main">
  <p:tag name="AS_UNIQUEID" val="2730"/>
</p:tagLst>
</file>

<file path=ppt/tags/tag328.xml><?xml version="1.0" encoding="utf-8"?>
<p:tagLst xmlns:p="http://schemas.openxmlformats.org/presentationml/2006/main">
  <p:tag name="AS_UNIQUEID" val="2731"/>
</p:tagLst>
</file>

<file path=ppt/tags/tag329.xml><?xml version="1.0" encoding="utf-8"?>
<p:tagLst xmlns:p="http://schemas.openxmlformats.org/presentationml/2006/main">
  <p:tag name="AS_UNIQUEID" val="273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2733"/>
</p:tagLst>
</file>

<file path=ppt/tags/tag331.xml><?xml version="1.0" encoding="utf-8"?>
<p:tagLst xmlns:p="http://schemas.openxmlformats.org/presentationml/2006/main">
  <p:tag name="AS_UNIQUEID" val="2734"/>
</p:tagLst>
</file>

<file path=ppt/tags/tag332.xml><?xml version="1.0" encoding="utf-8"?>
<p:tagLst xmlns:p="http://schemas.openxmlformats.org/presentationml/2006/main">
  <p:tag name="AS_UNIQUEID" val="2735"/>
</p:tagLst>
</file>

<file path=ppt/tags/tag333.xml><?xml version="1.0" encoding="utf-8"?>
<p:tagLst xmlns:p="http://schemas.openxmlformats.org/presentationml/2006/main">
  <p:tag name="AS_UNIQUEID" val="2736"/>
</p:tagLst>
</file>

<file path=ppt/tags/tag334.xml><?xml version="1.0" encoding="utf-8"?>
<p:tagLst xmlns:p="http://schemas.openxmlformats.org/presentationml/2006/main">
  <p:tag name="AS_UNIQUEID" val="2737"/>
</p:tagLst>
</file>

<file path=ppt/tags/tag335.xml><?xml version="1.0" encoding="utf-8"?>
<p:tagLst xmlns:p="http://schemas.openxmlformats.org/presentationml/2006/main">
  <p:tag name="AS_UNIQUEID" val="2738"/>
</p:tagLst>
</file>

<file path=ppt/tags/tag336.xml><?xml version="1.0" encoding="utf-8"?>
<p:tagLst xmlns:p="http://schemas.openxmlformats.org/presentationml/2006/main">
  <p:tag name="AS_UNIQUEID" val="1863"/>
</p:tagLst>
</file>

<file path=ppt/tags/tag337.xml><?xml version="1.0" encoding="utf-8"?>
<p:tagLst xmlns:p="http://schemas.openxmlformats.org/presentationml/2006/main">
  <p:tag name="AS_UNIQUEID" val="2148"/>
</p:tagLst>
</file>

<file path=ppt/tags/tag338.xml><?xml version="1.0" encoding="utf-8"?>
<p:tagLst xmlns:p="http://schemas.openxmlformats.org/presentationml/2006/main">
  <p:tag name="AS_UNIQUEID" val="2149"/>
</p:tagLst>
</file>

<file path=ppt/tags/tag339.xml><?xml version="1.0" encoding="utf-8"?>
<p:tagLst xmlns:p="http://schemas.openxmlformats.org/presentationml/2006/main">
  <p:tag name="AS_UNIQUEID" val="2150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2151"/>
</p:tagLst>
</file>

<file path=ppt/tags/tag341.xml><?xml version="1.0" encoding="utf-8"?>
<p:tagLst xmlns:p="http://schemas.openxmlformats.org/presentationml/2006/main">
  <p:tag name="AS_UNIQUEID" val="1904"/>
</p:tagLst>
</file>

<file path=ppt/tags/tag342.xml><?xml version="1.0" encoding="utf-8"?>
<p:tagLst xmlns:p="http://schemas.openxmlformats.org/presentationml/2006/main">
  <p:tag name="AS_UNIQUEID" val="2304"/>
</p:tagLst>
</file>

<file path=ppt/tags/tag343.xml><?xml version="1.0" encoding="utf-8"?>
<p:tagLst xmlns:p="http://schemas.openxmlformats.org/presentationml/2006/main">
  <p:tag name="AS_UNIQUEID" val="2309"/>
</p:tagLst>
</file>

<file path=ppt/tags/tag344.xml><?xml version="1.0" encoding="utf-8"?>
<p:tagLst xmlns:p="http://schemas.openxmlformats.org/presentationml/2006/main">
  <p:tag name="AS_UNIQUEID" val="1904"/>
</p:tagLst>
</file>

<file path=ppt/tags/tag345.xml><?xml version="1.0" encoding="utf-8"?>
<p:tagLst xmlns:p="http://schemas.openxmlformats.org/presentationml/2006/main">
  <p:tag name="AS_UNIQUEID" val="3956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46.xml><?xml version="1.0" encoding="utf-8"?>
<p:tagLst xmlns:p="http://schemas.openxmlformats.org/presentationml/2006/main">
  <p:tag name="AS_UNIQUEID" val="3957"/>
  <p:tag name="KSO_WM_BEAUTIFY_FLAG" val="#wm#"/>
  <p:tag name="KSO_WM_TAG_VERSION" val="1.0"/>
  <p:tag name="KSO_WM_TEMPLATE_CATEGORY" val="diagram"/>
  <p:tag name="KSO_WM_TEMPLATE_INDEX" val="20203672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-0.5"/>
  <p:tag name="KSO_WM_UNIT_FILL_TYPE" val="1"/>
  <p:tag name="KSO_WM_UNIT_HIGHLIGHT" val="0"/>
  <p:tag name="KSO_WM_UNIT_ID" val="diagram20203672_1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47.xml><?xml version="1.0" encoding="utf-8"?>
<p:tagLst xmlns:p="http://schemas.openxmlformats.org/presentationml/2006/main">
  <p:tag name="AS_UNIQUEID" val="3958"/>
  <p:tag name="KSO_WM_BEAUTIFY_FLAG" val="#wm#"/>
  <p:tag name="KSO_WM_TAG_VERSION" val="1.0"/>
  <p:tag name="KSO_WM_TEMPLATE_CATEGORY" val="diagram"/>
  <p:tag name="KSO_WM_TEMPLATE_INDEX" val="20203672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2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48.xml><?xml version="1.0" encoding="utf-8"?>
<p:tagLst xmlns:p="http://schemas.openxmlformats.org/presentationml/2006/main">
  <p:tag name="AS_UNIQUEID" val="3959"/>
  <p:tag name="KSO_WM_BEAUTIFY_FLAG" val="#wm#"/>
  <p:tag name="KSO_WM_TAG_VERSION" val="1.0"/>
  <p:tag name="KSO_WM_TEMPLATE_CATEGORY" val="diagram"/>
  <p:tag name="KSO_WM_TEMPLATE_INDEX" val="20203672"/>
  <p:tag name="KSO_WM_UNIT_COMPATIBLE" val="0"/>
  <p:tag name="KSO_WM_UNIT_DIAGRAM_ISNUMVISUAL" val="0"/>
  <p:tag name="KSO_WM_UNIT_DIAGRAM_ISREFERUNIT" val="0"/>
  <p:tag name="KSO_WM_UNIT_HIGHLIGHT" val="0"/>
  <p:tag name="KSO_WM_UNIT_ID" val="diagram20203672_1*a*1"/>
  <p:tag name="KSO_WM_UNIT_INDEX" val="1"/>
  <p:tag name="KSO_WM_UNIT_ISCONTENTSTITLE" val="0"/>
  <p:tag name="KSO_WM_UNIT_LAYERLEVEL" val="1"/>
  <p:tag name="KSO_WM_UNIT_NOCLEAR" val="0"/>
  <p:tag name="KSO_WM_UNIT_PRESET_TEXT" val="单击此处添加标题"/>
  <p:tag name="KSO_WM_UNIT_TEXT_FILL_FORE_SCHEMECOLOR_INDEX" val="13"/>
  <p:tag name="KSO_WM_UNIT_TEXT_FILL_FORE_SCHEMECOLOR_INDEX_BRIGHTNESS" val="0.25"/>
  <p:tag name="KSO_WM_UNIT_TEXT_FILL_TYPE" val="1"/>
  <p:tag name="KSO_WM_UNIT_TYPE" val="a"/>
  <p:tag name="KSO_WM_UNIT_VALUE" val="12"/>
</p:tagLst>
</file>

<file path=ppt/tags/tag349.xml><?xml version="1.0" encoding="utf-8"?>
<p:tagLst xmlns:p="http://schemas.openxmlformats.org/presentationml/2006/main">
  <p:tag name="AS_UNIQUEID" val="1086"/>
  <p:tag name="KSO_WM_BEAUTIFY_FLAG" val="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AS_UNIQUEID" val="1087"/>
  <p:tag name="KSO_WM_BEAUTIFY_FLAG" val=""/>
</p:tagLst>
</file>

<file path=ppt/tags/tag351.xml><?xml version="1.0" encoding="utf-8"?>
<p:tagLst xmlns:p="http://schemas.openxmlformats.org/presentationml/2006/main">
  <p:tag name="AS_UNIQUEID" val="1088"/>
  <p:tag name="KSO_WM_BEAUTIFY_FLAG" val=""/>
</p:tagLst>
</file>

<file path=ppt/tags/tag352.xml><?xml version="1.0" encoding="utf-8"?>
<p:tagLst xmlns:p="http://schemas.openxmlformats.org/presentationml/2006/main">
  <p:tag name="AS_UNIQUEID" val="1089"/>
</p:tagLst>
</file>

<file path=ppt/tags/tag353.xml><?xml version="1.0" encoding="utf-8"?>
<p:tagLst xmlns:p="http://schemas.openxmlformats.org/presentationml/2006/main">
  <p:tag name="AS_UNIQUEID" val="1090"/>
  <p:tag name="KSO_WM_BEAUTIFY_FLAG" val=""/>
</p:tagLst>
</file>

<file path=ppt/tags/tag354.xml><?xml version="1.0" encoding="utf-8"?>
<p:tagLst xmlns:p="http://schemas.openxmlformats.org/presentationml/2006/main">
  <p:tag name="AS_UNIQUEID" val="1091"/>
  <p:tag name="KSO_WM_BEAUTIFY_FLAG" val=""/>
</p:tagLst>
</file>

<file path=ppt/tags/tag355.xml><?xml version="1.0" encoding="utf-8"?>
<p:tagLst xmlns:p="http://schemas.openxmlformats.org/presentationml/2006/main">
  <p:tag name="AS_UNIQUEID" val="1092"/>
  <p:tag name="KSO_WM_BEAUTIFY_FLAG" val=""/>
</p:tagLst>
</file>

<file path=ppt/tags/tag356.xml><?xml version="1.0" encoding="utf-8"?>
<p:tagLst xmlns:p="http://schemas.openxmlformats.org/presentationml/2006/main">
  <p:tag name="AS_UNIQUEID" val="1093"/>
  <p:tag name="KSO_WM_BEAUTIFY_FLAG" val=""/>
</p:tagLst>
</file>

<file path=ppt/tags/tag357.xml><?xml version="1.0" encoding="utf-8"?>
<p:tagLst xmlns:p="http://schemas.openxmlformats.org/presentationml/2006/main">
  <p:tag name="AS_UNIQUEID" val="1094"/>
  <p:tag name="KSO_WM_BEAUTIFY_FLAG" val=""/>
</p:tagLst>
</file>

<file path=ppt/tags/tag358.xml><?xml version="1.0" encoding="utf-8"?>
<p:tagLst xmlns:p="http://schemas.openxmlformats.org/presentationml/2006/main">
  <p:tag name="KSO_WM_BEAUTIFY_FLAG" val="#wm#"/>
  <p:tag name="KSO_WM_SLIDE_BACKGROUND_TYPE" val="general"/>
  <p:tag name="KSO_WM_SLIDE_ID" val="diagram20203672_1"/>
  <p:tag name="KSO_WM_SLIDE_INDEX" val="1"/>
  <p:tag name="KSO_WM_SLIDE_ITEM_CNT" val="0"/>
  <p:tag name="KSO_WM_SLIDE_LAYOUT" val="a_f"/>
  <p:tag name="KSO_WM_SLIDE_LAYOUT_CNT" val="1_1"/>
  <p:tag name="KSO_WM_SLIDE_POSITION" val="0*27"/>
  <p:tag name="KSO_WM_SLIDE_SIZE" val="960*512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2"/>
  <p:tag name="KSO_WM_TEMPLATE_MASTER_TYPE" val="0"/>
  <p:tag name="KSO_WM_TEMPLATE_SUBCATEGORY" val="0"/>
</p:tagLst>
</file>

<file path=ppt/tags/tag359.xml><?xml version="1.0" encoding="utf-8"?>
<p:tagLst xmlns:p="http://schemas.openxmlformats.org/presentationml/2006/main">
  <p:tag name="AS_UNIQUEID" val="3956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3957"/>
  <p:tag name="KSO_WM_BEAUTIFY_FLAG" val="#wm#"/>
  <p:tag name="KSO_WM_TAG_VERSION" val="1.0"/>
  <p:tag name="KSO_WM_TEMPLATE_CATEGORY" val="diagram"/>
  <p:tag name="KSO_WM_TEMPLATE_INDEX" val="20203672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-0.5"/>
  <p:tag name="KSO_WM_UNIT_FILL_TYPE" val="1"/>
  <p:tag name="KSO_WM_UNIT_HIGHLIGHT" val="0"/>
  <p:tag name="KSO_WM_UNIT_ID" val="diagram20203672_1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61.xml><?xml version="1.0" encoding="utf-8"?>
<p:tagLst xmlns:p="http://schemas.openxmlformats.org/presentationml/2006/main">
  <p:tag name="AS_UNIQUEID" val="3958"/>
  <p:tag name="KSO_WM_BEAUTIFY_FLAG" val="#wm#"/>
  <p:tag name="KSO_WM_TAG_VERSION" val="1.0"/>
  <p:tag name="KSO_WM_TEMPLATE_CATEGORY" val="diagram"/>
  <p:tag name="KSO_WM_TEMPLATE_INDEX" val="20203672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2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62.xml><?xml version="1.0" encoding="utf-8"?>
<p:tagLst xmlns:p="http://schemas.openxmlformats.org/presentationml/2006/main">
  <p:tag name="AS_UNIQUEID" val="3959"/>
  <p:tag name="KSO_WM_BEAUTIFY_FLAG" val="#wm#"/>
  <p:tag name="KSO_WM_TAG_VERSION" val="1.0"/>
  <p:tag name="KSO_WM_TEMPLATE_CATEGORY" val="diagram"/>
  <p:tag name="KSO_WM_TEMPLATE_INDEX" val="20203672"/>
  <p:tag name="KSO_WM_UNIT_COMPATIBLE" val="0"/>
  <p:tag name="KSO_WM_UNIT_DIAGRAM_ISNUMVISUAL" val="0"/>
  <p:tag name="KSO_WM_UNIT_DIAGRAM_ISREFERUNIT" val="0"/>
  <p:tag name="KSO_WM_UNIT_HIGHLIGHT" val="0"/>
  <p:tag name="KSO_WM_UNIT_ID" val="diagram20203672_1*a*1"/>
  <p:tag name="KSO_WM_UNIT_INDEX" val="1"/>
  <p:tag name="KSO_WM_UNIT_ISCONTENTSTITLE" val="0"/>
  <p:tag name="KSO_WM_UNIT_LAYERLEVEL" val="1"/>
  <p:tag name="KSO_WM_UNIT_NOCLEAR" val="0"/>
  <p:tag name="KSO_WM_UNIT_PRESET_TEXT" val="单击此处添加标题"/>
  <p:tag name="KSO_WM_UNIT_TEXT_FILL_FORE_SCHEMECOLOR_INDEX" val="13"/>
  <p:tag name="KSO_WM_UNIT_TEXT_FILL_FORE_SCHEMECOLOR_INDEX_BRIGHTNESS" val="0.25"/>
  <p:tag name="KSO_WM_UNIT_TEXT_FILL_TYPE" val="1"/>
  <p:tag name="KSO_WM_UNIT_TYPE" val="a"/>
  <p:tag name="KSO_WM_UNIT_VALUE" val="12"/>
</p:tagLst>
</file>

<file path=ppt/tags/tag363.xml><?xml version="1.0" encoding="utf-8"?>
<p:tagLst xmlns:p="http://schemas.openxmlformats.org/presentationml/2006/main">
  <p:tag name="AS_UNIQUEID" val="1097"/>
  <p:tag name="KSO_WM_BEAUTIFY_FLAG" val=""/>
</p:tagLst>
</file>

<file path=ppt/tags/tag364.xml><?xml version="1.0" encoding="utf-8"?>
<p:tagLst xmlns:p="http://schemas.openxmlformats.org/presentationml/2006/main">
  <p:tag name="AS_UNIQUEID" val="1098"/>
  <p:tag name="KSO_WM_BEAUTIFY_FLAG" val=""/>
</p:tagLst>
</file>

<file path=ppt/tags/tag365.xml><?xml version="1.0" encoding="utf-8"?>
<p:tagLst xmlns:p="http://schemas.openxmlformats.org/presentationml/2006/main">
  <p:tag name="AS_UNIQUEID" val="1099"/>
</p:tagLst>
</file>

<file path=ppt/tags/tag366.xml><?xml version="1.0" encoding="utf-8"?>
<p:tagLst xmlns:p="http://schemas.openxmlformats.org/presentationml/2006/main">
  <p:tag name="AS_UNIQUEID" val="1100"/>
  <p:tag name="KSO_WM_BEAUTIFY_FLAG" val=""/>
</p:tagLst>
</file>

<file path=ppt/tags/tag367.xml><?xml version="1.0" encoding="utf-8"?>
<p:tagLst xmlns:p="http://schemas.openxmlformats.org/presentationml/2006/main">
  <p:tag name="AS_UNIQUEID" val="1101"/>
  <p:tag name="KSO_WM_BEAUTIFY_FLAG" val=""/>
</p:tagLst>
</file>

<file path=ppt/tags/tag368.xml><?xml version="1.0" encoding="utf-8"?>
<p:tagLst xmlns:p="http://schemas.openxmlformats.org/presentationml/2006/main">
  <p:tag name="AS_UNIQUEID" val="1102"/>
  <p:tag name="KSO_WM_BEAUTIFY_FLAG" val=""/>
</p:tagLst>
</file>

<file path=ppt/tags/tag369.xml><?xml version="1.0" encoding="utf-8"?>
<p:tagLst xmlns:p="http://schemas.openxmlformats.org/presentationml/2006/main">
  <p:tag name="KSO_WM_BEAUTIFY_FLAG" val="#wm#"/>
  <p:tag name="KSO_WM_SLIDE_BACKGROUND_TYPE" val="general"/>
  <p:tag name="KSO_WM_SLIDE_ID" val="diagram20203672_1"/>
  <p:tag name="KSO_WM_SLIDE_INDEX" val="1"/>
  <p:tag name="KSO_WM_SLIDE_ITEM_CNT" val="0"/>
  <p:tag name="KSO_WM_SLIDE_LAYOUT" val="a_f"/>
  <p:tag name="KSO_WM_SLIDE_LAYOUT_CNT" val="1_1"/>
  <p:tag name="KSO_WM_SLIDE_POSITION" val="0*27"/>
  <p:tag name="KSO_WM_SLIDE_SIZE" val="960*512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2"/>
  <p:tag name="KSO_WM_TEMPLATE_MASTER_TYPE" val="0"/>
  <p:tag name="KSO_WM_TEMPLATE_SUBCATEGORY" val="0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COMMONDATA" val="eyJoZGlkIjoiNGJhY2RlODM3Y2EzNjE0OWYxNDBhOTdiNjAwMzBmMWYifQ=="/>
  <p:tag name="KSO_WPP_MARK_KEY" val="5e3fcefc-e65f-49be-a91c-d454cbc737b4"/>
  <p:tag name="commondata" val="eyJoZGlkIjoiZTIyMzk0NTAyNzdjMjk2NDU2MmNkNGYxNThhNTE2MTkifQ=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AS_UNIQUEID" val="1740"/>
  <p:tag name="KSO_WM_BEAUTIFY_FLAG" val=""/>
</p:tagLst>
</file>

<file path=ppt/tags/tag66.xml><?xml version="1.0" encoding="utf-8"?>
<p:tagLst xmlns:p="http://schemas.openxmlformats.org/presentationml/2006/main">
  <p:tag name="AS_UNIQUEID" val="843"/>
  <p:tag name="KSO_WM_BEAUTIFY_FLAG" val=""/>
</p:tagLst>
</file>

<file path=ppt/tags/tag67.xml><?xml version="1.0" encoding="utf-8"?>
<p:tagLst xmlns:p="http://schemas.openxmlformats.org/presentationml/2006/main">
  <p:tag name="AS_UNIQUEID" val="1904"/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AS_UNIQUEID" val="845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846"/>
</p:tagLst>
</file>

<file path=ppt/tags/tag71.xml><?xml version="1.0" encoding="utf-8"?>
<p:tagLst xmlns:p="http://schemas.openxmlformats.org/presentationml/2006/main">
  <p:tag name="AS_UNIQUEID" val="847"/>
</p:tagLst>
</file>

<file path=ppt/tags/tag72.xml><?xml version="1.0" encoding="utf-8"?>
<p:tagLst xmlns:p="http://schemas.openxmlformats.org/presentationml/2006/main">
  <p:tag name="AS_UNIQUEID" val="848"/>
</p:tagLst>
</file>

<file path=ppt/tags/tag73.xml><?xml version="1.0" encoding="utf-8"?>
<p:tagLst xmlns:p="http://schemas.openxmlformats.org/presentationml/2006/main">
  <p:tag name="AS_UNIQUEID" val="849"/>
</p:tagLst>
</file>

<file path=ppt/tags/tag74.xml><?xml version="1.0" encoding="utf-8"?>
<p:tagLst xmlns:p="http://schemas.openxmlformats.org/presentationml/2006/main">
  <p:tag name="AS_UNIQUEID" val="850"/>
</p:tagLst>
</file>

<file path=ppt/tags/tag75.xml><?xml version="1.0" encoding="utf-8"?>
<p:tagLst xmlns:p="http://schemas.openxmlformats.org/presentationml/2006/main">
  <p:tag name="AS_UNIQUEID" val="2519"/>
</p:tagLst>
</file>

<file path=ppt/tags/tag76.xml><?xml version="1.0" encoding="utf-8"?>
<p:tagLst xmlns:p="http://schemas.openxmlformats.org/presentationml/2006/main">
  <p:tag name="AS_UNIQUEID" val="2520"/>
</p:tagLst>
</file>

<file path=ppt/tags/tag77.xml><?xml version="1.0" encoding="utf-8"?>
<p:tagLst xmlns:p="http://schemas.openxmlformats.org/presentationml/2006/main">
  <p:tag name="AS_UNIQUEID" val="2521"/>
</p:tagLst>
</file>

<file path=ppt/tags/tag78.xml><?xml version="1.0" encoding="utf-8"?>
<p:tagLst xmlns:p="http://schemas.openxmlformats.org/presentationml/2006/main">
  <p:tag name="AS_UNIQUEID" val="2522"/>
</p:tagLst>
</file>

<file path=ppt/tags/tag79.xml><?xml version="1.0" encoding="utf-8"?>
<p:tagLst xmlns:p="http://schemas.openxmlformats.org/presentationml/2006/main">
  <p:tag name="AS_UNIQUEID" val="252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2527"/>
</p:tagLst>
</file>

<file path=ppt/tags/tag81.xml><?xml version="1.0" encoding="utf-8"?>
<p:tagLst xmlns:p="http://schemas.openxmlformats.org/presentationml/2006/main">
  <p:tag name="AS_UNIQUEID" val="1904"/>
</p:tagLst>
</file>

<file path=ppt/tags/tag82.xml><?xml version="1.0" encoding="utf-8"?>
<p:tagLst xmlns:p="http://schemas.openxmlformats.org/presentationml/2006/main">
  <p:tag name="AS_UNIQUEID" val="855"/>
</p:tagLst>
</file>

<file path=ppt/tags/tag83.xml><?xml version="1.0" encoding="utf-8"?>
<p:tagLst xmlns:p="http://schemas.openxmlformats.org/presentationml/2006/main">
  <p:tag name="AS_UNIQUEID" val="856"/>
</p:tagLst>
</file>

<file path=ppt/tags/tag84.xml><?xml version="1.0" encoding="utf-8"?>
<p:tagLst xmlns:p="http://schemas.openxmlformats.org/presentationml/2006/main">
  <p:tag name="AS_UNIQUEID" val="857"/>
</p:tagLst>
</file>

<file path=ppt/tags/tag85.xml><?xml version="1.0" encoding="utf-8"?>
<p:tagLst xmlns:p="http://schemas.openxmlformats.org/presentationml/2006/main">
  <p:tag name="AS_UNIQUEID" val="858"/>
</p:tagLst>
</file>

<file path=ppt/tags/tag86.xml><?xml version="1.0" encoding="utf-8"?>
<p:tagLst xmlns:p="http://schemas.openxmlformats.org/presentationml/2006/main">
  <p:tag name="AS_UNIQUEID" val="859"/>
</p:tagLst>
</file>

<file path=ppt/tags/tag87.xml><?xml version="1.0" encoding="utf-8"?>
<p:tagLst xmlns:p="http://schemas.openxmlformats.org/presentationml/2006/main">
  <p:tag name="AS_UNIQUEID" val="860"/>
</p:tagLst>
</file>

<file path=ppt/tags/tag88.xml><?xml version="1.0" encoding="utf-8"?>
<p:tagLst xmlns:p="http://schemas.openxmlformats.org/presentationml/2006/main">
  <p:tag name="AS_UNIQUEID" val="861"/>
</p:tagLst>
</file>

<file path=ppt/tags/tag89.xml><?xml version="1.0" encoding="utf-8"?>
<p:tagLst xmlns:p="http://schemas.openxmlformats.org/presentationml/2006/main">
  <p:tag name="AS_UNIQUEID" val="86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863"/>
</p:tagLst>
</file>

<file path=ppt/tags/tag91.xml><?xml version="1.0" encoding="utf-8"?>
<p:tagLst xmlns:p="http://schemas.openxmlformats.org/presentationml/2006/main">
  <p:tag name="AS_UNIQUEID" val="864"/>
</p:tagLst>
</file>

<file path=ppt/tags/tag92.xml><?xml version="1.0" encoding="utf-8"?>
<p:tagLst xmlns:p="http://schemas.openxmlformats.org/presentationml/2006/main">
  <p:tag name="AS_UNIQUEID" val="865"/>
</p:tagLst>
</file>

<file path=ppt/tags/tag93.xml><?xml version="1.0" encoding="utf-8"?>
<p:tagLst xmlns:p="http://schemas.openxmlformats.org/presentationml/2006/main">
  <p:tag name="AS_UNIQUEID" val="866"/>
</p:tagLst>
</file>

<file path=ppt/tags/tag94.xml><?xml version="1.0" encoding="utf-8"?>
<p:tagLst xmlns:p="http://schemas.openxmlformats.org/presentationml/2006/main">
  <p:tag name="AS_UNIQUEID" val="867"/>
</p:tagLst>
</file>

<file path=ppt/tags/tag95.xml><?xml version="1.0" encoding="utf-8"?>
<p:tagLst xmlns:p="http://schemas.openxmlformats.org/presentationml/2006/main">
  <p:tag name="AS_UNIQUEID" val="868"/>
</p:tagLst>
</file>

<file path=ppt/tags/tag96.xml><?xml version="1.0" encoding="utf-8"?>
<p:tagLst xmlns:p="http://schemas.openxmlformats.org/presentationml/2006/main">
  <p:tag name="AS_UNIQUEID" val="869"/>
</p:tagLst>
</file>

<file path=ppt/tags/tag97.xml><?xml version="1.0" encoding="utf-8"?>
<p:tagLst xmlns:p="http://schemas.openxmlformats.org/presentationml/2006/main">
  <p:tag name="AS_UNIQUEID" val="870"/>
</p:tagLst>
</file>

<file path=ppt/tags/tag98.xml><?xml version="1.0" encoding="utf-8"?>
<p:tagLst xmlns:p="http://schemas.openxmlformats.org/presentationml/2006/main">
  <p:tag name="AS_UNIQUEID" val="871"/>
</p:tagLst>
</file>

<file path=ppt/tags/tag99.xml><?xml version="1.0" encoding="utf-8"?>
<p:tagLst xmlns:p="http://schemas.openxmlformats.org/presentationml/2006/main">
  <p:tag name="AS_UNIQUEID" val="872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2140</Words>
  <Application>WPS 演示</Application>
  <PresentationFormat>宽屏</PresentationFormat>
  <Paragraphs>302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Wingdings</vt:lpstr>
      <vt:lpstr>微软雅黑</vt:lpstr>
      <vt:lpstr>Times New Roman</vt:lpstr>
      <vt:lpstr>Arial Unicode MS</vt:lpstr>
      <vt:lpstr>Calibri</vt:lpstr>
      <vt:lpstr>黑体</vt:lpstr>
      <vt:lpstr>经典综艺体简</vt:lpstr>
      <vt:lpstr>微软雅黑 Light</vt:lpstr>
      <vt:lpstr>思源黑体 CN Light</vt:lpstr>
      <vt:lpstr>Century Gothic</vt:lpstr>
      <vt:lpstr>Arial</vt:lpstr>
      <vt:lpstr>楷体_GB2312</vt:lpstr>
      <vt:lpstr>Calibri</vt:lpstr>
      <vt:lpstr>新宋体</vt:lpstr>
      <vt:lpstr>宋体-简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小新</cp:lastModifiedBy>
  <cp:revision>160</cp:revision>
  <dcterms:created xsi:type="dcterms:W3CDTF">2019-06-19T02:08:00Z</dcterms:created>
  <dcterms:modified xsi:type="dcterms:W3CDTF">2024-02-23T14:56:02Z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AFB9F878893B4E18BE7682531FC71883_13</vt:lpwstr>
  </property>
</Properties>
</file>