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4" r:id="rId15"/>
    <p:sldId id="335" r:id="rId16"/>
    <p:sldId id="336" r:id="rId18"/>
    <p:sldId id="337" r:id="rId19"/>
    <p:sldId id="338" r:id="rId20"/>
    <p:sldId id="339" r:id="rId21"/>
    <p:sldId id="340" r:id="rId22"/>
    <p:sldId id="341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0" clrIdx="0"/>
  <p:cmAuthor id="2" name="作者" initials="A" lastIdx="0" clrIdx="1"/>
  <p:cmAuthor id="0" name="幸全" initials="" lastIdx="0" clrIdx="0"/>
  <p:cmAuthor id="3" name="Author" initials="A" lastIdx="0" clrIdx="2"/>
  <p:cmAuthor id="4" name="王习习" initials="王" lastIdx="0" clrIdx="0"/>
  <p:cmAuthor id="6" name="Administrator" initials="A" lastIdx="0" clrIdx="5"/>
  <p:cmAuthor id="7" name="GXSG-01" initials="G" lastIdx="0" clrIdx="6"/>
  <p:cmAuthor id="8" name="夏" initials="夏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30" y="78"/>
      </p:cViewPr>
      <p:guideLst>
        <p:guide orient="horz" pos="2160"/>
        <p:guide pos="37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735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.wmf"/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688.xml"/><Relationship Id="rId4" Type="http://schemas.openxmlformats.org/officeDocument/2006/relationships/tags" Target="../tags/tag687.xml"/><Relationship Id="rId3" Type="http://schemas.openxmlformats.org/officeDocument/2006/relationships/tags" Target="../tags/tag68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694.xml"/><Relationship Id="rId4" Type="http://schemas.openxmlformats.org/officeDocument/2006/relationships/tags" Target="../tags/tag693.xml"/><Relationship Id="rId3" Type="http://schemas.openxmlformats.org/officeDocument/2006/relationships/tags" Target="../tags/tag69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699.xml"/><Relationship Id="rId4" Type="http://schemas.openxmlformats.org/officeDocument/2006/relationships/tags" Target="../tags/tag698.xml"/><Relationship Id="rId3" Type="http://schemas.openxmlformats.org/officeDocument/2006/relationships/tags" Target="../tags/tag69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706.xml"/><Relationship Id="rId4" Type="http://schemas.openxmlformats.org/officeDocument/2006/relationships/tags" Target="../tags/tag705.xml"/><Relationship Id="rId3" Type="http://schemas.openxmlformats.org/officeDocument/2006/relationships/tags" Target="../tags/tag70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5" Type="http://schemas.openxmlformats.org/officeDocument/2006/relationships/tags" Target="../tags/tag711.xml"/><Relationship Id="rId4" Type="http://schemas.openxmlformats.org/officeDocument/2006/relationships/tags" Target="../tags/tag710.xml"/><Relationship Id="rId3" Type="http://schemas.openxmlformats.org/officeDocument/2006/relationships/tags" Target="../tags/tag70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5" Type="http://schemas.openxmlformats.org/officeDocument/2006/relationships/tags" Target="../tags/tag734.xml"/><Relationship Id="rId4" Type="http://schemas.openxmlformats.org/officeDocument/2006/relationships/tags" Target="../tags/tag733.xml"/><Relationship Id="rId3" Type="http://schemas.openxmlformats.org/officeDocument/2006/relationships/tags" Target="../tags/tag73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xfrm>
            <a:off x="481013" y="1279525"/>
            <a:ext cx="6140450" cy="3454400"/>
          </a:xfrm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80708" name="灯片编号占位符 3"/>
          <p:cNvSpPr txBox="1">
            <a:spLocks noGrp="1"/>
          </p:cNvSpPr>
          <p:nvPr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xfrm>
            <a:off x="481013" y="1279525"/>
            <a:ext cx="6140450" cy="3454400"/>
          </a:xfrm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80708" name="灯片编号占位符 3"/>
          <p:cNvSpPr txBox="1">
            <a:spLocks noGrp="1"/>
          </p:cNvSpPr>
          <p:nvPr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78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xfrm>
            <a:off x="481013" y="1279525"/>
            <a:ext cx="6140450" cy="3454400"/>
          </a:xfrm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4980" name="灯片编号占位符 3"/>
          <p:cNvSpPr txBox="1">
            <a:spLocks noGrp="1"/>
          </p:cNvSpPr>
          <p:nvPr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4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xfrm>
            <a:off x="481013" y="1279525"/>
            <a:ext cx="6140450" cy="3454400"/>
          </a:xfrm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72516" name="灯片编号占位符 3"/>
          <p:cNvSpPr txBox="1">
            <a:spLocks noGrp="1"/>
          </p:cNvSpPr>
          <p:nvPr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8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xfrm>
            <a:off x="481013" y="1279525"/>
            <a:ext cx="6140450" cy="3454400"/>
          </a:xfrm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73540" name="灯片编号占位符 3"/>
          <p:cNvSpPr txBox="1">
            <a:spLocks noGrp="1"/>
          </p:cNvSpPr>
          <p:nvPr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4.xml"/><Relationship Id="rId5" Type="http://schemas.openxmlformats.org/officeDocument/2006/relationships/image" Target="../media/image5.png"/><Relationship Id="rId4" Type="http://schemas.openxmlformats.org/officeDocument/2006/relationships/tags" Target="../tags/tag6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85.xml"/><Relationship Id="rId8" Type="http://schemas.openxmlformats.org/officeDocument/2006/relationships/tags" Target="../tags/tag584.xml"/><Relationship Id="rId74" Type="http://schemas.openxmlformats.org/officeDocument/2006/relationships/slideLayout" Target="../slideLayouts/slideLayout7.xml"/><Relationship Id="rId73" Type="http://schemas.openxmlformats.org/officeDocument/2006/relationships/tags" Target="../tags/tag649.xml"/><Relationship Id="rId72" Type="http://schemas.openxmlformats.org/officeDocument/2006/relationships/tags" Target="../tags/tag648.xml"/><Relationship Id="rId71" Type="http://schemas.openxmlformats.org/officeDocument/2006/relationships/tags" Target="../tags/tag647.xml"/><Relationship Id="rId70" Type="http://schemas.openxmlformats.org/officeDocument/2006/relationships/tags" Target="../tags/tag646.xml"/><Relationship Id="rId7" Type="http://schemas.openxmlformats.org/officeDocument/2006/relationships/tags" Target="../tags/tag583.xml"/><Relationship Id="rId69" Type="http://schemas.openxmlformats.org/officeDocument/2006/relationships/tags" Target="../tags/tag645.xml"/><Relationship Id="rId68" Type="http://schemas.openxmlformats.org/officeDocument/2006/relationships/tags" Target="../tags/tag644.xml"/><Relationship Id="rId67" Type="http://schemas.openxmlformats.org/officeDocument/2006/relationships/tags" Target="../tags/tag643.xml"/><Relationship Id="rId66" Type="http://schemas.openxmlformats.org/officeDocument/2006/relationships/tags" Target="../tags/tag642.xml"/><Relationship Id="rId65" Type="http://schemas.openxmlformats.org/officeDocument/2006/relationships/tags" Target="../tags/tag641.xml"/><Relationship Id="rId64" Type="http://schemas.openxmlformats.org/officeDocument/2006/relationships/tags" Target="../tags/tag640.xml"/><Relationship Id="rId63" Type="http://schemas.openxmlformats.org/officeDocument/2006/relationships/tags" Target="../tags/tag639.xml"/><Relationship Id="rId62" Type="http://schemas.openxmlformats.org/officeDocument/2006/relationships/tags" Target="../tags/tag638.xml"/><Relationship Id="rId61" Type="http://schemas.openxmlformats.org/officeDocument/2006/relationships/tags" Target="../tags/tag637.xml"/><Relationship Id="rId60" Type="http://schemas.openxmlformats.org/officeDocument/2006/relationships/tags" Target="../tags/tag636.xml"/><Relationship Id="rId6" Type="http://schemas.openxmlformats.org/officeDocument/2006/relationships/tags" Target="../tags/tag582.xml"/><Relationship Id="rId59" Type="http://schemas.openxmlformats.org/officeDocument/2006/relationships/tags" Target="../tags/tag635.xml"/><Relationship Id="rId58" Type="http://schemas.openxmlformats.org/officeDocument/2006/relationships/tags" Target="../tags/tag634.xml"/><Relationship Id="rId57" Type="http://schemas.openxmlformats.org/officeDocument/2006/relationships/tags" Target="../tags/tag633.xml"/><Relationship Id="rId56" Type="http://schemas.openxmlformats.org/officeDocument/2006/relationships/tags" Target="../tags/tag632.xml"/><Relationship Id="rId55" Type="http://schemas.openxmlformats.org/officeDocument/2006/relationships/tags" Target="../tags/tag631.xml"/><Relationship Id="rId54" Type="http://schemas.openxmlformats.org/officeDocument/2006/relationships/tags" Target="../tags/tag630.xml"/><Relationship Id="rId53" Type="http://schemas.openxmlformats.org/officeDocument/2006/relationships/tags" Target="../tags/tag629.xml"/><Relationship Id="rId52" Type="http://schemas.openxmlformats.org/officeDocument/2006/relationships/tags" Target="../tags/tag628.xml"/><Relationship Id="rId51" Type="http://schemas.openxmlformats.org/officeDocument/2006/relationships/tags" Target="../tags/tag627.xml"/><Relationship Id="rId50" Type="http://schemas.openxmlformats.org/officeDocument/2006/relationships/tags" Target="../tags/tag626.xml"/><Relationship Id="rId5" Type="http://schemas.openxmlformats.org/officeDocument/2006/relationships/tags" Target="../tags/tag581.xml"/><Relationship Id="rId49" Type="http://schemas.openxmlformats.org/officeDocument/2006/relationships/tags" Target="../tags/tag625.xml"/><Relationship Id="rId48" Type="http://schemas.openxmlformats.org/officeDocument/2006/relationships/tags" Target="../tags/tag624.xml"/><Relationship Id="rId47" Type="http://schemas.openxmlformats.org/officeDocument/2006/relationships/tags" Target="../tags/tag623.xml"/><Relationship Id="rId46" Type="http://schemas.openxmlformats.org/officeDocument/2006/relationships/tags" Target="../tags/tag622.xml"/><Relationship Id="rId45" Type="http://schemas.openxmlformats.org/officeDocument/2006/relationships/tags" Target="../tags/tag621.xml"/><Relationship Id="rId44" Type="http://schemas.openxmlformats.org/officeDocument/2006/relationships/tags" Target="../tags/tag620.xml"/><Relationship Id="rId43" Type="http://schemas.openxmlformats.org/officeDocument/2006/relationships/tags" Target="../tags/tag619.xml"/><Relationship Id="rId42" Type="http://schemas.openxmlformats.org/officeDocument/2006/relationships/tags" Target="../tags/tag618.xml"/><Relationship Id="rId41" Type="http://schemas.openxmlformats.org/officeDocument/2006/relationships/tags" Target="../tags/tag617.xml"/><Relationship Id="rId40" Type="http://schemas.openxmlformats.org/officeDocument/2006/relationships/tags" Target="../tags/tag616.xml"/><Relationship Id="rId4" Type="http://schemas.openxmlformats.org/officeDocument/2006/relationships/tags" Target="../tags/tag580.xml"/><Relationship Id="rId39" Type="http://schemas.openxmlformats.org/officeDocument/2006/relationships/tags" Target="../tags/tag615.xml"/><Relationship Id="rId38" Type="http://schemas.openxmlformats.org/officeDocument/2006/relationships/tags" Target="../tags/tag614.xml"/><Relationship Id="rId37" Type="http://schemas.openxmlformats.org/officeDocument/2006/relationships/tags" Target="../tags/tag613.xml"/><Relationship Id="rId36" Type="http://schemas.openxmlformats.org/officeDocument/2006/relationships/tags" Target="../tags/tag612.xml"/><Relationship Id="rId35" Type="http://schemas.openxmlformats.org/officeDocument/2006/relationships/tags" Target="../tags/tag611.xml"/><Relationship Id="rId34" Type="http://schemas.openxmlformats.org/officeDocument/2006/relationships/tags" Target="../tags/tag610.xml"/><Relationship Id="rId33" Type="http://schemas.openxmlformats.org/officeDocument/2006/relationships/tags" Target="../tags/tag609.xml"/><Relationship Id="rId32" Type="http://schemas.openxmlformats.org/officeDocument/2006/relationships/tags" Target="../tags/tag608.xml"/><Relationship Id="rId31" Type="http://schemas.openxmlformats.org/officeDocument/2006/relationships/tags" Target="../tags/tag607.xml"/><Relationship Id="rId30" Type="http://schemas.openxmlformats.org/officeDocument/2006/relationships/tags" Target="../tags/tag606.xml"/><Relationship Id="rId3" Type="http://schemas.openxmlformats.org/officeDocument/2006/relationships/tags" Target="../tags/tag579.xml"/><Relationship Id="rId29" Type="http://schemas.openxmlformats.org/officeDocument/2006/relationships/tags" Target="../tags/tag605.xml"/><Relationship Id="rId28" Type="http://schemas.openxmlformats.org/officeDocument/2006/relationships/tags" Target="../tags/tag604.xml"/><Relationship Id="rId27" Type="http://schemas.openxmlformats.org/officeDocument/2006/relationships/tags" Target="../tags/tag603.xml"/><Relationship Id="rId26" Type="http://schemas.openxmlformats.org/officeDocument/2006/relationships/tags" Target="../tags/tag602.xml"/><Relationship Id="rId25" Type="http://schemas.openxmlformats.org/officeDocument/2006/relationships/tags" Target="../tags/tag601.xml"/><Relationship Id="rId24" Type="http://schemas.openxmlformats.org/officeDocument/2006/relationships/tags" Target="../tags/tag600.xml"/><Relationship Id="rId23" Type="http://schemas.openxmlformats.org/officeDocument/2006/relationships/tags" Target="../tags/tag599.xml"/><Relationship Id="rId22" Type="http://schemas.openxmlformats.org/officeDocument/2006/relationships/tags" Target="../tags/tag598.xml"/><Relationship Id="rId21" Type="http://schemas.openxmlformats.org/officeDocument/2006/relationships/tags" Target="../tags/tag597.xml"/><Relationship Id="rId20" Type="http://schemas.openxmlformats.org/officeDocument/2006/relationships/tags" Target="../tags/tag596.xml"/><Relationship Id="rId2" Type="http://schemas.openxmlformats.org/officeDocument/2006/relationships/tags" Target="../tags/tag578.xml"/><Relationship Id="rId19" Type="http://schemas.openxmlformats.org/officeDocument/2006/relationships/tags" Target="../tags/tag595.xml"/><Relationship Id="rId18" Type="http://schemas.openxmlformats.org/officeDocument/2006/relationships/tags" Target="../tags/tag594.xml"/><Relationship Id="rId17" Type="http://schemas.openxmlformats.org/officeDocument/2006/relationships/tags" Target="../tags/tag593.xml"/><Relationship Id="rId16" Type="http://schemas.openxmlformats.org/officeDocument/2006/relationships/tags" Target="../tags/tag592.xml"/><Relationship Id="rId15" Type="http://schemas.openxmlformats.org/officeDocument/2006/relationships/tags" Target="../tags/tag591.xml"/><Relationship Id="rId14" Type="http://schemas.openxmlformats.org/officeDocument/2006/relationships/tags" Target="../tags/tag590.xml"/><Relationship Id="rId13" Type="http://schemas.openxmlformats.org/officeDocument/2006/relationships/tags" Target="../tags/tag589.xml"/><Relationship Id="rId12" Type="http://schemas.openxmlformats.org/officeDocument/2006/relationships/tags" Target="../tags/tag588.xml"/><Relationship Id="rId11" Type="http://schemas.openxmlformats.org/officeDocument/2006/relationships/tags" Target="../tags/tag587.xml"/><Relationship Id="rId10" Type="http://schemas.openxmlformats.org/officeDocument/2006/relationships/tags" Target="../tags/tag586.xml"/><Relationship Id="rId1" Type="http://schemas.openxmlformats.org/officeDocument/2006/relationships/tags" Target="../tags/tag57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.bin"/><Relationship Id="rId8" Type="http://schemas.openxmlformats.org/officeDocument/2006/relationships/tags" Target="../tags/tag657.xml"/><Relationship Id="rId7" Type="http://schemas.openxmlformats.org/officeDocument/2006/relationships/tags" Target="../tags/tag656.xml"/><Relationship Id="rId6" Type="http://schemas.openxmlformats.org/officeDocument/2006/relationships/tags" Target="../tags/tag655.xml"/><Relationship Id="rId5" Type="http://schemas.openxmlformats.org/officeDocument/2006/relationships/tags" Target="../tags/tag654.xml"/><Relationship Id="rId4" Type="http://schemas.openxmlformats.org/officeDocument/2006/relationships/tags" Target="../tags/tag653.xml"/><Relationship Id="rId3" Type="http://schemas.openxmlformats.org/officeDocument/2006/relationships/tags" Target="../tags/tag652.xml"/><Relationship Id="rId24" Type="http://schemas.openxmlformats.org/officeDocument/2006/relationships/vmlDrawing" Target="../drawings/vmlDrawing1.v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663.xml"/><Relationship Id="rId21" Type="http://schemas.openxmlformats.org/officeDocument/2006/relationships/image" Target="../media/image11.wmf"/><Relationship Id="rId20" Type="http://schemas.openxmlformats.org/officeDocument/2006/relationships/oleObject" Target="../embeddings/oleObject4.bin"/><Relationship Id="rId2" Type="http://schemas.openxmlformats.org/officeDocument/2006/relationships/tags" Target="../tags/tag651.xml"/><Relationship Id="rId19" Type="http://schemas.openxmlformats.org/officeDocument/2006/relationships/tags" Target="../tags/tag662.xml"/><Relationship Id="rId18" Type="http://schemas.openxmlformats.org/officeDocument/2006/relationships/tags" Target="../tags/tag661.xml"/><Relationship Id="rId17" Type="http://schemas.openxmlformats.org/officeDocument/2006/relationships/tags" Target="../tags/tag660.xml"/><Relationship Id="rId16" Type="http://schemas.openxmlformats.org/officeDocument/2006/relationships/image" Target="../media/image10.wmf"/><Relationship Id="rId15" Type="http://schemas.openxmlformats.org/officeDocument/2006/relationships/oleObject" Target="../embeddings/oleObject3.bin"/><Relationship Id="rId14" Type="http://schemas.openxmlformats.org/officeDocument/2006/relationships/tags" Target="../tags/tag659.xml"/><Relationship Id="rId13" Type="http://schemas.openxmlformats.org/officeDocument/2006/relationships/image" Target="../media/image9.wmf"/><Relationship Id="rId12" Type="http://schemas.openxmlformats.org/officeDocument/2006/relationships/oleObject" Target="../embeddings/oleObject2.bin"/><Relationship Id="rId11" Type="http://schemas.openxmlformats.org/officeDocument/2006/relationships/tags" Target="../tags/tag658.xml"/><Relationship Id="rId10" Type="http://schemas.openxmlformats.org/officeDocument/2006/relationships/image" Target="../media/image8.wmf"/><Relationship Id="rId1" Type="http://schemas.openxmlformats.org/officeDocument/2006/relationships/tags" Target="../tags/tag65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69.xml"/><Relationship Id="rId8" Type="http://schemas.openxmlformats.org/officeDocument/2006/relationships/image" Target="../media/image14.png"/><Relationship Id="rId7" Type="http://schemas.openxmlformats.org/officeDocument/2006/relationships/tags" Target="../tags/tag668.xml"/><Relationship Id="rId6" Type="http://schemas.openxmlformats.org/officeDocument/2006/relationships/image" Target="../media/image13.png"/><Relationship Id="rId5" Type="http://schemas.openxmlformats.org/officeDocument/2006/relationships/tags" Target="../tags/tag667.xml"/><Relationship Id="rId4" Type="http://schemas.openxmlformats.org/officeDocument/2006/relationships/image" Target="../media/image12.png"/><Relationship Id="rId3" Type="http://schemas.openxmlformats.org/officeDocument/2006/relationships/tags" Target="../tags/tag666.xml"/><Relationship Id="rId2" Type="http://schemas.openxmlformats.org/officeDocument/2006/relationships/tags" Target="../tags/tag665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66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676.xml"/><Relationship Id="rId8" Type="http://schemas.openxmlformats.org/officeDocument/2006/relationships/image" Target="../media/image16.png"/><Relationship Id="rId7" Type="http://schemas.openxmlformats.org/officeDocument/2006/relationships/tags" Target="../tags/tag675.xml"/><Relationship Id="rId6" Type="http://schemas.openxmlformats.org/officeDocument/2006/relationships/tags" Target="../tags/tag674.xml"/><Relationship Id="rId5" Type="http://schemas.openxmlformats.org/officeDocument/2006/relationships/tags" Target="../tags/tag673.xml"/><Relationship Id="rId4" Type="http://schemas.openxmlformats.org/officeDocument/2006/relationships/tags" Target="../tags/tag672.xml"/><Relationship Id="rId3" Type="http://schemas.openxmlformats.org/officeDocument/2006/relationships/tags" Target="../tags/tag671.xml"/><Relationship Id="rId2" Type="http://schemas.openxmlformats.org/officeDocument/2006/relationships/image" Target="../media/image15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67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682.xml"/><Relationship Id="rId8" Type="http://schemas.openxmlformats.org/officeDocument/2006/relationships/tags" Target="../tags/tag681.xml"/><Relationship Id="rId7" Type="http://schemas.openxmlformats.org/officeDocument/2006/relationships/tags" Target="../tags/tag680.x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5.bin"/><Relationship Id="rId4" Type="http://schemas.openxmlformats.org/officeDocument/2006/relationships/tags" Target="../tags/tag679.xml"/><Relationship Id="rId3" Type="http://schemas.openxmlformats.org/officeDocument/2006/relationships/tags" Target="../tags/tag678.xml"/><Relationship Id="rId2" Type="http://schemas.openxmlformats.org/officeDocument/2006/relationships/image" Target="../media/image17.png"/><Relationship Id="rId19" Type="http://schemas.openxmlformats.org/officeDocument/2006/relationships/notesSlide" Target="../notesSlides/notesSlide1.xml"/><Relationship Id="rId18" Type="http://schemas.openxmlformats.org/officeDocument/2006/relationships/vmlDrawing" Target="../drawings/vmlDrawing2.v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685.xml"/><Relationship Id="rId15" Type="http://schemas.openxmlformats.org/officeDocument/2006/relationships/image" Target="../media/image20.png"/><Relationship Id="rId14" Type="http://schemas.openxmlformats.org/officeDocument/2006/relationships/oleObject" Target="../embeddings/oleObject7.bin"/><Relationship Id="rId13" Type="http://schemas.openxmlformats.org/officeDocument/2006/relationships/tags" Target="../tags/tag684.xml"/><Relationship Id="rId12" Type="http://schemas.openxmlformats.org/officeDocument/2006/relationships/image" Target="../media/image19.png"/><Relationship Id="rId11" Type="http://schemas.openxmlformats.org/officeDocument/2006/relationships/oleObject" Target="../embeddings/oleObject6.bin"/><Relationship Id="rId10" Type="http://schemas.openxmlformats.org/officeDocument/2006/relationships/tags" Target="../tags/tag683.xml"/><Relationship Id="rId1" Type="http://schemas.openxmlformats.org/officeDocument/2006/relationships/tags" Target="../tags/tag677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1.xml"/><Relationship Id="rId3" Type="http://schemas.openxmlformats.org/officeDocument/2006/relationships/tags" Target="../tags/tag690.xml"/><Relationship Id="rId2" Type="http://schemas.openxmlformats.org/officeDocument/2006/relationships/image" Target="../media/image17.png"/><Relationship Id="rId1" Type="http://schemas.openxmlformats.org/officeDocument/2006/relationships/tags" Target="../tags/tag689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6.xml"/><Relationship Id="rId2" Type="http://schemas.openxmlformats.org/officeDocument/2006/relationships/image" Target="../media/image21.png"/><Relationship Id="rId1" Type="http://schemas.openxmlformats.org/officeDocument/2006/relationships/tags" Target="../tags/tag69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03.xml"/><Relationship Id="rId5" Type="http://schemas.openxmlformats.org/officeDocument/2006/relationships/image" Target="../media/image23.png"/><Relationship Id="rId4" Type="http://schemas.openxmlformats.org/officeDocument/2006/relationships/tags" Target="../tags/tag702.xml"/><Relationship Id="rId3" Type="http://schemas.openxmlformats.org/officeDocument/2006/relationships/image" Target="../media/image22.jpeg"/><Relationship Id="rId2" Type="http://schemas.openxmlformats.org/officeDocument/2006/relationships/tags" Target="../tags/tag701.xml"/><Relationship Id="rId1" Type="http://schemas.openxmlformats.org/officeDocument/2006/relationships/tags" Target="../tags/tag70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8.xml"/><Relationship Id="rId1" Type="http://schemas.openxmlformats.org/officeDocument/2006/relationships/tags" Target="../tags/tag70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717.xml"/><Relationship Id="rId8" Type="http://schemas.openxmlformats.org/officeDocument/2006/relationships/image" Target="../media/image26.png"/><Relationship Id="rId7" Type="http://schemas.openxmlformats.org/officeDocument/2006/relationships/tags" Target="../tags/tag716.xml"/><Relationship Id="rId6" Type="http://schemas.openxmlformats.org/officeDocument/2006/relationships/image" Target="../media/image25.png"/><Relationship Id="rId5" Type="http://schemas.openxmlformats.org/officeDocument/2006/relationships/tags" Target="../tags/tag715.xml"/><Relationship Id="rId4" Type="http://schemas.openxmlformats.org/officeDocument/2006/relationships/image" Target="../media/image24.png"/><Relationship Id="rId3" Type="http://schemas.openxmlformats.org/officeDocument/2006/relationships/tags" Target="../tags/tag714.xml"/><Relationship Id="rId2" Type="http://schemas.openxmlformats.org/officeDocument/2006/relationships/tags" Target="../tags/tag713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719.xml"/><Relationship Id="rId11" Type="http://schemas.openxmlformats.org/officeDocument/2006/relationships/image" Target="../media/image27.GIF"/><Relationship Id="rId10" Type="http://schemas.openxmlformats.org/officeDocument/2006/relationships/tags" Target="../tags/tag718.xml"/><Relationship Id="rId1" Type="http://schemas.openxmlformats.org/officeDocument/2006/relationships/tags" Target="../tags/tag71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image" Target="../media/image6.png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727.xml"/><Relationship Id="rId8" Type="http://schemas.openxmlformats.org/officeDocument/2006/relationships/tags" Target="../tags/tag726.xml"/><Relationship Id="rId7" Type="http://schemas.openxmlformats.org/officeDocument/2006/relationships/tags" Target="../tags/tag725.xml"/><Relationship Id="rId6" Type="http://schemas.openxmlformats.org/officeDocument/2006/relationships/tags" Target="../tags/tag724.xml"/><Relationship Id="rId5" Type="http://schemas.openxmlformats.org/officeDocument/2006/relationships/tags" Target="../tags/tag723.xml"/><Relationship Id="rId4" Type="http://schemas.openxmlformats.org/officeDocument/2006/relationships/tags" Target="../tags/tag722.xml"/><Relationship Id="rId3" Type="http://schemas.openxmlformats.org/officeDocument/2006/relationships/tags" Target="../tags/tag721.xml"/><Relationship Id="rId2" Type="http://schemas.openxmlformats.org/officeDocument/2006/relationships/image" Target="../media/image28.pn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731.xml"/><Relationship Id="rId12" Type="http://schemas.openxmlformats.org/officeDocument/2006/relationships/tags" Target="../tags/tag730.xml"/><Relationship Id="rId11" Type="http://schemas.openxmlformats.org/officeDocument/2006/relationships/tags" Target="../tags/tag729.xml"/><Relationship Id="rId10" Type="http://schemas.openxmlformats.org/officeDocument/2006/relationships/tags" Target="../tags/tag728.xml"/><Relationship Id="rId1" Type="http://schemas.openxmlformats.org/officeDocument/2006/relationships/tags" Target="../tags/tag720.xml"/></Relationships>
</file>

<file path=ppt/slides/_rels/slide3.xml.rels><?xml version="1.0" encoding="UTF-8" standalone="yes"?>
<Relationships xmlns="http://schemas.openxmlformats.org/package/2006/relationships"><Relationship Id="rId94" Type="http://schemas.openxmlformats.org/officeDocument/2006/relationships/slideLayout" Target="../slideLayouts/slideLayout7.xml"/><Relationship Id="rId93" Type="http://schemas.openxmlformats.org/officeDocument/2006/relationships/tags" Target="../tags/tag162.xml"/><Relationship Id="rId92" Type="http://schemas.openxmlformats.org/officeDocument/2006/relationships/tags" Target="../tags/tag161.xml"/><Relationship Id="rId91" Type="http://schemas.openxmlformats.org/officeDocument/2006/relationships/tags" Target="../tags/tag160.xml"/><Relationship Id="rId90" Type="http://schemas.openxmlformats.org/officeDocument/2006/relationships/tags" Target="../tags/tag159.xml"/><Relationship Id="rId9" Type="http://schemas.openxmlformats.org/officeDocument/2006/relationships/tags" Target="../tags/tag78.xml"/><Relationship Id="rId89" Type="http://schemas.openxmlformats.org/officeDocument/2006/relationships/tags" Target="../tags/tag158.xml"/><Relationship Id="rId88" Type="http://schemas.openxmlformats.org/officeDocument/2006/relationships/tags" Target="../tags/tag157.xml"/><Relationship Id="rId87" Type="http://schemas.openxmlformats.org/officeDocument/2006/relationships/tags" Target="../tags/tag156.xml"/><Relationship Id="rId86" Type="http://schemas.openxmlformats.org/officeDocument/2006/relationships/tags" Target="../tags/tag155.xml"/><Relationship Id="rId85" Type="http://schemas.openxmlformats.org/officeDocument/2006/relationships/tags" Target="../tags/tag154.xml"/><Relationship Id="rId84" Type="http://schemas.openxmlformats.org/officeDocument/2006/relationships/tags" Target="../tags/tag153.xml"/><Relationship Id="rId83" Type="http://schemas.openxmlformats.org/officeDocument/2006/relationships/tags" Target="../tags/tag152.xml"/><Relationship Id="rId82" Type="http://schemas.openxmlformats.org/officeDocument/2006/relationships/tags" Target="../tags/tag151.xml"/><Relationship Id="rId81" Type="http://schemas.openxmlformats.org/officeDocument/2006/relationships/tags" Target="../tags/tag150.xml"/><Relationship Id="rId80" Type="http://schemas.openxmlformats.org/officeDocument/2006/relationships/tags" Target="../tags/tag149.xml"/><Relationship Id="rId8" Type="http://schemas.openxmlformats.org/officeDocument/2006/relationships/tags" Target="../tags/tag77.xml"/><Relationship Id="rId79" Type="http://schemas.openxmlformats.org/officeDocument/2006/relationships/tags" Target="../tags/tag148.xml"/><Relationship Id="rId78" Type="http://schemas.openxmlformats.org/officeDocument/2006/relationships/tags" Target="../tags/tag147.xml"/><Relationship Id="rId77" Type="http://schemas.openxmlformats.org/officeDocument/2006/relationships/tags" Target="../tags/tag146.xml"/><Relationship Id="rId76" Type="http://schemas.openxmlformats.org/officeDocument/2006/relationships/tags" Target="../tags/tag145.xml"/><Relationship Id="rId75" Type="http://schemas.openxmlformats.org/officeDocument/2006/relationships/tags" Target="../tags/tag144.xml"/><Relationship Id="rId74" Type="http://schemas.openxmlformats.org/officeDocument/2006/relationships/tags" Target="../tags/tag143.xml"/><Relationship Id="rId73" Type="http://schemas.openxmlformats.org/officeDocument/2006/relationships/tags" Target="../tags/tag142.xml"/><Relationship Id="rId72" Type="http://schemas.openxmlformats.org/officeDocument/2006/relationships/tags" Target="../tags/tag141.xml"/><Relationship Id="rId71" Type="http://schemas.openxmlformats.org/officeDocument/2006/relationships/tags" Target="../tags/tag140.xml"/><Relationship Id="rId70" Type="http://schemas.openxmlformats.org/officeDocument/2006/relationships/tags" Target="../tags/tag139.xml"/><Relationship Id="rId7" Type="http://schemas.openxmlformats.org/officeDocument/2006/relationships/tags" Target="../tags/tag76.xml"/><Relationship Id="rId69" Type="http://schemas.openxmlformats.org/officeDocument/2006/relationships/tags" Target="../tags/tag138.xml"/><Relationship Id="rId68" Type="http://schemas.openxmlformats.org/officeDocument/2006/relationships/tags" Target="../tags/tag137.xml"/><Relationship Id="rId67" Type="http://schemas.openxmlformats.org/officeDocument/2006/relationships/tags" Target="../tags/tag136.xml"/><Relationship Id="rId66" Type="http://schemas.openxmlformats.org/officeDocument/2006/relationships/tags" Target="../tags/tag135.xml"/><Relationship Id="rId65" Type="http://schemas.openxmlformats.org/officeDocument/2006/relationships/tags" Target="../tags/tag134.xml"/><Relationship Id="rId64" Type="http://schemas.openxmlformats.org/officeDocument/2006/relationships/tags" Target="../tags/tag133.xml"/><Relationship Id="rId63" Type="http://schemas.openxmlformats.org/officeDocument/2006/relationships/tags" Target="../tags/tag132.xml"/><Relationship Id="rId62" Type="http://schemas.openxmlformats.org/officeDocument/2006/relationships/tags" Target="../tags/tag131.xml"/><Relationship Id="rId61" Type="http://schemas.openxmlformats.org/officeDocument/2006/relationships/tags" Target="../tags/tag130.xml"/><Relationship Id="rId60" Type="http://schemas.openxmlformats.org/officeDocument/2006/relationships/tags" Target="../tags/tag129.xml"/><Relationship Id="rId6" Type="http://schemas.openxmlformats.org/officeDocument/2006/relationships/tags" Target="../tags/tag75.xml"/><Relationship Id="rId59" Type="http://schemas.openxmlformats.org/officeDocument/2006/relationships/tags" Target="../tags/tag128.xml"/><Relationship Id="rId58" Type="http://schemas.openxmlformats.org/officeDocument/2006/relationships/tags" Target="../tags/tag127.xml"/><Relationship Id="rId57" Type="http://schemas.openxmlformats.org/officeDocument/2006/relationships/tags" Target="../tags/tag126.xml"/><Relationship Id="rId56" Type="http://schemas.openxmlformats.org/officeDocument/2006/relationships/tags" Target="../tags/tag125.xml"/><Relationship Id="rId55" Type="http://schemas.openxmlformats.org/officeDocument/2006/relationships/tags" Target="../tags/tag124.xml"/><Relationship Id="rId54" Type="http://schemas.openxmlformats.org/officeDocument/2006/relationships/tags" Target="../tags/tag123.xml"/><Relationship Id="rId53" Type="http://schemas.openxmlformats.org/officeDocument/2006/relationships/tags" Target="../tags/tag122.xml"/><Relationship Id="rId52" Type="http://schemas.openxmlformats.org/officeDocument/2006/relationships/tags" Target="../tags/tag121.xml"/><Relationship Id="rId51" Type="http://schemas.openxmlformats.org/officeDocument/2006/relationships/tags" Target="../tags/tag120.xml"/><Relationship Id="rId50" Type="http://schemas.openxmlformats.org/officeDocument/2006/relationships/tags" Target="../tags/tag119.xml"/><Relationship Id="rId5" Type="http://schemas.openxmlformats.org/officeDocument/2006/relationships/tags" Target="../tags/tag74.xml"/><Relationship Id="rId49" Type="http://schemas.openxmlformats.org/officeDocument/2006/relationships/tags" Target="../tags/tag118.xml"/><Relationship Id="rId48" Type="http://schemas.openxmlformats.org/officeDocument/2006/relationships/tags" Target="../tags/tag117.xml"/><Relationship Id="rId47" Type="http://schemas.openxmlformats.org/officeDocument/2006/relationships/tags" Target="../tags/tag116.xml"/><Relationship Id="rId46" Type="http://schemas.openxmlformats.org/officeDocument/2006/relationships/tags" Target="../tags/tag115.xml"/><Relationship Id="rId45" Type="http://schemas.openxmlformats.org/officeDocument/2006/relationships/tags" Target="../tags/tag114.xml"/><Relationship Id="rId44" Type="http://schemas.openxmlformats.org/officeDocument/2006/relationships/tags" Target="../tags/tag113.xml"/><Relationship Id="rId43" Type="http://schemas.openxmlformats.org/officeDocument/2006/relationships/tags" Target="../tags/tag112.xml"/><Relationship Id="rId42" Type="http://schemas.openxmlformats.org/officeDocument/2006/relationships/tags" Target="../tags/tag111.xml"/><Relationship Id="rId41" Type="http://schemas.openxmlformats.org/officeDocument/2006/relationships/tags" Target="../tags/tag110.xml"/><Relationship Id="rId40" Type="http://schemas.openxmlformats.org/officeDocument/2006/relationships/tags" Target="../tags/tag109.xml"/><Relationship Id="rId4" Type="http://schemas.openxmlformats.org/officeDocument/2006/relationships/tags" Target="../tags/tag73.xml"/><Relationship Id="rId39" Type="http://schemas.openxmlformats.org/officeDocument/2006/relationships/tags" Target="../tags/tag108.xml"/><Relationship Id="rId38" Type="http://schemas.openxmlformats.org/officeDocument/2006/relationships/tags" Target="../tags/tag107.xml"/><Relationship Id="rId37" Type="http://schemas.openxmlformats.org/officeDocument/2006/relationships/tags" Target="../tags/tag106.xml"/><Relationship Id="rId36" Type="http://schemas.openxmlformats.org/officeDocument/2006/relationships/tags" Target="../tags/tag105.xml"/><Relationship Id="rId35" Type="http://schemas.openxmlformats.org/officeDocument/2006/relationships/tags" Target="../tags/tag104.xml"/><Relationship Id="rId34" Type="http://schemas.openxmlformats.org/officeDocument/2006/relationships/tags" Target="../tags/tag103.xml"/><Relationship Id="rId33" Type="http://schemas.openxmlformats.org/officeDocument/2006/relationships/tags" Target="../tags/tag102.xml"/><Relationship Id="rId32" Type="http://schemas.openxmlformats.org/officeDocument/2006/relationships/tags" Target="../tags/tag101.xml"/><Relationship Id="rId31" Type="http://schemas.openxmlformats.org/officeDocument/2006/relationships/tags" Target="../tags/tag100.xml"/><Relationship Id="rId30" Type="http://schemas.openxmlformats.org/officeDocument/2006/relationships/tags" Target="../tags/tag99.xml"/><Relationship Id="rId3" Type="http://schemas.openxmlformats.org/officeDocument/2006/relationships/tags" Target="../tags/tag72.xml"/><Relationship Id="rId29" Type="http://schemas.openxmlformats.org/officeDocument/2006/relationships/tags" Target="../tags/tag98.xml"/><Relationship Id="rId28" Type="http://schemas.openxmlformats.org/officeDocument/2006/relationships/tags" Target="../tags/tag97.xml"/><Relationship Id="rId27" Type="http://schemas.openxmlformats.org/officeDocument/2006/relationships/tags" Target="../tags/tag96.xml"/><Relationship Id="rId26" Type="http://schemas.openxmlformats.org/officeDocument/2006/relationships/tags" Target="../tags/tag95.xml"/><Relationship Id="rId25" Type="http://schemas.openxmlformats.org/officeDocument/2006/relationships/tags" Target="../tags/tag94.xml"/><Relationship Id="rId24" Type="http://schemas.openxmlformats.org/officeDocument/2006/relationships/tags" Target="../tags/tag93.xml"/><Relationship Id="rId23" Type="http://schemas.openxmlformats.org/officeDocument/2006/relationships/tags" Target="../tags/tag92.xml"/><Relationship Id="rId22" Type="http://schemas.openxmlformats.org/officeDocument/2006/relationships/tags" Target="../tags/tag91.xml"/><Relationship Id="rId21" Type="http://schemas.openxmlformats.org/officeDocument/2006/relationships/tags" Target="../tags/tag90.xml"/><Relationship Id="rId20" Type="http://schemas.openxmlformats.org/officeDocument/2006/relationships/tags" Target="../tags/tag89.xml"/><Relationship Id="rId2" Type="http://schemas.openxmlformats.org/officeDocument/2006/relationships/tags" Target="../tags/tag71.xml"/><Relationship Id="rId19" Type="http://schemas.openxmlformats.org/officeDocument/2006/relationships/tags" Target="../tags/tag88.xml"/><Relationship Id="rId18" Type="http://schemas.openxmlformats.org/officeDocument/2006/relationships/tags" Target="../tags/tag87.xml"/><Relationship Id="rId17" Type="http://schemas.openxmlformats.org/officeDocument/2006/relationships/tags" Target="../tags/tag86.xml"/><Relationship Id="rId16" Type="http://schemas.openxmlformats.org/officeDocument/2006/relationships/tags" Target="../tags/tag85.xml"/><Relationship Id="rId15" Type="http://schemas.openxmlformats.org/officeDocument/2006/relationships/tags" Target="../tags/tag84.x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tags" Target="../tags/tag70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5.xml.rels><?xml version="1.0" encoding="UTF-8" standalone="yes"?>
<Relationships xmlns="http://schemas.openxmlformats.org/package/2006/relationships"><Relationship Id="rId99" Type="http://schemas.openxmlformats.org/officeDocument/2006/relationships/tags" Target="../tags/tag266.xml"/><Relationship Id="rId98" Type="http://schemas.openxmlformats.org/officeDocument/2006/relationships/tags" Target="../tags/tag265.xml"/><Relationship Id="rId97" Type="http://schemas.openxmlformats.org/officeDocument/2006/relationships/tags" Target="../tags/tag264.xml"/><Relationship Id="rId96" Type="http://schemas.openxmlformats.org/officeDocument/2006/relationships/tags" Target="../tags/tag263.xml"/><Relationship Id="rId95" Type="http://schemas.openxmlformats.org/officeDocument/2006/relationships/tags" Target="../tags/tag262.xml"/><Relationship Id="rId94" Type="http://schemas.openxmlformats.org/officeDocument/2006/relationships/tags" Target="../tags/tag261.xml"/><Relationship Id="rId93" Type="http://schemas.openxmlformats.org/officeDocument/2006/relationships/tags" Target="../tags/tag260.xml"/><Relationship Id="rId92" Type="http://schemas.openxmlformats.org/officeDocument/2006/relationships/tags" Target="../tags/tag259.xml"/><Relationship Id="rId91" Type="http://schemas.openxmlformats.org/officeDocument/2006/relationships/tags" Target="../tags/tag258.xml"/><Relationship Id="rId90" Type="http://schemas.openxmlformats.org/officeDocument/2006/relationships/tags" Target="../tags/tag257.xml"/><Relationship Id="rId9" Type="http://schemas.openxmlformats.org/officeDocument/2006/relationships/tags" Target="../tags/tag176.xml"/><Relationship Id="rId89" Type="http://schemas.openxmlformats.org/officeDocument/2006/relationships/tags" Target="../tags/tag256.xml"/><Relationship Id="rId88" Type="http://schemas.openxmlformats.org/officeDocument/2006/relationships/tags" Target="../tags/tag255.xml"/><Relationship Id="rId87" Type="http://schemas.openxmlformats.org/officeDocument/2006/relationships/tags" Target="../tags/tag254.xml"/><Relationship Id="rId86" Type="http://schemas.openxmlformats.org/officeDocument/2006/relationships/tags" Target="../tags/tag253.xml"/><Relationship Id="rId85" Type="http://schemas.openxmlformats.org/officeDocument/2006/relationships/tags" Target="../tags/tag252.xml"/><Relationship Id="rId84" Type="http://schemas.openxmlformats.org/officeDocument/2006/relationships/tags" Target="../tags/tag251.xml"/><Relationship Id="rId83" Type="http://schemas.openxmlformats.org/officeDocument/2006/relationships/tags" Target="../tags/tag250.xml"/><Relationship Id="rId82" Type="http://schemas.openxmlformats.org/officeDocument/2006/relationships/tags" Target="../tags/tag249.xml"/><Relationship Id="rId81" Type="http://schemas.openxmlformats.org/officeDocument/2006/relationships/tags" Target="../tags/tag248.xml"/><Relationship Id="rId80" Type="http://schemas.openxmlformats.org/officeDocument/2006/relationships/tags" Target="../tags/tag247.xml"/><Relationship Id="rId8" Type="http://schemas.openxmlformats.org/officeDocument/2006/relationships/tags" Target="../tags/tag175.xml"/><Relationship Id="rId79" Type="http://schemas.openxmlformats.org/officeDocument/2006/relationships/tags" Target="../tags/tag246.xml"/><Relationship Id="rId78" Type="http://schemas.openxmlformats.org/officeDocument/2006/relationships/tags" Target="../tags/tag245.xml"/><Relationship Id="rId77" Type="http://schemas.openxmlformats.org/officeDocument/2006/relationships/tags" Target="../tags/tag244.xml"/><Relationship Id="rId76" Type="http://schemas.openxmlformats.org/officeDocument/2006/relationships/tags" Target="../tags/tag243.xml"/><Relationship Id="rId75" Type="http://schemas.openxmlformats.org/officeDocument/2006/relationships/tags" Target="../tags/tag242.xml"/><Relationship Id="rId74" Type="http://schemas.openxmlformats.org/officeDocument/2006/relationships/tags" Target="../tags/tag241.xml"/><Relationship Id="rId73" Type="http://schemas.openxmlformats.org/officeDocument/2006/relationships/tags" Target="../tags/tag240.xml"/><Relationship Id="rId72" Type="http://schemas.openxmlformats.org/officeDocument/2006/relationships/tags" Target="../tags/tag239.xml"/><Relationship Id="rId71" Type="http://schemas.openxmlformats.org/officeDocument/2006/relationships/tags" Target="../tags/tag238.xml"/><Relationship Id="rId70" Type="http://schemas.openxmlformats.org/officeDocument/2006/relationships/tags" Target="../tags/tag237.xml"/><Relationship Id="rId7" Type="http://schemas.openxmlformats.org/officeDocument/2006/relationships/tags" Target="../tags/tag174.xml"/><Relationship Id="rId69" Type="http://schemas.openxmlformats.org/officeDocument/2006/relationships/tags" Target="../tags/tag236.xml"/><Relationship Id="rId68" Type="http://schemas.openxmlformats.org/officeDocument/2006/relationships/tags" Target="../tags/tag235.xml"/><Relationship Id="rId67" Type="http://schemas.openxmlformats.org/officeDocument/2006/relationships/tags" Target="../tags/tag234.xml"/><Relationship Id="rId66" Type="http://schemas.openxmlformats.org/officeDocument/2006/relationships/tags" Target="../tags/tag233.xml"/><Relationship Id="rId65" Type="http://schemas.openxmlformats.org/officeDocument/2006/relationships/tags" Target="../tags/tag232.xml"/><Relationship Id="rId64" Type="http://schemas.openxmlformats.org/officeDocument/2006/relationships/tags" Target="../tags/tag231.xml"/><Relationship Id="rId63" Type="http://schemas.openxmlformats.org/officeDocument/2006/relationships/tags" Target="../tags/tag230.xml"/><Relationship Id="rId62" Type="http://schemas.openxmlformats.org/officeDocument/2006/relationships/tags" Target="../tags/tag229.xml"/><Relationship Id="rId61" Type="http://schemas.openxmlformats.org/officeDocument/2006/relationships/tags" Target="../tags/tag228.xml"/><Relationship Id="rId60" Type="http://schemas.openxmlformats.org/officeDocument/2006/relationships/tags" Target="../tags/tag227.xml"/><Relationship Id="rId6" Type="http://schemas.openxmlformats.org/officeDocument/2006/relationships/tags" Target="../tags/tag173.xml"/><Relationship Id="rId59" Type="http://schemas.openxmlformats.org/officeDocument/2006/relationships/tags" Target="../tags/tag226.xml"/><Relationship Id="rId58" Type="http://schemas.openxmlformats.org/officeDocument/2006/relationships/tags" Target="../tags/tag225.xml"/><Relationship Id="rId57" Type="http://schemas.openxmlformats.org/officeDocument/2006/relationships/tags" Target="../tags/tag224.xml"/><Relationship Id="rId56" Type="http://schemas.openxmlformats.org/officeDocument/2006/relationships/tags" Target="../tags/tag223.xml"/><Relationship Id="rId55" Type="http://schemas.openxmlformats.org/officeDocument/2006/relationships/tags" Target="../tags/tag222.xml"/><Relationship Id="rId54" Type="http://schemas.openxmlformats.org/officeDocument/2006/relationships/tags" Target="../tags/tag221.xml"/><Relationship Id="rId53" Type="http://schemas.openxmlformats.org/officeDocument/2006/relationships/tags" Target="../tags/tag220.xml"/><Relationship Id="rId52" Type="http://schemas.openxmlformats.org/officeDocument/2006/relationships/tags" Target="../tags/tag219.xml"/><Relationship Id="rId51" Type="http://schemas.openxmlformats.org/officeDocument/2006/relationships/tags" Target="../tags/tag218.xml"/><Relationship Id="rId50" Type="http://schemas.openxmlformats.org/officeDocument/2006/relationships/tags" Target="../tags/tag217.xml"/><Relationship Id="rId5" Type="http://schemas.openxmlformats.org/officeDocument/2006/relationships/tags" Target="../tags/tag172.xml"/><Relationship Id="rId49" Type="http://schemas.openxmlformats.org/officeDocument/2006/relationships/tags" Target="../tags/tag216.xml"/><Relationship Id="rId48" Type="http://schemas.openxmlformats.org/officeDocument/2006/relationships/tags" Target="../tags/tag215.xml"/><Relationship Id="rId47" Type="http://schemas.openxmlformats.org/officeDocument/2006/relationships/tags" Target="../tags/tag214.xml"/><Relationship Id="rId46" Type="http://schemas.openxmlformats.org/officeDocument/2006/relationships/tags" Target="../tags/tag213.xml"/><Relationship Id="rId45" Type="http://schemas.openxmlformats.org/officeDocument/2006/relationships/tags" Target="../tags/tag212.xml"/><Relationship Id="rId44" Type="http://schemas.openxmlformats.org/officeDocument/2006/relationships/tags" Target="../tags/tag211.xml"/><Relationship Id="rId43" Type="http://schemas.openxmlformats.org/officeDocument/2006/relationships/tags" Target="../tags/tag210.xml"/><Relationship Id="rId42" Type="http://schemas.openxmlformats.org/officeDocument/2006/relationships/tags" Target="../tags/tag209.xml"/><Relationship Id="rId41" Type="http://schemas.openxmlformats.org/officeDocument/2006/relationships/tags" Target="../tags/tag208.xml"/><Relationship Id="rId40" Type="http://schemas.openxmlformats.org/officeDocument/2006/relationships/tags" Target="../tags/tag207.xml"/><Relationship Id="rId4" Type="http://schemas.openxmlformats.org/officeDocument/2006/relationships/tags" Target="../tags/tag171.xml"/><Relationship Id="rId39" Type="http://schemas.openxmlformats.org/officeDocument/2006/relationships/tags" Target="../tags/tag206.xml"/><Relationship Id="rId38" Type="http://schemas.openxmlformats.org/officeDocument/2006/relationships/tags" Target="../tags/tag205.xml"/><Relationship Id="rId37" Type="http://schemas.openxmlformats.org/officeDocument/2006/relationships/tags" Target="../tags/tag204.xml"/><Relationship Id="rId36" Type="http://schemas.openxmlformats.org/officeDocument/2006/relationships/tags" Target="../tags/tag203.xml"/><Relationship Id="rId35" Type="http://schemas.openxmlformats.org/officeDocument/2006/relationships/tags" Target="../tags/tag202.xml"/><Relationship Id="rId34" Type="http://schemas.openxmlformats.org/officeDocument/2006/relationships/tags" Target="../tags/tag201.xml"/><Relationship Id="rId33" Type="http://schemas.openxmlformats.org/officeDocument/2006/relationships/tags" Target="../tags/tag200.xml"/><Relationship Id="rId32" Type="http://schemas.openxmlformats.org/officeDocument/2006/relationships/tags" Target="../tags/tag199.xml"/><Relationship Id="rId31" Type="http://schemas.openxmlformats.org/officeDocument/2006/relationships/tags" Target="../tags/tag198.xml"/><Relationship Id="rId30" Type="http://schemas.openxmlformats.org/officeDocument/2006/relationships/tags" Target="../tags/tag197.xml"/><Relationship Id="rId3" Type="http://schemas.openxmlformats.org/officeDocument/2006/relationships/tags" Target="../tags/tag170.xml"/><Relationship Id="rId29" Type="http://schemas.openxmlformats.org/officeDocument/2006/relationships/tags" Target="../tags/tag196.xml"/><Relationship Id="rId28" Type="http://schemas.openxmlformats.org/officeDocument/2006/relationships/tags" Target="../tags/tag195.xml"/><Relationship Id="rId27" Type="http://schemas.openxmlformats.org/officeDocument/2006/relationships/tags" Target="../tags/tag194.xml"/><Relationship Id="rId26" Type="http://schemas.openxmlformats.org/officeDocument/2006/relationships/tags" Target="../tags/tag193.xml"/><Relationship Id="rId25" Type="http://schemas.openxmlformats.org/officeDocument/2006/relationships/tags" Target="../tags/tag192.xml"/><Relationship Id="rId24" Type="http://schemas.openxmlformats.org/officeDocument/2006/relationships/tags" Target="../tags/tag191.xml"/><Relationship Id="rId23" Type="http://schemas.openxmlformats.org/officeDocument/2006/relationships/tags" Target="../tags/tag190.xml"/><Relationship Id="rId22" Type="http://schemas.openxmlformats.org/officeDocument/2006/relationships/tags" Target="../tags/tag189.xml"/><Relationship Id="rId21" Type="http://schemas.openxmlformats.org/officeDocument/2006/relationships/tags" Target="../tags/tag188.xml"/><Relationship Id="rId20" Type="http://schemas.openxmlformats.org/officeDocument/2006/relationships/tags" Target="../tags/tag187.xml"/><Relationship Id="rId2" Type="http://schemas.openxmlformats.org/officeDocument/2006/relationships/tags" Target="../tags/tag169.xml"/><Relationship Id="rId19" Type="http://schemas.openxmlformats.org/officeDocument/2006/relationships/tags" Target="../tags/tag186.xml"/><Relationship Id="rId18" Type="http://schemas.openxmlformats.org/officeDocument/2006/relationships/tags" Target="../tags/tag185.xml"/><Relationship Id="rId17" Type="http://schemas.openxmlformats.org/officeDocument/2006/relationships/tags" Target="../tags/tag184.xml"/><Relationship Id="rId16" Type="http://schemas.openxmlformats.org/officeDocument/2006/relationships/tags" Target="../tags/tag183.xml"/><Relationship Id="rId15" Type="http://schemas.openxmlformats.org/officeDocument/2006/relationships/tags" Target="../tags/tag182.xml"/><Relationship Id="rId14" Type="http://schemas.openxmlformats.org/officeDocument/2006/relationships/tags" Target="../tags/tag181.xml"/><Relationship Id="rId13" Type="http://schemas.openxmlformats.org/officeDocument/2006/relationships/tags" Target="../tags/tag180.xml"/><Relationship Id="rId12" Type="http://schemas.openxmlformats.org/officeDocument/2006/relationships/tags" Target="../tags/tag179.xml"/><Relationship Id="rId114" Type="http://schemas.openxmlformats.org/officeDocument/2006/relationships/slideLayout" Target="../slideLayouts/slideLayout7.xml"/><Relationship Id="rId113" Type="http://schemas.openxmlformats.org/officeDocument/2006/relationships/tags" Target="../tags/tag280.xml"/><Relationship Id="rId112" Type="http://schemas.openxmlformats.org/officeDocument/2006/relationships/tags" Target="../tags/tag279.xml"/><Relationship Id="rId111" Type="http://schemas.openxmlformats.org/officeDocument/2006/relationships/tags" Target="../tags/tag278.xml"/><Relationship Id="rId110" Type="http://schemas.openxmlformats.org/officeDocument/2006/relationships/tags" Target="../tags/tag277.xml"/><Relationship Id="rId11" Type="http://schemas.openxmlformats.org/officeDocument/2006/relationships/tags" Target="../tags/tag178.xml"/><Relationship Id="rId109" Type="http://schemas.openxmlformats.org/officeDocument/2006/relationships/tags" Target="../tags/tag276.xml"/><Relationship Id="rId108" Type="http://schemas.openxmlformats.org/officeDocument/2006/relationships/tags" Target="../tags/tag275.xml"/><Relationship Id="rId107" Type="http://schemas.openxmlformats.org/officeDocument/2006/relationships/tags" Target="../tags/tag274.xml"/><Relationship Id="rId106" Type="http://schemas.openxmlformats.org/officeDocument/2006/relationships/tags" Target="../tags/tag273.xml"/><Relationship Id="rId105" Type="http://schemas.openxmlformats.org/officeDocument/2006/relationships/tags" Target="../tags/tag272.xml"/><Relationship Id="rId104" Type="http://schemas.openxmlformats.org/officeDocument/2006/relationships/tags" Target="../tags/tag271.xml"/><Relationship Id="rId103" Type="http://schemas.openxmlformats.org/officeDocument/2006/relationships/tags" Target="../tags/tag270.xml"/><Relationship Id="rId102" Type="http://schemas.openxmlformats.org/officeDocument/2006/relationships/tags" Target="../tags/tag269.xml"/><Relationship Id="rId101" Type="http://schemas.openxmlformats.org/officeDocument/2006/relationships/tags" Target="../tags/tag268.xml"/><Relationship Id="rId100" Type="http://schemas.openxmlformats.org/officeDocument/2006/relationships/tags" Target="../tags/tag267.xml"/><Relationship Id="rId10" Type="http://schemas.openxmlformats.org/officeDocument/2006/relationships/tags" Target="../tags/tag177.xml"/><Relationship Id="rId1" Type="http://schemas.openxmlformats.org/officeDocument/2006/relationships/tags" Target="../tags/tag16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87.xml"/><Relationship Id="rId8" Type="http://schemas.openxmlformats.org/officeDocument/2006/relationships/tags" Target="../tags/tag286.xml"/><Relationship Id="rId7" Type="http://schemas.openxmlformats.org/officeDocument/2006/relationships/tags" Target="../tags/tag285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3" Type="http://schemas.openxmlformats.org/officeDocument/2006/relationships/image" Target="NULL" TargetMode="External"/><Relationship Id="rId2" Type="http://schemas.openxmlformats.org/officeDocument/2006/relationships/image" Target="../media/image7.jpe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288.xml"/><Relationship Id="rId1" Type="http://schemas.openxmlformats.org/officeDocument/2006/relationships/tags" Target="../tags/tag28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97.xml"/><Relationship Id="rId8" Type="http://schemas.openxmlformats.org/officeDocument/2006/relationships/tags" Target="../tags/tag296.xml"/><Relationship Id="rId7" Type="http://schemas.openxmlformats.org/officeDocument/2006/relationships/tags" Target="../tags/tag295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302.xml"/><Relationship Id="rId13" Type="http://schemas.openxmlformats.org/officeDocument/2006/relationships/tags" Target="../tags/tag301.xml"/><Relationship Id="rId12" Type="http://schemas.openxmlformats.org/officeDocument/2006/relationships/tags" Target="../tags/tag300.xml"/><Relationship Id="rId11" Type="http://schemas.openxmlformats.org/officeDocument/2006/relationships/tags" Target="../tags/tag299.xml"/><Relationship Id="rId10" Type="http://schemas.openxmlformats.org/officeDocument/2006/relationships/tags" Target="../tags/tag298.xml"/><Relationship Id="rId1" Type="http://schemas.openxmlformats.org/officeDocument/2006/relationships/tags" Target="../tags/tag289.xml"/></Relationships>
</file>

<file path=ppt/slides/_rels/slide8.xml.rels><?xml version="1.0" encoding="UTF-8" standalone="yes"?>
<Relationships xmlns="http://schemas.openxmlformats.org/package/2006/relationships"><Relationship Id="rId99" Type="http://schemas.openxmlformats.org/officeDocument/2006/relationships/tags" Target="../tags/tag401.xml"/><Relationship Id="rId98" Type="http://schemas.openxmlformats.org/officeDocument/2006/relationships/tags" Target="../tags/tag400.xml"/><Relationship Id="rId97" Type="http://schemas.openxmlformats.org/officeDocument/2006/relationships/tags" Target="../tags/tag399.xml"/><Relationship Id="rId96" Type="http://schemas.openxmlformats.org/officeDocument/2006/relationships/tags" Target="../tags/tag398.xml"/><Relationship Id="rId95" Type="http://schemas.openxmlformats.org/officeDocument/2006/relationships/tags" Target="../tags/tag397.xml"/><Relationship Id="rId94" Type="http://schemas.openxmlformats.org/officeDocument/2006/relationships/tags" Target="../tags/tag396.xml"/><Relationship Id="rId93" Type="http://schemas.openxmlformats.org/officeDocument/2006/relationships/tags" Target="../tags/tag395.xml"/><Relationship Id="rId92" Type="http://schemas.openxmlformats.org/officeDocument/2006/relationships/tags" Target="../tags/tag394.xml"/><Relationship Id="rId91" Type="http://schemas.openxmlformats.org/officeDocument/2006/relationships/tags" Target="../tags/tag393.xml"/><Relationship Id="rId90" Type="http://schemas.openxmlformats.org/officeDocument/2006/relationships/tags" Target="../tags/tag392.xml"/><Relationship Id="rId9" Type="http://schemas.openxmlformats.org/officeDocument/2006/relationships/tags" Target="../tags/tag311.xml"/><Relationship Id="rId89" Type="http://schemas.openxmlformats.org/officeDocument/2006/relationships/tags" Target="../tags/tag391.xml"/><Relationship Id="rId88" Type="http://schemas.openxmlformats.org/officeDocument/2006/relationships/tags" Target="../tags/tag390.xml"/><Relationship Id="rId87" Type="http://schemas.openxmlformats.org/officeDocument/2006/relationships/tags" Target="../tags/tag389.xml"/><Relationship Id="rId86" Type="http://schemas.openxmlformats.org/officeDocument/2006/relationships/tags" Target="../tags/tag388.xml"/><Relationship Id="rId85" Type="http://schemas.openxmlformats.org/officeDocument/2006/relationships/tags" Target="../tags/tag387.xml"/><Relationship Id="rId84" Type="http://schemas.openxmlformats.org/officeDocument/2006/relationships/tags" Target="../tags/tag386.xml"/><Relationship Id="rId83" Type="http://schemas.openxmlformats.org/officeDocument/2006/relationships/tags" Target="../tags/tag385.xml"/><Relationship Id="rId82" Type="http://schemas.openxmlformats.org/officeDocument/2006/relationships/tags" Target="../tags/tag384.xml"/><Relationship Id="rId81" Type="http://schemas.openxmlformats.org/officeDocument/2006/relationships/tags" Target="../tags/tag383.xml"/><Relationship Id="rId80" Type="http://schemas.openxmlformats.org/officeDocument/2006/relationships/tags" Target="../tags/tag382.xml"/><Relationship Id="rId8" Type="http://schemas.openxmlformats.org/officeDocument/2006/relationships/tags" Target="../tags/tag310.xml"/><Relationship Id="rId79" Type="http://schemas.openxmlformats.org/officeDocument/2006/relationships/tags" Target="../tags/tag381.xml"/><Relationship Id="rId78" Type="http://schemas.openxmlformats.org/officeDocument/2006/relationships/tags" Target="../tags/tag380.xml"/><Relationship Id="rId77" Type="http://schemas.openxmlformats.org/officeDocument/2006/relationships/tags" Target="../tags/tag379.xml"/><Relationship Id="rId76" Type="http://schemas.openxmlformats.org/officeDocument/2006/relationships/tags" Target="../tags/tag378.xml"/><Relationship Id="rId75" Type="http://schemas.openxmlformats.org/officeDocument/2006/relationships/tags" Target="../tags/tag377.xml"/><Relationship Id="rId74" Type="http://schemas.openxmlformats.org/officeDocument/2006/relationships/tags" Target="../tags/tag376.xml"/><Relationship Id="rId73" Type="http://schemas.openxmlformats.org/officeDocument/2006/relationships/tags" Target="../tags/tag375.xml"/><Relationship Id="rId72" Type="http://schemas.openxmlformats.org/officeDocument/2006/relationships/tags" Target="../tags/tag374.xml"/><Relationship Id="rId71" Type="http://schemas.openxmlformats.org/officeDocument/2006/relationships/tags" Target="../tags/tag373.xml"/><Relationship Id="rId70" Type="http://schemas.openxmlformats.org/officeDocument/2006/relationships/tags" Target="../tags/tag372.xml"/><Relationship Id="rId7" Type="http://schemas.openxmlformats.org/officeDocument/2006/relationships/tags" Target="../tags/tag309.xml"/><Relationship Id="rId69" Type="http://schemas.openxmlformats.org/officeDocument/2006/relationships/tags" Target="../tags/tag371.xml"/><Relationship Id="rId68" Type="http://schemas.openxmlformats.org/officeDocument/2006/relationships/tags" Target="../tags/tag370.xml"/><Relationship Id="rId67" Type="http://schemas.openxmlformats.org/officeDocument/2006/relationships/tags" Target="../tags/tag369.xml"/><Relationship Id="rId66" Type="http://schemas.openxmlformats.org/officeDocument/2006/relationships/tags" Target="../tags/tag368.xml"/><Relationship Id="rId65" Type="http://schemas.openxmlformats.org/officeDocument/2006/relationships/tags" Target="../tags/tag367.xml"/><Relationship Id="rId64" Type="http://schemas.openxmlformats.org/officeDocument/2006/relationships/tags" Target="../tags/tag366.xml"/><Relationship Id="rId63" Type="http://schemas.openxmlformats.org/officeDocument/2006/relationships/tags" Target="../tags/tag365.xml"/><Relationship Id="rId62" Type="http://schemas.openxmlformats.org/officeDocument/2006/relationships/tags" Target="../tags/tag364.xml"/><Relationship Id="rId61" Type="http://schemas.openxmlformats.org/officeDocument/2006/relationships/tags" Target="../tags/tag363.xml"/><Relationship Id="rId60" Type="http://schemas.openxmlformats.org/officeDocument/2006/relationships/tags" Target="../tags/tag362.xml"/><Relationship Id="rId6" Type="http://schemas.openxmlformats.org/officeDocument/2006/relationships/tags" Target="../tags/tag308.xml"/><Relationship Id="rId59" Type="http://schemas.openxmlformats.org/officeDocument/2006/relationships/tags" Target="../tags/tag361.xml"/><Relationship Id="rId58" Type="http://schemas.openxmlformats.org/officeDocument/2006/relationships/tags" Target="../tags/tag360.xml"/><Relationship Id="rId57" Type="http://schemas.openxmlformats.org/officeDocument/2006/relationships/tags" Target="../tags/tag359.xml"/><Relationship Id="rId56" Type="http://schemas.openxmlformats.org/officeDocument/2006/relationships/tags" Target="../tags/tag358.xml"/><Relationship Id="rId55" Type="http://schemas.openxmlformats.org/officeDocument/2006/relationships/tags" Target="../tags/tag357.xml"/><Relationship Id="rId54" Type="http://schemas.openxmlformats.org/officeDocument/2006/relationships/tags" Target="../tags/tag356.xml"/><Relationship Id="rId53" Type="http://schemas.openxmlformats.org/officeDocument/2006/relationships/tags" Target="../tags/tag355.xml"/><Relationship Id="rId52" Type="http://schemas.openxmlformats.org/officeDocument/2006/relationships/tags" Target="../tags/tag354.xml"/><Relationship Id="rId51" Type="http://schemas.openxmlformats.org/officeDocument/2006/relationships/tags" Target="../tags/tag353.xml"/><Relationship Id="rId50" Type="http://schemas.openxmlformats.org/officeDocument/2006/relationships/tags" Target="../tags/tag352.xml"/><Relationship Id="rId5" Type="http://schemas.openxmlformats.org/officeDocument/2006/relationships/tags" Target="../tags/tag307.xml"/><Relationship Id="rId49" Type="http://schemas.openxmlformats.org/officeDocument/2006/relationships/tags" Target="../tags/tag351.xml"/><Relationship Id="rId48" Type="http://schemas.openxmlformats.org/officeDocument/2006/relationships/tags" Target="../tags/tag350.xml"/><Relationship Id="rId47" Type="http://schemas.openxmlformats.org/officeDocument/2006/relationships/tags" Target="../tags/tag349.xml"/><Relationship Id="rId46" Type="http://schemas.openxmlformats.org/officeDocument/2006/relationships/tags" Target="../tags/tag348.xml"/><Relationship Id="rId45" Type="http://schemas.openxmlformats.org/officeDocument/2006/relationships/tags" Target="../tags/tag347.xml"/><Relationship Id="rId44" Type="http://schemas.openxmlformats.org/officeDocument/2006/relationships/tags" Target="../tags/tag346.xml"/><Relationship Id="rId43" Type="http://schemas.openxmlformats.org/officeDocument/2006/relationships/tags" Target="../tags/tag345.xml"/><Relationship Id="rId42" Type="http://schemas.openxmlformats.org/officeDocument/2006/relationships/tags" Target="../tags/tag344.xml"/><Relationship Id="rId41" Type="http://schemas.openxmlformats.org/officeDocument/2006/relationships/tags" Target="../tags/tag343.xml"/><Relationship Id="rId40" Type="http://schemas.openxmlformats.org/officeDocument/2006/relationships/tags" Target="../tags/tag342.xml"/><Relationship Id="rId4" Type="http://schemas.openxmlformats.org/officeDocument/2006/relationships/tags" Target="../tags/tag306.xml"/><Relationship Id="rId39" Type="http://schemas.openxmlformats.org/officeDocument/2006/relationships/tags" Target="../tags/tag341.xml"/><Relationship Id="rId38" Type="http://schemas.openxmlformats.org/officeDocument/2006/relationships/tags" Target="../tags/tag340.xml"/><Relationship Id="rId37" Type="http://schemas.openxmlformats.org/officeDocument/2006/relationships/tags" Target="../tags/tag339.xml"/><Relationship Id="rId36" Type="http://schemas.openxmlformats.org/officeDocument/2006/relationships/tags" Target="../tags/tag338.xml"/><Relationship Id="rId35" Type="http://schemas.openxmlformats.org/officeDocument/2006/relationships/tags" Target="../tags/tag337.xml"/><Relationship Id="rId34" Type="http://schemas.openxmlformats.org/officeDocument/2006/relationships/tags" Target="../tags/tag336.xml"/><Relationship Id="rId33" Type="http://schemas.openxmlformats.org/officeDocument/2006/relationships/tags" Target="../tags/tag335.xml"/><Relationship Id="rId32" Type="http://schemas.openxmlformats.org/officeDocument/2006/relationships/tags" Target="../tags/tag334.xml"/><Relationship Id="rId31" Type="http://schemas.openxmlformats.org/officeDocument/2006/relationships/tags" Target="../tags/tag333.xml"/><Relationship Id="rId30" Type="http://schemas.openxmlformats.org/officeDocument/2006/relationships/tags" Target="../tags/tag332.xml"/><Relationship Id="rId3" Type="http://schemas.openxmlformats.org/officeDocument/2006/relationships/tags" Target="../tags/tag305.xml"/><Relationship Id="rId29" Type="http://schemas.openxmlformats.org/officeDocument/2006/relationships/tags" Target="../tags/tag331.xml"/><Relationship Id="rId28" Type="http://schemas.openxmlformats.org/officeDocument/2006/relationships/tags" Target="../tags/tag330.xml"/><Relationship Id="rId27" Type="http://schemas.openxmlformats.org/officeDocument/2006/relationships/tags" Target="../tags/tag329.xml"/><Relationship Id="rId26" Type="http://schemas.openxmlformats.org/officeDocument/2006/relationships/tags" Target="../tags/tag328.xml"/><Relationship Id="rId25" Type="http://schemas.openxmlformats.org/officeDocument/2006/relationships/tags" Target="../tags/tag327.xml"/><Relationship Id="rId24" Type="http://schemas.openxmlformats.org/officeDocument/2006/relationships/tags" Target="../tags/tag326.xml"/><Relationship Id="rId23" Type="http://schemas.openxmlformats.org/officeDocument/2006/relationships/tags" Target="../tags/tag325.xml"/><Relationship Id="rId22" Type="http://schemas.openxmlformats.org/officeDocument/2006/relationships/tags" Target="../tags/tag324.xml"/><Relationship Id="rId21" Type="http://schemas.openxmlformats.org/officeDocument/2006/relationships/tags" Target="../tags/tag323.xml"/><Relationship Id="rId20" Type="http://schemas.openxmlformats.org/officeDocument/2006/relationships/tags" Target="../tags/tag322.xml"/><Relationship Id="rId2" Type="http://schemas.openxmlformats.org/officeDocument/2006/relationships/tags" Target="../tags/tag304.xml"/><Relationship Id="rId19" Type="http://schemas.openxmlformats.org/officeDocument/2006/relationships/tags" Target="../tags/tag321.xml"/><Relationship Id="rId18" Type="http://schemas.openxmlformats.org/officeDocument/2006/relationships/tags" Target="../tags/tag320.xml"/><Relationship Id="rId17" Type="http://schemas.openxmlformats.org/officeDocument/2006/relationships/tags" Target="../tags/tag319.xml"/><Relationship Id="rId16" Type="http://schemas.openxmlformats.org/officeDocument/2006/relationships/tags" Target="../tags/tag318.xml"/><Relationship Id="rId15" Type="http://schemas.openxmlformats.org/officeDocument/2006/relationships/tags" Target="../tags/tag317.xml"/><Relationship Id="rId14" Type="http://schemas.openxmlformats.org/officeDocument/2006/relationships/tags" Target="../tags/tag316.xml"/><Relationship Id="rId136" Type="http://schemas.openxmlformats.org/officeDocument/2006/relationships/slideLayout" Target="../slideLayouts/slideLayout7.xml"/><Relationship Id="rId135" Type="http://schemas.openxmlformats.org/officeDocument/2006/relationships/tags" Target="../tags/tag437.xml"/><Relationship Id="rId134" Type="http://schemas.openxmlformats.org/officeDocument/2006/relationships/tags" Target="../tags/tag436.xml"/><Relationship Id="rId133" Type="http://schemas.openxmlformats.org/officeDocument/2006/relationships/tags" Target="../tags/tag435.xml"/><Relationship Id="rId132" Type="http://schemas.openxmlformats.org/officeDocument/2006/relationships/tags" Target="../tags/tag434.xml"/><Relationship Id="rId131" Type="http://schemas.openxmlformats.org/officeDocument/2006/relationships/tags" Target="../tags/tag433.xml"/><Relationship Id="rId130" Type="http://schemas.openxmlformats.org/officeDocument/2006/relationships/tags" Target="../tags/tag432.xml"/><Relationship Id="rId13" Type="http://schemas.openxmlformats.org/officeDocument/2006/relationships/tags" Target="../tags/tag315.xml"/><Relationship Id="rId129" Type="http://schemas.openxmlformats.org/officeDocument/2006/relationships/tags" Target="../tags/tag431.xml"/><Relationship Id="rId128" Type="http://schemas.openxmlformats.org/officeDocument/2006/relationships/tags" Target="../tags/tag430.xml"/><Relationship Id="rId127" Type="http://schemas.openxmlformats.org/officeDocument/2006/relationships/tags" Target="../tags/tag429.xml"/><Relationship Id="rId126" Type="http://schemas.openxmlformats.org/officeDocument/2006/relationships/tags" Target="../tags/tag428.xml"/><Relationship Id="rId125" Type="http://schemas.openxmlformats.org/officeDocument/2006/relationships/tags" Target="../tags/tag427.xml"/><Relationship Id="rId124" Type="http://schemas.openxmlformats.org/officeDocument/2006/relationships/tags" Target="../tags/tag426.xml"/><Relationship Id="rId123" Type="http://schemas.openxmlformats.org/officeDocument/2006/relationships/tags" Target="../tags/tag425.xml"/><Relationship Id="rId122" Type="http://schemas.openxmlformats.org/officeDocument/2006/relationships/tags" Target="../tags/tag424.xml"/><Relationship Id="rId121" Type="http://schemas.openxmlformats.org/officeDocument/2006/relationships/tags" Target="../tags/tag423.xml"/><Relationship Id="rId120" Type="http://schemas.openxmlformats.org/officeDocument/2006/relationships/tags" Target="../tags/tag422.xml"/><Relationship Id="rId12" Type="http://schemas.openxmlformats.org/officeDocument/2006/relationships/tags" Target="../tags/tag314.xml"/><Relationship Id="rId119" Type="http://schemas.openxmlformats.org/officeDocument/2006/relationships/tags" Target="../tags/tag421.xml"/><Relationship Id="rId118" Type="http://schemas.openxmlformats.org/officeDocument/2006/relationships/tags" Target="../tags/tag420.xml"/><Relationship Id="rId117" Type="http://schemas.openxmlformats.org/officeDocument/2006/relationships/tags" Target="../tags/tag419.xml"/><Relationship Id="rId116" Type="http://schemas.openxmlformats.org/officeDocument/2006/relationships/tags" Target="../tags/tag418.xml"/><Relationship Id="rId115" Type="http://schemas.openxmlformats.org/officeDocument/2006/relationships/tags" Target="../tags/tag417.xml"/><Relationship Id="rId114" Type="http://schemas.openxmlformats.org/officeDocument/2006/relationships/tags" Target="../tags/tag416.xml"/><Relationship Id="rId113" Type="http://schemas.openxmlformats.org/officeDocument/2006/relationships/tags" Target="../tags/tag415.xml"/><Relationship Id="rId112" Type="http://schemas.openxmlformats.org/officeDocument/2006/relationships/tags" Target="../tags/tag414.xml"/><Relationship Id="rId111" Type="http://schemas.openxmlformats.org/officeDocument/2006/relationships/tags" Target="../tags/tag413.xml"/><Relationship Id="rId110" Type="http://schemas.openxmlformats.org/officeDocument/2006/relationships/tags" Target="../tags/tag412.xml"/><Relationship Id="rId11" Type="http://schemas.openxmlformats.org/officeDocument/2006/relationships/tags" Target="../tags/tag313.xml"/><Relationship Id="rId109" Type="http://schemas.openxmlformats.org/officeDocument/2006/relationships/tags" Target="../tags/tag411.xml"/><Relationship Id="rId108" Type="http://schemas.openxmlformats.org/officeDocument/2006/relationships/tags" Target="../tags/tag410.xml"/><Relationship Id="rId107" Type="http://schemas.openxmlformats.org/officeDocument/2006/relationships/tags" Target="../tags/tag409.xml"/><Relationship Id="rId106" Type="http://schemas.openxmlformats.org/officeDocument/2006/relationships/tags" Target="../tags/tag408.xml"/><Relationship Id="rId105" Type="http://schemas.openxmlformats.org/officeDocument/2006/relationships/tags" Target="../tags/tag407.xml"/><Relationship Id="rId104" Type="http://schemas.openxmlformats.org/officeDocument/2006/relationships/tags" Target="../tags/tag406.xml"/><Relationship Id="rId103" Type="http://schemas.openxmlformats.org/officeDocument/2006/relationships/tags" Target="../tags/tag405.xml"/><Relationship Id="rId102" Type="http://schemas.openxmlformats.org/officeDocument/2006/relationships/tags" Target="../tags/tag404.xml"/><Relationship Id="rId101" Type="http://schemas.openxmlformats.org/officeDocument/2006/relationships/tags" Target="../tags/tag403.xml"/><Relationship Id="rId100" Type="http://schemas.openxmlformats.org/officeDocument/2006/relationships/tags" Target="../tags/tag402.xml"/><Relationship Id="rId10" Type="http://schemas.openxmlformats.org/officeDocument/2006/relationships/tags" Target="../tags/tag312.xml"/><Relationship Id="rId1" Type="http://schemas.openxmlformats.org/officeDocument/2006/relationships/tags" Target="../tags/tag303.xml"/></Relationships>
</file>

<file path=ppt/slides/_rels/slide9.xml.rels><?xml version="1.0" encoding="UTF-8" standalone="yes"?>
<Relationships xmlns="http://schemas.openxmlformats.org/package/2006/relationships"><Relationship Id="rId99" Type="http://schemas.openxmlformats.org/officeDocument/2006/relationships/tags" Target="../tags/tag536.xml"/><Relationship Id="rId98" Type="http://schemas.openxmlformats.org/officeDocument/2006/relationships/tags" Target="../tags/tag535.xml"/><Relationship Id="rId97" Type="http://schemas.openxmlformats.org/officeDocument/2006/relationships/tags" Target="../tags/tag534.xml"/><Relationship Id="rId96" Type="http://schemas.openxmlformats.org/officeDocument/2006/relationships/tags" Target="../tags/tag533.xml"/><Relationship Id="rId95" Type="http://schemas.openxmlformats.org/officeDocument/2006/relationships/tags" Target="../tags/tag532.xml"/><Relationship Id="rId94" Type="http://schemas.openxmlformats.org/officeDocument/2006/relationships/tags" Target="../tags/tag531.xml"/><Relationship Id="rId93" Type="http://schemas.openxmlformats.org/officeDocument/2006/relationships/tags" Target="../tags/tag530.xml"/><Relationship Id="rId92" Type="http://schemas.openxmlformats.org/officeDocument/2006/relationships/tags" Target="../tags/tag529.xml"/><Relationship Id="rId91" Type="http://schemas.openxmlformats.org/officeDocument/2006/relationships/tags" Target="../tags/tag528.xml"/><Relationship Id="rId90" Type="http://schemas.openxmlformats.org/officeDocument/2006/relationships/tags" Target="../tags/tag527.xml"/><Relationship Id="rId9" Type="http://schemas.openxmlformats.org/officeDocument/2006/relationships/tags" Target="../tags/tag446.xml"/><Relationship Id="rId89" Type="http://schemas.openxmlformats.org/officeDocument/2006/relationships/tags" Target="../tags/tag526.xml"/><Relationship Id="rId88" Type="http://schemas.openxmlformats.org/officeDocument/2006/relationships/tags" Target="../tags/tag525.xml"/><Relationship Id="rId87" Type="http://schemas.openxmlformats.org/officeDocument/2006/relationships/tags" Target="../tags/tag524.xml"/><Relationship Id="rId86" Type="http://schemas.openxmlformats.org/officeDocument/2006/relationships/tags" Target="../tags/tag523.xml"/><Relationship Id="rId85" Type="http://schemas.openxmlformats.org/officeDocument/2006/relationships/tags" Target="../tags/tag522.xml"/><Relationship Id="rId84" Type="http://schemas.openxmlformats.org/officeDocument/2006/relationships/tags" Target="../tags/tag521.xml"/><Relationship Id="rId83" Type="http://schemas.openxmlformats.org/officeDocument/2006/relationships/tags" Target="../tags/tag520.xml"/><Relationship Id="rId82" Type="http://schemas.openxmlformats.org/officeDocument/2006/relationships/tags" Target="../tags/tag519.xml"/><Relationship Id="rId81" Type="http://schemas.openxmlformats.org/officeDocument/2006/relationships/tags" Target="../tags/tag518.xml"/><Relationship Id="rId80" Type="http://schemas.openxmlformats.org/officeDocument/2006/relationships/tags" Target="../tags/tag517.xml"/><Relationship Id="rId8" Type="http://schemas.openxmlformats.org/officeDocument/2006/relationships/tags" Target="../tags/tag445.xml"/><Relationship Id="rId79" Type="http://schemas.openxmlformats.org/officeDocument/2006/relationships/tags" Target="../tags/tag516.xml"/><Relationship Id="rId78" Type="http://schemas.openxmlformats.org/officeDocument/2006/relationships/tags" Target="../tags/tag515.xml"/><Relationship Id="rId77" Type="http://schemas.openxmlformats.org/officeDocument/2006/relationships/tags" Target="../tags/tag514.xml"/><Relationship Id="rId76" Type="http://schemas.openxmlformats.org/officeDocument/2006/relationships/tags" Target="../tags/tag513.xml"/><Relationship Id="rId75" Type="http://schemas.openxmlformats.org/officeDocument/2006/relationships/tags" Target="../tags/tag512.xml"/><Relationship Id="rId74" Type="http://schemas.openxmlformats.org/officeDocument/2006/relationships/tags" Target="../tags/tag511.xml"/><Relationship Id="rId73" Type="http://schemas.openxmlformats.org/officeDocument/2006/relationships/tags" Target="../tags/tag510.xml"/><Relationship Id="rId72" Type="http://schemas.openxmlformats.org/officeDocument/2006/relationships/tags" Target="../tags/tag509.xml"/><Relationship Id="rId71" Type="http://schemas.openxmlformats.org/officeDocument/2006/relationships/tags" Target="../tags/tag508.xml"/><Relationship Id="rId70" Type="http://schemas.openxmlformats.org/officeDocument/2006/relationships/tags" Target="../tags/tag507.xml"/><Relationship Id="rId7" Type="http://schemas.openxmlformats.org/officeDocument/2006/relationships/tags" Target="../tags/tag444.xml"/><Relationship Id="rId69" Type="http://schemas.openxmlformats.org/officeDocument/2006/relationships/tags" Target="../tags/tag506.xml"/><Relationship Id="rId68" Type="http://schemas.openxmlformats.org/officeDocument/2006/relationships/tags" Target="../tags/tag505.xml"/><Relationship Id="rId67" Type="http://schemas.openxmlformats.org/officeDocument/2006/relationships/tags" Target="../tags/tag504.xml"/><Relationship Id="rId66" Type="http://schemas.openxmlformats.org/officeDocument/2006/relationships/tags" Target="../tags/tag503.xml"/><Relationship Id="rId65" Type="http://schemas.openxmlformats.org/officeDocument/2006/relationships/tags" Target="../tags/tag502.xml"/><Relationship Id="rId64" Type="http://schemas.openxmlformats.org/officeDocument/2006/relationships/tags" Target="../tags/tag501.xml"/><Relationship Id="rId63" Type="http://schemas.openxmlformats.org/officeDocument/2006/relationships/tags" Target="../tags/tag500.xml"/><Relationship Id="rId62" Type="http://schemas.openxmlformats.org/officeDocument/2006/relationships/tags" Target="../tags/tag499.xml"/><Relationship Id="rId61" Type="http://schemas.openxmlformats.org/officeDocument/2006/relationships/tags" Target="../tags/tag498.xml"/><Relationship Id="rId60" Type="http://schemas.openxmlformats.org/officeDocument/2006/relationships/tags" Target="../tags/tag497.xml"/><Relationship Id="rId6" Type="http://schemas.openxmlformats.org/officeDocument/2006/relationships/tags" Target="../tags/tag443.xml"/><Relationship Id="rId59" Type="http://schemas.openxmlformats.org/officeDocument/2006/relationships/tags" Target="../tags/tag496.xml"/><Relationship Id="rId58" Type="http://schemas.openxmlformats.org/officeDocument/2006/relationships/tags" Target="../tags/tag495.xml"/><Relationship Id="rId57" Type="http://schemas.openxmlformats.org/officeDocument/2006/relationships/tags" Target="../tags/tag494.xml"/><Relationship Id="rId56" Type="http://schemas.openxmlformats.org/officeDocument/2006/relationships/tags" Target="../tags/tag493.xml"/><Relationship Id="rId55" Type="http://schemas.openxmlformats.org/officeDocument/2006/relationships/tags" Target="../tags/tag492.xml"/><Relationship Id="rId54" Type="http://schemas.openxmlformats.org/officeDocument/2006/relationships/tags" Target="../tags/tag491.xml"/><Relationship Id="rId53" Type="http://schemas.openxmlformats.org/officeDocument/2006/relationships/tags" Target="../tags/tag490.xml"/><Relationship Id="rId52" Type="http://schemas.openxmlformats.org/officeDocument/2006/relationships/tags" Target="../tags/tag489.xml"/><Relationship Id="rId51" Type="http://schemas.openxmlformats.org/officeDocument/2006/relationships/tags" Target="../tags/tag488.xml"/><Relationship Id="rId50" Type="http://schemas.openxmlformats.org/officeDocument/2006/relationships/tags" Target="../tags/tag487.xml"/><Relationship Id="rId5" Type="http://schemas.openxmlformats.org/officeDocument/2006/relationships/tags" Target="../tags/tag442.xml"/><Relationship Id="rId49" Type="http://schemas.openxmlformats.org/officeDocument/2006/relationships/tags" Target="../tags/tag486.xml"/><Relationship Id="rId48" Type="http://schemas.openxmlformats.org/officeDocument/2006/relationships/tags" Target="../tags/tag485.xml"/><Relationship Id="rId47" Type="http://schemas.openxmlformats.org/officeDocument/2006/relationships/tags" Target="../tags/tag484.xml"/><Relationship Id="rId46" Type="http://schemas.openxmlformats.org/officeDocument/2006/relationships/tags" Target="../tags/tag483.xml"/><Relationship Id="rId45" Type="http://schemas.openxmlformats.org/officeDocument/2006/relationships/tags" Target="../tags/tag482.xml"/><Relationship Id="rId44" Type="http://schemas.openxmlformats.org/officeDocument/2006/relationships/tags" Target="../tags/tag481.xml"/><Relationship Id="rId43" Type="http://schemas.openxmlformats.org/officeDocument/2006/relationships/tags" Target="../tags/tag480.xml"/><Relationship Id="rId42" Type="http://schemas.openxmlformats.org/officeDocument/2006/relationships/tags" Target="../tags/tag479.xml"/><Relationship Id="rId41" Type="http://schemas.openxmlformats.org/officeDocument/2006/relationships/tags" Target="../tags/tag478.xml"/><Relationship Id="rId40" Type="http://schemas.openxmlformats.org/officeDocument/2006/relationships/tags" Target="../tags/tag477.xml"/><Relationship Id="rId4" Type="http://schemas.openxmlformats.org/officeDocument/2006/relationships/tags" Target="../tags/tag441.xml"/><Relationship Id="rId39" Type="http://schemas.openxmlformats.org/officeDocument/2006/relationships/tags" Target="../tags/tag476.xml"/><Relationship Id="rId38" Type="http://schemas.openxmlformats.org/officeDocument/2006/relationships/tags" Target="../tags/tag475.xml"/><Relationship Id="rId37" Type="http://schemas.openxmlformats.org/officeDocument/2006/relationships/tags" Target="../tags/tag474.xml"/><Relationship Id="rId36" Type="http://schemas.openxmlformats.org/officeDocument/2006/relationships/tags" Target="../tags/tag473.xml"/><Relationship Id="rId35" Type="http://schemas.openxmlformats.org/officeDocument/2006/relationships/tags" Target="../tags/tag472.xml"/><Relationship Id="rId34" Type="http://schemas.openxmlformats.org/officeDocument/2006/relationships/tags" Target="../tags/tag471.xml"/><Relationship Id="rId33" Type="http://schemas.openxmlformats.org/officeDocument/2006/relationships/tags" Target="../tags/tag470.xml"/><Relationship Id="rId32" Type="http://schemas.openxmlformats.org/officeDocument/2006/relationships/tags" Target="../tags/tag469.xml"/><Relationship Id="rId31" Type="http://schemas.openxmlformats.org/officeDocument/2006/relationships/tags" Target="../tags/tag468.xml"/><Relationship Id="rId30" Type="http://schemas.openxmlformats.org/officeDocument/2006/relationships/tags" Target="../tags/tag467.xml"/><Relationship Id="rId3" Type="http://schemas.openxmlformats.org/officeDocument/2006/relationships/tags" Target="../tags/tag440.xml"/><Relationship Id="rId29" Type="http://schemas.openxmlformats.org/officeDocument/2006/relationships/tags" Target="../tags/tag466.xml"/><Relationship Id="rId28" Type="http://schemas.openxmlformats.org/officeDocument/2006/relationships/tags" Target="../tags/tag465.xml"/><Relationship Id="rId27" Type="http://schemas.openxmlformats.org/officeDocument/2006/relationships/tags" Target="../tags/tag464.xml"/><Relationship Id="rId26" Type="http://schemas.openxmlformats.org/officeDocument/2006/relationships/tags" Target="../tags/tag463.xml"/><Relationship Id="rId25" Type="http://schemas.openxmlformats.org/officeDocument/2006/relationships/tags" Target="../tags/tag462.xml"/><Relationship Id="rId24" Type="http://schemas.openxmlformats.org/officeDocument/2006/relationships/tags" Target="../tags/tag461.xml"/><Relationship Id="rId23" Type="http://schemas.openxmlformats.org/officeDocument/2006/relationships/tags" Target="../tags/tag460.xml"/><Relationship Id="rId22" Type="http://schemas.openxmlformats.org/officeDocument/2006/relationships/tags" Target="../tags/tag459.xml"/><Relationship Id="rId21" Type="http://schemas.openxmlformats.org/officeDocument/2006/relationships/tags" Target="../tags/tag458.xml"/><Relationship Id="rId20" Type="http://schemas.openxmlformats.org/officeDocument/2006/relationships/tags" Target="../tags/tag457.xml"/><Relationship Id="rId2" Type="http://schemas.openxmlformats.org/officeDocument/2006/relationships/tags" Target="../tags/tag439.xml"/><Relationship Id="rId19" Type="http://schemas.openxmlformats.org/officeDocument/2006/relationships/tags" Target="../tags/tag456.xml"/><Relationship Id="rId18" Type="http://schemas.openxmlformats.org/officeDocument/2006/relationships/tags" Target="../tags/tag455.xml"/><Relationship Id="rId17" Type="http://schemas.openxmlformats.org/officeDocument/2006/relationships/tags" Target="../tags/tag454.xml"/><Relationship Id="rId16" Type="http://schemas.openxmlformats.org/officeDocument/2006/relationships/tags" Target="../tags/tag453.xml"/><Relationship Id="rId15" Type="http://schemas.openxmlformats.org/officeDocument/2006/relationships/tags" Target="../tags/tag452.xml"/><Relationship Id="rId140" Type="http://schemas.openxmlformats.org/officeDocument/2006/relationships/slideLayout" Target="../slideLayouts/slideLayout7.xml"/><Relationship Id="rId14" Type="http://schemas.openxmlformats.org/officeDocument/2006/relationships/tags" Target="../tags/tag451.xml"/><Relationship Id="rId139" Type="http://schemas.openxmlformats.org/officeDocument/2006/relationships/tags" Target="../tags/tag576.xml"/><Relationship Id="rId138" Type="http://schemas.openxmlformats.org/officeDocument/2006/relationships/tags" Target="../tags/tag575.xml"/><Relationship Id="rId137" Type="http://schemas.openxmlformats.org/officeDocument/2006/relationships/tags" Target="../tags/tag574.xml"/><Relationship Id="rId136" Type="http://schemas.openxmlformats.org/officeDocument/2006/relationships/tags" Target="../tags/tag573.xml"/><Relationship Id="rId135" Type="http://schemas.openxmlformats.org/officeDocument/2006/relationships/tags" Target="../tags/tag572.xml"/><Relationship Id="rId134" Type="http://schemas.openxmlformats.org/officeDocument/2006/relationships/tags" Target="../tags/tag571.xml"/><Relationship Id="rId133" Type="http://schemas.openxmlformats.org/officeDocument/2006/relationships/tags" Target="../tags/tag570.xml"/><Relationship Id="rId132" Type="http://schemas.openxmlformats.org/officeDocument/2006/relationships/tags" Target="../tags/tag569.xml"/><Relationship Id="rId131" Type="http://schemas.openxmlformats.org/officeDocument/2006/relationships/tags" Target="../tags/tag568.xml"/><Relationship Id="rId130" Type="http://schemas.openxmlformats.org/officeDocument/2006/relationships/tags" Target="../tags/tag567.xml"/><Relationship Id="rId13" Type="http://schemas.openxmlformats.org/officeDocument/2006/relationships/tags" Target="../tags/tag450.xml"/><Relationship Id="rId129" Type="http://schemas.openxmlformats.org/officeDocument/2006/relationships/tags" Target="../tags/tag566.xml"/><Relationship Id="rId128" Type="http://schemas.openxmlformats.org/officeDocument/2006/relationships/tags" Target="../tags/tag565.xml"/><Relationship Id="rId127" Type="http://schemas.openxmlformats.org/officeDocument/2006/relationships/tags" Target="../tags/tag564.xml"/><Relationship Id="rId126" Type="http://schemas.openxmlformats.org/officeDocument/2006/relationships/tags" Target="../tags/tag563.xml"/><Relationship Id="rId125" Type="http://schemas.openxmlformats.org/officeDocument/2006/relationships/tags" Target="../tags/tag562.xml"/><Relationship Id="rId124" Type="http://schemas.openxmlformats.org/officeDocument/2006/relationships/tags" Target="../tags/tag561.xml"/><Relationship Id="rId123" Type="http://schemas.openxmlformats.org/officeDocument/2006/relationships/tags" Target="../tags/tag560.xml"/><Relationship Id="rId122" Type="http://schemas.openxmlformats.org/officeDocument/2006/relationships/tags" Target="../tags/tag559.xml"/><Relationship Id="rId121" Type="http://schemas.openxmlformats.org/officeDocument/2006/relationships/tags" Target="../tags/tag558.xml"/><Relationship Id="rId120" Type="http://schemas.openxmlformats.org/officeDocument/2006/relationships/tags" Target="../tags/tag557.xml"/><Relationship Id="rId12" Type="http://schemas.openxmlformats.org/officeDocument/2006/relationships/tags" Target="../tags/tag449.xml"/><Relationship Id="rId119" Type="http://schemas.openxmlformats.org/officeDocument/2006/relationships/tags" Target="../tags/tag556.xml"/><Relationship Id="rId118" Type="http://schemas.openxmlformats.org/officeDocument/2006/relationships/tags" Target="../tags/tag555.xml"/><Relationship Id="rId117" Type="http://schemas.openxmlformats.org/officeDocument/2006/relationships/tags" Target="../tags/tag554.xml"/><Relationship Id="rId116" Type="http://schemas.openxmlformats.org/officeDocument/2006/relationships/tags" Target="../tags/tag553.xml"/><Relationship Id="rId115" Type="http://schemas.openxmlformats.org/officeDocument/2006/relationships/tags" Target="../tags/tag552.xml"/><Relationship Id="rId114" Type="http://schemas.openxmlformats.org/officeDocument/2006/relationships/tags" Target="../tags/tag551.xml"/><Relationship Id="rId113" Type="http://schemas.openxmlformats.org/officeDocument/2006/relationships/tags" Target="../tags/tag550.xml"/><Relationship Id="rId112" Type="http://schemas.openxmlformats.org/officeDocument/2006/relationships/tags" Target="../tags/tag549.xml"/><Relationship Id="rId111" Type="http://schemas.openxmlformats.org/officeDocument/2006/relationships/tags" Target="../tags/tag548.xml"/><Relationship Id="rId110" Type="http://schemas.openxmlformats.org/officeDocument/2006/relationships/tags" Target="../tags/tag547.xml"/><Relationship Id="rId11" Type="http://schemas.openxmlformats.org/officeDocument/2006/relationships/tags" Target="../tags/tag448.xml"/><Relationship Id="rId109" Type="http://schemas.openxmlformats.org/officeDocument/2006/relationships/tags" Target="../tags/tag546.xml"/><Relationship Id="rId108" Type="http://schemas.openxmlformats.org/officeDocument/2006/relationships/tags" Target="../tags/tag545.xml"/><Relationship Id="rId107" Type="http://schemas.openxmlformats.org/officeDocument/2006/relationships/tags" Target="../tags/tag544.xml"/><Relationship Id="rId106" Type="http://schemas.openxmlformats.org/officeDocument/2006/relationships/tags" Target="../tags/tag543.xml"/><Relationship Id="rId105" Type="http://schemas.openxmlformats.org/officeDocument/2006/relationships/tags" Target="../tags/tag542.xml"/><Relationship Id="rId104" Type="http://schemas.openxmlformats.org/officeDocument/2006/relationships/tags" Target="../tags/tag541.xml"/><Relationship Id="rId103" Type="http://schemas.openxmlformats.org/officeDocument/2006/relationships/tags" Target="../tags/tag540.xml"/><Relationship Id="rId102" Type="http://schemas.openxmlformats.org/officeDocument/2006/relationships/tags" Target="../tags/tag539.xml"/><Relationship Id="rId101" Type="http://schemas.openxmlformats.org/officeDocument/2006/relationships/tags" Target="../tags/tag538.xml"/><Relationship Id="rId100" Type="http://schemas.openxmlformats.org/officeDocument/2006/relationships/tags" Target="../tags/tag537.xml"/><Relationship Id="rId10" Type="http://schemas.openxmlformats.org/officeDocument/2006/relationships/tags" Target="../tags/tag447.xml"/><Relationship Id="rId1" Type="http://schemas.openxmlformats.org/officeDocument/2006/relationships/tags" Target="../tags/tag4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201658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685860"/>
            <a:ext cx="121920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第五章</a:t>
            </a:r>
            <a:r>
              <a:rPr lang="zh-CN" altLang="en-US" sz="48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：合成高分子</a:t>
            </a:r>
            <a:endParaRPr lang="zh-CN" altLang="en-US" sz="4800" b="1" kern="1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10815" y="3777615"/>
            <a:ext cx="6840855" cy="645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36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第一节：</a:t>
            </a:r>
            <a:r>
              <a:rPr lang="zh-CN" altLang="en-US" sz="36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合成高分子的基本方法</a:t>
            </a:r>
            <a:endParaRPr lang="zh-CN" altLang="en-US" sz="36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72180" y="894080"/>
            <a:ext cx="5558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</a:t>
            </a:r>
            <a:r>
              <a:rPr lang="zh-CN" altLang="en-US" sz="3200" dirty="0" smtClean="0">
                <a:solidFill>
                  <a:srgbClr val="3780D7"/>
                </a:solidFill>
              </a:rPr>
              <a:t>化学选择性必修</a:t>
            </a:r>
            <a:r>
              <a:rPr lang="en-US" altLang="zh-CN" sz="3200" dirty="0" smtClean="0">
                <a:solidFill>
                  <a:srgbClr val="3780D7"/>
                </a:solidFill>
              </a:rPr>
              <a:t>1</a:t>
            </a:r>
            <a:endParaRPr lang="en-US" altLang="zh-CN" sz="3200" dirty="0" smtClean="0">
              <a:solidFill>
                <a:srgbClr val="3780D7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4498340" y="4516120"/>
            <a:ext cx="399542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</a:t>
            </a:r>
            <a:r>
              <a:rPr lang="zh-CN" altLang="en-US" sz="24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微软雅黑" panose="020B0503020204020204" charset="-122"/>
              </a:rPr>
              <a:t>缩聚反应</a:t>
            </a:r>
            <a:endParaRPr lang="zh-CN" altLang="en-US" sz="2400" b="1" kern="1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4840" y="602273"/>
            <a:ext cx="3520304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黑体" panose="02010609060101010101" charset="-122"/>
              </a:rPr>
              <a:t>②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二元酸与二胺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4270987" y="1651424"/>
            <a:ext cx="3737431" cy="583339"/>
            <a:chOff x="6747" y="5763"/>
            <a:chExt cx="5888" cy="919"/>
          </a:xfrm>
        </p:grpSpPr>
        <p:grpSp>
          <p:nvGrpSpPr>
            <p:cNvPr id="118" name="组合 117"/>
            <p:cNvGrpSpPr/>
            <p:nvPr>
              <p:custDataLst>
                <p:tags r:id="rId3"/>
              </p:custDataLst>
            </p:nvPr>
          </p:nvGrpSpPr>
          <p:grpSpPr>
            <a:xfrm>
              <a:off x="7665" y="5818"/>
              <a:ext cx="4970" cy="859"/>
              <a:chOff x="11080" y="2740"/>
              <a:chExt cx="4970" cy="859"/>
            </a:xfrm>
          </p:grpSpPr>
          <p:cxnSp>
            <p:nvCxnSpPr>
              <p:cNvPr id="119" name="直接连接符 118"/>
              <p:cNvCxnSpPr/>
              <p:nvPr>
                <p:custDataLst>
                  <p:tags r:id="rId4"/>
                </p:custDataLst>
              </p:nvPr>
            </p:nvCxnSpPr>
            <p:spPr>
              <a:xfrm flipV="1">
                <a:off x="12173" y="3147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文本框 119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2467" y="2740"/>
                <a:ext cx="2694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(CH</a:t>
                </a:r>
                <a:r>
                  <a:rPr lang="en-US" altLang="zh-CN" sz="2800" b="1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="1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3" name="直接连接符 122"/>
              <p:cNvCxnSpPr/>
              <p:nvPr>
                <p:custDataLst>
                  <p:tags r:id="rId6"/>
                </p:custDataLst>
              </p:nvPr>
            </p:nvCxnSpPr>
            <p:spPr>
              <a:xfrm flipV="1">
                <a:off x="14300" y="3174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文本框 123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4654" y="2777"/>
                <a:ext cx="1396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NH</a:t>
                </a:r>
                <a:r>
                  <a:rPr lang="en-US" altLang="zh-CN" sz="2800" b="1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文本框 124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1080" y="2755"/>
                <a:ext cx="141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800" b="1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N</a:t>
                </a:r>
                <a:endPara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sp>
          <p:nvSpPr>
            <p:cNvPr id="127" name="文本框 126"/>
            <p:cNvSpPr txBox="1"/>
            <p:nvPr>
              <p:custDataLst>
                <p:tags r:id="rId9"/>
              </p:custDataLst>
            </p:nvPr>
          </p:nvSpPr>
          <p:spPr>
            <a:xfrm>
              <a:off x="6747" y="5763"/>
              <a:ext cx="11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+</a:t>
              </a:r>
              <a:endParaRPr lang="en-US" altLang="zh-CN" sz="32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28" name="文本框 127"/>
            <p:cNvSpPr txBox="1"/>
            <p:nvPr>
              <p:custDataLst>
                <p:tags r:id="rId10"/>
              </p:custDataLst>
            </p:nvPr>
          </p:nvSpPr>
          <p:spPr>
            <a:xfrm>
              <a:off x="7058" y="5774"/>
              <a:ext cx="879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  n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79" name="文本框 178"/>
          <p:cNvSpPr txBox="1"/>
          <p:nvPr>
            <p:custDataLst>
              <p:tags r:id="rId11"/>
            </p:custDataLst>
          </p:nvPr>
        </p:nvSpPr>
        <p:spPr>
          <a:xfrm>
            <a:off x="7519021" y="2938183"/>
            <a:ext cx="234160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(2n-1)</a:t>
            </a: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O </a:t>
            </a:r>
            <a:endParaRPr lang="en-US" altLang="zh-CN" sz="2800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180" name="组合 179"/>
          <p:cNvGrpSpPr/>
          <p:nvPr>
            <p:custDataLst>
              <p:tags r:id="rId12"/>
            </p:custDataLst>
          </p:nvPr>
        </p:nvGrpSpPr>
        <p:grpSpPr>
          <a:xfrm>
            <a:off x="8166789" y="1578427"/>
            <a:ext cx="1291724" cy="784555"/>
            <a:chOff x="6370" y="2273"/>
            <a:chExt cx="2035" cy="1236"/>
          </a:xfrm>
        </p:grpSpPr>
        <p:sp>
          <p:nvSpPr>
            <p:cNvPr id="181" name="等腰三角形 180"/>
            <p:cNvSpPr/>
            <p:nvPr>
              <p:custDataLst>
                <p:tags r:id="rId13"/>
              </p:custDataLst>
            </p:nvPr>
          </p:nvSpPr>
          <p:spPr>
            <a:xfrm>
              <a:off x="7194" y="3234"/>
              <a:ext cx="313" cy="275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182" name="文本框 181"/>
            <p:cNvSpPr txBox="1"/>
            <p:nvPr>
              <p:custDataLst>
                <p:tags r:id="rId14"/>
              </p:custDataLst>
            </p:nvPr>
          </p:nvSpPr>
          <p:spPr>
            <a:xfrm>
              <a:off x="6389" y="2273"/>
              <a:ext cx="2016" cy="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5" b="1"/>
                <a:t>催化剂</a:t>
              </a:r>
              <a:endParaRPr lang="zh-CN" altLang="en-US" sz="135" b="1"/>
            </a:p>
          </p:txBody>
        </p:sp>
        <p:grpSp>
          <p:nvGrpSpPr>
            <p:cNvPr id="183" name="组合 182"/>
            <p:cNvGrpSpPr/>
            <p:nvPr>
              <p:custDataLst>
                <p:tags r:id="rId15"/>
              </p:custDataLst>
            </p:nvPr>
          </p:nvGrpSpPr>
          <p:grpSpPr>
            <a:xfrm>
              <a:off x="6370" y="2747"/>
              <a:ext cx="1959" cy="461"/>
              <a:chOff x="6487" y="5634"/>
              <a:chExt cx="1959" cy="461"/>
            </a:xfrm>
          </p:grpSpPr>
          <p:cxnSp>
            <p:nvCxnSpPr>
              <p:cNvPr id="184" name="直接连接符 183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6487" y="5809"/>
                <a:ext cx="195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/>
              <p:cNvCxnSpPr/>
              <p:nvPr>
                <p:custDataLst>
                  <p:tags r:id="rId17"/>
                </p:custDataLst>
              </p:nvPr>
            </p:nvCxnSpPr>
            <p:spPr>
              <a:xfrm flipH="1" flipV="1">
                <a:off x="8270" y="5634"/>
                <a:ext cx="176" cy="1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6488" y="5919"/>
                <a:ext cx="195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/>
              <p:cNvCxnSpPr/>
              <p:nvPr>
                <p:custDataLst>
                  <p:tags r:id="rId19"/>
                </p:custDataLst>
              </p:nvPr>
            </p:nvCxnSpPr>
            <p:spPr>
              <a:xfrm flipH="1" flipV="1">
                <a:off x="6488" y="5919"/>
                <a:ext cx="176" cy="1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组合 17"/>
          <p:cNvGrpSpPr/>
          <p:nvPr>
            <p:custDataLst>
              <p:tags r:id="rId20"/>
            </p:custDataLst>
          </p:nvPr>
        </p:nvGrpSpPr>
        <p:grpSpPr>
          <a:xfrm>
            <a:off x="48543" y="1124123"/>
            <a:ext cx="4361393" cy="1080935"/>
            <a:chOff x="9919" y="2024"/>
            <a:chExt cx="6871" cy="1642"/>
          </a:xfrm>
        </p:grpSpPr>
        <p:cxnSp>
          <p:nvCxnSpPr>
            <p:cNvPr id="52" name="直接连接符 51"/>
            <p:cNvCxnSpPr/>
            <p:nvPr>
              <p:custDataLst>
                <p:tags r:id="rId21"/>
              </p:custDataLst>
            </p:nvPr>
          </p:nvCxnSpPr>
          <p:spPr>
            <a:xfrm flipV="1">
              <a:off x="14299" y="3247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>
              <p:custDataLst>
                <p:tags r:id="rId22"/>
              </p:custDataLst>
            </p:nvPr>
          </p:nvCxnSpPr>
          <p:spPr>
            <a:xfrm flipV="1">
              <a:off x="12318" y="3207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>
              <p:custDataLst>
                <p:tags r:id="rId23"/>
              </p:custDataLst>
            </p:nvPr>
          </p:nvSpPr>
          <p:spPr>
            <a:xfrm>
              <a:off x="14648" y="2873"/>
              <a:ext cx="43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5" name="组合 54"/>
            <p:cNvGrpSpPr/>
            <p:nvPr>
              <p:custDataLst>
                <p:tags r:id="rId24"/>
              </p:custDataLst>
            </p:nvPr>
          </p:nvGrpSpPr>
          <p:grpSpPr>
            <a:xfrm>
              <a:off x="14915" y="2690"/>
              <a:ext cx="171" cy="353"/>
              <a:chOff x="7422" y="6243"/>
              <a:chExt cx="171" cy="353"/>
            </a:xfrm>
          </p:grpSpPr>
          <p:cxnSp>
            <p:nvCxnSpPr>
              <p:cNvPr id="56" name="直接连接符 55"/>
              <p:cNvCxnSpPr/>
              <p:nvPr>
                <p:custDataLst>
                  <p:tags r:id="rId25"/>
                </p:custDataLst>
              </p:nvPr>
            </p:nvCxnSpPr>
            <p:spPr>
              <a:xfrm flipH="1">
                <a:off x="7422" y="6246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>
                <p:custDataLst>
                  <p:tags r:id="rId26"/>
                </p:custDataLst>
              </p:nvPr>
            </p:nvCxnSpPr>
            <p:spPr>
              <a:xfrm flipH="1">
                <a:off x="7422" y="6246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>
                <p:custDataLst>
                  <p:tags r:id="rId27"/>
                </p:custDataLst>
              </p:nvPr>
            </p:nvCxnSpPr>
            <p:spPr>
              <a:xfrm flipH="1">
                <a:off x="7593" y="6243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文本框 58"/>
            <p:cNvSpPr txBox="1"/>
            <p:nvPr>
              <p:custDataLst>
                <p:tags r:id="rId28"/>
              </p:custDataLst>
            </p:nvPr>
          </p:nvSpPr>
          <p:spPr>
            <a:xfrm>
              <a:off x="14663" y="2051"/>
              <a:ext cx="730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0" name="直接连接符 59"/>
            <p:cNvCxnSpPr/>
            <p:nvPr>
              <p:custDataLst>
                <p:tags r:id="rId29"/>
              </p:custDataLst>
            </p:nvPr>
          </p:nvCxnSpPr>
          <p:spPr>
            <a:xfrm flipV="1">
              <a:off x="15144" y="3256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60"/>
            <p:cNvSpPr txBox="1"/>
            <p:nvPr>
              <p:custDataLst>
                <p:tags r:id="rId30"/>
              </p:custDataLst>
            </p:nvPr>
          </p:nvSpPr>
          <p:spPr>
            <a:xfrm>
              <a:off x="15435" y="2857"/>
              <a:ext cx="1355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OH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69" name="文本框 68"/>
            <p:cNvSpPr txBox="1"/>
            <p:nvPr>
              <p:custDataLst>
                <p:tags r:id="rId31"/>
              </p:custDataLst>
            </p:nvPr>
          </p:nvSpPr>
          <p:spPr>
            <a:xfrm>
              <a:off x="11822" y="2814"/>
              <a:ext cx="43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0" name="组合 69"/>
            <p:cNvGrpSpPr/>
            <p:nvPr>
              <p:custDataLst>
                <p:tags r:id="rId32"/>
              </p:custDataLst>
            </p:nvPr>
          </p:nvGrpSpPr>
          <p:grpSpPr>
            <a:xfrm>
              <a:off x="12082" y="2663"/>
              <a:ext cx="171" cy="353"/>
              <a:chOff x="7422" y="6243"/>
              <a:chExt cx="171" cy="353"/>
            </a:xfrm>
          </p:grpSpPr>
          <p:cxnSp>
            <p:nvCxnSpPr>
              <p:cNvPr id="71" name="直接连接符 70"/>
              <p:cNvCxnSpPr/>
              <p:nvPr>
                <p:custDataLst>
                  <p:tags r:id="rId33"/>
                </p:custDataLst>
              </p:nvPr>
            </p:nvCxnSpPr>
            <p:spPr>
              <a:xfrm flipH="1">
                <a:off x="7422" y="6246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>
                <p:custDataLst>
                  <p:tags r:id="rId34"/>
                </p:custDataLst>
              </p:nvPr>
            </p:nvCxnSpPr>
            <p:spPr>
              <a:xfrm flipH="1">
                <a:off x="7422" y="6246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>
                <p:custDataLst>
                  <p:tags r:id="rId35"/>
                </p:custDataLst>
              </p:nvPr>
            </p:nvCxnSpPr>
            <p:spPr>
              <a:xfrm flipH="1">
                <a:off x="7593" y="6243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文本框 73"/>
            <p:cNvSpPr txBox="1"/>
            <p:nvPr>
              <p:custDataLst>
                <p:tags r:id="rId36"/>
              </p:custDataLst>
            </p:nvPr>
          </p:nvSpPr>
          <p:spPr>
            <a:xfrm>
              <a:off x="11830" y="2024"/>
              <a:ext cx="730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5" name="直接连接符 74"/>
            <p:cNvCxnSpPr/>
            <p:nvPr>
              <p:custDataLst>
                <p:tags r:id="rId37"/>
              </p:custDataLst>
            </p:nvPr>
          </p:nvCxnSpPr>
          <p:spPr>
            <a:xfrm flipV="1">
              <a:off x="11559" y="3232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文本框 78"/>
            <p:cNvSpPr txBox="1"/>
            <p:nvPr>
              <p:custDataLst>
                <p:tags r:id="rId38"/>
              </p:custDataLst>
            </p:nvPr>
          </p:nvSpPr>
          <p:spPr>
            <a:xfrm>
              <a:off x="10567" y="2848"/>
              <a:ext cx="1197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HO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" name="文本框 2"/>
            <p:cNvSpPr txBox="1"/>
            <p:nvPr>
              <p:custDataLst>
                <p:tags r:id="rId39"/>
              </p:custDataLst>
            </p:nvPr>
          </p:nvSpPr>
          <p:spPr>
            <a:xfrm>
              <a:off x="9919" y="2813"/>
              <a:ext cx="879" cy="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  n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>
              <p:custDataLst>
                <p:tags r:id="rId40"/>
              </p:custDataLst>
            </p:nvPr>
          </p:nvSpPr>
          <p:spPr>
            <a:xfrm>
              <a:off x="12573" y="2825"/>
              <a:ext cx="2694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(CH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)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4</a:t>
              </a:r>
              <a:endParaRPr lang="en-US" altLang="zh-CN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组合 120"/>
          <p:cNvGrpSpPr/>
          <p:nvPr>
            <p:custDataLst>
              <p:tags r:id="rId41"/>
            </p:custDataLst>
          </p:nvPr>
        </p:nvGrpSpPr>
        <p:grpSpPr>
          <a:xfrm>
            <a:off x="1169959" y="2303144"/>
            <a:ext cx="6645239" cy="1047344"/>
            <a:chOff x="701" y="7875"/>
            <a:chExt cx="10469" cy="1650"/>
          </a:xfrm>
        </p:grpSpPr>
        <p:cxnSp>
          <p:nvCxnSpPr>
            <p:cNvPr id="34" name="直接连接符 33"/>
            <p:cNvCxnSpPr/>
            <p:nvPr>
              <p:custDataLst>
                <p:tags r:id="rId42"/>
              </p:custDataLst>
            </p:nvPr>
          </p:nvCxnSpPr>
          <p:spPr>
            <a:xfrm flipV="1">
              <a:off x="4457" y="9074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43"/>
              </p:custDataLst>
            </p:nvPr>
          </p:nvCxnSpPr>
          <p:spPr>
            <a:xfrm flipV="1">
              <a:off x="2452" y="9058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>
              <p:custDataLst>
                <p:tags r:id="rId44"/>
              </p:custDataLst>
            </p:nvPr>
          </p:nvSpPr>
          <p:spPr>
            <a:xfrm>
              <a:off x="4806" y="8700"/>
              <a:ext cx="43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7" name="组合 36"/>
            <p:cNvGrpSpPr/>
            <p:nvPr>
              <p:custDataLst>
                <p:tags r:id="rId45"/>
              </p:custDataLst>
            </p:nvPr>
          </p:nvGrpSpPr>
          <p:grpSpPr>
            <a:xfrm>
              <a:off x="5073" y="8517"/>
              <a:ext cx="171" cy="353"/>
              <a:chOff x="7422" y="6243"/>
              <a:chExt cx="171" cy="353"/>
            </a:xfrm>
          </p:grpSpPr>
          <p:cxnSp>
            <p:nvCxnSpPr>
              <p:cNvPr id="38" name="直接连接符 37"/>
              <p:cNvCxnSpPr/>
              <p:nvPr>
                <p:custDataLst>
                  <p:tags r:id="rId46"/>
                </p:custDataLst>
              </p:nvPr>
            </p:nvCxnSpPr>
            <p:spPr>
              <a:xfrm flipH="1">
                <a:off x="7422" y="6246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>
                <p:custDataLst>
                  <p:tags r:id="rId47"/>
                </p:custDataLst>
              </p:nvPr>
            </p:nvCxnSpPr>
            <p:spPr>
              <a:xfrm flipH="1">
                <a:off x="7422" y="6246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>
                <p:custDataLst>
                  <p:tags r:id="rId48"/>
                </p:custDataLst>
              </p:nvPr>
            </p:nvCxnSpPr>
            <p:spPr>
              <a:xfrm flipH="1">
                <a:off x="7593" y="6243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文本框 63"/>
            <p:cNvSpPr txBox="1"/>
            <p:nvPr>
              <p:custDataLst>
                <p:tags r:id="rId49"/>
              </p:custDataLst>
            </p:nvPr>
          </p:nvSpPr>
          <p:spPr>
            <a:xfrm>
              <a:off x="4821" y="7878"/>
              <a:ext cx="7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68" name="文本框 67"/>
            <p:cNvSpPr txBox="1"/>
            <p:nvPr>
              <p:custDataLst>
                <p:tags r:id="rId50"/>
              </p:custDataLst>
            </p:nvPr>
          </p:nvSpPr>
          <p:spPr>
            <a:xfrm>
              <a:off x="6578" y="8664"/>
              <a:ext cx="191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(CH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)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endParaRPr lang="en-US" altLang="zh-CN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6" name="直接连接符 75"/>
            <p:cNvCxnSpPr/>
            <p:nvPr>
              <p:custDataLst>
                <p:tags r:id="rId51"/>
              </p:custDataLst>
            </p:nvPr>
          </p:nvCxnSpPr>
          <p:spPr>
            <a:xfrm flipV="1">
              <a:off x="8374" y="9038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文本框 76"/>
            <p:cNvSpPr txBox="1"/>
            <p:nvPr>
              <p:custDataLst>
                <p:tags r:id="rId52"/>
              </p:custDataLst>
            </p:nvPr>
          </p:nvSpPr>
          <p:spPr>
            <a:xfrm>
              <a:off x="8668" y="8674"/>
              <a:ext cx="141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NH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8" name="直接连接符 77"/>
            <p:cNvCxnSpPr/>
            <p:nvPr>
              <p:custDataLst>
                <p:tags r:id="rId53"/>
              </p:custDataLst>
            </p:nvPr>
          </p:nvCxnSpPr>
          <p:spPr>
            <a:xfrm flipV="1">
              <a:off x="9715" y="9029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文本框 79"/>
            <p:cNvSpPr txBox="1"/>
            <p:nvPr>
              <p:custDataLst>
                <p:tags r:id="rId54"/>
              </p:custDataLst>
            </p:nvPr>
          </p:nvSpPr>
          <p:spPr>
            <a:xfrm>
              <a:off x="1956" y="8665"/>
              <a:ext cx="43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81" name="组合 80"/>
            <p:cNvGrpSpPr/>
            <p:nvPr>
              <p:custDataLst>
                <p:tags r:id="rId55"/>
              </p:custDataLst>
            </p:nvPr>
          </p:nvGrpSpPr>
          <p:grpSpPr>
            <a:xfrm>
              <a:off x="2216" y="8514"/>
              <a:ext cx="171" cy="353"/>
              <a:chOff x="7422" y="6243"/>
              <a:chExt cx="171" cy="353"/>
            </a:xfrm>
          </p:grpSpPr>
          <p:cxnSp>
            <p:nvCxnSpPr>
              <p:cNvPr id="82" name="直接连接符 81"/>
              <p:cNvCxnSpPr/>
              <p:nvPr>
                <p:custDataLst>
                  <p:tags r:id="rId56"/>
                </p:custDataLst>
              </p:nvPr>
            </p:nvCxnSpPr>
            <p:spPr>
              <a:xfrm flipH="1">
                <a:off x="7422" y="6246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>
                <p:custDataLst>
                  <p:tags r:id="rId57"/>
                </p:custDataLst>
              </p:nvPr>
            </p:nvCxnSpPr>
            <p:spPr>
              <a:xfrm flipH="1">
                <a:off x="7422" y="6246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>
                <p:custDataLst>
                  <p:tags r:id="rId58"/>
                </p:custDataLst>
              </p:nvPr>
            </p:nvCxnSpPr>
            <p:spPr>
              <a:xfrm flipH="1">
                <a:off x="7593" y="6243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文本框 84"/>
            <p:cNvSpPr txBox="1"/>
            <p:nvPr>
              <p:custDataLst>
                <p:tags r:id="rId59"/>
              </p:custDataLst>
            </p:nvPr>
          </p:nvSpPr>
          <p:spPr>
            <a:xfrm>
              <a:off x="1964" y="7875"/>
              <a:ext cx="7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6" name="直接连接符 85"/>
            <p:cNvCxnSpPr/>
            <p:nvPr>
              <p:custDataLst>
                <p:tags r:id="rId60"/>
              </p:custDataLst>
            </p:nvPr>
          </p:nvCxnSpPr>
          <p:spPr>
            <a:xfrm flipV="1">
              <a:off x="1693" y="9083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文本框 86"/>
            <p:cNvSpPr txBox="1"/>
            <p:nvPr>
              <p:custDataLst>
                <p:tags r:id="rId61"/>
              </p:custDataLst>
            </p:nvPr>
          </p:nvSpPr>
          <p:spPr>
            <a:xfrm>
              <a:off x="1648" y="8606"/>
              <a:ext cx="73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[</a:t>
              </a:r>
              <a:endParaRPr lang="en-US" altLang="zh-CN" sz="32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88" name="文本框 87"/>
            <p:cNvSpPr txBox="1"/>
            <p:nvPr>
              <p:custDataLst>
                <p:tags r:id="rId62"/>
              </p:custDataLst>
            </p:nvPr>
          </p:nvSpPr>
          <p:spPr>
            <a:xfrm>
              <a:off x="9687" y="8554"/>
              <a:ext cx="73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]</a:t>
              </a:r>
              <a:endParaRPr lang="en-US" altLang="zh-CN" sz="32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89" name="文本框 88"/>
            <p:cNvSpPr txBox="1"/>
            <p:nvPr>
              <p:custDataLst>
                <p:tags r:id="rId63"/>
              </p:custDataLst>
            </p:nvPr>
          </p:nvSpPr>
          <p:spPr>
            <a:xfrm>
              <a:off x="9916" y="8841"/>
              <a:ext cx="730" cy="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n</a:t>
              </a:r>
              <a:endParaRPr lang="en-US" altLang="zh-CN" sz="32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90" name="文本框 89"/>
            <p:cNvSpPr txBox="1"/>
            <p:nvPr>
              <p:custDataLst>
                <p:tags r:id="rId64"/>
              </p:custDataLst>
            </p:nvPr>
          </p:nvSpPr>
          <p:spPr>
            <a:xfrm>
              <a:off x="701" y="8699"/>
              <a:ext cx="119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HO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91" name="文本框 90"/>
            <p:cNvSpPr txBox="1"/>
            <p:nvPr>
              <p:custDataLst>
                <p:tags r:id="rId65"/>
              </p:custDataLst>
            </p:nvPr>
          </p:nvSpPr>
          <p:spPr>
            <a:xfrm>
              <a:off x="9973" y="8626"/>
              <a:ext cx="119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H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92" name="文本框 91"/>
            <p:cNvSpPr txBox="1"/>
            <p:nvPr>
              <p:custDataLst>
                <p:tags r:id="rId66"/>
              </p:custDataLst>
            </p:nvPr>
          </p:nvSpPr>
          <p:spPr>
            <a:xfrm>
              <a:off x="2742" y="8651"/>
              <a:ext cx="204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(CH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)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4</a:t>
              </a:r>
              <a:endParaRPr lang="en-US" altLang="zh-CN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96" name="直接连接符 95"/>
            <p:cNvCxnSpPr/>
            <p:nvPr>
              <p:custDataLst>
                <p:tags r:id="rId67"/>
              </p:custDataLst>
            </p:nvPr>
          </p:nvCxnSpPr>
          <p:spPr>
            <a:xfrm flipV="1">
              <a:off x="5353" y="9093"/>
              <a:ext cx="455" cy="8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>
              <p:custDataLst>
                <p:tags r:id="rId68"/>
              </p:custDataLst>
            </p:nvPr>
          </p:nvCxnSpPr>
          <p:spPr>
            <a:xfrm flipH="1">
              <a:off x="5984" y="8533"/>
              <a:ext cx="0" cy="351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文本框 98"/>
            <p:cNvSpPr txBox="1"/>
            <p:nvPr>
              <p:custDataLst>
                <p:tags r:id="rId69"/>
              </p:custDataLst>
            </p:nvPr>
          </p:nvSpPr>
          <p:spPr>
            <a:xfrm>
              <a:off x="5669" y="8680"/>
              <a:ext cx="69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N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" name="文本框 101"/>
            <p:cNvSpPr txBox="1"/>
            <p:nvPr>
              <p:custDataLst>
                <p:tags r:id="rId70"/>
              </p:custDataLst>
            </p:nvPr>
          </p:nvSpPr>
          <p:spPr>
            <a:xfrm>
              <a:off x="5381" y="7895"/>
              <a:ext cx="1004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  H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03" name="直接连接符 102"/>
            <p:cNvCxnSpPr/>
            <p:nvPr>
              <p:custDataLst>
                <p:tags r:id="rId71"/>
              </p:custDataLst>
            </p:nvPr>
          </p:nvCxnSpPr>
          <p:spPr>
            <a:xfrm flipV="1">
              <a:off x="6302" y="9086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 Box 19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427635" y="3682817"/>
            <a:ext cx="580136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黑体" panose="02010609060101010101" charset="-122"/>
              </a:rPr>
              <a:t>③</a:t>
            </a:r>
            <a:r>
              <a:rPr lang="zh-CN" altLang="en-US" sz="32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苯酚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与甲醛的缩聚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酚醛树脂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4" name="文本框 93"/>
          <p:cNvSpPr txBox="1"/>
          <p:nvPr>
            <p:custDataLst>
              <p:tags r:id="rId73"/>
            </p:custDataLst>
          </p:nvPr>
        </p:nvSpPr>
        <p:spPr>
          <a:xfrm>
            <a:off x="273005" y="4193588"/>
            <a:ext cx="1169098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酸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催化下，等物质的量的苯酚与甲醛反应，苯酚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邻位或对位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原子与甲醛的羰基加成生成羟甲基苯酚，然后羟甲基苯酚之间脱水缩合成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线型结构高分子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93" grpId="0"/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/>
          <p:nvPr>
            <p:custDataLst>
              <p:tags r:id="rId1"/>
            </p:custDataLst>
          </p:nvPr>
        </p:nvSpPr>
        <p:spPr>
          <a:xfrm>
            <a:off x="2519363" y="4156707"/>
            <a:ext cx="1800225" cy="10096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endParaRPr lang="zh-CN" altLang="en-US" sz="135">
              <a:latin typeface="Arial" panose="020B0604020202020204" pitchFamily="34" charset="0"/>
            </a:endParaRPr>
          </a:p>
        </p:txBody>
      </p:sp>
      <p:sp>
        <p:nvSpPr>
          <p:cNvPr id="15367" name="Line 5"/>
          <p:cNvSpPr/>
          <p:nvPr>
            <p:custDataLst>
              <p:tags r:id="rId2"/>
            </p:custDataLst>
          </p:nvPr>
        </p:nvSpPr>
        <p:spPr>
          <a:xfrm>
            <a:off x="6386513" y="2789869"/>
            <a:ext cx="108108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sz="135"/>
          </a:p>
        </p:txBody>
      </p:sp>
      <p:sp>
        <p:nvSpPr>
          <p:cNvPr id="193542" name="Text Box 6"/>
          <p:cNvSpPr txBox="1"/>
          <p:nvPr>
            <p:custDataLst>
              <p:tags r:id="rId3"/>
            </p:custDataLst>
          </p:nvPr>
        </p:nvSpPr>
        <p:spPr>
          <a:xfrm>
            <a:off x="1011237" y="4778053"/>
            <a:ext cx="36036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 i="1">
                <a:latin typeface="Arial" panose="020B0604020202020204" pitchFamily="34" charset="0"/>
              </a:rPr>
              <a:t>n</a:t>
            </a:r>
            <a:endParaRPr lang="en-US" altLang="zh-CN" sz="4000" b="1" i="1">
              <a:latin typeface="Arial" panose="020B0604020202020204" pitchFamily="34" charset="0"/>
            </a:endParaRPr>
          </a:p>
        </p:txBody>
      </p:sp>
      <p:sp>
        <p:nvSpPr>
          <p:cNvPr id="193543" name="Line 7"/>
          <p:cNvSpPr/>
          <p:nvPr>
            <p:custDataLst>
              <p:tags r:id="rId4"/>
            </p:custDataLst>
          </p:nvPr>
        </p:nvSpPr>
        <p:spPr>
          <a:xfrm>
            <a:off x="4319588" y="5232715"/>
            <a:ext cx="108108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sz="135"/>
          </a:p>
        </p:txBody>
      </p:sp>
      <p:sp>
        <p:nvSpPr>
          <p:cNvPr id="193544" name="Text Box 8"/>
          <p:cNvSpPr txBox="1"/>
          <p:nvPr>
            <p:custDataLst>
              <p:tags r:id="rId5"/>
            </p:custDataLst>
          </p:nvPr>
        </p:nvSpPr>
        <p:spPr>
          <a:xfrm>
            <a:off x="9192531" y="4971105"/>
            <a:ext cx="2728053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  <a:ea typeface="黑体" panose="02010609060101010101" charset="-122"/>
              </a:rPr>
              <a:t>+ 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</a:rPr>
              <a:t>（</a:t>
            </a:r>
            <a:r>
              <a:rPr lang="en-US" altLang="zh-CN" sz="2800" b="1" i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n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-1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</a:rPr>
              <a:t>）</a:t>
            </a:r>
            <a:r>
              <a:rPr lang="en-US" altLang="zh-CN" sz="2800" b="1">
                <a:latin typeface="Arial" panose="020B0604020202020204" pitchFamily="34" charset="0"/>
                <a:ea typeface="黑体" panose="02010609060101010101" charset="-122"/>
              </a:rPr>
              <a:t>H</a:t>
            </a:r>
            <a:r>
              <a:rPr lang="en-US" altLang="zh-CN" sz="2800" b="1" baseline="-25000">
                <a:latin typeface="Arial" panose="020B0604020202020204" pitchFamily="34" charset="0"/>
                <a:ea typeface="黑体" panose="02010609060101010101" charset="-122"/>
              </a:rPr>
              <a:t>2</a:t>
            </a:r>
            <a:r>
              <a:rPr lang="en-US" altLang="zh-CN" sz="2800" b="1">
                <a:latin typeface="Arial" panose="020B0604020202020204" pitchFamily="34" charset="0"/>
                <a:ea typeface="黑体" panose="02010609060101010101" charset="-122"/>
              </a:rPr>
              <a:t>O</a:t>
            </a:r>
            <a:endParaRPr lang="en-US" altLang="zh-CN" sz="28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5371" name="Text Box 9"/>
          <p:cNvSpPr txBox="1"/>
          <p:nvPr>
            <p:custDataLst>
              <p:tags r:id="rId6"/>
            </p:custDataLst>
          </p:nvPr>
        </p:nvSpPr>
        <p:spPr>
          <a:xfrm>
            <a:off x="6662739" y="2083431"/>
            <a:ext cx="63055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</a:rPr>
              <a:t>H</a:t>
            </a:r>
            <a:r>
              <a:rPr lang="en-US" altLang="zh-CN" sz="3200" b="1" baseline="30000">
                <a:latin typeface="Arial" panose="020B0604020202020204" pitchFamily="34" charset="0"/>
              </a:rPr>
              <a:t>+</a:t>
            </a:r>
            <a:endParaRPr lang="en-US" altLang="zh-CN" sz="3200" b="1" baseline="30000">
              <a:latin typeface="Arial" panose="020B0604020202020204" pitchFamily="34" charset="0"/>
            </a:endParaRPr>
          </a:p>
        </p:txBody>
      </p:sp>
      <p:sp>
        <p:nvSpPr>
          <p:cNvPr id="193546" name="Text Box 10"/>
          <p:cNvSpPr txBox="1"/>
          <p:nvPr>
            <p:custDataLst>
              <p:tags r:id="rId7"/>
            </p:custDataLst>
          </p:nvPr>
        </p:nvSpPr>
        <p:spPr>
          <a:xfrm>
            <a:off x="4479608" y="4661531"/>
            <a:ext cx="63055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</a:rPr>
              <a:t>H</a:t>
            </a:r>
            <a:r>
              <a:rPr lang="en-US" altLang="zh-CN" sz="3200" b="1" baseline="30000">
                <a:latin typeface="Arial" panose="020B0604020202020204" pitchFamily="34" charset="0"/>
              </a:rPr>
              <a:t>+</a:t>
            </a:r>
            <a:endParaRPr lang="en-US" altLang="zh-CN" sz="3200" b="1" baseline="30000">
              <a:latin typeface="Arial" panose="020B0604020202020204" pitchFamily="34" charset="0"/>
            </a:endParaRPr>
          </a:p>
        </p:txBody>
      </p:sp>
      <p:graphicFrame>
        <p:nvGraphicFramePr>
          <p:cNvPr id="193547" name="Object 11"/>
          <p:cNvGraphicFramePr>
            <a:graphicFrameLocks noGrp="1" noChangeAspect="1"/>
          </p:cNvGraphicFramePr>
          <p:nvPr>
            <p:custDataLst>
              <p:tags r:id="rId8"/>
            </p:custDataLst>
          </p:nvPr>
        </p:nvGraphicFramePr>
        <p:xfrm>
          <a:off x="7615239" y="1397000"/>
          <a:ext cx="2819400" cy="2014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9" imgW="1240155" imgH="885825" progId="">
                  <p:embed/>
                </p:oleObj>
              </mc:Choice>
              <mc:Fallback>
                <p:oleObj name="" r:id="rId9" imgW="1240155" imgH="88582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15239" y="1397000"/>
                        <a:ext cx="2819400" cy="2014539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21"/>
          <p:cNvGraphicFramePr>
            <a:graphicFrameLocks noGrp="1" noChangeAspect="1"/>
          </p:cNvGraphicFramePr>
          <p:nvPr>
            <p:custDataLst>
              <p:tags r:id="rId11"/>
            </p:custDataLst>
          </p:nvPr>
        </p:nvGraphicFramePr>
        <p:xfrm>
          <a:off x="1445419" y="1646239"/>
          <a:ext cx="4419600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12" imgW="2130425" imgH="844550" progId="">
                  <p:embed/>
                </p:oleObj>
              </mc:Choice>
              <mc:Fallback>
                <p:oleObj name="" r:id="rId12" imgW="2130425" imgH="84455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45419" y="1646239"/>
                        <a:ext cx="4419600" cy="17510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8" name="Object 12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5545455" y="4015105"/>
          <a:ext cx="347853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15" imgW="1905000" imgH="883285" progId="">
                  <p:embed/>
                </p:oleObj>
              </mc:Choice>
              <mc:Fallback>
                <p:oleObj name="" r:id="rId15" imgW="1905000" imgH="88328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45455" y="4015105"/>
                        <a:ext cx="3478530" cy="1981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58" name="未知"/>
          <p:cNvSpPr/>
          <p:nvPr>
            <p:custDataLst>
              <p:tags r:id="rId17"/>
            </p:custDataLst>
          </p:nvPr>
        </p:nvSpPr>
        <p:spPr>
          <a:xfrm>
            <a:off x="2961373" y="1777239"/>
            <a:ext cx="1828800" cy="704851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21600"/>
              </a:cxn>
              <a:cxn ang="0">
                <a:pos x="8814" y="2902"/>
              </a:cxn>
              <a:cxn ang="0">
                <a:pos x="19777" y="4102"/>
              </a:cxn>
              <a:cxn ang="0">
                <a:pos x="19777" y="4716"/>
              </a:cxn>
            </a:cxnLst>
            <a:rect l="txL" t="txT" r="txR" b="txB"/>
            <a:pathLst>
              <a:path w="21600" h="21600">
                <a:moveTo>
                  <a:pt x="0" y="21600"/>
                </a:moveTo>
                <a:cubicBezTo>
                  <a:pt x="1469" y="18474"/>
                  <a:pt x="5522" y="5804"/>
                  <a:pt x="8814" y="2902"/>
                </a:cubicBezTo>
                <a:cubicBezTo>
                  <a:pt x="12105" y="0"/>
                  <a:pt x="17954" y="3795"/>
                  <a:pt x="19777" y="4102"/>
                </a:cubicBezTo>
                <a:cubicBezTo>
                  <a:pt x="21600" y="4409"/>
                  <a:pt x="19777" y="4604"/>
                  <a:pt x="19777" y="4716"/>
                </a:cubicBezTo>
              </a:path>
            </a:pathLst>
          </a:custGeom>
          <a:noFill/>
          <a:ln w="60325" cap="flat" cmpd="sng">
            <a:solidFill>
              <a:srgbClr val="FF6600">
                <a:alpha val="100000"/>
              </a:srgbClr>
            </a:solidFill>
            <a:prstDash val="dashDot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193559" name="未知"/>
          <p:cNvSpPr/>
          <p:nvPr>
            <p:custDataLst>
              <p:tags r:id="rId18"/>
            </p:custDataLst>
          </p:nvPr>
        </p:nvSpPr>
        <p:spPr>
          <a:xfrm>
            <a:off x="2281239" y="2744523"/>
            <a:ext cx="2438400" cy="5334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7963" y="20184"/>
              </a:cxn>
              <a:cxn ang="0">
                <a:pos x="21600" y="8465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cubicBezTo>
                  <a:pt x="1326" y="3374"/>
                  <a:pt x="4361" y="18768"/>
                  <a:pt x="7963" y="20184"/>
                </a:cubicBezTo>
                <a:cubicBezTo>
                  <a:pt x="11565" y="21600"/>
                  <a:pt x="19330" y="10423"/>
                  <a:pt x="21600" y="8465"/>
                </a:cubicBezTo>
              </a:path>
            </a:pathLst>
          </a:custGeom>
          <a:noFill/>
          <a:ln w="60325" cap="flat" cmpd="sng">
            <a:solidFill>
              <a:srgbClr val="FF0000">
                <a:alpha val="100000"/>
              </a:srgbClr>
            </a:solidFill>
            <a:prstDash val="dashDot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zh-CN" altLang="en-US" sz="135"/>
          </a:p>
        </p:txBody>
      </p:sp>
      <p:graphicFrame>
        <p:nvGraphicFramePr>
          <p:cNvPr id="193560" name="Object 24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1574007" y="4080723"/>
          <a:ext cx="272805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" r:id="rId20" imgW="1596390" imgH="884555" progId="">
                  <p:embed/>
                </p:oleObj>
              </mc:Choice>
              <mc:Fallback>
                <p:oleObj name="" r:id="rId20" imgW="1596390" imgH="88455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74007" y="4080723"/>
                        <a:ext cx="2728053" cy="1828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20495"/>
          <p:cNvSpPr/>
          <p:nvPr>
            <p:custDataLst>
              <p:tags r:id="rId22"/>
            </p:custDataLst>
          </p:nvPr>
        </p:nvSpPr>
        <p:spPr>
          <a:xfrm>
            <a:off x="794808" y="212"/>
            <a:ext cx="2511213" cy="6451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defTabSz="457200"/>
            <a:r>
              <a:rPr lang="zh-CN" altLang="en-US" sz="36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缩聚反应</a:t>
            </a:r>
            <a:endParaRPr lang="zh-CN" altLang="en-US" sz="3600" b="1" spc="150" noProof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ldLvl="0" animBg="1"/>
      <p:bldP spid="193542" grpId="0"/>
      <p:bldP spid="193544" grpId="0"/>
      <p:bldP spid="1935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405301" y="997260"/>
            <a:ext cx="11381715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下列高聚物中，由两种不同的单体通过缩聚反应制得的是</a:t>
            </a:r>
            <a:endParaRPr lang="zh-CN" altLang="zh-CN" sz="24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					</a:t>
            </a:r>
            <a:endParaRPr lang="en-US" altLang="zh-CN" sz="2400" b="1" kern="10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2400" b="1" kern="10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.CH</a:t>
            </a:r>
            <a:r>
              <a:rPr lang="en-US" altLang="zh-CN" sz="2400" b="1" kern="1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</a:t>
            </a:r>
            <a:r>
              <a:rPr lang="en-US" altLang="zh-CN" sz="2400" b="1" kern="100" spc="-8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=CHCH</a:t>
            </a:r>
            <a:r>
              <a:rPr lang="en-US" altLang="zh-CN" sz="2400" b="1" kern="1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</a:t>
            </a:r>
            <a:endParaRPr lang="zh-CN" altLang="zh-CN" sz="24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24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</a:t>
            </a:r>
            <a:endParaRPr lang="zh-CN" altLang="zh-CN" sz="24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2400" b="1" kern="10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24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</a:t>
            </a:r>
            <a:endParaRPr lang="zh-CN" altLang="zh-CN" sz="24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TextBox 9"/>
          <p:cNvSpPr txBox="1"/>
          <p:nvPr>
            <p:custDataLst>
              <p:tags r:id="rId2"/>
            </p:custDataLst>
          </p:nvPr>
        </p:nvSpPr>
        <p:spPr>
          <a:xfrm>
            <a:off x="8745804" y="996872"/>
            <a:ext cx="753993" cy="781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8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en-US" altLang="zh-CN" sz="4485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9688" y="1774741"/>
            <a:ext cx="3150913" cy="100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9688" y="3802086"/>
            <a:ext cx="4263439" cy="100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192" y="5009198"/>
            <a:ext cx="6370381" cy="114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2457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47213" y="280"/>
            <a:ext cx="3456384" cy="74803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r>
              <a:rPr lang="zh-CN" altLang="en-US" sz="4000" spc="150">
                <a:solidFill>
                  <a:schemeClr val="accent1"/>
                </a:solidFill>
                <a:cs typeface="+mn-cs"/>
              </a:rPr>
              <a:t>课堂练习</a:t>
            </a:r>
            <a:r>
              <a:rPr lang="en-US" altLang="zh-CN" sz="4265"/>
              <a:t> </a:t>
            </a:r>
            <a:endParaRPr lang="en-US" altLang="zh-CN" sz="4265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56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02583" y="1342702"/>
            <a:ext cx="7239000" cy="18995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矩形 25602"/>
          <p:cNvSpPr/>
          <p:nvPr>
            <p:custDataLst>
              <p:tags r:id="rId3"/>
            </p:custDataLst>
          </p:nvPr>
        </p:nvSpPr>
        <p:spPr>
          <a:xfrm>
            <a:off x="317629" y="820669"/>
            <a:ext cx="87636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缩聚物单体的推断方法常用“切割法”如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7500" y="4259368"/>
            <a:ext cx="1021418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fontAlgn="auto" hangingPunct="0">
              <a:lnSpc>
                <a:spcPct val="10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第一步：去掉缩聚物结构简式中的方括号与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“n”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，变为小分子</a:t>
            </a:r>
            <a:endParaRPr lang="zh-CN" altLang="en-US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7500" y="4968537"/>
            <a:ext cx="57785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fontAlgn="auto" hangingPunct="0"/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第二步：断开分子中的肽键或酯基</a:t>
            </a:r>
            <a:endParaRPr lang="zh-CN" altLang="en-US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7500" y="5407872"/>
            <a:ext cx="12443460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fontAlgn="auto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第三步：羰基碳上连接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—OH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；在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氧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氮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原子上连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—H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，还原为单体小分子。</a:t>
            </a:r>
            <a:endParaRPr lang="zh-CN" altLang="en-US" sz="2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71256" y="3428721"/>
            <a:ext cx="9107487" cy="6439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20495"/>
          <p:cNvSpPr/>
          <p:nvPr>
            <p:custDataLst>
              <p:tags r:id="rId9"/>
            </p:custDataLst>
          </p:nvPr>
        </p:nvSpPr>
        <p:spPr>
          <a:xfrm>
            <a:off x="904875" y="61383"/>
            <a:ext cx="3684693" cy="6451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defTabSz="457200"/>
            <a:r>
              <a:rPr lang="zh-CN" altLang="en-US" sz="36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缩聚物推单体</a:t>
            </a:r>
            <a:endParaRPr lang="zh-CN" altLang="en-US" sz="3600" b="1" spc="150" noProof="1">
              <a:solidFill>
                <a:schemeClr val="accent1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-21474826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53255"/>
          <a:stretch>
            <a:fillRect/>
          </a:stretch>
        </p:blipFill>
        <p:spPr>
          <a:xfrm>
            <a:off x="425956" y="747211"/>
            <a:ext cx="9660891" cy="2352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357642" y="3318921"/>
            <a:ext cx="11477625" cy="1076325"/>
            <a:chOff x="-539" y="387"/>
            <a:chExt cx="7230" cy="678"/>
          </a:xfrm>
        </p:grpSpPr>
        <p:graphicFrame>
          <p:nvGraphicFramePr>
            <p:cNvPr id="4" name="对象 26626"/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887" y="387"/>
            <a:ext cx="112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" r:id="rId5" imgW="1790700" imgH="533400" progId="Paint.Picture">
                    <p:embed/>
                  </p:oleObj>
                </mc:Choice>
                <mc:Fallback>
                  <p:oleObj name="" r:id="rId5" imgW="1790700" imgH="533400" progId="Paint.Pictur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87" y="387"/>
                          <a:ext cx="1128" cy="3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文本框 26627"/>
            <p:cNvSpPr txBox="1"/>
            <p:nvPr>
              <p:custDataLst>
                <p:tags r:id="rId7"/>
              </p:custDataLst>
            </p:nvPr>
          </p:nvSpPr>
          <p:spPr>
            <a:xfrm>
              <a:off x="-539" y="387"/>
              <a:ext cx="7230" cy="6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fontAlgn="auto">
                <a:spcBef>
                  <a:spcPct val="0"/>
                </a:spcBef>
              </a:pPr>
              <a:r>
                <a:rPr lang="en-US" altLang="zh-CN" sz="3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</a:t>
              </a:r>
              <a:r>
                <a:rPr lang="zh-CN" altLang="en-US" sz="3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如</a:t>
              </a:r>
              <a:r>
                <a:rPr lang="en-US" altLang="zh-CN" sz="3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</a:t>
              </a:r>
              <a:r>
                <a:rPr lang="en-US" altLang="zh-CN" sz="32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   </a:t>
              </a:r>
              <a:r>
                <a:rPr lang="en-US" altLang="zh-CN" sz="3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OH</a:t>
              </a:r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结构的，其单体必为一种，在链节的</a:t>
              </a:r>
              <a:r>
                <a:rPr lang="en-US" altLang="zh-CN" sz="32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-NH</a:t>
              </a:r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上加氢原子、羰基上加羟基， 所得氨基酸为单体</a:t>
              </a:r>
              <a:r>
                <a:rPr lang="zh-CN" altLang="en-US" sz="3200" b="1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8"/>
            </p:custDataLst>
          </p:nvPr>
        </p:nvGrpSpPr>
        <p:grpSpPr>
          <a:xfrm>
            <a:off x="942428" y="4708035"/>
            <a:ext cx="8305800" cy="996951"/>
            <a:chOff x="283" y="1689"/>
            <a:chExt cx="5232" cy="628"/>
          </a:xfrm>
        </p:grpSpPr>
        <p:sp>
          <p:nvSpPr>
            <p:cNvPr id="7" name="文本框 26630"/>
            <p:cNvSpPr txBox="1"/>
            <p:nvPr>
              <p:custDataLst>
                <p:tags r:id="rId9"/>
              </p:custDataLst>
            </p:nvPr>
          </p:nvSpPr>
          <p:spPr>
            <a:xfrm>
              <a:off x="283" y="1872"/>
              <a:ext cx="5232" cy="44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如</a:t>
              </a:r>
              <a:r>
                <a:rPr lang="en-US" altLang="zh-CN" sz="3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</a:t>
              </a:r>
              <a:r>
                <a:rPr lang="en-US" altLang="zh-CN" sz="40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      </a:t>
              </a:r>
              <a:r>
                <a:rPr lang="en-US" altLang="zh-CN" sz="3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OH</a:t>
              </a:r>
              <a:r>
                <a:rPr lang="zh-CN" altLang="en-US" sz="40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的单体是</a:t>
              </a:r>
              <a:endParaRPr lang="zh-CN" altLang="en-US" sz="4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aphicFrame>
          <p:nvGraphicFramePr>
            <p:cNvPr id="8" name="对象 26631"/>
            <p:cNvGraphicFramePr>
              <a:graphicFrameLocks noChangeAspect="1"/>
            </p:cNvGraphicFramePr>
            <p:nvPr>
              <p:custDataLst>
                <p:tags r:id="rId10"/>
              </p:custDataLst>
            </p:nvPr>
          </p:nvGraphicFramePr>
          <p:xfrm>
            <a:off x="837" y="1689"/>
            <a:ext cx="2018" cy="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" r:id="rId11" imgW="2876550" imgH="790575" progId="Paint.Picture">
                    <p:embed/>
                  </p:oleObj>
                </mc:Choice>
                <mc:Fallback>
                  <p:oleObj name="" r:id="rId11" imgW="2876550" imgH="790575" progId="Paint.Pictur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37" y="1689"/>
                          <a:ext cx="2018" cy="51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对象 8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8058997" y="4615392"/>
          <a:ext cx="2939627" cy="986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" r:id="rId14" imgW="2581275" imgH="866775" progId="Paint.Picture">
                  <p:embed/>
                </p:oleObj>
              </mc:Choice>
              <mc:Fallback>
                <p:oleObj name="" r:id="rId14" imgW="2581275" imgH="8667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058997" y="4615392"/>
                        <a:ext cx="2939627" cy="98636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20495"/>
          <p:cNvSpPr/>
          <p:nvPr>
            <p:custDataLst>
              <p:tags r:id="rId16"/>
            </p:custDataLst>
          </p:nvPr>
        </p:nvSpPr>
        <p:spPr>
          <a:xfrm>
            <a:off x="727075" y="33232"/>
            <a:ext cx="3684693" cy="6451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defTabSz="457200"/>
            <a:r>
              <a:rPr lang="zh-CN" altLang="en-US" sz="36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缩聚物推单体</a:t>
            </a:r>
            <a:endParaRPr lang="zh-CN" altLang="en-US" sz="3600" b="1" spc="150" noProof="1">
              <a:solidFill>
                <a:schemeClr val="accent1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-21474826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42548"/>
          <a:stretch>
            <a:fillRect/>
          </a:stretch>
        </p:blipFill>
        <p:spPr>
          <a:xfrm>
            <a:off x="365760" y="913130"/>
            <a:ext cx="10779760" cy="3616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文本框 25602"/>
          <p:cNvSpPr txBox="1"/>
          <p:nvPr>
            <p:custDataLst>
              <p:tags r:id="rId3"/>
            </p:custDataLst>
          </p:nvPr>
        </p:nvSpPr>
        <p:spPr>
          <a:xfrm>
            <a:off x="365760" y="4705986"/>
            <a:ext cx="11459845" cy="1568450"/>
          </a:xfrm>
          <a:prstGeom prst="rect">
            <a:avLst/>
          </a:prstGeom>
          <a:gradFill>
            <a:gsLst>
              <a:gs pos="19000">
                <a:srgbClr val="FFB9B9"/>
              </a:gs>
              <a:gs pos="64000">
                <a:srgbClr val="FF8F8E"/>
              </a:gs>
              <a:gs pos="44000">
                <a:srgbClr val="FE9E9F"/>
              </a:gs>
              <a:gs pos="84000">
                <a:srgbClr val="FF7373"/>
              </a:gs>
            </a:gsLst>
            <a:lin scaled="1"/>
          </a:gradFill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从酯基中间断开，在羰基上加羟基，在氧原子上加氢原子得到羧酸和醇。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0495"/>
          <p:cNvSpPr/>
          <p:nvPr>
            <p:custDataLst>
              <p:tags r:id="rId4"/>
            </p:custDataLst>
          </p:nvPr>
        </p:nvSpPr>
        <p:spPr>
          <a:xfrm>
            <a:off x="812800" y="92075"/>
            <a:ext cx="3684693" cy="6451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defTabSz="457200"/>
            <a:r>
              <a:rPr lang="zh-CN" altLang="en-US" sz="36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缩聚物推单体</a:t>
            </a:r>
            <a:endParaRPr lang="zh-CN" altLang="en-US" sz="3600" b="1" spc="150" noProof="1">
              <a:solidFill>
                <a:schemeClr val="accent1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4674" name="图片 156467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2730" y="1021292"/>
            <a:ext cx="11156527" cy="37786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20495"/>
          <p:cNvSpPr/>
          <p:nvPr>
            <p:custDataLst>
              <p:tags r:id="rId3"/>
            </p:custDataLst>
          </p:nvPr>
        </p:nvSpPr>
        <p:spPr>
          <a:xfrm>
            <a:off x="725805" y="212"/>
            <a:ext cx="3684693" cy="6451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defTabSz="457200"/>
            <a:r>
              <a:rPr lang="zh-CN" altLang="en-US" sz="36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缩聚物推单体</a:t>
            </a:r>
            <a:endParaRPr lang="zh-CN" altLang="en-US" sz="3600" b="1" spc="150" noProof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28295" y="1238885"/>
          <a:ext cx="11694160" cy="4920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7980"/>
                <a:gridCol w="6575425"/>
                <a:gridCol w="3500755"/>
              </a:tblGrid>
              <a:tr h="853440">
                <a:tc>
                  <a:txBody>
                    <a:bodyPr wrap="square"/>
                    <a:lstStyle/>
                    <a:p>
                      <a:pPr indent="0"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类别</a:t>
                      </a:r>
                      <a:endParaRPr lang="en-US" altLang="en-US" sz="28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加聚反应</a:t>
                      </a:r>
                      <a:endParaRPr lang="en-US" altLang="en-US" sz="28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缩聚反应</a:t>
                      </a:r>
                      <a:endParaRPr lang="en-US" altLang="en-US" sz="28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6880">
                <a:tc>
                  <a:txBody>
                    <a:bodyPr wrap="square"/>
                    <a:lstStyle/>
                    <a:p>
                      <a:pPr indent="0"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单体特征</a:t>
                      </a:r>
                      <a:endParaRPr lang="en-US" altLang="en-US" sz="28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fontAlgn="auto">
                        <a:lnSpc>
                          <a:spcPct val="200000"/>
                        </a:lnSpc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含不饱和键(如               )或环(如              )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至少含两个官能团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0295">
                <a:tc>
                  <a:txBody>
                    <a:bodyPr wrap="square"/>
                    <a:lstStyle/>
                    <a:p>
                      <a:pPr indent="0"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单体种类</a:t>
                      </a:r>
                      <a:endParaRPr lang="en-US" altLang="en-US" sz="28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fontAlgn="auto">
                        <a:lnSpc>
                          <a:spcPct val="200000"/>
                        </a:lnSpc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含碳碳双键或碳碳三键的有机物等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fontAlgn="auto">
                        <a:lnSpc>
                          <a:spcPct val="200000"/>
                        </a:lnSpc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酚</a:t>
                      </a: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醛</a:t>
                      </a: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醇</a:t>
                      </a: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羧酸</a:t>
                      </a: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氨基酸等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图片 3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64355" y="3164205"/>
            <a:ext cx="1028700" cy="77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-21474826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b="2306"/>
          <a:stretch>
            <a:fillRect/>
          </a:stretch>
        </p:blipFill>
        <p:spPr>
          <a:xfrm>
            <a:off x="6915785" y="3234691"/>
            <a:ext cx="1280160" cy="701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20495"/>
          <p:cNvSpPr/>
          <p:nvPr>
            <p:custDataLst>
              <p:tags r:id="rId6"/>
            </p:custDataLst>
          </p:nvPr>
        </p:nvSpPr>
        <p:spPr>
          <a:xfrm>
            <a:off x="750570" y="212"/>
            <a:ext cx="6980767" cy="6451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defTabSz="457200"/>
            <a:r>
              <a:rPr lang="zh-CN" altLang="en-US" sz="36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加聚反应和缩聚反应的比较</a:t>
            </a:r>
            <a:endParaRPr lang="zh-CN" altLang="en-US" sz="3600" b="1" spc="150" noProof="1">
              <a:solidFill>
                <a:schemeClr val="accent1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41419" y="1144684"/>
          <a:ext cx="11509375" cy="4726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3155"/>
                <a:gridCol w="4512945"/>
                <a:gridCol w="4613275"/>
              </a:tblGrid>
              <a:tr h="1575435">
                <a:tc>
                  <a:txBody>
                    <a:bodyPr wrap="square"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3200" b="1" err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聚合方式</a:t>
                      </a:r>
                      <a:endParaRPr lang="en-US" altLang="en-US" sz="3200" b="1" err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32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通过不饱和键加成</a:t>
                      </a:r>
                      <a:endParaRPr lang="en-US" altLang="en-US" sz="32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32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通过官能团缩合脱去小分子而连接</a:t>
                      </a:r>
                      <a:endParaRPr lang="en-US" altLang="en-US" sz="32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3470">
                <a:tc>
                  <a:txBody>
                    <a:bodyPr wrap="square"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32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聚合物特征</a:t>
                      </a:r>
                      <a:endParaRPr lang="en-US" altLang="en-US" sz="32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32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高聚物链节和单体具有相同的化学组成</a:t>
                      </a:r>
                      <a:endParaRPr lang="en-US" altLang="en-US" sz="32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32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高聚物链节和单体具有不同的化学组成</a:t>
                      </a:r>
                      <a:endParaRPr lang="en-US" altLang="en-US" sz="32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035">
                <a:tc>
                  <a:txBody>
                    <a:bodyPr wrap="square"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32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产物</a:t>
                      </a:r>
                      <a:endParaRPr lang="en-US" altLang="en-US" sz="32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3200" b="1" err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只生成高聚物</a:t>
                      </a:r>
                      <a:endParaRPr lang="en-US" altLang="en-US" sz="3200" b="1" err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3200" b="1" err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高聚物和小分子</a:t>
                      </a:r>
                      <a:endParaRPr lang="en-US" altLang="en-US" sz="3200" b="1" err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矩形 20495"/>
          <p:cNvSpPr/>
          <p:nvPr>
            <p:custDataLst>
              <p:tags r:id="rId2"/>
            </p:custDataLst>
          </p:nvPr>
        </p:nvSpPr>
        <p:spPr>
          <a:xfrm>
            <a:off x="854075" y="212"/>
            <a:ext cx="6980767" cy="6451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defTabSz="457200"/>
            <a:r>
              <a:rPr lang="zh-CN" altLang="en-US" sz="36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加聚反应和缩聚反应的比较</a:t>
            </a:r>
            <a:endParaRPr lang="zh-CN" altLang="en-US" sz="3600" b="1" spc="150" noProof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82245" y="1006475"/>
            <a:ext cx="120097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．北京冬奥会“冰墩墩”“雪容融”成为顶流，由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PVC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ABS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和亚克力等环保材料制作而成。下列说法错误的是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82245" y="1959611"/>
            <a:ext cx="11872595" cy="4053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>
              <a:lnSpc>
                <a:spcPct val="23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PVC(                 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的单体为氯乙烯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23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PC(                       )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中所有碳原子均可共面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23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ABS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的单体之一苯乙烯能使溴水褪色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23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．亚克力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             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可通过加聚反应制备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0004" name="图片 10000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28800" y="2408555"/>
            <a:ext cx="1270635" cy="703580"/>
          </a:xfrm>
          <a:prstGeom prst="rect">
            <a:avLst/>
          </a:prstGeom>
        </p:spPr>
      </p:pic>
      <p:pic>
        <p:nvPicPr>
          <p:cNvPr id="100005" name="图片 10000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43660" y="3190875"/>
            <a:ext cx="2295525" cy="805815"/>
          </a:xfrm>
          <a:prstGeom prst="rect">
            <a:avLst/>
          </a:prstGeom>
        </p:spPr>
      </p:pic>
      <p:pic>
        <p:nvPicPr>
          <p:cNvPr id="100006" name="图片 10000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05685" y="5227955"/>
            <a:ext cx="916305" cy="96329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7179311" y="1314451"/>
            <a:ext cx="9169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 Bold" panose="02020503050405090304" charset="0"/>
                <a:sym typeface="+mn-ea"/>
              </a:rPr>
              <a:t>B</a:t>
            </a:r>
            <a:endParaRPr lang="en-US" altLang="zh-CN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 Bold" panose="02020503050405090304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179311" y="2075815"/>
            <a:ext cx="4701540" cy="3820795"/>
          </a:xfrm>
          <a:prstGeom prst="rect">
            <a:avLst/>
          </a:prstGeom>
        </p:spPr>
      </p:pic>
      <p:sp>
        <p:nvSpPr>
          <p:cNvPr id="5" name="文本框 2457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8231" y="68"/>
            <a:ext cx="3456384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r>
              <a:rPr lang="en-US" altLang="zh-CN" sz="4000" spc="150">
                <a:solidFill>
                  <a:schemeClr val="accent1"/>
                </a:solidFill>
                <a:cs typeface="+mn-cs"/>
              </a:rPr>
              <a:t>   </a:t>
            </a:r>
            <a:r>
              <a:rPr lang="zh-CN" altLang="en-US" sz="3600" spc="150">
                <a:solidFill>
                  <a:schemeClr val="accent1"/>
                </a:solidFill>
                <a:cs typeface="+mn-cs"/>
              </a:rPr>
              <a:t>课堂练习</a:t>
            </a:r>
            <a:r>
              <a:rPr lang="en-US" altLang="zh-CN" sz="3600"/>
              <a:t> </a:t>
            </a:r>
            <a:endParaRPr lang="en-US" altLang="zh-CN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9080" y="1915795"/>
            <a:ext cx="11673205" cy="4194811"/>
          </a:xfrm>
          <a:prstGeom prst="rect">
            <a:avLst/>
          </a:prstGeom>
        </p:spPr>
      </p:pic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667385" y="1869440"/>
            <a:ext cx="780415" cy="1372871"/>
            <a:chOff x="1051" y="2944"/>
            <a:chExt cx="1229" cy="2162"/>
          </a:xfrm>
        </p:grpSpPr>
        <p:sp>
          <p:nvSpPr>
            <p:cNvPr id="4" name="椭圆 3"/>
            <p:cNvSpPr/>
            <p:nvPr>
              <p:custDataLst>
                <p:tags r:id="rId4"/>
              </p:custDataLst>
            </p:nvPr>
          </p:nvSpPr>
          <p:spPr>
            <a:xfrm>
              <a:off x="1051" y="4756"/>
              <a:ext cx="351" cy="35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/>
            </a:p>
          </p:txBody>
        </p:sp>
        <p:cxnSp>
          <p:nvCxnSpPr>
            <p:cNvPr id="6" name="直接连接符 5"/>
            <p:cNvCxnSpPr/>
            <p:nvPr>
              <p:custDataLst>
                <p:tags r:id="rId5"/>
              </p:custDataLst>
            </p:nvPr>
          </p:nvCxnSpPr>
          <p:spPr>
            <a:xfrm flipV="1">
              <a:off x="1228" y="2944"/>
              <a:ext cx="1052" cy="198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20495"/>
          <p:cNvSpPr/>
          <p:nvPr>
            <p:custDataLst>
              <p:tags r:id="rId6"/>
            </p:custDataLst>
          </p:nvPr>
        </p:nvSpPr>
        <p:spPr>
          <a:xfrm>
            <a:off x="890482" y="102235"/>
            <a:ext cx="7297420" cy="6451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defTabSz="457200"/>
            <a:r>
              <a:rPr lang="zh-CN" altLang="en-US" sz="36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聚对苯二甲酸乙二酯（PET）</a:t>
            </a:r>
            <a:endParaRPr lang="zh-CN" altLang="en-US" sz="3600" b="1" spc="150" noProof="1">
              <a:solidFill>
                <a:schemeClr val="accent1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1486" y="1646047"/>
            <a:ext cx="3714797" cy="298207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332605" y="2131695"/>
            <a:ext cx="7483475" cy="38747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.关于下列高分子材料的说法正确的是(    )</a:t>
            </a:r>
            <a:endParaRPr lang="zh-CN" altLang="zh-CN" sz="24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zh-CN" sz="24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 .酚醛树脂、涤纶和顺丁橡胶都属于天然高分子材料</a:t>
            </a:r>
            <a:endParaRPr lang="zh-CN" altLang="zh-CN" sz="24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zh-CN" sz="24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B .顺丁橡胶的单体与反2—丁烯互为同分异构体</a:t>
            </a:r>
            <a:endParaRPr lang="zh-CN" altLang="zh-CN" sz="24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zh-CN" sz="24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C .合成涤纶的单体均可发生酯化反应</a:t>
            </a:r>
            <a:endParaRPr lang="zh-CN" altLang="zh-CN" sz="24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zh-CN" sz="24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 .酚醛树脂是通过酯化反应缩聚而得</a:t>
            </a:r>
            <a:endParaRPr lang="zh-CN" altLang="zh-CN" sz="24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275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275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9620289" y="1847996"/>
            <a:ext cx="518795" cy="8788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512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</a:t>
            </a:r>
            <a:endParaRPr lang="en-US" altLang="zh-CN" sz="512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圆角矩形 5"/>
          <p:cNvSpPr/>
          <p:nvPr>
            <p:custDataLst>
              <p:tags r:id="rId5"/>
            </p:custDataLst>
          </p:nvPr>
        </p:nvSpPr>
        <p:spPr>
          <a:xfrm>
            <a:off x="9886659" y="2882919"/>
            <a:ext cx="699611" cy="340172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189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合成</a:t>
            </a:r>
            <a:endParaRPr lang="zh-CN" altLang="en-US" sz="1895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上箭头 6"/>
          <p:cNvSpPr/>
          <p:nvPr>
            <p:custDataLst>
              <p:tags r:id="rId6"/>
            </p:custDataLst>
          </p:nvPr>
        </p:nvSpPr>
        <p:spPr>
          <a:xfrm rot="1380000">
            <a:off x="3999230" y="1579880"/>
            <a:ext cx="273050" cy="1494155"/>
          </a:xfrm>
          <a:prstGeom prst="upArrow">
            <a:avLst/>
          </a:prstGeom>
          <a:solidFill>
            <a:srgbClr val="FE5817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0" name="组合 49"/>
          <p:cNvGrpSpPr/>
          <p:nvPr>
            <p:custDataLst>
              <p:tags r:id="rId7"/>
            </p:custDataLst>
          </p:nvPr>
        </p:nvGrpSpPr>
        <p:grpSpPr>
          <a:xfrm>
            <a:off x="4469196" y="1145335"/>
            <a:ext cx="7347712" cy="563491"/>
            <a:chOff x="1167" y="7963"/>
            <a:chExt cx="12204" cy="936"/>
          </a:xfrm>
        </p:grpSpPr>
        <p:sp>
          <p:nvSpPr>
            <p:cNvPr id="39" name="文本框 38"/>
            <p:cNvSpPr txBox="1"/>
            <p:nvPr>
              <p:custDataLst>
                <p:tags r:id="rId8"/>
              </p:custDataLst>
            </p:nvPr>
          </p:nvSpPr>
          <p:spPr>
            <a:xfrm>
              <a:off x="1167" y="7963"/>
              <a:ext cx="12204" cy="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b"/>
              <a:r>
                <a:rPr lang="en-US" altLang="zh-CN" sz="2655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HOOC</a:t>
              </a:r>
              <a:r>
                <a:rPr lang="en-US" altLang="zh-CN" sz="2655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 —        —  COOH       HOCH</a:t>
              </a:r>
              <a:r>
                <a:rPr lang="en-US" altLang="zh-CN" sz="1325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655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CH</a:t>
              </a:r>
              <a:r>
                <a:rPr lang="en-US" altLang="zh-CN" sz="1325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655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 OH </a:t>
              </a:r>
              <a:r>
                <a:rPr lang="en-US" altLang="zh-CN" sz="2655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    </a:t>
              </a:r>
              <a:endParaRPr lang="en-US" altLang="zh-CN" sz="2655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1" name="六边形 10"/>
            <p:cNvSpPr/>
            <p:nvPr>
              <p:custDataLst>
                <p:tags r:id="rId9"/>
              </p:custDataLst>
            </p:nvPr>
          </p:nvSpPr>
          <p:spPr>
            <a:xfrm>
              <a:off x="3705" y="7963"/>
              <a:ext cx="1165" cy="936"/>
            </a:xfrm>
            <a:prstGeom prst="hexagon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10"/>
              </p:custDataLst>
            </p:nvPr>
          </p:nvSpPr>
          <p:spPr>
            <a:xfrm>
              <a:off x="4023" y="8171"/>
              <a:ext cx="530" cy="520"/>
            </a:xfrm>
            <a:prstGeom prst="ellips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上箭头 12"/>
          <p:cNvSpPr/>
          <p:nvPr>
            <p:custDataLst>
              <p:tags r:id="rId11"/>
            </p:custDataLst>
          </p:nvPr>
        </p:nvSpPr>
        <p:spPr>
          <a:xfrm rot="10800000">
            <a:off x="2512988" y="4697007"/>
            <a:ext cx="272740" cy="579195"/>
          </a:xfrm>
          <a:prstGeom prst="upArrow">
            <a:avLst/>
          </a:prstGeom>
          <a:solidFill>
            <a:srgbClr val="FE5817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52"/>
          <p:cNvSpPr txBox="1"/>
          <p:nvPr>
            <p:custDataLst>
              <p:tags r:id="rId12"/>
            </p:custDataLst>
          </p:nvPr>
        </p:nvSpPr>
        <p:spPr>
          <a:xfrm>
            <a:off x="476142" y="5345557"/>
            <a:ext cx="3856355" cy="5003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655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1325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 </a:t>
            </a:r>
            <a:r>
              <a:rPr lang="en-US" altLang="zh-CN" sz="2655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= CH—CH = CH</a:t>
            </a:r>
            <a:r>
              <a:rPr lang="en-US" altLang="zh-CN" sz="1515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655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</a:t>
            </a:r>
            <a:endParaRPr lang="en-US" altLang="zh-CN" sz="2655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2457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12948" y="280"/>
            <a:ext cx="3456384" cy="6451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r>
              <a:rPr lang="zh-CN" altLang="en-US" sz="3600" spc="150">
                <a:solidFill>
                  <a:schemeClr val="accent1"/>
                </a:solidFill>
                <a:cs typeface="+mn-cs"/>
              </a:rPr>
              <a:t>课堂练习</a:t>
            </a:r>
            <a:r>
              <a:rPr lang="en-US" altLang="zh-CN" sz="3600"/>
              <a:t> </a:t>
            </a:r>
            <a:endParaRPr lang="en-US" altLang="zh-CN" sz="36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 bldLvl="0" animBg="1"/>
      <p:bldP spid="13" grpId="0" bldLvl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>
            <p:custDataLst>
              <p:tags r:id="rId1"/>
            </p:custDataLst>
          </p:nvPr>
        </p:nvSpPr>
        <p:spPr>
          <a:xfrm>
            <a:off x="3478106" y="4883997"/>
            <a:ext cx="34004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聚对苯二甲酸乙二酯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88" name="组合 87"/>
          <p:cNvGrpSpPr/>
          <p:nvPr>
            <p:custDataLst>
              <p:tags r:id="rId2"/>
            </p:custDataLst>
          </p:nvPr>
        </p:nvGrpSpPr>
        <p:grpSpPr>
          <a:xfrm>
            <a:off x="930486" y="1647401"/>
            <a:ext cx="3778884" cy="1136651"/>
            <a:chOff x="2014" y="1990"/>
            <a:chExt cx="5951" cy="1790"/>
          </a:xfrm>
        </p:grpSpPr>
        <p:grpSp>
          <p:nvGrpSpPr>
            <p:cNvPr id="42" name="组合 16413"/>
            <p:cNvGrpSpPr/>
            <p:nvPr>
              <p:custDataLst>
                <p:tags r:id="rId3"/>
              </p:custDataLst>
            </p:nvPr>
          </p:nvGrpSpPr>
          <p:grpSpPr>
            <a:xfrm>
              <a:off x="4172" y="2632"/>
              <a:ext cx="1238" cy="1148"/>
              <a:chOff x="4500" y="3468"/>
              <a:chExt cx="3600" cy="2496"/>
            </a:xfrm>
          </p:grpSpPr>
          <p:sp>
            <p:nvSpPr>
              <p:cNvPr id="43" name="直接连接符 55"/>
              <p:cNvSpPr/>
              <p:nvPr>
                <p:custDataLst>
                  <p:tags r:id="rId4"/>
                </p:custDataLst>
              </p:nvPr>
            </p:nvSpPr>
            <p:spPr>
              <a:xfrm flipH="1">
                <a:off x="4500" y="3468"/>
                <a:ext cx="909" cy="1245"/>
              </a:xfrm>
              <a:prstGeom prst="line">
                <a:avLst/>
              </a:prstGeom>
              <a:ln w="28575" cap="flat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直接连接符 56"/>
              <p:cNvSpPr/>
              <p:nvPr>
                <p:custDataLst>
                  <p:tags r:id="rId5"/>
                </p:custDataLst>
              </p:nvPr>
            </p:nvSpPr>
            <p:spPr>
              <a:xfrm>
                <a:off x="4500" y="4713"/>
                <a:ext cx="909" cy="1245"/>
              </a:xfrm>
              <a:prstGeom prst="line">
                <a:avLst/>
              </a:prstGeom>
              <a:ln w="28575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直接连接符 57"/>
              <p:cNvSpPr/>
              <p:nvPr>
                <p:custDataLst>
                  <p:tags r:id="rId6"/>
                </p:custDataLst>
              </p:nvPr>
            </p:nvSpPr>
            <p:spPr>
              <a:xfrm flipH="1">
                <a:off x="7191" y="4716"/>
                <a:ext cx="909" cy="1245"/>
              </a:xfrm>
              <a:prstGeom prst="line">
                <a:avLst/>
              </a:prstGeom>
              <a:ln w="28575" cap="flat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直接连接符 58"/>
              <p:cNvSpPr/>
              <p:nvPr>
                <p:custDataLst>
                  <p:tags r:id="rId7"/>
                </p:custDataLst>
              </p:nvPr>
            </p:nvSpPr>
            <p:spPr>
              <a:xfrm>
                <a:off x="7191" y="3468"/>
                <a:ext cx="909" cy="1245"/>
              </a:xfrm>
              <a:prstGeom prst="line">
                <a:avLst/>
              </a:prstGeom>
              <a:ln w="28575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直接连接符 59"/>
              <p:cNvSpPr/>
              <p:nvPr>
                <p:custDataLst>
                  <p:tags r:id="rId8"/>
                </p:custDataLst>
              </p:nvPr>
            </p:nvSpPr>
            <p:spPr>
              <a:xfrm>
                <a:off x="5547" y="5756"/>
                <a:ext cx="1494" cy="8"/>
              </a:xfrm>
              <a:prstGeom prst="line">
                <a:avLst/>
              </a:prstGeom>
              <a:ln w="28575" cap="flat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" name="直接连接符 60"/>
              <p:cNvSpPr/>
              <p:nvPr>
                <p:custDataLst>
                  <p:tags r:id="rId9"/>
                </p:custDataLst>
              </p:nvPr>
            </p:nvSpPr>
            <p:spPr>
              <a:xfrm>
                <a:off x="7084" y="3677"/>
                <a:ext cx="771" cy="1084"/>
              </a:xfrm>
              <a:prstGeom prst="line">
                <a:avLst/>
              </a:prstGeom>
              <a:ln w="28575" cap="flat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9" name="直接连接符 61"/>
              <p:cNvSpPr/>
              <p:nvPr>
                <p:custDataLst>
                  <p:tags r:id="rId10"/>
                </p:custDataLst>
              </p:nvPr>
            </p:nvSpPr>
            <p:spPr>
              <a:xfrm flipH="1">
                <a:off x="4770" y="3675"/>
                <a:ext cx="756" cy="1072"/>
              </a:xfrm>
              <a:prstGeom prst="line">
                <a:avLst/>
              </a:prstGeom>
              <a:ln w="28575" cap="flat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直接连接符 62"/>
              <p:cNvSpPr/>
              <p:nvPr>
                <p:custDataLst>
                  <p:tags r:id="rId11"/>
                </p:custDataLst>
              </p:nvPr>
            </p:nvSpPr>
            <p:spPr>
              <a:xfrm>
                <a:off x="5397" y="5964"/>
                <a:ext cx="1794" cy="0"/>
              </a:xfrm>
              <a:prstGeom prst="line">
                <a:avLst/>
              </a:prstGeom>
              <a:ln w="28575" cap="flat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直接连接符 63"/>
              <p:cNvSpPr/>
              <p:nvPr>
                <p:custDataLst>
                  <p:tags r:id="rId12"/>
                </p:custDataLst>
              </p:nvPr>
            </p:nvSpPr>
            <p:spPr>
              <a:xfrm>
                <a:off x="5397" y="3468"/>
                <a:ext cx="1794" cy="0"/>
              </a:xfrm>
              <a:prstGeom prst="line">
                <a:avLst/>
              </a:prstGeom>
              <a:ln w="28575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52" name="直接连接符 51"/>
            <p:cNvCxnSpPr/>
            <p:nvPr>
              <p:custDataLst>
                <p:tags r:id="rId13"/>
              </p:custDataLst>
            </p:nvPr>
          </p:nvCxnSpPr>
          <p:spPr>
            <a:xfrm flipV="1">
              <a:off x="5410" y="3189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>
              <p:custDataLst>
                <p:tags r:id="rId14"/>
              </p:custDataLst>
            </p:nvPr>
          </p:nvCxnSpPr>
          <p:spPr>
            <a:xfrm flipV="1">
              <a:off x="3765" y="3173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>
              <p:custDataLst>
                <p:tags r:id="rId15"/>
              </p:custDataLst>
            </p:nvPr>
          </p:nvSpPr>
          <p:spPr>
            <a:xfrm>
              <a:off x="5759" y="2815"/>
              <a:ext cx="43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5" name="组合 54"/>
            <p:cNvGrpSpPr/>
            <p:nvPr>
              <p:custDataLst>
                <p:tags r:id="rId16"/>
              </p:custDataLst>
            </p:nvPr>
          </p:nvGrpSpPr>
          <p:grpSpPr>
            <a:xfrm>
              <a:off x="6026" y="2632"/>
              <a:ext cx="171" cy="353"/>
              <a:chOff x="7422" y="6243"/>
              <a:chExt cx="171" cy="353"/>
            </a:xfrm>
          </p:grpSpPr>
          <p:cxnSp>
            <p:nvCxnSpPr>
              <p:cNvPr id="56" name="直接连接符 55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7422" y="6246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>
                <p:custDataLst>
                  <p:tags r:id="rId18"/>
                </p:custDataLst>
              </p:nvPr>
            </p:nvCxnSpPr>
            <p:spPr>
              <a:xfrm flipH="1">
                <a:off x="7422" y="6246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>
                <p:custDataLst>
                  <p:tags r:id="rId19"/>
                </p:custDataLst>
              </p:nvPr>
            </p:nvCxnSpPr>
            <p:spPr>
              <a:xfrm flipH="1">
                <a:off x="7593" y="6243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文本框 58"/>
            <p:cNvSpPr txBox="1"/>
            <p:nvPr>
              <p:custDataLst>
                <p:tags r:id="rId20"/>
              </p:custDataLst>
            </p:nvPr>
          </p:nvSpPr>
          <p:spPr>
            <a:xfrm>
              <a:off x="5774" y="1993"/>
              <a:ext cx="7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0" name="直接连接符 59"/>
            <p:cNvCxnSpPr/>
            <p:nvPr>
              <p:custDataLst>
                <p:tags r:id="rId21"/>
              </p:custDataLst>
            </p:nvPr>
          </p:nvCxnSpPr>
          <p:spPr>
            <a:xfrm flipV="1">
              <a:off x="6255" y="3198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60"/>
            <p:cNvSpPr txBox="1"/>
            <p:nvPr>
              <p:custDataLst>
                <p:tags r:id="rId22"/>
              </p:custDataLst>
            </p:nvPr>
          </p:nvSpPr>
          <p:spPr>
            <a:xfrm>
              <a:off x="6546" y="2799"/>
              <a:ext cx="141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OH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69" name="文本框 68"/>
            <p:cNvSpPr txBox="1"/>
            <p:nvPr>
              <p:custDataLst>
                <p:tags r:id="rId23"/>
              </p:custDataLst>
            </p:nvPr>
          </p:nvSpPr>
          <p:spPr>
            <a:xfrm>
              <a:off x="3269" y="2780"/>
              <a:ext cx="43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0" name="组合 69"/>
            <p:cNvGrpSpPr/>
            <p:nvPr>
              <p:custDataLst>
                <p:tags r:id="rId24"/>
              </p:custDataLst>
            </p:nvPr>
          </p:nvGrpSpPr>
          <p:grpSpPr>
            <a:xfrm>
              <a:off x="3529" y="2629"/>
              <a:ext cx="171" cy="353"/>
              <a:chOff x="7422" y="6243"/>
              <a:chExt cx="171" cy="353"/>
            </a:xfrm>
          </p:grpSpPr>
          <p:cxnSp>
            <p:nvCxnSpPr>
              <p:cNvPr id="71" name="直接连接符 70"/>
              <p:cNvCxnSpPr/>
              <p:nvPr>
                <p:custDataLst>
                  <p:tags r:id="rId25"/>
                </p:custDataLst>
              </p:nvPr>
            </p:nvCxnSpPr>
            <p:spPr>
              <a:xfrm flipH="1">
                <a:off x="7422" y="6246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>
                <p:custDataLst>
                  <p:tags r:id="rId26"/>
                </p:custDataLst>
              </p:nvPr>
            </p:nvCxnSpPr>
            <p:spPr>
              <a:xfrm flipH="1">
                <a:off x="7422" y="6246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>
                <p:custDataLst>
                  <p:tags r:id="rId27"/>
                </p:custDataLst>
              </p:nvPr>
            </p:nvCxnSpPr>
            <p:spPr>
              <a:xfrm flipH="1">
                <a:off x="7593" y="6243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文本框 73"/>
            <p:cNvSpPr txBox="1"/>
            <p:nvPr>
              <p:custDataLst>
                <p:tags r:id="rId28"/>
              </p:custDataLst>
            </p:nvPr>
          </p:nvSpPr>
          <p:spPr>
            <a:xfrm>
              <a:off x="3277" y="1990"/>
              <a:ext cx="7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5" name="直接连接符 74"/>
            <p:cNvCxnSpPr/>
            <p:nvPr>
              <p:custDataLst>
                <p:tags r:id="rId29"/>
              </p:custDataLst>
            </p:nvPr>
          </p:nvCxnSpPr>
          <p:spPr>
            <a:xfrm flipV="1">
              <a:off x="3006" y="3198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文本框 78"/>
            <p:cNvSpPr txBox="1"/>
            <p:nvPr>
              <p:custDataLst>
                <p:tags r:id="rId30"/>
              </p:custDataLst>
            </p:nvPr>
          </p:nvSpPr>
          <p:spPr>
            <a:xfrm>
              <a:off x="2014" y="2814"/>
              <a:ext cx="151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HO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组合 80"/>
          <p:cNvGrpSpPr/>
          <p:nvPr>
            <p:custDataLst>
              <p:tags r:id="rId31"/>
            </p:custDataLst>
          </p:nvPr>
        </p:nvGrpSpPr>
        <p:grpSpPr>
          <a:xfrm>
            <a:off x="1958552" y="3062182"/>
            <a:ext cx="6532245" cy="1136651"/>
            <a:chOff x="8777" y="4140"/>
            <a:chExt cx="10287" cy="1790"/>
          </a:xfrm>
        </p:grpSpPr>
        <p:grpSp>
          <p:nvGrpSpPr>
            <p:cNvPr id="39" name="组合 38"/>
            <p:cNvGrpSpPr/>
            <p:nvPr>
              <p:custDataLst>
                <p:tags r:id="rId32"/>
              </p:custDataLst>
            </p:nvPr>
          </p:nvGrpSpPr>
          <p:grpSpPr>
            <a:xfrm>
              <a:off x="8777" y="4140"/>
              <a:ext cx="9763" cy="1790"/>
              <a:chOff x="1628" y="5690"/>
              <a:chExt cx="9763" cy="1790"/>
            </a:xfrm>
          </p:grpSpPr>
          <p:grpSp>
            <p:nvGrpSpPr>
              <p:cNvPr id="11304" name="组合 16413"/>
              <p:cNvGrpSpPr/>
              <p:nvPr>
                <p:custDataLst>
                  <p:tags r:id="rId33"/>
                </p:custDataLst>
              </p:nvPr>
            </p:nvGrpSpPr>
            <p:grpSpPr>
              <a:xfrm>
                <a:off x="4053" y="6332"/>
                <a:ext cx="1238" cy="1148"/>
                <a:chOff x="4500" y="3468"/>
                <a:chExt cx="3600" cy="2496"/>
              </a:xfrm>
            </p:grpSpPr>
            <p:sp>
              <p:nvSpPr>
                <p:cNvPr id="11305" name="直接连接符 55"/>
                <p:cNvSpPr/>
                <p:nvPr>
                  <p:custDataLst>
                    <p:tags r:id="rId34"/>
                  </p:custDataLst>
                </p:nvPr>
              </p:nvSpPr>
              <p:spPr>
                <a:xfrm flipH="1">
                  <a:off x="4500" y="3468"/>
                  <a:ext cx="909" cy="1245"/>
                </a:xfrm>
                <a:prstGeom prst="line">
                  <a:avLst/>
                </a:prstGeom>
                <a:ln w="28575" cap="flat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06" name="直接连接符 56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4500" y="4713"/>
                  <a:ext cx="909" cy="1245"/>
                </a:xfrm>
                <a:prstGeom prst="line">
                  <a:avLst/>
                </a:prstGeom>
                <a:ln w="28575" cap="flat" cmpd="sng">
                  <a:solidFill>
                    <a:schemeClr val="bg2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07" name="直接连接符 57"/>
                <p:cNvSpPr/>
                <p:nvPr>
                  <p:custDataLst>
                    <p:tags r:id="rId36"/>
                  </p:custDataLst>
                </p:nvPr>
              </p:nvSpPr>
              <p:spPr>
                <a:xfrm flipH="1">
                  <a:off x="7191" y="4716"/>
                  <a:ext cx="909" cy="1245"/>
                </a:xfrm>
                <a:prstGeom prst="line">
                  <a:avLst/>
                </a:prstGeom>
                <a:ln w="28575" cap="flat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08" name="直接连接符 58"/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7191" y="3468"/>
                  <a:ext cx="909" cy="1245"/>
                </a:xfrm>
                <a:prstGeom prst="line">
                  <a:avLst/>
                </a:prstGeom>
                <a:ln w="28575" cap="flat" cmpd="sng">
                  <a:solidFill>
                    <a:schemeClr val="bg2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09" name="直接连接符 59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5547" y="5756"/>
                  <a:ext cx="1494" cy="8"/>
                </a:xfrm>
                <a:prstGeom prst="line">
                  <a:avLst/>
                </a:prstGeom>
                <a:ln w="28575" cap="flat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10" name="直接连接符 60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7084" y="3677"/>
                  <a:ext cx="771" cy="1084"/>
                </a:xfrm>
                <a:prstGeom prst="line">
                  <a:avLst/>
                </a:prstGeom>
                <a:ln w="28575" cap="flat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11" name="直接连接符 61"/>
                <p:cNvSpPr/>
                <p:nvPr>
                  <p:custDataLst>
                    <p:tags r:id="rId40"/>
                  </p:custDataLst>
                </p:nvPr>
              </p:nvSpPr>
              <p:spPr>
                <a:xfrm flipH="1">
                  <a:off x="4770" y="3675"/>
                  <a:ext cx="756" cy="1072"/>
                </a:xfrm>
                <a:prstGeom prst="line">
                  <a:avLst/>
                </a:prstGeom>
                <a:ln w="28575" cap="flat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12" name="直接连接符 62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5397" y="5964"/>
                  <a:ext cx="1794" cy="0"/>
                </a:xfrm>
                <a:prstGeom prst="line">
                  <a:avLst/>
                </a:prstGeom>
                <a:ln w="28575" cap="flat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13" name="直接连接符 63"/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5397" y="3468"/>
                  <a:ext cx="1794" cy="0"/>
                </a:xfrm>
                <a:prstGeom prst="line">
                  <a:avLst/>
                </a:prstGeom>
                <a:ln w="28575" cap="flat" cmpd="sng">
                  <a:solidFill>
                    <a:schemeClr val="bg2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cxnSp>
            <p:nvCxnSpPr>
              <p:cNvPr id="2" name="直接连接符 1"/>
              <p:cNvCxnSpPr/>
              <p:nvPr>
                <p:custDataLst>
                  <p:tags r:id="rId43"/>
                </p:custDataLst>
              </p:nvPr>
            </p:nvCxnSpPr>
            <p:spPr>
              <a:xfrm flipV="1">
                <a:off x="5291" y="6889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直接连接符 2"/>
              <p:cNvCxnSpPr/>
              <p:nvPr>
                <p:custDataLst>
                  <p:tags r:id="rId44"/>
                </p:custDataLst>
              </p:nvPr>
            </p:nvCxnSpPr>
            <p:spPr>
              <a:xfrm flipV="1">
                <a:off x="3646" y="6873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文本框 3"/>
              <p:cNvSpPr txBox="1"/>
              <p:nvPr>
                <p:custDataLst>
                  <p:tags r:id="rId45"/>
                </p:custDataLst>
              </p:nvPr>
            </p:nvSpPr>
            <p:spPr>
              <a:xfrm>
                <a:off x="5640" y="6515"/>
                <a:ext cx="43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</a:t>
                </a:r>
                <a:endPara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组合 13"/>
              <p:cNvGrpSpPr/>
              <p:nvPr>
                <p:custDataLst>
                  <p:tags r:id="rId46"/>
                </p:custDataLst>
              </p:nvPr>
            </p:nvGrpSpPr>
            <p:grpSpPr>
              <a:xfrm>
                <a:off x="5907" y="6332"/>
                <a:ext cx="171" cy="353"/>
                <a:chOff x="7422" y="6243"/>
                <a:chExt cx="171" cy="353"/>
              </a:xfrm>
            </p:grpSpPr>
            <p:cxnSp>
              <p:nvCxnSpPr>
                <p:cNvPr id="6" name="直接连接符 5"/>
                <p:cNvCxnSpPr/>
                <p:nvPr>
                  <p:custDataLst>
                    <p:tags r:id="rId47"/>
                  </p:custDataLst>
                </p:nvPr>
              </p:nvCxnSpPr>
              <p:spPr>
                <a:xfrm flipH="1">
                  <a:off x="7422" y="6246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接连接符 6"/>
                <p:cNvCxnSpPr/>
                <p:nvPr>
                  <p:custDataLst>
                    <p:tags r:id="rId48"/>
                  </p:custDataLst>
                </p:nvPr>
              </p:nvCxnSpPr>
              <p:spPr>
                <a:xfrm flipH="1">
                  <a:off x="7422" y="6246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>
                  <p:custDataLst>
                    <p:tags r:id="rId49"/>
                  </p:custDataLst>
                </p:nvPr>
              </p:nvCxnSpPr>
              <p:spPr>
                <a:xfrm flipH="1">
                  <a:off x="7593" y="6243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文本框 14"/>
              <p:cNvSpPr txBox="1"/>
              <p:nvPr>
                <p:custDataLst>
                  <p:tags r:id="rId50"/>
                </p:custDataLst>
              </p:nvPr>
            </p:nvSpPr>
            <p:spPr>
              <a:xfrm>
                <a:off x="5655" y="5693"/>
                <a:ext cx="73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" name="直接连接符 15"/>
              <p:cNvCxnSpPr/>
              <p:nvPr>
                <p:custDataLst>
                  <p:tags r:id="rId51"/>
                </p:custDataLst>
              </p:nvPr>
            </p:nvCxnSpPr>
            <p:spPr>
              <a:xfrm flipV="1">
                <a:off x="6136" y="6898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本框 16"/>
              <p:cNvSpPr txBox="1"/>
              <p:nvPr>
                <p:custDataLst>
                  <p:tags r:id="rId52"/>
                </p:custDataLst>
              </p:nvPr>
            </p:nvSpPr>
            <p:spPr>
              <a:xfrm>
                <a:off x="6427" y="6499"/>
                <a:ext cx="73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直接连接符 17"/>
              <p:cNvCxnSpPr/>
              <p:nvPr>
                <p:custDataLst>
                  <p:tags r:id="rId53"/>
                </p:custDataLst>
              </p:nvPr>
            </p:nvCxnSpPr>
            <p:spPr>
              <a:xfrm flipV="1">
                <a:off x="6950" y="6886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18"/>
              <p:cNvSpPr txBox="1"/>
              <p:nvPr>
                <p:custDataLst>
                  <p:tags r:id="rId54"/>
                </p:custDataLst>
              </p:nvPr>
            </p:nvSpPr>
            <p:spPr>
              <a:xfrm>
                <a:off x="7244" y="6479"/>
                <a:ext cx="143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800" b="1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" name="直接连接符 19"/>
              <p:cNvCxnSpPr/>
              <p:nvPr>
                <p:custDataLst>
                  <p:tags r:id="rId55"/>
                </p:custDataLst>
              </p:nvPr>
            </p:nvCxnSpPr>
            <p:spPr>
              <a:xfrm flipV="1">
                <a:off x="8325" y="6869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框 20"/>
              <p:cNvSpPr txBox="1"/>
              <p:nvPr>
                <p:custDataLst>
                  <p:tags r:id="rId56"/>
                </p:custDataLst>
              </p:nvPr>
            </p:nvSpPr>
            <p:spPr>
              <a:xfrm>
                <a:off x="8624" y="6470"/>
                <a:ext cx="143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800" b="1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直接连接符 21"/>
              <p:cNvCxnSpPr/>
              <p:nvPr>
                <p:custDataLst>
                  <p:tags r:id="rId57"/>
                </p:custDataLst>
              </p:nvPr>
            </p:nvCxnSpPr>
            <p:spPr>
              <a:xfrm flipV="1">
                <a:off x="9647" y="6853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文本框 22"/>
              <p:cNvSpPr txBox="1"/>
              <p:nvPr>
                <p:custDataLst>
                  <p:tags r:id="rId58"/>
                </p:custDataLst>
              </p:nvPr>
            </p:nvSpPr>
            <p:spPr>
              <a:xfrm>
                <a:off x="9938" y="6466"/>
                <a:ext cx="73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4" name="直接连接符 23"/>
              <p:cNvCxnSpPr/>
              <p:nvPr>
                <p:custDataLst>
                  <p:tags r:id="rId59"/>
                </p:custDataLst>
              </p:nvPr>
            </p:nvCxnSpPr>
            <p:spPr>
              <a:xfrm flipV="1">
                <a:off x="10460" y="6844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文本框 25"/>
              <p:cNvSpPr txBox="1"/>
              <p:nvPr>
                <p:custDataLst>
                  <p:tags r:id="rId60"/>
                </p:custDataLst>
              </p:nvPr>
            </p:nvSpPr>
            <p:spPr>
              <a:xfrm>
                <a:off x="3150" y="6480"/>
                <a:ext cx="43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</a:t>
                </a:r>
                <a:endPara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7" name="组合 26"/>
              <p:cNvGrpSpPr/>
              <p:nvPr>
                <p:custDataLst>
                  <p:tags r:id="rId61"/>
                </p:custDataLst>
              </p:nvPr>
            </p:nvGrpSpPr>
            <p:grpSpPr>
              <a:xfrm>
                <a:off x="3410" y="6329"/>
                <a:ext cx="171" cy="353"/>
                <a:chOff x="7422" y="6243"/>
                <a:chExt cx="171" cy="353"/>
              </a:xfrm>
            </p:grpSpPr>
            <p:cxnSp>
              <p:nvCxnSpPr>
                <p:cNvPr id="28" name="直接连接符 27"/>
                <p:cNvCxnSpPr/>
                <p:nvPr>
                  <p:custDataLst>
                    <p:tags r:id="rId62"/>
                  </p:custDataLst>
                </p:nvPr>
              </p:nvCxnSpPr>
              <p:spPr>
                <a:xfrm flipH="1">
                  <a:off x="7422" y="6246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>
                  <p:custDataLst>
                    <p:tags r:id="rId63"/>
                  </p:custDataLst>
                </p:nvPr>
              </p:nvCxnSpPr>
              <p:spPr>
                <a:xfrm flipH="1">
                  <a:off x="7422" y="6246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>
                  <p:custDataLst>
                    <p:tags r:id="rId64"/>
                  </p:custDataLst>
                </p:nvPr>
              </p:nvCxnSpPr>
              <p:spPr>
                <a:xfrm flipH="1">
                  <a:off x="7593" y="6243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文本框 30"/>
              <p:cNvSpPr txBox="1"/>
              <p:nvPr>
                <p:custDataLst>
                  <p:tags r:id="rId65"/>
                </p:custDataLst>
              </p:nvPr>
            </p:nvSpPr>
            <p:spPr>
              <a:xfrm>
                <a:off x="3158" y="5690"/>
                <a:ext cx="73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直接连接符 31"/>
              <p:cNvCxnSpPr/>
              <p:nvPr>
                <p:custDataLst>
                  <p:tags r:id="rId66"/>
                </p:custDataLst>
              </p:nvPr>
            </p:nvCxnSpPr>
            <p:spPr>
              <a:xfrm flipV="1">
                <a:off x="2887" y="6898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文本框 32"/>
              <p:cNvSpPr txBox="1"/>
              <p:nvPr>
                <p:custDataLst>
                  <p:tags r:id="rId67"/>
                </p:custDataLst>
              </p:nvPr>
            </p:nvSpPr>
            <p:spPr>
              <a:xfrm>
                <a:off x="2842" y="6421"/>
                <a:ext cx="730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[</a:t>
                </a:r>
                <a:endParaRPr lang="en-US" altLang="zh-CN" sz="32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68"/>
                </p:custDataLst>
              </p:nvPr>
            </p:nvSpPr>
            <p:spPr>
              <a:xfrm>
                <a:off x="10432" y="6369"/>
                <a:ext cx="730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]</a:t>
                </a:r>
                <a:endParaRPr lang="en-US" altLang="zh-CN" sz="32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文本框 34"/>
              <p:cNvSpPr txBox="1"/>
              <p:nvPr>
                <p:custDataLst>
                  <p:tags r:id="rId69"/>
                </p:custDataLst>
              </p:nvPr>
            </p:nvSpPr>
            <p:spPr>
              <a:xfrm>
                <a:off x="10661" y="6656"/>
                <a:ext cx="730" cy="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n</a:t>
                </a:r>
                <a:endParaRPr lang="en-US" altLang="zh-CN" sz="32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文本框 37"/>
              <p:cNvSpPr txBox="1"/>
              <p:nvPr>
                <p:custDataLst>
                  <p:tags r:id="rId70"/>
                </p:custDataLst>
              </p:nvPr>
            </p:nvSpPr>
            <p:spPr>
              <a:xfrm>
                <a:off x="1628" y="6514"/>
                <a:ext cx="1464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HO</a:t>
                </a:r>
                <a:endPara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0" name="文本框 79"/>
            <p:cNvSpPr txBox="1"/>
            <p:nvPr>
              <p:custDataLst>
                <p:tags r:id="rId71"/>
              </p:custDataLst>
            </p:nvPr>
          </p:nvSpPr>
          <p:spPr>
            <a:xfrm>
              <a:off x="17867" y="4891"/>
              <a:ext cx="119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H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组合 90"/>
          <p:cNvGrpSpPr/>
          <p:nvPr>
            <p:custDataLst>
              <p:tags r:id="rId72"/>
            </p:custDataLst>
          </p:nvPr>
        </p:nvGrpSpPr>
        <p:grpSpPr>
          <a:xfrm>
            <a:off x="5484072" y="2087456"/>
            <a:ext cx="3415031" cy="539750"/>
            <a:chOff x="11243" y="2727"/>
            <a:chExt cx="5378" cy="850"/>
          </a:xfrm>
        </p:grpSpPr>
        <p:cxnSp>
          <p:nvCxnSpPr>
            <p:cNvPr id="82" name="直接连接符 81"/>
            <p:cNvCxnSpPr/>
            <p:nvPr>
              <p:custDataLst>
                <p:tags r:id="rId73"/>
              </p:custDataLst>
            </p:nvPr>
          </p:nvCxnSpPr>
          <p:spPr>
            <a:xfrm flipV="1">
              <a:off x="12173" y="3147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文本框 82"/>
            <p:cNvSpPr txBox="1"/>
            <p:nvPr>
              <p:custDataLst>
                <p:tags r:id="rId74"/>
              </p:custDataLst>
            </p:nvPr>
          </p:nvSpPr>
          <p:spPr>
            <a:xfrm>
              <a:off x="12467" y="2740"/>
              <a:ext cx="14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endParaRPr lang="en-US" altLang="zh-CN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4" name="直接连接符 83"/>
            <p:cNvCxnSpPr/>
            <p:nvPr>
              <p:custDataLst>
                <p:tags r:id="rId75"/>
              </p:custDataLst>
            </p:nvPr>
          </p:nvCxnSpPr>
          <p:spPr>
            <a:xfrm flipV="1">
              <a:off x="13548" y="3130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文本框 84"/>
            <p:cNvSpPr txBox="1"/>
            <p:nvPr>
              <p:custDataLst>
                <p:tags r:id="rId76"/>
              </p:custDataLst>
            </p:nvPr>
          </p:nvSpPr>
          <p:spPr>
            <a:xfrm>
              <a:off x="13847" y="2731"/>
              <a:ext cx="14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endParaRPr lang="en-US" altLang="zh-CN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6" name="直接连接符 85"/>
            <p:cNvCxnSpPr/>
            <p:nvPr>
              <p:custDataLst>
                <p:tags r:id="rId77"/>
              </p:custDataLst>
            </p:nvPr>
          </p:nvCxnSpPr>
          <p:spPr>
            <a:xfrm flipV="1">
              <a:off x="14870" y="3114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文本框 86"/>
            <p:cNvSpPr txBox="1"/>
            <p:nvPr>
              <p:custDataLst>
                <p:tags r:id="rId78"/>
              </p:custDataLst>
            </p:nvPr>
          </p:nvSpPr>
          <p:spPr>
            <a:xfrm>
              <a:off x="15162" y="2727"/>
              <a:ext cx="145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OH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89" name="文本框 88"/>
            <p:cNvSpPr txBox="1"/>
            <p:nvPr>
              <p:custDataLst>
                <p:tags r:id="rId79"/>
              </p:custDataLst>
            </p:nvPr>
          </p:nvSpPr>
          <p:spPr>
            <a:xfrm>
              <a:off x="11243" y="2755"/>
              <a:ext cx="139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O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90" name="文本框 89"/>
          <p:cNvSpPr txBox="1"/>
          <p:nvPr>
            <p:custDataLst>
              <p:tags r:id="rId80"/>
            </p:custDataLst>
          </p:nvPr>
        </p:nvSpPr>
        <p:spPr>
          <a:xfrm>
            <a:off x="623147" y="2087457"/>
            <a:ext cx="701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n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92" name="文本框 91"/>
          <p:cNvSpPr txBox="1"/>
          <p:nvPr>
            <p:custDataLst>
              <p:tags r:id="rId81"/>
            </p:custDataLst>
          </p:nvPr>
        </p:nvSpPr>
        <p:spPr>
          <a:xfrm>
            <a:off x="5153871" y="2061422"/>
            <a:ext cx="701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n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93" name="文本框 92"/>
          <p:cNvSpPr txBox="1"/>
          <p:nvPr>
            <p:custDataLst>
              <p:tags r:id="rId82"/>
            </p:custDataLst>
          </p:nvPr>
        </p:nvSpPr>
        <p:spPr>
          <a:xfrm>
            <a:off x="4709372" y="2053167"/>
            <a:ext cx="701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+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104" name="组合 103"/>
          <p:cNvGrpSpPr/>
          <p:nvPr>
            <p:custDataLst>
              <p:tags r:id="rId83"/>
            </p:custDataLst>
          </p:nvPr>
        </p:nvGrpSpPr>
        <p:grpSpPr>
          <a:xfrm>
            <a:off x="8851476" y="2116032"/>
            <a:ext cx="1290955" cy="784860"/>
            <a:chOff x="6372" y="2273"/>
            <a:chExt cx="2033" cy="1236"/>
          </a:xfrm>
        </p:grpSpPr>
        <p:sp>
          <p:nvSpPr>
            <p:cNvPr id="97" name="等腰三角形 96"/>
            <p:cNvSpPr/>
            <p:nvPr>
              <p:custDataLst>
                <p:tags r:id="rId84"/>
              </p:custDataLst>
            </p:nvPr>
          </p:nvSpPr>
          <p:spPr>
            <a:xfrm>
              <a:off x="7194" y="3234"/>
              <a:ext cx="313" cy="275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800" b="1"/>
            </a:p>
          </p:txBody>
        </p:sp>
        <p:sp>
          <p:nvSpPr>
            <p:cNvPr id="98" name="文本框 97"/>
            <p:cNvSpPr txBox="1"/>
            <p:nvPr>
              <p:custDataLst>
                <p:tags r:id="rId85"/>
              </p:custDataLst>
            </p:nvPr>
          </p:nvSpPr>
          <p:spPr>
            <a:xfrm>
              <a:off x="6389" y="2273"/>
              <a:ext cx="201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Times New Roman" panose="02020603050405020304" pitchFamily="18" charset="0"/>
                  <a:ea typeface="宋体-简" panose="02010800040101010101" charset="-122"/>
                </a:rPr>
                <a:t>催化剂</a:t>
              </a:r>
              <a:endParaRPr lang="zh-CN" altLang="en-US" sz="2400" b="1">
                <a:latin typeface="Times New Roman" panose="02020603050405020304" pitchFamily="18" charset="0"/>
                <a:ea typeface="宋体-简" panose="02010800040101010101" charset="-122"/>
              </a:endParaRPr>
            </a:p>
          </p:txBody>
        </p:sp>
        <p:grpSp>
          <p:nvGrpSpPr>
            <p:cNvPr id="99" name="组合 98"/>
            <p:cNvGrpSpPr/>
            <p:nvPr>
              <p:custDataLst>
                <p:tags r:id="rId86"/>
              </p:custDataLst>
            </p:nvPr>
          </p:nvGrpSpPr>
          <p:grpSpPr>
            <a:xfrm>
              <a:off x="6372" y="2773"/>
              <a:ext cx="1959" cy="461"/>
              <a:chOff x="6487" y="5634"/>
              <a:chExt cx="1959" cy="461"/>
            </a:xfrm>
          </p:grpSpPr>
          <p:cxnSp>
            <p:nvCxnSpPr>
              <p:cNvPr id="100" name="直接连接符 99"/>
              <p:cNvCxnSpPr/>
              <p:nvPr>
                <p:custDataLst>
                  <p:tags r:id="rId87"/>
                </p:custDataLst>
              </p:nvPr>
            </p:nvCxnSpPr>
            <p:spPr>
              <a:xfrm>
                <a:off x="6487" y="5809"/>
                <a:ext cx="195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>
                <p:custDataLst>
                  <p:tags r:id="rId88"/>
                </p:custDataLst>
              </p:nvPr>
            </p:nvCxnSpPr>
            <p:spPr>
              <a:xfrm flipH="1" flipV="1">
                <a:off x="8270" y="5634"/>
                <a:ext cx="176" cy="1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>
                <p:custDataLst>
                  <p:tags r:id="rId89"/>
                </p:custDataLst>
              </p:nvPr>
            </p:nvCxnSpPr>
            <p:spPr>
              <a:xfrm>
                <a:off x="6488" y="5919"/>
                <a:ext cx="195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>
                <p:custDataLst>
                  <p:tags r:id="rId90"/>
                </p:custDataLst>
              </p:nvPr>
            </p:nvCxnSpPr>
            <p:spPr>
              <a:xfrm flipH="1" flipV="1">
                <a:off x="6488" y="5919"/>
                <a:ext cx="176" cy="1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05" name="文本框 104"/>
          <p:cNvSpPr txBox="1"/>
          <p:nvPr>
            <p:custDataLst>
              <p:tags r:id="rId91"/>
            </p:custDataLst>
          </p:nvPr>
        </p:nvSpPr>
        <p:spPr>
          <a:xfrm>
            <a:off x="8262196" y="3522557"/>
            <a:ext cx="701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+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06" name="文本框 105"/>
          <p:cNvSpPr txBox="1"/>
          <p:nvPr>
            <p:custDataLst>
              <p:tags r:id="rId92"/>
            </p:custDataLst>
          </p:nvPr>
        </p:nvSpPr>
        <p:spPr>
          <a:xfrm>
            <a:off x="8851477" y="3584152"/>
            <a:ext cx="1937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 (2n-1)H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O </a:t>
            </a:r>
            <a:endParaRPr lang="zh-CN" altLang="en-US" sz="2800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矩形 20495"/>
          <p:cNvSpPr/>
          <p:nvPr>
            <p:custDataLst>
              <p:tags r:id="rId93"/>
            </p:custDataLst>
          </p:nvPr>
        </p:nvSpPr>
        <p:spPr>
          <a:xfrm>
            <a:off x="875030" y="34078"/>
            <a:ext cx="7297420" cy="6451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defTabSz="457200"/>
            <a:r>
              <a:rPr lang="zh-CN" altLang="en-US" sz="36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聚对苯二甲酸乙二酯（PET）</a:t>
            </a:r>
            <a:endParaRPr lang="zh-CN" altLang="en-US" sz="3600" b="1" spc="150" noProof="1">
              <a:solidFill>
                <a:schemeClr val="accent1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93" grpId="0"/>
      <p:bldP spid="90" grpId="0"/>
      <p:bldP spid="92" grpId="0"/>
      <p:bldP spid="105" grpId="0"/>
      <p:bldP spid="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44145" y="1244177"/>
            <a:ext cx="1212278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这种由单体分子间通过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缩合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反应生成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高分子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的反应称为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缩合聚合反应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(简称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缩聚反应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480060" y="2601595"/>
            <a:ext cx="11222355" cy="565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）在生成缩聚物的同时，还伴有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小分子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的副产物（如H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O等)的生成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480060" y="3686175"/>
            <a:ext cx="5735955" cy="565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）一般的缩聚反应多为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可逆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反应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480060" y="4570096"/>
            <a:ext cx="10337165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）为提高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产率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，并得到具有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较高聚合度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的缩聚物，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1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需要及时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移除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反应产生的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小分子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副产物。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0495"/>
          <p:cNvSpPr/>
          <p:nvPr>
            <p:custDataLst>
              <p:tags r:id="rId5"/>
            </p:custDataLst>
          </p:nvPr>
        </p:nvSpPr>
        <p:spPr>
          <a:xfrm>
            <a:off x="866987" y="68157"/>
            <a:ext cx="2511213" cy="6451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defTabSz="457200"/>
            <a:r>
              <a:rPr lang="zh-CN" altLang="en-US" sz="36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缩聚反应</a:t>
            </a:r>
            <a:endParaRPr lang="zh-CN" altLang="en-US" sz="3600" b="1" noProof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>
            <p:custDataLst>
              <p:tags r:id="rId1"/>
            </p:custDataLst>
          </p:nvPr>
        </p:nvSpPr>
        <p:spPr>
          <a:xfrm>
            <a:off x="2090420" y="2911475"/>
            <a:ext cx="897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单体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88" name="组合 87"/>
          <p:cNvGrpSpPr/>
          <p:nvPr>
            <p:custDataLst>
              <p:tags r:id="rId2"/>
            </p:custDataLst>
          </p:nvPr>
        </p:nvGrpSpPr>
        <p:grpSpPr>
          <a:xfrm>
            <a:off x="628651" y="1231900"/>
            <a:ext cx="3579495" cy="1136650"/>
            <a:chOff x="2014" y="1990"/>
            <a:chExt cx="5637" cy="1790"/>
          </a:xfrm>
        </p:grpSpPr>
        <p:grpSp>
          <p:nvGrpSpPr>
            <p:cNvPr id="42" name="组合 16413"/>
            <p:cNvGrpSpPr/>
            <p:nvPr>
              <p:custDataLst>
                <p:tags r:id="rId3"/>
              </p:custDataLst>
            </p:nvPr>
          </p:nvGrpSpPr>
          <p:grpSpPr>
            <a:xfrm>
              <a:off x="4172" y="2632"/>
              <a:ext cx="1238" cy="1148"/>
              <a:chOff x="4500" y="3468"/>
              <a:chExt cx="3600" cy="2496"/>
            </a:xfrm>
          </p:grpSpPr>
          <p:sp>
            <p:nvSpPr>
              <p:cNvPr id="43" name="直接连接符 55"/>
              <p:cNvSpPr/>
              <p:nvPr>
                <p:custDataLst>
                  <p:tags r:id="rId4"/>
                </p:custDataLst>
              </p:nvPr>
            </p:nvSpPr>
            <p:spPr>
              <a:xfrm flipH="1">
                <a:off x="4500" y="3468"/>
                <a:ext cx="909" cy="1245"/>
              </a:xfrm>
              <a:prstGeom prst="line">
                <a:avLst/>
              </a:prstGeom>
              <a:ln w="28575" cap="flat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直接连接符 56"/>
              <p:cNvSpPr/>
              <p:nvPr>
                <p:custDataLst>
                  <p:tags r:id="rId5"/>
                </p:custDataLst>
              </p:nvPr>
            </p:nvSpPr>
            <p:spPr>
              <a:xfrm>
                <a:off x="4500" y="4713"/>
                <a:ext cx="909" cy="1245"/>
              </a:xfrm>
              <a:prstGeom prst="line">
                <a:avLst/>
              </a:prstGeom>
              <a:ln w="28575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直接连接符 57"/>
              <p:cNvSpPr/>
              <p:nvPr>
                <p:custDataLst>
                  <p:tags r:id="rId6"/>
                </p:custDataLst>
              </p:nvPr>
            </p:nvSpPr>
            <p:spPr>
              <a:xfrm flipH="1">
                <a:off x="7191" y="4716"/>
                <a:ext cx="909" cy="1245"/>
              </a:xfrm>
              <a:prstGeom prst="line">
                <a:avLst/>
              </a:prstGeom>
              <a:ln w="28575" cap="flat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直接连接符 58"/>
              <p:cNvSpPr/>
              <p:nvPr>
                <p:custDataLst>
                  <p:tags r:id="rId7"/>
                </p:custDataLst>
              </p:nvPr>
            </p:nvSpPr>
            <p:spPr>
              <a:xfrm>
                <a:off x="7191" y="3468"/>
                <a:ext cx="909" cy="1245"/>
              </a:xfrm>
              <a:prstGeom prst="line">
                <a:avLst/>
              </a:prstGeom>
              <a:ln w="28575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直接连接符 59"/>
              <p:cNvSpPr/>
              <p:nvPr>
                <p:custDataLst>
                  <p:tags r:id="rId8"/>
                </p:custDataLst>
              </p:nvPr>
            </p:nvSpPr>
            <p:spPr>
              <a:xfrm>
                <a:off x="5547" y="5756"/>
                <a:ext cx="1494" cy="8"/>
              </a:xfrm>
              <a:prstGeom prst="line">
                <a:avLst/>
              </a:prstGeom>
              <a:ln w="28575" cap="flat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" name="直接连接符 60"/>
              <p:cNvSpPr/>
              <p:nvPr>
                <p:custDataLst>
                  <p:tags r:id="rId9"/>
                </p:custDataLst>
              </p:nvPr>
            </p:nvSpPr>
            <p:spPr>
              <a:xfrm>
                <a:off x="7084" y="3677"/>
                <a:ext cx="771" cy="1084"/>
              </a:xfrm>
              <a:prstGeom prst="line">
                <a:avLst/>
              </a:prstGeom>
              <a:ln w="28575" cap="flat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9" name="直接连接符 61"/>
              <p:cNvSpPr/>
              <p:nvPr>
                <p:custDataLst>
                  <p:tags r:id="rId10"/>
                </p:custDataLst>
              </p:nvPr>
            </p:nvSpPr>
            <p:spPr>
              <a:xfrm flipH="1">
                <a:off x="4770" y="3675"/>
                <a:ext cx="756" cy="1072"/>
              </a:xfrm>
              <a:prstGeom prst="line">
                <a:avLst/>
              </a:prstGeom>
              <a:ln w="28575" cap="flat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直接连接符 62"/>
              <p:cNvSpPr/>
              <p:nvPr>
                <p:custDataLst>
                  <p:tags r:id="rId11"/>
                </p:custDataLst>
              </p:nvPr>
            </p:nvSpPr>
            <p:spPr>
              <a:xfrm>
                <a:off x="5397" y="5964"/>
                <a:ext cx="1794" cy="0"/>
              </a:xfrm>
              <a:prstGeom prst="line">
                <a:avLst/>
              </a:prstGeom>
              <a:ln w="28575" cap="flat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直接连接符 63"/>
              <p:cNvSpPr/>
              <p:nvPr>
                <p:custDataLst>
                  <p:tags r:id="rId12"/>
                </p:custDataLst>
              </p:nvPr>
            </p:nvSpPr>
            <p:spPr>
              <a:xfrm>
                <a:off x="5397" y="3468"/>
                <a:ext cx="1794" cy="0"/>
              </a:xfrm>
              <a:prstGeom prst="line">
                <a:avLst/>
              </a:prstGeom>
              <a:ln w="28575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52" name="直接连接符 51"/>
            <p:cNvCxnSpPr/>
            <p:nvPr>
              <p:custDataLst>
                <p:tags r:id="rId13"/>
              </p:custDataLst>
            </p:nvPr>
          </p:nvCxnSpPr>
          <p:spPr>
            <a:xfrm flipV="1">
              <a:off x="5410" y="3189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>
              <p:custDataLst>
                <p:tags r:id="rId14"/>
              </p:custDataLst>
            </p:nvPr>
          </p:nvCxnSpPr>
          <p:spPr>
            <a:xfrm flipV="1">
              <a:off x="3765" y="3173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>
              <p:custDataLst>
                <p:tags r:id="rId15"/>
              </p:custDataLst>
            </p:nvPr>
          </p:nvSpPr>
          <p:spPr>
            <a:xfrm>
              <a:off x="5759" y="2815"/>
              <a:ext cx="43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5" name="组合 54"/>
            <p:cNvGrpSpPr/>
            <p:nvPr>
              <p:custDataLst>
                <p:tags r:id="rId16"/>
              </p:custDataLst>
            </p:nvPr>
          </p:nvGrpSpPr>
          <p:grpSpPr>
            <a:xfrm>
              <a:off x="6026" y="2632"/>
              <a:ext cx="171" cy="353"/>
              <a:chOff x="7422" y="6243"/>
              <a:chExt cx="171" cy="353"/>
            </a:xfrm>
          </p:grpSpPr>
          <p:cxnSp>
            <p:nvCxnSpPr>
              <p:cNvPr id="56" name="直接连接符 55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7422" y="6246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>
                <p:custDataLst>
                  <p:tags r:id="rId18"/>
                </p:custDataLst>
              </p:nvPr>
            </p:nvCxnSpPr>
            <p:spPr>
              <a:xfrm flipH="1">
                <a:off x="7422" y="6246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>
                <p:custDataLst>
                  <p:tags r:id="rId19"/>
                </p:custDataLst>
              </p:nvPr>
            </p:nvCxnSpPr>
            <p:spPr>
              <a:xfrm flipH="1">
                <a:off x="7593" y="6243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文本框 58"/>
            <p:cNvSpPr txBox="1"/>
            <p:nvPr>
              <p:custDataLst>
                <p:tags r:id="rId20"/>
              </p:custDataLst>
            </p:nvPr>
          </p:nvSpPr>
          <p:spPr>
            <a:xfrm>
              <a:off x="5774" y="1993"/>
              <a:ext cx="7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0" name="直接连接符 59"/>
            <p:cNvCxnSpPr/>
            <p:nvPr>
              <p:custDataLst>
                <p:tags r:id="rId21"/>
              </p:custDataLst>
            </p:nvPr>
          </p:nvCxnSpPr>
          <p:spPr>
            <a:xfrm flipV="1">
              <a:off x="6255" y="3198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60"/>
            <p:cNvSpPr txBox="1"/>
            <p:nvPr>
              <p:custDataLst>
                <p:tags r:id="rId22"/>
              </p:custDataLst>
            </p:nvPr>
          </p:nvSpPr>
          <p:spPr>
            <a:xfrm>
              <a:off x="6546" y="2799"/>
              <a:ext cx="110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OH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69" name="文本框 68"/>
            <p:cNvSpPr txBox="1"/>
            <p:nvPr>
              <p:custDataLst>
                <p:tags r:id="rId23"/>
              </p:custDataLst>
            </p:nvPr>
          </p:nvSpPr>
          <p:spPr>
            <a:xfrm>
              <a:off x="3269" y="2780"/>
              <a:ext cx="43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0" name="组合 69"/>
            <p:cNvGrpSpPr/>
            <p:nvPr>
              <p:custDataLst>
                <p:tags r:id="rId24"/>
              </p:custDataLst>
            </p:nvPr>
          </p:nvGrpSpPr>
          <p:grpSpPr>
            <a:xfrm>
              <a:off x="3529" y="2629"/>
              <a:ext cx="171" cy="353"/>
              <a:chOff x="7422" y="6243"/>
              <a:chExt cx="171" cy="353"/>
            </a:xfrm>
          </p:grpSpPr>
          <p:cxnSp>
            <p:nvCxnSpPr>
              <p:cNvPr id="71" name="直接连接符 70"/>
              <p:cNvCxnSpPr/>
              <p:nvPr>
                <p:custDataLst>
                  <p:tags r:id="rId25"/>
                </p:custDataLst>
              </p:nvPr>
            </p:nvCxnSpPr>
            <p:spPr>
              <a:xfrm flipH="1">
                <a:off x="7422" y="6246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>
                <p:custDataLst>
                  <p:tags r:id="rId26"/>
                </p:custDataLst>
              </p:nvPr>
            </p:nvCxnSpPr>
            <p:spPr>
              <a:xfrm flipH="1">
                <a:off x="7422" y="6246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>
                <p:custDataLst>
                  <p:tags r:id="rId27"/>
                </p:custDataLst>
              </p:nvPr>
            </p:nvCxnSpPr>
            <p:spPr>
              <a:xfrm flipH="1">
                <a:off x="7593" y="6243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文本框 73"/>
            <p:cNvSpPr txBox="1"/>
            <p:nvPr>
              <p:custDataLst>
                <p:tags r:id="rId28"/>
              </p:custDataLst>
            </p:nvPr>
          </p:nvSpPr>
          <p:spPr>
            <a:xfrm>
              <a:off x="3277" y="1990"/>
              <a:ext cx="7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5" name="直接连接符 74"/>
            <p:cNvCxnSpPr/>
            <p:nvPr>
              <p:custDataLst>
                <p:tags r:id="rId29"/>
              </p:custDataLst>
            </p:nvPr>
          </p:nvCxnSpPr>
          <p:spPr>
            <a:xfrm flipV="1">
              <a:off x="3006" y="3198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文本框 78"/>
            <p:cNvSpPr txBox="1"/>
            <p:nvPr>
              <p:custDataLst>
                <p:tags r:id="rId30"/>
              </p:custDataLst>
            </p:nvPr>
          </p:nvSpPr>
          <p:spPr>
            <a:xfrm>
              <a:off x="2014" y="2814"/>
              <a:ext cx="119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HO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组合 80"/>
          <p:cNvGrpSpPr/>
          <p:nvPr>
            <p:custDataLst>
              <p:tags r:id="rId31"/>
            </p:custDataLst>
          </p:nvPr>
        </p:nvGrpSpPr>
        <p:grpSpPr>
          <a:xfrm>
            <a:off x="2259965" y="3263900"/>
            <a:ext cx="6362700" cy="1136651"/>
            <a:chOff x="9044" y="4140"/>
            <a:chExt cx="10020" cy="1790"/>
          </a:xfrm>
        </p:grpSpPr>
        <p:grpSp>
          <p:nvGrpSpPr>
            <p:cNvPr id="39" name="组合 38"/>
            <p:cNvGrpSpPr/>
            <p:nvPr>
              <p:custDataLst>
                <p:tags r:id="rId32"/>
              </p:custDataLst>
            </p:nvPr>
          </p:nvGrpSpPr>
          <p:grpSpPr>
            <a:xfrm>
              <a:off x="9044" y="4140"/>
              <a:ext cx="9496" cy="1790"/>
              <a:chOff x="1895" y="5690"/>
              <a:chExt cx="9496" cy="1790"/>
            </a:xfrm>
          </p:grpSpPr>
          <p:grpSp>
            <p:nvGrpSpPr>
              <p:cNvPr id="11304" name="组合 16413"/>
              <p:cNvGrpSpPr/>
              <p:nvPr>
                <p:custDataLst>
                  <p:tags r:id="rId33"/>
                </p:custDataLst>
              </p:nvPr>
            </p:nvGrpSpPr>
            <p:grpSpPr>
              <a:xfrm>
                <a:off x="4053" y="6332"/>
                <a:ext cx="1238" cy="1148"/>
                <a:chOff x="4500" y="3468"/>
                <a:chExt cx="3600" cy="2496"/>
              </a:xfrm>
            </p:grpSpPr>
            <p:sp>
              <p:nvSpPr>
                <p:cNvPr id="11305" name="直接连接符 55"/>
                <p:cNvSpPr/>
                <p:nvPr>
                  <p:custDataLst>
                    <p:tags r:id="rId34"/>
                  </p:custDataLst>
                </p:nvPr>
              </p:nvSpPr>
              <p:spPr>
                <a:xfrm flipH="1">
                  <a:off x="4500" y="3468"/>
                  <a:ext cx="909" cy="1245"/>
                </a:xfrm>
                <a:prstGeom prst="line">
                  <a:avLst/>
                </a:prstGeom>
                <a:ln w="28575" cap="flat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06" name="直接连接符 56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4500" y="4713"/>
                  <a:ext cx="909" cy="1245"/>
                </a:xfrm>
                <a:prstGeom prst="line">
                  <a:avLst/>
                </a:prstGeom>
                <a:ln w="28575" cap="flat" cmpd="sng">
                  <a:solidFill>
                    <a:schemeClr val="bg2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07" name="直接连接符 57"/>
                <p:cNvSpPr/>
                <p:nvPr>
                  <p:custDataLst>
                    <p:tags r:id="rId36"/>
                  </p:custDataLst>
                </p:nvPr>
              </p:nvSpPr>
              <p:spPr>
                <a:xfrm flipH="1">
                  <a:off x="7191" y="4716"/>
                  <a:ext cx="909" cy="1245"/>
                </a:xfrm>
                <a:prstGeom prst="line">
                  <a:avLst/>
                </a:prstGeom>
                <a:ln w="28575" cap="flat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08" name="直接连接符 58"/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7191" y="3468"/>
                  <a:ext cx="909" cy="1245"/>
                </a:xfrm>
                <a:prstGeom prst="line">
                  <a:avLst/>
                </a:prstGeom>
                <a:ln w="28575" cap="flat" cmpd="sng">
                  <a:solidFill>
                    <a:schemeClr val="bg2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09" name="直接连接符 59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5547" y="5756"/>
                  <a:ext cx="1494" cy="8"/>
                </a:xfrm>
                <a:prstGeom prst="line">
                  <a:avLst/>
                </a:prstGeom>
                <a:ln w="28575" cap="flat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10" name="直接连接符 60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7084" y="3677"/>
                  <a:ext cx="771" cy="1084"/>
                </a:xfrm>
                <a:prstGeom prst="line">
                  <a:avLst/>
                </a:prstGeom>
                <a:ln w="28575" cap="flat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11" name="直接连接符 61"/>
                <p:cNvSpPr/>
                <p:nvPr>
                  <p:custDataLst>
                    <p:tags r:id="rId40"/>
                  </p:custDataLst>
                </p:nvPr>
              </p:nvSpPr>
              <p:spPr>
                <a:xfrm flipH="1">
                  <a:off x="4770" y="3675"/>
                  <a:ext cx="756" cy="1072"/>
                </a:xfrm>
                <a:prstGeom prst="line">
                  <a:avLst/>
                </a:prstGeom>
                <a:ln w="28575" cap="flat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12" name="直接连接符 62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5397" y="5964"/>
                  <a:ext cx="1794" cy="0"/>
                </a:xfrm>
                <a:prstGeom prst="line">
                  <a:avLst/>
                </a:prstGeom>
                <a:ln w="28575" cap="flat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13" name="直接连接符 63"/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5397" y="3468"/>
                  <a:ext cx="1794" cy="0"/>
                </a:xfrm>
                <a:prstGeom prst="line">
                  <a:avLst/>
                </a:prstGeom>
                <a:ln w="28575" cap="flat" cmpd="sng">
                  <a:solidFill>
                    <a:schemeClr val="bg2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cxnSp>
            <p:nvCxnSpPr>
              <p:cNvPr id="2" name="直接连接符 1"/>
              <p:cNvCxnSpPr/>
              <p:nvPr>
                <p:custDataLst>
                  <p:tags r:id="rId43"/>
                </p:custDataLst>
              </p:nvPr>
            </p:nvCxnSpPr>
            <p:spPr>
              <a:xfrm flipV="1">
                <a:off x="5291" y="6889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直接连接符 2"/>
              <p:cNvCxnSpPr/>
              <p:nvPr>
                <p:custDataLst>
                  <p:tags r:id="rId44"/>
                </p:custDataLst>
              </p:nvPr>
            </p:nvCxnSpPr>
            <p:spPr>
              <a:xfrm flipV="1">
                <a:off x="3646" y="6873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文本框 3"/>
              <p:cNvSpPr txBox="1"/>
              <p:nvPr>
                <p:custDataLst>
                  <p:tags r:id="rId45"/>
                </p:custDataLst>
              </p:nvPr>
            </p:nvSpPr>
            <p:spPr>
              <a:xfrm>
                <a:off x="5640" y="6515"/>
                <a:ext cx="43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组合 13"/>
              <p:cNvGrpSpPr/>
              <p:nvPr>
                <p:custDataLst>
                  <p:tags r:id="rId46"/>
                </p:custDataLst>
              </p:nvPr>
            </p:nvGrpSpPr>
            <p:grpSpPr>
              <a:xfrm>
                <a:off x="5907" y="6332"/>
                <a:ext cx="171" cy="353"/>
                <a:chOff x="7422" y="6243"/>
                <a:chExt cx="171" cy="353"/>
              </a:xfrm>
            </p:grpSpPr>
            <p:cxnSp>
              <p:nvCxnSpPr>
                <p:cNvPr id="6" name="直接连接符 5"/>
                <p:cNvCxnSpPr/>
                <p:nvPr>
                  <p:custDataLst>
                    <p:tags r:id="rId47"/>
                  </p:custDataLst>
                </p:nvPr>
              </p:nvCxnSpPr>
              <p:spPr>
                <a:xfrm flipH="1">
                  <a:off x="7422" y="6246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接连接符 6"/>
                <p:cNvCxnSpPr/>
                <p:nvPr>
                  <p:custDataLst>
                    <p:tags r:id="rId48"/>
                  </p:custDataLst>
                </p:nvPr>
              </p:nvCxnSpPr>
              <p:spPr>
                <a:xfrm flipH="1">
                  <a:off x="7422" y="6246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>
                  <p:custDataLst>
                    <p:tags r:id="rId49"/>
                  </p:custDataLst>
                </p:nvPr>
              </p:nvCxnSpPr>
              <p:spPr>
                <a:xfrm flipH="1">
                  <a:off x="7593" y="6243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文本框 14"/>
              <p:cNvSpPr txBox="1"/>
              <p:nvPr>
                <p:custDataLst>
                  <p:tags r:id="rId50"/>
                </p:custDataLst>
              </p:nvPr>
            </p:nvSpPr>
            <p:spPr>
              <a:xfrm>
                <a:off x="5655" y="5693"/>
                <a:ext cx="73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" name="直接连接符 15"/>
              <p:cNvCxnSpPr/>
              <p:nvPr>
                <p:custDataLst>
                  <p:tags r:id="rId51"/>
                </p:custDataLst>
              </p:nvPr>
            </p:nvCxnSpPr>
            <p:spPr>
              <a:xfrm flipV="1">
                <a:off x="6136" y="6898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本框 16"/>
              <p:cNvSpPr txBox="1"/>
              <p:nvPr>
                <p:custDataLst>
                  <p:tags r:id="rId52"/>
                </p:custDataLst>
              </p:nvPr>
            </p:nvSpPr>
            <p:spPr>
              <a:xfrm>
                <a:off x="6427" y="6499"/>
                <a:ext cx="73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直接连接符 17"/>
              <p:cNvCxnSpPr/>
              <p:nvPr>
                <p:custDataLst>
                  <p:tags r:id="rId53"/>
                </p:custDataLst>
              </p:nvPr>
            </p:nvCxnSpPr>
            <p:spPr>
              <a:xfrm flipV="1">
                <a:off x="6950" y="6886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18"/>
              <p:cNvSpPr txBox="1"/>
              <p:nvPr>
                <p:custDataLst>
                  <p:tags r:id="rId54"/>
                </p:custDataLst>
              </p:nvPr>
            </p:nvSpPr>
            <p:spPr>
              <a:xfrm>
                <a:off x="7244" y="6479"/>
                <a:ext cx="143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800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" name="直接连接符 19"/>
              <p:cNvCxnSpPr/>
              <p:nvPr>
                <p:custDataLst>
                  <p:tags r:id="rId55"/>
                </p:custDataLst>
              </p:nvPr>
            </p:nvCxnSpPr>
            <p:spPr>
              <a:xfrm flipV="1">
                <a:off x="8325" y="6869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框 20"/>
              <p:cNvSpPr txBox="1"/>
              <p:nvPr>
                <p:custDataLst>
                  <p:tags r:id="rId56"/>
                </p:custDataLst>
              </p:nvPr>
            </p:nvSpPr>
            <p:spPr>
              <a:xfrm>
                <a:off x="8624" y="6470"/>
                <a:ext cx="143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800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直接连接符 21"/>
              <p:cNvCxnSpPr/>
              <p:nvPr>
                <p:custDataLst>
                  <p:tags r:id="rId57"/>
                </p:custDataLst>
              </p:nvPr>
            </p:nvCxnSpPr>
            <p:spPr>
              <a:xfrm flipV="1">
                <a:off x="9647" y="6853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文本框 22"/>
              <p:cNvSpPr txBox="1"/>
              <p:nvPr>
                <p:custDataLst>
                  <p:tags r:id="rId58"/>
                </p:custDataLst>
              </p:nvPr>
            </p:nvSpPr>
            <p:spPr>
              <a:xfrm>
                <a:off x="9938" y="6466"/>
                <a:ext cx="73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4" name="直接连接符 23"/>
              <p:cNvCxnSpPr/>
              <p:nvPr>
                <p:custDataLst>
                  <p:tags r:id="rId59"/>
                </p:custDataLst>
              </p:nvPr>
            </p:nvCxnSpPr>
            <p:spPr>
              <a:xfrm flipV="1">
                <a:off x="10460" y="6844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文本框 25"/>
              <p:cNvSpPr txBox="1"/>
              <p:nvPr>
                <p:custDataLst>
                  <p:tags r:id="rId60"/>
                </p:custDataLst>
              </p:nvPr>
            </p:nvSpPr>
            <p:spPr>
              <a:xfrm>
                <a:off x="3150" y="6480"/>
                <a:ext cx="43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7" name="组合 26"/>
              <p:cNvGrpSpPr/>
              <p:nvPr>
                <p:custDataLst>
                  <p:tags r:id="rId61"/>
                </p:custDataLst>
              </p:nvPr>
            </p:nvGrpSpPr>
            <p:grpSpPr>
              <a:xfrm>
                <a:off x="3410" y="6329"/>
                <a:ext cx="171" cy="353"/>
                <a:chOff x="7422" y="6243"/>
                <a:chExt cx="171" cy="353"/>
              </a:xfrm>
            </p:grpSpPr>
            <p:cxnSp>
              <p:nvCxnSpPr>
                <p:cNvPr id="28" name="直接连接符 27"/>
                <p:cNvCxnSpPr/>
                <p:nvPr>
                  <p:custDataLst>
                    <p:tags r:id="rId62"/>
                  </p:custDataLst>
                </p:nvPr>
              </p:nvCxnSpPr>
              <p:spPr>
                <a:xfrm flipH="1">
                  <a:off x="7422" y="6246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>
                  <p:custDataLst>
                    <p:tags r:id="rId63"/>
                  </p:custDataLst>
                </p:nvPr>
              </p:nvCxnSpPr>
              <p:spPr>
                <a:xfrm flipH="1">
                  <a:off x="7422" y="6246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>
                  <p:custDataLst>
                    <p:tags r:id="rId64"/>
                  </p:custDataLst>
                </p:nvPr>
              </p:nvCxnSpPr>
              <p:spPr>
                <a:xfrm flipH="1">
                  <a:off x="7593" y="6243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文本框 30"/>
              <p:cNvSpPr txBox="1"/>
              <p:nvPr>
                <p:custDataLst>
                  <p:tags r:id="rId65"/>
                </p:custDataLst>
              </p:nvPr>
            </p:nvSpPr>
            <p:spPr>
              <a:xfrm>
                <a:off x="3158" y="5690"/>
                <a:ext cx="73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直接连接符 31"/>
              <p:cNvCxnSpPr/>
              <p:nvPr>
                <p:custDataLst>
                  <p:tags r:id="rId66"/>
                </p:custDataLst>
              </p:nvPr>
            </p:nvCxnSpPr>
            <p:spPr>
              <a:xfrm flipV="1">
                <a:off x="2887" y="6898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文本框 32"/>
              <p:cNvSpPr txBox="1"/>
              <p:nvPr>
                <p:custDataLst>
                  <p:tags r:id="rId67"/>
                </p:custDataLst>
              </p:nvPr>
            </p:nvSpPr>
            <p:spPr>
              <a:xfrm>
                <a:off x="2842" y="6421"/>
                <a:ext cx="730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[</a:t>
                </a:r>
                <a:endParaRPr lang="en-US" altLang="zh-CN" sz="32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68"/>
                </p:custDataLst>
              </p:nvPr>
            </p:nvSpPr>
            <p:spPr>
              <a:xfrm>
                <a:off x="10432" y="6369"/>
                <a:ext cx="730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]</a:t>
                </a:r>
                <a:endParaRPr lang="en-US" altLang="zh-CN" sz="32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文本框 34"/>
              <p:cNvSpPr txBox="1"/>
              <p:nvPr>
                <p:custDataLst>
                  <p:tags r:id="rId69"/>
                </p:custDataLst>
              </p:nvPr>
            </p:nvSpPr>
            <p:spPr>
              <a:xfrm>
                <a:off x="10661" y="6656"/>
                <a:ext cx="730" cy="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n</a:t>
                </a:r>
                <a:endParaRPr lang="en-US" altLang="zh-CN" sz="3200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文本框 37"/>
              <p:cNvSpPr txBox="1"/>
              <p:nvPr>
                <p:custDataLst>
                  <p:tags r:id="rId70"/>
                </p:custDataLst>
              </p:nvPr>
            </p:nvSpPr>
            <p:spPr>
              <a:xfrm>
                <a:off x="1895" y="6514"/>
                <a:ext cx="119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HO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0" name="文本框 79"/>
            <p:cNvSpPr txBox="1"/>
            <p:nvPr>
              <p:custDataLst>
                <p:tags r:id="rId71"/>
              </p:custDataLst>
            </p:nvPr>
          </p:nvSpPr>
          <p:spPr>
            <a:xfrm>
              <a:off x="17867" y="4891"/>
              <a:ext cx="119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H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组合 90"/>
          <p:cNvGrpSpPr/>
          <p:nvPr>
            <p:custDataLst>
              <p:tags r:id="rId72"/>
            </p:custDataLst>
          </p:nvPr>
        </p:nvGrpSpPr>
        <p:grpSpPr>
          <a:xfrm>
            <a:off x="5090160" y="1748155"/>
            <a:ext cx="3237231" cy="539750"/>
            <a:chOff x="11243" y="2727"/>
            <a:chExt cx="5098" cy="850"/>
          </a:xfrm>
        </p:grpSpPr>
        <p:cxnSp>
          <p:nvCxnSpPr>
            <p:cNvPr id="82" name="直接连接符 81"/>
            <p:cNvCxnSpPr/>
            <p:nvPr>
              <p:custDataLst>
                <p:tags r:id="rId73"/>
              </p:custDataLst>
            </p:nvPr>
          </p:nvCxnSpPr>
          <p:spPr>
            <a:xfrm flipV="1">
              <a:off x="12173" y="3147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文本框 82"/>
            <p:cNvSpPr txBox="1"/>
            <p:nvPr>
              <p:custDataLst>
                <p:tags r:id="rId74"/>
              </p:custDataLst>
            </p:nvPr>
          </p:nvSpPr>
          <p:spPr>
            <a:xfrm>
              <a:off x="12467" y="2740"/>
              <a:ext cx="14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endParaRPr lang="en-US" altLang="zh-CN" sz="2800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4" name="直接连接符 83"/>
            <p:cNvCxnSpPr/>
            <p:nvPr>
              <p:custDataLst>
                <p:tags r:id="rId75"/>
              </p:custDataLst>
            </p:nvPr>
          </p:nvCxnSpPr>
          <p:spPr>
            <a:xfrm flipV="1">
              <a:off x="13548" y="3130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文本框 84"/>
            <p:cNvSpPr txBox="1"/>
            <p:nvPr>
              <p:custDataLst>
                <p:tags r:id="rId76"/>
              </p:custDataLst>
            </p:nvPr>
          </p:nvSpPr>
          <p:spPr>
            <a:xfrm>
              <a:off x="13847" y="2731"/>
              <a:ext cx="14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endParaRPr lang="en-US" altLang="zh-CN" sz="2800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6" name="直接连接符 85"/>
            <p:cNvCxnSpPr/>
            <p:nvPr>
              <p:custDataLst>
                <p:tags r:id="rId77"/>
              </p:custDataLst>
            </p:nvPr>
          </p:nvCxnSpPr>
          <p:spPr>
            <a:xfrm flipV="1">
              <a:off x="14870" y="3114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文本框 86"/>
            <p:cNvSpPr txBox="1"/>
            <p:nvPr>
              <p:custDataLst>
                <p:tags r:id="rId78"/>
              </p:custDataLst>
            </p:nvPr>
          </p:nvSpPr>
          <p:spPr>
            <a:xfrm>
              <a:off x="15161" y="2727"/>
              <a:ext cx="118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OH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89" name="文本框 88"/>
            <p:cNvSpPr txBox="1"/>
            <p:nvPr>
              <p:custDataLst>
                <p:tags r:id="rId79"/>
              </p:custDataLst>
            </p:nvPr>
          </p:nvSpPr>
          <p:spPr>
            <a:xfrm>
              <a:off x="11243" y="2755"/>
              <a:ext cx="110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O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90" name="文本框 89"/>
          <p:cNvSpPr txBox="1"/>
          <p:nvPr>
            <p:custDataLst>
              <p:tags r:id="rId80"/>
            </p:custDataLst>
          </p:nvPr>
        </p:nvSpPr>
        <p:spPr>
          <a:xfrm>
            <a:off x="276860" y="1731645"/>
            <a:ext cx="701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n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92" name="文本框 91"/>
          <p:cNvSpPr txBox="1"/>
          <p:nvPr>
            <p:custDataLst>
              <p:tags r:id="rId81"/>
            </p:custDataLst>
          </p:nvPr>
        </p:nvSpPr>
        <p:spPr>
          <a:xfrm>
            <a:off x="4793615" y="1708785"/>
            <a:ext cx="701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n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93" name="文本框 92"/>
          <p:cNvSpPr txBox="1"/>
          <p:nvPr>
            <p:custDataLst>
              <p:tags r:id="rId82"/>
            </p:custDataLst>
          </p:nvPr>
        </p:nvSpPr>
        <p:spPr>
          <a:xfrm>
            <a:off x="4363085" y="1739900"/>
            <a:ext cx="701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+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104" name="组合 103"/>
          <p:cNvGrpSpPr/>
          <p:nvPr>
            <p:custDataLst>
              <p:tags r:id="rId83"/>
            </p:custDataLst>
          </p:nvPr>
        </p:nvGrpSpPr>
        <p:grpSpPr>
          <a:xfrm>
            <a:off x="8392795" y="1533525"/>
            <a:ext cx="1290955" cy="784860"/>
            <a:chOff x="6372" y="2273"/>
            <a:chExt cx="2033" cy="1236"/>
          </a:xfrm>
        </p:grpSpPr>
        <p:sp>
          <p:nvSpPr>
            <p:cNvPr id="97" name="等腰三角形 96"/>
            <p:cNvSpPr/>
            <p:nvPr>
              <p:custDataLst>
                <p:tags r:id="rId84"/>
              </p:custDataLst>
            </p:nvPr>
          </p:nvSpPr>
          <p:spPr>
            <a:xfrm>
              <a:off x="7194" y="3234"/>
              <a:ext cx="313" cy="275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98" name="文本框 97"/>
            <p:cNvSpPr txBox="1"/>
            <p:nvPr>
              <p:custDataLst>
                <p:tags r:id="rId85"/>
              </p:custDataLst>
            </p:nvPr>
          </p:nvSpPr>
          <p:spPr>
            <a:xfrm>
              <a:off x="6389" y="2273"/>
              <a:ext cx="201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Times New Roman" panose="02020603050405020304" pitchFamily="18" charset="0"/>
                  <a:ea typeface="宋体-简" panose="02010800040101010101" charset="-122"/>
                </a:rPr>
                <a:t>催化剂</a:t>
              </a:r>
              <a:endParaRPr lang="zh-CN" altLang="en-US" sz="2400" b="1">
                <a:latin typeface="Times New Roman" panose="02020603050405020304" pitchFamily="18" charset="0"/>
                <a:ea typeface="宋体-简" panose="02010800040101010101" charset="-122"/>
              </a:endParaRPr>
            </a:p>
          </p:txBody>
        </p:sp>
        <p:grpSp>
          <p:nvGrpSpPr>
            <p:cNvPr id="99" name="组合 98"/>
            <p:cNvGrpSpPr/>
            <p:nvPr>
              <p:custDataLst>
                <p:tags r:id="rId86"/>
              </p:custDataLst>
            </p:nvPr>
          </p:nvGrpSpPr>
          <p:grpSpPr>
            <a:xfrm>
              <a:off x="6372" y="2773"/>
              <a:ext cx="1959" cy="461"/>
              <a:chOff x="6487" y="5634"/>
              <a:chExt cx="1959" cy="461"/>
            </a:xfrm>
          </p:grpSpPr>
          <p:cxnSp>
            <p:nvCxnSpPr>
              <p:cNvPr id="100" name="直接连接符 99"/>
              <p:cNvCxnSpPr/>
              <p:nvPr>
                <p:custDataLst>
                  <p:tags r:id="rId87"/>
                </p:custDataLst>
              </p:nvPr>
            </p:nvCxnSpPr>
            <p:spPr>
              <a:xfrm>
                <a:off x="6487" y="5809"/>
                <a:ext cx="195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>
                <p:custDataLst>
                  <p:tags r:id="rId88"/>
                </p:custDataLst>
              </p:nvPr>
            </p:nvCxnSpPr>
            <p:spPr>
              <a:xfrm flipH="1" flipV="1">
                <a:off x="8270" y="5634"/>
                <a:ext cx="176" cy="1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>
                <p:custDataLst>
                  <p:tags r:id="rId89"/>
                </p:custDataLst>
              </p:nvPr>
            </p:nvCxnSpPr>
            <p:spPr>
              <a:xfrm>
                <a:off x="6488" y="5919"/>
                <a:ext cx="195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>
                <p:custDataLst>
                  <p:tags r:id="rId90"/>
                </p:custDataLst>
              </p:nvPr>
            </p:nvCxnSpPr>
            <p:spPr>
              <a:xfrm flipH="1" flipV="1">
                <a:off x="6488" y="5919"/>
                <a:ext cx="176" cy="1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05" name="文本框 104"/>
          <p:cNvSpPr txBox="1"/>
          <p:nvPr>
            <p:custDataLst>
              <p:tags r:id="rId91"/>
            </p:custDataLst>
          </p:nvPr>
        </p:nvSpPr>
        <p:spPr>
          <a:xfrm>
            <a:off x="8692515" y="3758565"/>
            <a:ext cx="701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+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06" name="文本框 105"/>
          <p:cNvSpPr txBox="1"/>
          <p:nvPr>
            <p:custDataLst>
              <p:tags r:id="rId92"/>
            </p:custDataLst>
          </p:nvPr>
        </p:nvSpPr>
        <p:spPr>
          <a:xfrm>
            <a:off x="9142731" y="3740785"/>
            <a:ext cx="18770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 (2n-1)H</a:t>
            </a:r>
            <a:r>
              <a:rPr lang="en-US" altLang="zh-CN" sz="2800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O </a:t>
            </a:r>
            <a:endParaRPr lang="zh-CN" altLang="en-US" sz="2800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左大括号 4"/>
          <p:cNvSpPr/>
          <p:nvPr>
            <p:custDataLst>
              <p:tags r:id="rId93"/>
            </p:custDataLst>
          </p:nvPr>
        </p:nvSpPr>
        <p:spPr>
          <a:xfrm rot="16200000">
            <a:off x="2296795" y="898525"/>
            <a:ext cx="404495" cy="3371851"/>
          </a:xfrm>
          <a:prstGeom prst="leftBrace">
            <a:avLst>
              <a:gd name="adj1" fmla="val 8333"/>
              <a:gd name="adj2" fmla="val 50009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9" name="左大括号 8"/>
          <p:cNvSpPr/>
          <p:nvPr>
            <p:custDataLst>
              <p:tags r:id="rId94"/>
            </p:custDataLst>
          </p:nvPr>
        </p:nvSpPr>
        <p:spPr>
          <a:xfrm rot="16200000">
            <a:off x="6552565" y="1051560"/>
            <a:ext cx="404495" cy="3070225"/>
          </a:xfrm>
          <a:prstGeom prst="leftBrace">
            <a:avLst>
              <a:gd name="adj1" fmla="val 8333"/>
              <a:gd name="adj2" fmla="val 50009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11" name="文本框 10"/>
          <p:cNvSpPr txBox="1"/>
          <p:nvPr>
            <p:custDataLst>
              <p:tags r:id="rId95"/>
            </p:custDataLst>
          </p:nvPr>
        </p:nvSpPr>
        <p:spPr>
          <a:xfrm>
            <a:off x="6473191" y="2911475"/>
            <a:ext cx="897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单体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96"/>
            </p:custDataLst>
          </p:nvPr>
        </p:nvSpPr>
        <p:spPr>
          <a:xfrm>
            <a:off x="5064760" y="4878071"/>
            <a:ext cx="897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链节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5" name="左大括号 24"/>
          <p:cNvSpPr/>
          <p:nvPr>
            <p:custDataLst>
              <p:tags r:id="rId97"/>
            </p:custDataLst>
          </p:nvPr>
        </p:nvSpPr>
        <p:spPr>
          <a:xfrm rot="16200000">
            <a:off x="5259071" y="2199640"/>
            <a:ext cx="404495" cy="4602480"/>
          </a:xfrm>
          <a:prstGeom prst="leftBrace">
            <a:avLst>
              <a:gd name="adj1" fmla="val 8333"/>
              <a:gd name="adj2" fmla="val 50009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cxnSp>
        <p:nvCxnSpPr>
          <p:cNvPr id="36" name="直接箭头连接符 35"/>
          <p:cNvCxnSpPr/>
          <p:nvPr>
            <p:custDataLst>
              <p:tags r:id="rId98"/>
            </p:custDataLst>
          </p:nvPr>
        </p:nvCxnSpPr>
        <p:spPr>
          <a:xfrm flipH="1">
            <a:off x="2089151" y="4262755"/>
            <a:ext cx="497205" cy="72326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>
            <p:custDataLst>
              <p:tags r:id="rId99"/>
            </p:custDataLst>
          </p:nvPr>
        </p:nvSpPr>
        <p:spPr>
          <a:xfrm>
            <a:off x="1393191" y="4986020"/>
            <a:ext cx="19704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端基原子团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1" name="文本框 40"/>
          <p:cNvSpPr txBox="1"/>
          <p:nvPr>
            <p:custDataLst>
              <p:tags r:id="rId100"/>
            </p:custDataLst>
          </p:nvPr>
        </p:nvSpPr>
        <p:spPr>
          <a:xfrm>
            <a:off x="8144511" y="4808855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端基原子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62" name="直接箭头连接符 61"/>
          <p:cNvCxnSpPr/>
          <p:nvPr>
            <p:custDataLst>
              <p:tags r:id="rId101"/>
            </p:custDataLst>
          </p:nvPr>
        </p:nvCxnSpPr>
        <p:spPr>
          <a:xfrm>
            <a:off x="8144511" y="4193540"/>
            <a:ext cx="704215" cy="61531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>
            <p:custDataLst>
              <p:tags r:id="rId102"/>
            </p:custDataLst>
          </p:nvPr>
        </p:nvCxnSpPr>
        <p:spPr>
          <a:xfrm>
            <a:off x="412751" y="2206625"/>
            <a:ext cx="4079875" cy="3825875"/>
          </a:xfrm>
          <a:prstGeom prst="straightConnector1">
            <a:avLst/>
          </a:prstGeom>
          <a:ln w="28575" cmpd="sng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>
            <p:custDataLst>
              <p:tags r:id="rId103"/>
            </p:custDataLst>
          </p:nvPr>
        </p:nvCxnSpPr>
        <p:spPr>
          <a:xfrm flipH="1">
            <a:off x="4714875" y="2159000"/>
            <a:ext cx="254000" cy="3794125"/>
          </a:xfrm>
          <a:prstGeom prst="straightConnector1">
            <a:avLst/>
          </a:prstGeom>
          <a:ln w="28575" cmpd="sng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>
            <p:custDataLst>
              <p:tags r:id="rId104"/>
            </p:custDataLst>
          </p:nvPr>
        </p:nvCxnSpPr>
        <p:spPr>
          <a:xfrm flipH="1">
            <a:off x="4841875" y="4206875"/>
            <a:ext cx="3095625" cy="1873251"/>
          </a:xfrm>
          <a:prstGeom prst="straightConnector1">
            <a:avLst/>
          </a:prstGeom>
          <a:ln w="28575" cmpd="sng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>
            <p:custDataLst>
              <p:tags r:id="rId105"/>
            </p:custDataLst>
          </p:nvPr>
        </p:nvSpPr>
        <p:spPr>
          <a:xfrm>
            <a:off x="2494280" y="6080125"/>
            <a:ext cx="8851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各单体物质的量与缩聚物结构简式的下角标一般要一致</a:t>
            </a:r>
            <a:endParaRPr lang="zh-CN" sz="2800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76" name="椭圆 75"/>
          <p:cNvSpPr/>
          <p:nvPr>
            <p:custDataLst>
              <p:tags r:id="rId106"/>
            </p:custDataLst>
          </p:nvPr>
        </p:nvSpPr>
        <p:spPr>
          <a:xfrm>
            <a:off x="9173845" y="3683000"/>
            <a:ext cx="1111251" cy="68262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cxnSp>
        <p:nvCxnSpPr>
          <p:cNvPr id="77" name="直接箭头连接符 76"/>
          <p:cNvCxnSpPr>
            <a:stCxn id="76" idx="0"/>
          </p:cNvCxnSpPr>
          <p:nvPr>
            <p:custDataLst>
              <p:tags r:id="rId107"/>
            </p:custDataLst>
          </p:nvPr>
        </p:nvCxnSpPr>
        <p:spPr>
          <a:xfrm flipV="1">
            <a:off x="9729471" y="2809875"/>
            <a:ext cx="95251" cy="87312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左大括号 93"/>
          <p:cNvSpPr/>
          <p:nvPr>
            <p:custDataLst>
              <p:tags r:id="rId108"/>
            </p:custDataLst>
          </p:nvPr>
        </p:nvSpPr>
        <p:spPr>
          <a:xfrm>
            <a:off x="9951720" y="2159000"/>
            <a:ext cx="333375" cy="1106171"/>
          </a:xfrm>
          <a:prstGeom prst="leftBrace">
            <a:avLst>
              <a:gd name="adj1" fmla="val 8333"/>
              <a:gd name="adj2" fmla="val 48958"/>
            </a:avLst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95" name="文本框 94"/>
          <p:cNvSpPr txBox="1"/>
          <p:nvPr>
            <p:custDataLst>
              <p:tags r:id="rId109"/>
            </p:custDataLst>
          </p:nvPr>
        </p:nvSpPr>
        <p:spPr>
          <a:xfrm>
            <a:off x="10285095" y="1880235"/>
            <a:ext cx="1687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一个单体</a:t>
            </a:r>
            <a:endParaRPr lang="zh-CN" altLang="en-US" sz="2800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96" name="文本框 95"/>
          <p:cNvSpPr txBox="1"/>
          <p:nvPr>
            <p:custDataLst>
              <p:tags r:id="rId110"/>
            </p:custDataLst>
          </p:nvPr>
        </p:nvSpPr>
        <p:spPr>
          <a:xfrm>
            <a:off x="10285095" y="2911475"/>
            <a:ext cx="1687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两个单体</a:t>
            </a:r>
            <a:endParaRPr lang="zh-CN" altLang="en-US" sz="2800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07" name="文本框 106"/>
          <p:cNvSpPr txBox="1"/>
          <p:nvPr>
            <p:custDataLst>
              <p:tags r:id="rId111"/>
            </p:custDataLst>
          </p:nvPr>
        </p:nvSpPr>
        <p:spPr>
          <a:xfrm>
            <a:off x="11137900" y="3410585"/>
            <a:ext cx="8343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2n-1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8" name="文本框 107"/>
          <p:cNvSpPr txBox="1"/>
          <p:nvPr>
            <p:custDataLst>
              <p:tags r:id="rId112"/>
            </p:custDataLst>
          </p:nvPr>
        </p:nvSpPr>
        <p:spPr>
          <a:xfrm>
            <a:off x="10711180" y="2382520"/>
            <a:ext cx="6565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n-1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矩形 20495"/>
          <p:cNvSpPr/>
          <p:nvPr>
            <p:custDataLst>
              <p:tags r:id="rId113"/>
            </p:custDataLst>
          </p:nvPr>
        </p:nvSpPr>
        <p:spPr>
          <a:xfrm>
            <a:off x="852382" y="78317"/>
            <a:ext cx="2511213" cy="6451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defTabSz="457200"/>
            <a:r>
              <a:rPr lang="zh-CN" altLang="en-US" sz="36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缩聚反应</a:t>
            </a:r>
            <a:endParaRPr lang="zh-CN" altLang="en-US" sz="3600" b="1" spc="150" noProof="1">
              <a:solidFill>
                <a:schemeClr val="accent1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0" grpId="0"/>
      <p:bldP spid="9" grpId="0" bldLvl="0" animBg="1"/>
      <p:bldP spid="11" grpId="0"/>
      <p:bldP spid="25" grpId="0" bldLvl="0" animBg="1"/>
      <p:bldP spid="12" grpId="0"/>
      <p:bldP spid="37" grpId="0"/>
      <p:bldP spid="41" grpId="0"/>
      <p:bldP spid="68" grpId="0"/>
      <p:bldP spid="95" grpId="0"/>
      <p:bldP spid="96" grpId="0"/>
      <p:bldP spid="76" grpId="0" bldLvl="0" animBg="1"/>
      <p:bldP spid="94" grpId="0" bldLvl="0" animBg="1"/>
      <p:bldP spid="108" grpId="0"/>
      <p:bldP spid="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r:link="rId3"/>
          <a:srcRect b="54691"/>
          <a:stretch>
            <a:fillRect/>
          </a:stretch>
        </p:blipFill>
        <p:spPr>
          <a:xfrm>
            <a:off x="1219835" y="833120"/>
            <a:ext cx="9340215" cy="277241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 r:link="rId3"/>
          <a:srcRect t="50766" b="5654"/>
          <a:stretch>
            <a:fillRect/>
          </a:stretch>
        </p:blipFill>
        <p:spPr>
          <a:xfrm>
            <a:off x="1456055" y="3799205"/>
            <a:ext cx="7261225" cy="237045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grpSp>
        <p:nvGrpSpPr>
          <p:cNvPr id="16" name="组合 15"/>
          <p:cNvGrpSpPr/>
          <p:nvPr>
            <p:custDataLst>
              <p:tags r:id="rId5"/>
            </p:custDataLst>
          </p:nvPr>
        </p:nvGrpSpPr>
        <p:grpSpPr>
          <a:xfrm>
            <a:off x="3655907" y="2332567"/>
            <a:ext cx="6408420" cy="441960"/>
            <a:chOff x="3106" y="2688"/>
            <a:chExt cx="7569" cy="522"/>
          </a:xfrm>
        </p:grpSpPr>
        <p:sp>
          <p:nvSpPr>
            <p:cNvPr id="12" name="圆角矩形 11"/>
            <p:cNvSpPr/>
            <p:nvPr>
              <p:custDataLst>
                <p:tags r:id="rId6"/>
              </p:custDataLst>
            </p:nvPr>
          </p:nvSpPr>
          <p:spPr>
            <a:xfrm>
              <a:off x="3106" y="2688"/>
              <a:ext cx="981" cy="523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圆角矩形 12"/>
            <p:cNvSpPr/>
            <p:nvPr>
              <p:custDataLst>
                <p:tags r:id="rId7"/>
              </p:custDataLst>
            </p:nvPr>
          </p:nvSpPr>
          <p:spPr>
            <a:xfrm>
              <a:off x="5254" y="2688"/>
              <a:ext cx="981" cy="523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圆角矩形 13"/>
            <p:cNvSpPr/>
            <p:nvPr>
              <p:custDataLst>
                <p:tags r:id="rId8"/>
              </p:custDataLst>
            </p:nvPr>
          </p:nvSpPr>
          <p:spPr>
            <a:xfrm>
              <a:off x="7498" y="2688"/>
              <a:ext cx="981" cy="523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圆角矩形 14"/>
            <p:cNvSpPr/>
            <p:nvPr>
              <p:custDataLst>
                <p:tags r:id="rId9"/>
              </p:custDataLst>
            </p:nvPr>
          </p:nvSpPr>
          <p:spPr>
            <a:xfrm>
              <a:off x="9695" y="2688"/>
              <a:ext cx="981" cy="523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5" name="矩形 20495"/>
          <p:cNvSpPr/>
          <p:nvPr>
            <p:custDataLst>
              <p:tags r:id="rId10"/>
            </p:custDataLst>
          </p:nvPr>
        </p:nvSpPr>
        <p:spPr>
          <a:xfrm>
            <a:off x="976630" y="-5715"/>
            <a:ext cx="3155315" cy="6451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defTabSz="457200"/>
            <a:r>
              <a:rPr lang="zh-CN" altLang="en-US" sz="36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缩聚反应</a:t>
            </a:r>
            <a:endParaRPr lang="zh-CN" altLang="en-US" sz="3600" b="1" spc="150" noProof="1">
              <a:solidFill>
                <a:schemeClr val="accent1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" name="矩形 277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1801" y="1797051"/>
            <a:ext cx="8928100" cy="1198880"/>
          </a:xfrm>
          <a:prstGeom prst="rect">
            <a:avLst/>
          </a:prstGeom>
          <a:solidFill>
            <a:srgbClr val="EBF0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缩聚反应中</a:t>
            </a:r>
            <a:r>
              <a:rPr lang="zh-CN" altLang="en-US" sz="2400" b="1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每一种单体至少有双官能团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，且可以反应缩去小分子：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常见双官能团－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OH           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COOH</a:t>
            </a:r>
            <a:r>
              <a:rPr lang="en-US" altLang="zh-CN" sz="2400" b="1">
                <a:solidFill>
                  <a:srgbClr val="FD171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NH</a:t>
            </a:r>
            <a:r>
              <a:rPr lang="en-US" altLang="zh-CN" sz="24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3200" b="1">
                <a:solidFill>
                  <a:srgbClr val="00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</a:t>
            </a:r>
            <a:endParaRPr lang="en-US" altLang="zh-CN" sz="3200" b="1">
              <a:solidFill>
                <a:srgbClr val="00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776" name="组合 2775"/>
          <p:cNvGrpSpPr/>
          <p:nvPr>
            <p:custDataLst>
              <p:tags r:id="rId2"/>
            </p:custDataLst>
          </p:nvPr>
        </p:nvGrpSpPr>
        <p:grpSpPr>
          <a:xfrm>
            <a:off x="3022600" y="3016251"/>
            <a:ext cx="1938867" cy="1016000"/>
            <a:chOff x="1963" y="3702"/>
            <a:chExt cx="781" cy="363"/>
          </a:xfrm>
        </p:grpSpPr>
        <p:cxnSp>
          <p:nvCxnSpPr>
            <p:cNvPr id="84995" name="直接连接符 2776"/>
            <p:cNvCxnSpPr>
              <a:cxnSpLocks noChangeShapeType="1"/>
            </p:cNvCxnSpPr>
            <p:nvPr>
              <p:custDataLst>
                <p:tags r:id="rId3"/>
              </p:custDataLst>
            </p:nvPr>
          </p:nvCxnSpPr>
          <p:spPr bwMode="auto">
            <a:xfrm>
              <a:off x="1963" y="3702"/>
              <a:ext cx="409" cy="18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996" name="直接连接符 2777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 flipV="1">
              <a:off x="2381" y="3702"/>
              <a:ext cx="363" cy="18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997" name="直接连接符 2778"/>
            <p:cNvCxnSpPr>
              <a:cxnSpLocks noChangeShapeType="1"/>
            </p:cNvCxnSpPr>
            <p:nvPr>
              <p:custDataLst>
                <p:tags r:id="rId5"/>
              </p:custDataLst>
            </p:nvPr>
          </p:nvCxnSpPr>
          <p:spPr bwMode="auto">
            <a:xfrm flipH="1">
              <a:off x="2381" y="3884"/>
              <a:ext cx="0" cy="181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80" name="矩形 277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46868" y="4004735"/>
            <a:ext cx="2163233" cy="52197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聚酯类和水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781" name="组合 2780"/>
          <p:cNvGrpSpPr/>
          <p:nvPr>
            <p:custDataLst>
              <p:tags r:id="rId7"/>
            </p:custDataLst>
          </p:nvPr>
        </p:nvGrpSpPr>
        <p:grpSpPr>
          <a:xfrm>
            <a:off x="5039784" y="2948519"/>
            <a:ext cx="1801283" cy="1153583"/>
            <a:chOff x="1963" y="3702"/>
            <a:chExt cx="781" cy="363"/>
          </a:xfrm>
        </p:grpSpPr>
        <p:cxnSp>
          <p:nvCxnSpPr>
            <p:cNvPr id="85000" name="直接连接符 2781"/>
            <p:cNvCxnSpPr>
              <a:cxnSpLocks noChangeShapeType="1"/>
            </p:cNvCxnSpPr>
            <p:nvPr>
              <p:custDataLst>
                <p:tags r:id="rId8"/>
              </p:custDataLst>
            </p:nvPr>
          </p:nvCxnSpPr>
          <p:spPr bwMode="auto">
            <a:xfrm>
              <a:off x="1963" y="3702"/>
              <a:ext cx="409" cy="18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001" name="直接连接符 2782"/>
            <p:cNvCxnSpPr>
              <a:cxnSpLocks noChangeShapeType="1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2381" y="3702"/>
              <a:ext cx="363" cy="18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002" name="直接连接符 2783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2381" y="3884"/>
              <a:ext cx="0" cy="181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85" name="矩形 278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44533" y="4099985"/>
            <a:ext cx="2448984" cy="52197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聚酰胺类和水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005" name="矩形 278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9167" y="1028701"/>
            <a:ext cx="102616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具有什么特征的物质可以发生缩聚反应？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88" name="矩形 278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1800" y="4677835"/>
            <a:ext cx="6121400" cy="521970"/>
          </a:xfrm>
          <a:prstGeom prst="rect">
            <a:avLst/>
          </a:prstGeom>
          <a:noFill/>
          <a:ln w="28575">
            <a:solidFill>
              <a:srgbClr val="FD171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反应原理：酸脱羟基、醇（氨）脱氢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25" name="矩形 282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5280" y="5444913"/>
            <a:ext cx="6505787" cy="911860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2665" b="1">
                <a:solidFill>
                  <a:srgbClr val="FD171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由一种单体缩聚，小分子的量为（</a:t>
            </a:r>
            <a:r>
              <a:rPr lang="en-US" altLang="zh-CN" sz="2665" b="1">
                <a:solidFill>
                  <a:srgbClr val="FD171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n-1</a:t>
            </a:r>
            <a:r>
              <a:rPr lang="zh-CN" altLang="en-US" sz="2665" b="1">
                <a:solidFill>
                  <a:srgbClr val="FD171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665" b="1">
              <a:solidFill>
                <a:srgbClr val="FD171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665" b="1">
                <a:solidFill>
                  <a:srgbClr val="FD171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由两种单体缩聚，小分子的量为（</a:t>
            </a:r>
            <a:r>
              <a:rPr lang="en-US" altLang="zh-CN" sz="2665" b="1">
                <a:solidFill>
                  <a:srgbClr val="FD171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2n-1</a:t>
            </a:r>
            <a:r>
              <a:rPr lang="zh-CN" altLang="en-US" sz="2665" b="1">
                <a:solidFill>
                  <a:srgbClr val="FD171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665" b="1">
              <a:solidFill>
                <a:srgbClr val="FD171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5995" y="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accent1"/>
                </a:solidFill>
              </a:rPr>
              <a:t>思考与讨论</a:t>
            </a:r>
            <a:endParaRPr lang="zh-CN" altLang="en-US" sz="36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" grpId="0" bldLvl="0" animBg="1"/>
      <p:bldP spid="2780" grpId="0" bldLvl="0" animBg="1"/>
      <p:bldP spid="2785" grpId="0" bldLvl="0" animBg="1"/>
      <p:bldP spid="2788" grpId="0" bldLvl="0" animBg="1"/>
      <p:bldP spid="282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4605" y="857389"/>
            <a:ext cx="3520304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黑体" panose="02010609060101010101" charset="-122"/>
              </a:rPr>
              <a:t>①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羟基羧基缩聚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8" name="组合 37"/>
          <p:cNvGrpSpPr/>
          <p:nvPr>
            <p:custDataLst>
              <p:tags r:id="rId2"/>
            </p:custDataLst>
          </p:nvPr>
        </p:nvGrpSpPr>
        <p:grpSpPr>
          <a:xfrm>
            <a:off x="3695524" y="3320110"/>
            <a:ext cx="1291724" cy="784555"/>
            <a:chOff x="6370" y="2273"/>
            <a:chExt cx="2035" cy="1236"/>
          </a:xfrm>
        </p:grpSpPr>
        <p:sp>
          <p:nvSpPr>
            <p:cNvPr id="13" name="等腰三角形 12"/>
            <p:cNvSpPr/>
            <p:nvPr>
              <p:custDataLst>
                <p:tags r:id="rId3"/>
              </p:custDataLst>
            </p:nvPr>
          </p:nvSpPr>
          <p:spPr>
            <a:xfrm>
              <a:off x="7194" y="3234"/>
              <a:ext cx="313" cy="275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73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6389" y="2273"/>
              <a:ext cx="201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</a:rPr>
                <a:t>催化剂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组合 14"/>
            <p:cNvGrpSpPr/>
            <p:nvPr>
              <p:custDataLst>
                <p:tags r:id="rId5"/>
              </p:custDataLst>
            </p:nvPr>
          </p:nvGrpSpPr>
          <p:grpSpPr>
            <a:xfrm>
              <a:off x="6370" y="2747"/>
              <a:ext cx="1959" cy="461"/>
              <a:chOff x="6487" y="5634"/>
              <a:chExt cx="1959" cy="461"/>
            </a:xfrm>
          </p:grpSpPr>
          <p:cxnSp>
            <p:nvCxnSpPr>
              <p:cNvPr id="16" name="直接连接符 15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6487" y="5809"/>
                <a:ext cx="195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>
                <p:custDataLst>
                  <p:tags r:id="rId7"/>
                </p:custDataLst>
              </p:nvPr>
            </p:nvCxnSpPr>
            <p:spPr>
              <a:xfrm flipH="1" flipV="1">
                <a:off x="8270" y="5634"/>
                <a:ext cx="176" cy="1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6488" y="5919"/>
                <a:ext cx="195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>
                <p:custDataLst>
                  <p:tags r:id="rId9"/>
                </p:custDataLst>
              </p:nvPr>
            </p:nvCxnSpPr>
            <p:spPr>
              <a:xfrm flipH="1" flipV="1">
                <a:off x="6488" y="5919"/>
                <a:ext cx="176" cy="1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组合 101"/>
          <p:cNvGrpSpPr/>
          <p:nvPr>
            <p:custDataLst>
              <p:tags r:id="rId10"/>
            </p:custDataLst>
          </p:nvPr>
        </p:nvGrpSpPr>
        <p:grpSpPr>
          <a:xfrm>
            <a:off x="696870" y="3022440"/>
            <a:ext cx="2987152" cy="1046708"/>
            <a:chOff x="1416" y="1782"/>
            <a:chExt cx="4706" cy="1649"/>
          </a:xfrm>
        </p:grpSpPr>
        <p:cxnSp>
          <p:nvCxnSpPr>
            <p:cNvPr id="10" name="直接连接符 9"/>
            <p:cNvCxnSpPr/>
            <p:nvPr>
              <p:custDataLst>
                <p:tags r:id="rId11"/>
              </p:custDataLst>
            </p:nvPr>
          </p:nvCxnSpPr>
          <p:spPr>
            <a:xfrm flipV="1">
              <a:off x="3017" y="3000"/>
              <a:ext cx="455" cy="8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组合 10"/>
            <p:cNvGrpSpPr/>
            <p:nvPr>
              <p:custDataLst>
                <p:tags r:id="rId12"/>
              </p:custDataLst>
            </p:nvPr>
          </p:nvGrpSpPr>
          <p:grpSpPr>
            <a:xfrm>
              <a:off x="3376" y="1782"/>
              <a:ext cx="730" cy="992"/>
              <a:chOff x="8155" y="5743"/>
              <a:chExt cx="730" cy="992"/>
            </a:xfrm>
          </p:grpSpPr>
          <p:grpSp>
            <p:nvGrpSpPr>
              <p:cNvPr id="26" name="组合 25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8407" y="6382"/>
                <a:ext cx="171" cy="353"/>
                <a:chOff x="7422" y="6243"/>
                <a:chExt cx="171" cy="353"/>
              </a:xfrm>
            </p:grpSpPr>
            <p:cxnSp>
              <p:nvCxnSpPr>
                <p:cNvPr id="27" name="直接连接符 26"/>
                <p:cNvCxnSpPr/>
                <p:nvPr>
                  <p:custDataLst>
                    <p:tags r:id="rId14"/>
                  </p:custDataLst>
                </p:nvPr>
              </p:nvCxnSpPr>
              <p:spPr>
                <a:xfrm flipH="1">
                  <a:off x="7422" y="6246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>
                  <p:custDataLst>
                    <p:tags r:id="rId15"/>
                  </p:custDataLst>
                </p:nvPr>
              </p:nvCxnSpPr>
              <p:spPr>
                <a:xfrm flipH="1">
                  <a:off x="7422" y="6246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>
                  <p:custDataLst>
                    <p:tags r:id="rId16"/>
                  </p:custDataLst>
                </p:nvPr>
              </p:nvCxnSpPr>
              <p:spPr>
                <a:xfrm flipH="1">
                  <a:off x="7593" y="6243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文本框 22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8155" y="5743"/>
                <a:ext cx="73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文本框 30"/>
            <p:cNvSpPr txBox="1"/>
            <p:nvPr>
              <p:custDataLst>
                <p:tags r:id="rId18"/>
              </p:custDataLst>
            </p:nvPr>
          </p:nvSpPr>
          <p:spPr>
            <a:xfrm>
              <a:off x="1416" y="2572"/>
              <a:ext cx="1752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  nHO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9"/>
              </p:custDataLst>
            </p:nvPr>
          </p:nvSpPr>
          <p:spPr>
            <a:xfrm>
              <a:off x="3357" y="2609"/>
              <a:ext cx="692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C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文本框 35"/>
            <p:cNvSpPr txBox="1"/>
            <p:nvPr>
              <p:custDataLst>
                <p:tags r:id="rId20"/>
              </p:custDataLst>
            </p:nvPr>
          </p:nvSpPr>
          <p:spPr>
            <a:xfrm>
              <a:off x="3799" y="2602"/>
              <a:ext cx="2323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CH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OH 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1" name="文本框 100"/>
          <p:cNvSpPr txBox="1"/>
          <p:nvPr>
            <p:custDataLst>
              <p:tags r:id="rId21"/>
            </p:custDataLst>
          </p:nvPr>
        </p:nvSpPr>
        <p:spPr>
          <a:xfrm>
            <a:off x="8359073" y="3488392"/>
            <a:ext cx="196138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+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(n-1)</a:t>
            </a: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O </a:t>
            </a:r>
            <a:endParaRPr lang="en-US" altLang="zh-CN" sz="2800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46" name="组合 45"/>
          <p:cNvGrpSpPr/>
          <p:nvPr>
            <p:custDataLst>
              <p:tags r:id="rId22"/>
            </p:custDataLst>
          </p:nvPr>
        </p:nvGrpSpPr>
        <p:grpSpPr>
          <a:xfrm>
            <a:off x="4987389" y="3006033"/>
            <a:ext cx="3297547" cy="1058770"/>
            <a:chOff x="8281" y="4922"/>
            <a:chExt cx="5195" cy="1668"/>
          </a:xfrm>
        </p:grpSpPr>
        <p:sp>
          <p:nvSpPr>
            <p:cNvPr id="98" name="文本框 97"/>
            <p:cNvSpPr txBox="1"/>
            <p:nvPr>
              <p:custDataLst>
                <p:tags r:id="rId23"/>
              </p:custDataLst>
            </p:nvPr>
          </p:nvSpPr>
          <p:spPr>
            <a:xfrm>
              <a:off x="12279" y="5728"/>
              <a:ext cx="119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H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93" name="直接连接符 92"/>
            <p:cNvCxnSpPr/>
            <p:nvPr>
              <p:custDataLst>
                <p:tags r:id="rId24"/>
              </p:custDataLst>
            </p:nvPr>
          </p:nvCxnSpPr>
          <p:spPr>
            <a:xfrm flipV="1">
              <a:off x="11997" y="6119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文本框 93"/>
            <p:cNvSpPr txBox="1"/>
            <p:nvPr>
              <p:custDataLst>
                <p:tags r:id="rId25"/>
              </p:custDataLst>
            </p:nvPr>
          </p:nvSpPr>
          <p:spPr>
            <a:xfrm>
              <a:off x="9533" y="5586"/>
              <a:ext cx="73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[</a:t>
              </a:r>
              <a:endParaRPr lang="en-US" altLang="zh-CN" sz="32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95" name="文本框 94"/>
            <p:cNvSpPr txBox="1"/>
            <p:nvPr>
              <p:custDataLst>
                <p:tags r:id="rId26"/>
              </p:custDataLst>
            </p:nvPr>
          </p:nvSpPr>
          <p:spPr>
            <a:xfrm>
              <a:off x="11885" y="5630"/>
              <a:ext cx="73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]</a:t>
              </a:r>
              <a:endParaRPr lang="en-US" altLang="zh-CN" sz="32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03" name="组合 102"/>
            <p:cNvGrpSpPr/>
            <p:nvPr>
              <p:custDataLst>
                <p:tags r:id="rId27"/>
              </p:custDataLst>
            </p:nvPr>
          </p:nvGrpSpPr>
          <p:grpSpPr>
            <a:xfrm>
              <a:off x="8281" y="4922"/>
              <a:ext cx="3787" cy="1668"/>
              <a:chOff x="1727" y="1782"/>
              <a:chExt cx="3787" cy="1668"/>
            </a:xfrm>
          </p:grpSpPr>
          <p:cxnSp>
            <p:nvCxnSpPr>
              <p:cNvPr id="104" name="直接连接符 103"/>
              <p:cNvCxnSpPr/>
              <p:nvPr>
                <p:custDataLst>
                  <p:tags r:id="rId28"/>
                </p:custDataLst>
              </p:nvPr>
            </p:nvCxnSpPr>
            <p:spPr>
              <a:xfrm flipV="1">
                <a:off x="3017" y="3000"/>
                <a:ext cx="455" cy="8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5" name="组合 104"/>
              <p:cNvGrpSpPr/>
              <p:nvPr>
                <p:custDataLst>
                  <p:tags r:id="rId29"/>
                </p:custDataLst>
              </p:nvPr>
            </p:nvGrpSpPr>
            <p:grpSpPr>
              <a:xfrm>
                <a:off x="3376" y="1782"/>
                <a:ext cx="730" cy="992"/>
                <a:chOff x="8155" y="5743"/>
                <a:chExt cx="730" cy="992"/>
              </a:xfrm>
            </p:grpSpPr>
            <p:grpSp>
              <p:nvGrpSpPr>
                <p:cNvPr id="106" name="组合 105"/>
                <p:cNvGrpSpPr/>
                <p:nvPr>
                  <p:custDataLst>
                    <p:tags r:id="rId30"/>
                  </p:custDataLst>
                </p:nvPr>
              </p:nvGrpSpPr>
              <p:grpSpPr>
                <a:xfrm>
                  <a:off x="8407" y="6382"/>
                  <a:ext cx="171" cy="353"/>
                  <a:chOff x="7422" y="6243"/>
                  <a:chExt cx="171" cy="353"/>
                </a:xfrm>
              </p:grpSpPr>
              <p:cxnSp>
                <p:nvCxnSpPr>
                  <p:cNvPr id="107" name="直接连接符 106"/>
                  <p:cNvCxnSpPr/>
                  <p:nvPr>
                    <p:custDataLst>
                      <p:tags r:id="rId31"/>
                    </p:custDataLst>
                  </p:nvPr>
                </p:nvCxnSpPr>
                <p:spPr>
                  <a:xfrm flipH="1">
                    <a:off x="7422" y="6246"/>
                    <a:ext cx="0" cy="351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/>
                  <p:cNvCxnSpPr/>
                  <p:nvPr>
                    <p:custDataLst>
                      <p:tags r:id="rId32"/>
                    </p:custDataLst>
                  </p:nvPr>
                </p:nvCxnSpPr>
                <p:spPr>
                  <a:xfrm flipH="1">
                    <a:off x="7422" y="6246"/>
                    <a:ext cx="0" cy="351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接连接符 39"/>
                  <p:cNvCxnSpPr/>
                  <p:nvPr>
                    <p:custDataLst>
                      <p:tags r:id="rId33"/>
                    </p:custDataLst>
                  </p:nvPr>
                </p:nvCxnSpPr>
                <p:spPr>
                  <a:xfrm flipH="1">
                    <a:off x="7593" y="6243"/>
                    <a:ext cx="0" cy="351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文本框 40"/>
                <p:cNvSpPr txBox="1"/>
                <p:nvPr>
                  <p:custDataLst>
                    <p:tags r:id="rId34"/>
                  </p:custDataLst>
                </p:nvPr>
              </p:nvSpPr>
              <p:spPr>
                <a:xfrm>
                  <a:off x="8155" y="5743"/>
                  <a:ext cx="730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  <a:ea typeface="宋体-简" panose="02010800040101010101" charset="-122"/>
                      <a:cs typeface="Times New Roman" panose="02020603050405020304" pitchFamily="18" charset="0"/>
                    </a:rPr>
                    <a:t>O</a:t>
                  </a:r>
                  <a:endPara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文本框 41"/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1727" y="2593"/>
                <a:ext cx="1441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  <a:sym typeface="+mn-ea"/>
                  </a:rPr>
                  <a:t>  HO</a:t>
                </a:r>
                <a:endPara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3357" y="2609"/>
                <a:ext cx="692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  <a:sym typeface="+mn-ea"/>
                  </a:rPr>
                  <a:t>C</a:t>
                </a:r>
                <a:endPara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文本框 43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3767" y="2628"/>
                <a:ext cx="1747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  <a:sym typeface="+mn-ea"/>
                  </a:rPr>
                  <a:t>CH</a:t>
                </a:r>
                <a:r>
                  <a:rPr lang="en-US" altLang="zh-CN" sz="2800" b="1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  <a:sym typeface="+mn-ea"/>
                  </a:rPr>
                  <a:t>O</a:t>
                </a:r>
                <a:endPara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文本框 44"/>
            <p:cNvSpPr txBox="1"/>
            <p:nvPr>
              <p:custDataLst>
                <p:tags r:id="rId38"/>
              </p:custDataLst>
            </p:nvPr>
          </p:nvSpPr>
          <p:spPr>
            <a:xfrm>
              <a:off x="12103" y="5974"/>
              <a:ext cx="490" cy="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n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39"/>
            </p:custDataLst>
          </p:nvPr>
        </p:nvSpPr>
        <p:spPr>
          <a:xfrm>
            <a:off x="1721106" y="4201799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单体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0"/>
            </p:custDataLst>
          </p:nvPr>
        </p:nvSpPr>
        <p:spPr>
          <a:xfrm>
            <a:off x="6290010" y="4455739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链节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1"/>
            </p:custDataLst>
          </p:nvPr>
        </p:nvSpPr>
        <p:spPr>
          <a:xfrm>
            <a:off x="7724427" y="4455497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端基原子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7" name="文本框 36"/>
          <p:cNvSpPr txBox="1"/>
          <p:nvPr>
            <p:custDataLst>
              <p:tags r:id="rId42"/>
            </p:custDataLst>
          </p:nvPr>
        </p:nvSpPr>
        <p:spPr>
          <a:xfrm>
            <a:off x="4019605" y="4455612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端基原子团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62" name="直接箭头连接符 61"/>
          <p:cNvCxnSpPr/>
          <p:nvPr>
            <p:custDataLst>
              <p:tags r:id="rId43"/>
            </p:custDataLst>
          </p:nvPr>
        </p:nvCxnSpPr>
        <p:spPr>
          <a:xfrm>
            <a:off x="7724427" y="3840624"/>
            <a:ext cx="703943" cy="615077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>
            <p:custDataLst>
              <p:tags r:id="rId44"/>
            </p:custDataLst>
          </p:nvPr>
        </p:nvCxnSpPr>
        <p:spPr>
          <a:xfrm flipH="1">
            <a:off x="4987101" y="3885588"/>
            <a:ext cx="497012" cy="72298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>
            <p:custDataLst>
              <p:tags r:id="rId45"/>
            </p:custDataLst>
          </p:nvPr>
        </p:nvGrpSpPr>
        <p:grpSpPr>
          <a:xfrm>
            <a:off x="5714350" y="1600721"/>
            <a:ext cx="2987152" cy="1046708"/>
            <a:chOff x="1416" y="1782"/>
            <a:chExt cx="4706" cy="1649"/>
          </a:xfrm>
        </p:grpSpPr>
        <p:cxnSp>
          <p:nvCxnSpPr>
            <p:cNvPr id="21" name="直接连接符 20"/>
            <p:cNvCxnSpPr/>
            <p:nvPr>
              <p:custDataLst>
                <p:tags r:id="rId46"/>
              </p:custDataLst>
            </p:nvPr>
          </p:nvCxnSpPr>
          <p:spPr>
            <a:xfrm flipV="1">
              <a:off x="3017" y="3000"/>
              <a:ext cx="455" cy="8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8" name="组合 27"/>
            <p:cNvGrpSpPr/>
            <p:nvPr>
              <p:custDataLst>
                <p:tags r:id="rId47"/>
              </p:custDataLst>
            </p:nvPr>
          </p:nvGrpSpPr>
          <p:grpSpPr>
            <a:xfrm>
              <a:off x="3376" y="1782"/>
              <a:ext cx="730" cy="992"/>
              <a:chOff x="8155" y="5743"/>
              <a:chExt cx="730" cy="992"/>
            </a:xfrm>
          </p:grpSpPr>
          <p:grpSp>
            <p:nvGrpSpPr>
              <p:cNvPr id="29" name="组合 28"/>
              <p:cNvGrpSpPr/>
              <p:nvPr>
                <p:custDataLst>
                  <p:tags r:id="rId48"/>
                </p:custDataLst>
              </p:nvPr>
            </p:nvGrpSpPr>
            <p:grpSpPr>
              <a:xfrm>
                <a:off x="8407" y="6382"/>
                <a:ext cx="171" cy="353"/>
                <a:chOff x="7422" y="6243"/>
                <a:chExt cx="171" cy="353"/>
              </a:xfrm>
            </p:grpSpPr>
            <p:cxnSp>
              <p:nvCxnSpPr>
                <p:cNvPr id="30" name="直接连接符 29"/>
                <p:cNvCxnSpPr/>
                <p:nvPr>
                  <p:custDataLst>
                    <p:tags r:id="rId49"/>
                  </p:custDataLst>
                </p:nvPr>
              </p:nvCxnSpPr>
              <p:spPr>
                <a:xfrm flipH="1">
                  <a:off x="7422" y="6246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>
                  <p:custDataLst>
                    <p:tags r:id="rId50"/>
                  </p:custDataLst>
                </p:nvPr>
              </p:nvCxnSpPr>
              <p:spPr>
                <a:xfrm flipH="1">
                  <a:off x="7422" y="6246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>
                  <p:custDataLst>
                    <p:tags r:id="rId51"/>
                  </p:custDataLst>
                </p:nvPr>
              </p:nvCxnSpPr>
              <p:spPr>
                <a:xfrm flipH="1">
                  <a:off x="7593" y="6243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文本框 34"/>
              <p:cNvSpPr txBox="1"/>
              <p:nvPr>
                <p:custDataLst>
                  <p:tags r:id="rId52"/>
                </p:custDataLst>
              </p:nvPr>
            </p:nvSpPr>
            <p:spPr>
              <a:xfrm>
                <a:off x="8155" y="5743"/>
                <a:ext cx="73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7" name="文本框 46"/>
            <p:cNvSpPr txBox="1"/>
            <p:nvPr>
              <p:custDataLst>
                <p:tags r:id="rId53"/>
              </p:custDataLst>
            </p:nvPr>
          </p:nvSpPr>
          <p:spPr>
            <a:xfrm>
              <a:off x="1416" y="2572"/>
              <a:ext cx="1581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   HO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文本框 47"/>
            <p:cNvSpPr txBox="1"/>
            <p:nvPr>
              <p:custDataLst>
                <p:tags r:id="rId54"/>
              </p:custDataLst>
            </p:nvPr>
          </p:nvSpPr>
          <p:spPr>
            <a:xfrm>
              <a:off x="3357" y="2609"/>
              <a:ext cx="692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C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文本框 48"/>
            <p:cNvSpPr txBox="1"/>
            <p:nvPr>
              <p:custDataLst>
                <p:tags r:id="rId55"/>
              </p:custDataLst>
            </p:nvPr>
          </p:nvSpPr>
          <p:spPr>
            <a:xfrm>
              <a:off x="3799" y="2602"/>
              <a:ext cx="2323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CH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OH 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组合 49"/>
          <p:cNvGrpSpPr/>
          <p:nvPr>
            <p:custDataLst>
              <p:tags r:id="rId56"/>
            </p:custDataLst>
          </p:nvPr>
        </p:nvGrpSpPr>
        <p:grpSpPr>
          <a:xfrm>
            <a:off x="3072565" y="1604841"/>
            <a:ext cx="2987152" cy="1046708"/>
            <a:chOff x="1416" y="1782"/>
            <a:chExt cx="4706" cy="1649"/>
          </a:xfrm>
        </p:grpSpPr>
        <p:cxnSp>
          <p:nvCxnSpPr>
            <p:cNvPr id="51" name="直接连接符 50"/>
            <p:cNvCxnSpPr/>
            <p:nvPr>
              <p:custDataLst>
                <p:tags r:id="rId57"/>
              </p:custDataLst>
            </p:nvPr>
          </p:nvCxnSpPr>
          <p:spPr>
            <a:xfrm flipV="1">
              <a:off x="3017" y="3000"/>
              <a:ext cx="455" cy="8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2" name="组合 51"/>
            <p:cNvGrpSpPr/>
            <p:nvPr>
              <p:custDataLst>
                <p:tags r:id="rId58"/>
              </p:custDataLst>
            </p:nvPr>
          </p:nvGrpSpPr>
          <p:grpSpPr>
            <a:xfrm>
              <a:off x="3376" y="1782"/>
              <a:ext cx="730" cy="992"/>
              <a:chOff x="8155" y="5743"/>
              <a:chExt cx="730" cy="992"/>
            </a:xfrm>
          </p:grpSpPr>
          <p:grpSp>
            <p:nvGrpSpPr>
              <p:cNvPr id="53" name="组合 52"/>
              <p:cNvGrpSpPr/>
              <p:nvPr>
                <p:custDataLst>
                  <p:tags r:id="rId59"/>
                </p:custDataLst>
              </p:nvPr>
            </p:nvGrpSpPr>
            <p:grpSpPr>
              <a:xfrm>
                <a:off x="8407" y="6382"/>
                <a:ext cx="171" cy="353"/>
                <a:chOff x="7422" y="6243"/>
                <a:chExt cx="171" cy="353"/>
              </a:xfrm>
            </p:grpSpPr>
            <p:cxnSp>
              <p:nvCxnSpPr>
                <p:cNvPr id="54" name="直接连接符 53"/>
                <p:cNvCxnSpPr/>
                <p:nvPr>
                  <p:custDataLst>
                    <p:tags r:id="rId60"/>
                  </p:custDataLst>
                </p:nvPr>
              </p:nvCxnSpPr>
              <p:spPr>
                <a:xfrm flipH="1">
                  <a:off x="7422" y="6246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>
                  <p:custDataLst>
                    <p:tags r:id="rId61"/>
                  </p:custDataLst>
                </p:nvPr>
              </p:nvCxnSpPr>
              <p:spPr>
                <a:xfrm flipH="1">
                  <a:off x="7422" y="6246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>
                  <p:custDataLst>
                    <p:tags r:id="rId62"/>
                  </p:custDataLst>
                </p:nvPr>
              </p:nvCxnSpPr>
              <p:spPr>
                <a:xfrm flipH="1">
                  <a:off x="7593" y="6243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文本框 56"/>
              <p:cNvSpPr txBox="1"/>
              <p:nvPr>
                <p:custDataLst>
                  <p:tags r:id="rId63"/>
                </p:custDataLst>
              </p:nvPr>
            </p:nvSpPr>
            <p:spPr>
              <a:xfrm>
                <a:off x="8155" y="5743"/>
                <a:ext cx="73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8" name="文本框 57"/>
            <p:cNvSpPr txBox="1"/>
            <p:nvPr>
              <p:custDataLst>
                <p:tags r:id="rId64"/>
              </p:custDataLst>
            </p:nvPr>
          </p:nvSpPr>
          <p:spPr>
            <a:xfrm>
              <a:off x="1416" y="2572"/>
              <a:ext cx="1581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   HO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59" name="文本框 58"/>
            <p:cNvSpPr txBox="1"/>
            <p:nvPr>
              <p:custDataLst>
                <p:tags r:id="rId65"/>
              </p:custDataLst>
            </p:nvPr>
          </p:nvSpPr>
          <p:spPr>
            <a:xfrm>
              <a:off x="3357" y="2609"/>
              <a:ext cx="692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C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文本框 59"/>
            <p:cNvSpPr txBox="1"/>
            <p:nvPr>
              <p:custDataLst>
                <p:tags r:id="rId66"/>
              </p:custDataLst>
            </p:nvPr>
          </p:nvSpPr>
          <p:spPr>
            <a:xfrm>
              <a:off x="3799" y="2602"/>
              <a:ext cx="2323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CH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OH 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组合 60"/>
          <p:cNvGrpSpPr/>
          <p:nvPr>
            <p:custDataLst>
              <p:tags r:id="rId67"/>
            </p:custDataLst>
          </p:nvPr>
        </p:nvGrpSpPr>
        <p:grpSpPr>
          <a:xfrm>
            <a:off x="301800" y="1565800"/>
            <a:ext cx="2987152" cy="1046708"/>
            <a:chOff x="1416" y="1782"/>
            <a:chExt cx="4706" cy="1649"/>
          </a:xfrm>
        </p:grpSpPr>
        <p:cxnSp>
          <p:nvCxnSpPr>
            <p:cNvPr id="63" name="直接连接符 62"/>
            <p:cNvCxnSpPr/>
            <p:nvPr>
              <p:custDataLst>
                <p:tags r:id="rId68"/>
              </p:custDataLst>
            </p:nvPr>
          </p:nvCxnSpPr>
          <p:spPr>
            <a:xfrm flipV="1">
              <a:off x="3017" y="3000"/>
              <a:ext cx="455" cy="8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组合 63"/>
            <p:cNvGrpSpPr/>
            <p:nvPr>
              <p:custDataLst>
                <p:tags r:id="rId69"/>
              </p:custDataLst>
            </p:nvPr>
          </p:nvGrpSpPr>
          <p:grpSpPr>
            <a:xfrm>
              <a:off x="3376" y="1782"/>
              <a:ext cx="730" cy="992"/>
              <a:chOff x="8155" y="5743"/>
              <a:chExt cx="730" cy="992"/>
            </a:xfrm>
          </p:grpSpPr>
          <p:grpSp>
            <p:nvGrpSpPr>
              <p:cNvPr id="65" name="组合 64"/>
              <p:cNvGrpSpPr/>
              <p:nvPr>
                <p:custDataLst>
                  <p:tags r:id="rId70"/>
                </p:custDataLst>
              </p:nvPr>
            </p:nvGrpSpPr>
            <p:grpSpPr>
              <a:xfrm>
                <a:off x="8407" y="6382"/>
                <a:ext cx="171" cy="353"/>
                <a:chOff x="7422" y="6243"/>
                <a:chExt cx="171" cy="353"/>
              </a:xfrm>
            </p:grpSpPr>
            <p:cxnSp>
              <p:nvCxnSpPr>
                <p:cNvPr id="66" name="直接连接符 65"/>
                <p:cNvCxnSpPr/>
                <p:nvPr>
                  <p:custDataLst>
                    <p:tags r:id="rId71"/>
                  </p:custDataLst>
                </p:nvPr>
              </p:nvCxnSpPr>
              <p:spPr>
                <a:xfrm flipH="1">
                  <a:off x="7422" y="6246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>
                  <p:custDataLst>
                    <p:tags r:id="rId72"/>
                  </p:custDataLst>
                </p:nvPr>
              </p:nvCxnSpPr>
              <p:spPr>
                <a:xfrm flipH="1">
                  <a:off x="7422" y="6246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>
                  <p:custDataLst>
                    <p:tags r:id="rId73"/>
                  </p:custDataLst>
                </p:nvPr>
              </p:nvCxnSpPr>
              <p:spPr>
                <a:xfrm flipH="1">
                  <a:off x="7593" y="6243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文本框 68"/>
              <p:cNvSpPr txBox="1"/>
              <p:nvPr>
                <p:custDataLst>
                  <p:tags r:id="rId74"/>
                </p:custDataLst>
              </p:nvPr>
            </p:nvSpPr>
            <p:spPr>
              <a:xfrm>
                <a:off x="8155" y="5743"/>
                <a:ext cx="73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0" name="文本框 69"/>
            <p:cNvSpPr txBox="1"/>
            <p:nvPr>
              <p:custDataLst>
                <p:tags r:id="rId75"/>
              </p:custDataLst>
            </p:nvPr>
          </p:nvSpPr>
          <p:spPr>
            <a:xfrm>
              <a:off x="1416" y="2572"/>
              <a:ext cx="1581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   HO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71" name="文本框 70"/>
            <p:cNvSpPr txBox="1"/>
            <p:nvPr>
              <p:custDataLst>
                <p:tags r:id="rId76"/>
              </p:custDataLst>
            </p:nvPr>
          </p:nvSpPr>
          <p:spPr>
            <a:xfrm>
              <a:off x="3357" y="2609"/>
              <a:ext cx="692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C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72" name="文本框 71"/>
            <p:cNvSpPr txBox="1"/>
            <p:nvPr>
              <p:custDataLst>
                <p:tags r:id="rId77"/>
              </p:custDataLst>
            </p:nvPr>
          </p:nvSpPr>
          <p:spPr>
            <a:xfrm>
              <a:off x="3799" y="2602"/>
              <a:ext cx="2323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CH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OH 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组合 72"/>
          <p:cNvGrpSpPr/>
          <p:nvPr>
            <p:custDataLst>
              <p:tags r:id="rId78"/>
            </p:custDataLst>
          </p:nvPr>
        </p:nvGrpSpPr>
        <p:grpSpPr>
          <a:xfrm>
            <a:off x="8701311" y="1605274"/>
            <a:ext cx="2987152" cy="1046708"/>
            <a:chOff x="1416" y="1782"/>
            <a:chExt cx="4706" cy="1649"/>
          </a:xfrm>
        </p:grpSpPr>
        <p:cxnSp>
          <p:nvCxnSpPr>
            <p:cNvPr id="74" name="直接连接符 73"/>
            <p:cNvCxnSpPr/>
            <p:nvPr>
              <p:custDataLst>
                <p:tags r:id="rId79"/>
              </p:custDataLst>
            </p:nvPr>
          </p:nvCxnSpPr>
          <p:spPr>
            <a:xfrm flipV="1">
              <a:off x="3017" y="3000"/>
              <a:ext cx="455" cy="8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5" name="组合 74"/>
            <p:cNvGrpSpPr/>
            <p:nvPr>
              <p:custDataLst>
                <p:tags r:id="rId80"/>
              </p:custDataLst>
            </p:nvPr>
          </p:nvGrpSpPr>
          <p:grpSpPr>
            <a:xfrm>
              <a:off x="3376" y="1782"/>
              <a:ext cx="730" cy="992"/>
              <a:chOff x="8155" y="5743"/>
              <a:chExt cx="730" cy="992"/>
            </a:xfrm>
          </p:grpSpPr>
          <p:grpSp>
            <p:nvGrpSpPr>
              <p:cNvPr id="76" name="组合 75"/>
              <p:cNvGrpSpPr/>
              <p:nvPr>
                <p:custDataLst>
                  <p:tags r:id="rId81"/>
                </p:custDataLst>
              </p:nvPr>
            </p:nvGrpSpPr>
            <p:grpSpPr>
              <a:xfrm>
                <a:off x="8407" y="6382"/>
                <a:ext cx="171" cy="353"/>
                <a:chOff x="7422" y="6243"/>
                <a:chExt cx="171" cy="353"/>
              </a:xfrm>
            </p:grpSpPr>
            <p:cxnSp>
              <p:nvCxnSpPr>
                <p:cNvPr id="77" name="直接连接符 76"/>
                <p:cNvCxnSpPr/>
                <p:nvPr>
                  <p:custDataLst>
                    <p:tags r:id="rId82"/>
                  </p:custDataLst>
                </p:nvPr>
              </p:nvCxnSpPr>
              <p:spPr>
                <a:xfrm flipH="1">
                  <a:off x="7422" y="6246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>
                  <p:custDataLst>
                    <p:tags r:id="rId83"/>
                  </p:custDataLst>
                </p:nvPr>
              </p:nvCxnSpPr>
              <p:spPr>
                <a:xfrm flipH="1">
                  <a:off x="7422" y="6246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>
                  <p:custDataLst>
                    <p:tags r:id="rId84"/>
                  </p:custDataLst>
                </p:nvPr>
              </p:nvCxnSpPr>
              <p:spPr>
                <a:xfrm flipH="1">
                  <a:off x="7593" y="6243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文本框 79"/>
              <p:cNvSpPr txBox="1"/>
              <p:nvPr>
                <p:custDataLst>
                  <p:tags r:id="rId85"/>
                </p:custDataLst>
              </p:nvPr>
            </p:nvSpPr>
            <p:spPr>
              <a:xfrm>
                <a:off x="8155" y="5743"/>
                <a:ext cx="73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1" name="文本框 80"/>
            <p:cNvSpPr txBox="1"/>
            <p:nvPr>
              <p:custDataLst>
                <p:tags r:id="rId86"/>
              </p:custDataLst>
            </p:nvPr>
          </p:nvSpPr>
          <p:spPr>
            <a:xfrm>
              <a:off x="1416" y="2572"/>
              <a:ext cx="1581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   HO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82" name="文本框 81"/>
            <p:cNvSpPr txBox="1"/>
            <p:nvPr>
              <p:custDataLst>
                <p:tags r:id="rId87"/>
              </p:custDataLst>
            </p:nvPr>
          </p:nvSpPr>
          <p:spPr>
            <a:xfrm>
              <a:off x="3357" y="2609"/>
              <a:ext cx="692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C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83" name="文本框 82"/>
            <p:cNvSpPr txBox="1"/>
            <p:nvPr>
              <p:custDataLst>
                <p:tags r:id="rId88"/>
              </p:custDataLst>
            </p:nvPr>
          </p:nvSpPr>
          <p:spPr>
            <a:xfrm>
              <a:off x="3799" y="2602"/>
              <a:ext cx="2323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CH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OH 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4" name="矩形 83"/>
          <p:cNvSpPr/>
          <p:nvPr>
            <p:custDataLst>
              <p:tags r:id="rId89"/>
            </p:custDataLst>
          </p:nvPr>
        </p:nvSpPr>
        <p:spPr>
          <a:xfrm>
            <a:off x="5980276" y="3162132"/>
            <a:ext cx="1475168" cy="122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2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2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85" name="矩形 84"/>
          <p:cNvSpPr/>
          <p:nvPr>
            <p:custDataLst>
              <p:tags r:id="rId90"/>
            </p:custDataLst>
          </p:nvPr>
        </p:nvSpPr>
        <p:spPr>
          <a:xfrm>
            <a:off x="2809739" y="1549381"/>
            <a:ext cx="1441527" cy="122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2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2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86" name="矩形 85"/>
          <p:cNvSpPr/>
          <p:nvPr>
            <p:custDataLst>
              <p:tags r:id="rId91"/>
            </p:custDataLst>
          </p:nvPr>
        </p:nvSpPr>
        <p:spPr>
          <a:xfrm>
            <a:off x="5617937" y="1549379"/>
            <a:ext cx="1441527" cy="122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2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2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87" name="矩形 86"/>
          <p:cNvSpPr/>
          <p:nvPr>
            <p:custDataLst>
              <p:tags r:id="rId92"/>
            </p:custDataLst>
          </p:nvPr>
        </p:nvSpPr>
        <p:spPr>
          <a:xfrm>
            <a:off x="8213807" y="1566106"/>
            <a:ext cx="1441527" cy="122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2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2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99" name="Text Box 19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1063483" y="4977987"/>
            <a:ext cx="3520304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黑体" panose="02010609060101010101" charset="-122"/>
              </a:rPr>
              <a:t>②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氨基羧基缩聚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0" name="组合 99"/>
          <p:cNvGrpSpPr/>
          <p:nvPr>
            <p:custDataLst>
              <p:tags r:id="rId94"/>
            </p:custDataLst>
          </p:nvPr>
        </p:nvGrpSpPr>
        <p:grpSpPr>
          <a:xfrm>
            <a:off x="513719" y="5867541"/>
            <a:ext cx="3593976" cy="529384"/>
            <a:chOff x="370" y="5654"/>
            <a:chExt cx="5662" cy="834"/>
          </a:xfrm>
        </p:grpSpPr>
        <p:cxnSp>
          <p:nvCxnSpPr>
            <p:cNvPr id="108" name="直接连接符 107"/>
            <p:cNvCxnSpPr/>
            <p:nvPr>
              <p:custDataLst>
                <p:tags r:id="rId95"/>
              </p:custDataLst>
            </p:nvPr>
          </p:nvCxnSpPr>
          <p:spPr>
            <a:xfrm flipV="1">
              <a:off x="2101" y="6102"/>
              <a:ext cx="455" cy="8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文本框 108"/>
            <p:cNvSpPr txBox="1"/>
            <p:nvPr>
              <p:custDataLst>
                <p:tags r:id="rId96"/>
              </p:custDataLst>
            </p:nvPr>
          </p:nvSpPr>
          <p:spPr>
            <a:xfrm>
              <a:off x="370" y="5654"/>
              <a:ext cx="1902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  nH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N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10" name="文本框 109"/>
            <p:cNvSpPr txBox="1"/>
            <p:nvPr>
              <p:custDataLst>
                <p:tags r:id="rId97"/>
              </p:custDataLst>
            </p:nvPr>
          </p:nvSpPr>
          <p:spPr>
            <a:xfrm>
              <a:off x="2441" y="5656"/>
              <a:ext cx="1451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CH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 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11" name="直接连接符 110"/>
            <p:cNvCxnSpPr/>
            <p:nvPr>
              <p:custDataLst>
                <p:tags r:id="rId98"/>
              </p:custDataLst>
            </p:nvPr>
          </p:nvCxnSpPr>
          <p:spPr>
            <a:xfrm flipV="1">
              <a:off x="3532" y="6080"/>
              <a:ext cx="455" cy="8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文本框 111"/>
            <p:cNvSpPr txBox="1"/>
            <p:nvPr>
              <p:custDataLst>
                <p:tags r:id="rId99"/>
              </p:custDataLst>
            </p:nvPr>
          </p:nvSpPr>
          <p:spPr>
            <a:xfrm>
              <a:off x="3891" y="5666"/>
              <a:ext cx="2141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COOH 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组合 112"/>
          <p:cNvGrpSpPr/>
          <p:nvPr>
            <p:custDataLst>
              <p:tags r:id="rId100"/>
            </p:custDataLst>
          </p:nvPr>
        </p:nvGrpSpPr>
        <p:grpSpPr>
          <a:xfrm>
            <a:off x="4158573" y="5609284"/>
            <a:ext cx="1291724" cy="784555"/>
            <a:chOff x="6370" y="2273"/>
            <a:chExt cx="2035" cy="1236"/>
          </a:xfrm>
        </p:grpSpPr>
        <p:sp>
          <p:nvSpPr>
            <p:cNvPr id="114" name="等腰三角形 113"/>
            <p:cNvSpPr/>
            <p:nvPr>
              <p:custDataLst>
                <p:tags r:id="rId101"/>
              </p:custDataLst>
            </p:nvPr>
          </p:nvSpPr>
          <p:spPr>
            <a:xfrm>
              <a:off x="7194" y="3234"/>
              <a:ext cx="313" cy="275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73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文本框 114"/>
            <p:cNvSpPr txBox="1"/>
            <p:nvPr>
              <p:custDataLst>
                <p:tags r:id="rId102"/>
              </p:custDataLst>
            </p:nvPr>
          </p:nvSpPr>
          <p:spPr>
            <a:xfrm>
              <a:off x="6389" y="2273"/>
              <a:ext cx="201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</a:rPr>
                <a:t>催化剂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16" name="组合 115"/>
            <p:cNvGrpSpPr/>
            <p:nvPr>
              <p:custDataLst>
                <p:tags r:id="rId103"/>
              </p:custDataLst>
            </p:nvPr>
          </p:nvGrpSpPr>
          <p:grpSpPr>
            <a:xfrm>
              <a:off x="6370" y="2747"/>
              <a:ext cx="1959" cy="461"/>
              <a:chOff x="6487" y="5634"/>
              <a:chExt cx="1959" cy="461"/>
            </a:xfrm>
          </p:grpSpPr>
          <p:cxnSp>
            <p:nvCxnSpPr>
              <p:cNvPr id="117" name="直接连接符 116"/>
              <p:cNvCxnSpPr/>
              <p:nvPr>
                <p:custDataLst>
                  <p:tags r:id="rId104"/>
                </p:custDataLst>
              </p:nvPr>
            </p:nvCxnSpPr>
            <p:spPr>
              <a:xfrm>
                <a:off x="6487" y="5809"/>
                <a:ext cx="195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>
                <p:custDataLst>
                  <p:tags r:id="rId105"/>
                </p:custDataLst>
              </p:nvPr>
            </p:nvCxnSpPr>
            <p:spPr>
              <a:xfrm flipH="1" flipV="1">
                <a:off x="8270" y="5634"/>
                <a:ext cx="176" cy="1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>
                <p:custDataLst>
                  <p:tags r:id="rId106"/>
                </p:custDataLst>
              </p:nvPr>
            </p:nvCxnSpPr>
            <p:spPr>
              <a:xfrm>
                <a:off x="6488" y="5919"/>
                <a:ext cx="195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>
                <p:custDataLst>
                  <p:tags r:id="rId107"/>
                </p:custDataLst>
              </p:nvPr>
            </p:nvCxnSpPr>
            <p:spPr>
              <a:xfrm flipH="1" flipV="1">
                <a:off x="6488" y="5919"/>
                <a:ext cx="176" cy="1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1" name="组合 120"/>
          <p:cNvGrpSpPr/>
          <p:nvPr>
            <p:custDataLst>
              <p:tags r:id="rId108"/>
            </p:custDataLst>
          </p:nvPr>
        </p:nvGrpSpPr>
        <p:grpSpPr>
          <a:xfrm>
            <a:off x="5299179" y="5290579"/>
            <a:ext cx="3714579" cy="1108281"/>
            <a:chOff x="8410" y="4809"/>
            <a:chExt cx="5852" cy="1746"/>
          </a:xfrm>
        </p:grpSpPr>
        <p:cxnSp>
          <p:nvCxnSpPr>
            <p:cNvPr id="122" name="直接连接符 121"/>
            <p:cNvCxnSpPr/>
            <p:nvPr>
              <p:custDataLst>
                <p:tags r:id="rId109"/>
              </p:custDataLst>
            </p:nvPr>
          </p:nvCxnSpPr>
          <p:spPr>
            <a:xfrm flipV="1">
              <a:off x="12595" y="6107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文本框 122"/>
            <p:cNvSpPr txBox="1"/>
            <p:nvPr>
              <p:custDataLst>
                <p:tags r:id="rId110"/>
              </p:custDataLst>
            </p:nvPr>
          </p:nvSpPr>
          <p:spPr>
            <a:xfrm>
              <a:off x="9241" y="5575"/>
              <a:ext cx="73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[</a:t>
              </a:r>
              <a:endParaRPr lang="en-US" altLang="zh-CN" sz="32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24" name="文本框 123"/>
            <p:cNvSpPr txBox="1"/>
            <p:nvPr>
              <p:custDataLst>
                <p:tags r:id="rId111"/>
              </p:custDataLst>
            </p:nvPr>
          </p:nvSpPr>
          <p:spPr>
            <a:xfrm>
              <a:off x="12483" y="5618"/>
              <a:ext cx="73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]</a:t>
              </a:r>
              <a:endParaRPr lang="en-US" altLang="zh-CN" sz="32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25" name="直接连接符 124"/>
            <p:cNvCxnSpPr/>
            <p:nvPr>
              <p:custDataLst>
                <p:tags r:id="rId112"/>
              </p:custDataLst>
            </p:nvPr>
          </p:nvCxnSpPr>
          <p:spPr>
            <a:xfrm flipV="1">
              <a:off x="9268" y="6103"/>
              <a:ext cx="455" cy="8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>
              <p:custDataLst>
                <p:tags r:id="rId113"/>
              </p:custDataLst>
            </p:nvPr>
          </p:nvCxnSpPr>
          <p:spPr>
            <a:xfrm flipH="1">
              <a:off x="9899" y="5447"/>
              <a:ext cx="0" cy="351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文本框 126"/>
            <p:cNvSpPr txBox="1"/>
            <p:nvPr>
              <p:custDataLst>
                <p:tags r:id="rId114"/>
              </p:custDataLst>
            </p:nvPr>
          </p:nvSpPr>
          <p:spPr>
            <a:xfrm>
              <a:off x="8410" y="5696"/>
              <a:ext cx="1004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  H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28" name="文本框 127"/>
            <p:cNvSpPr txBox="1"/>
            <p:nvPr>
              <p:custDataLst>
                <p:tags r:id="rId115"/>
              </p:custDataLst>
            </p:nvPr>
          </p:nvSpPr>
          <p:spPr>
            <a:xfrm>
              <a:off x="9608" y="5714"/>
              <a:ext cx="69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N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29" name="文本框 128"/>
            <p:cNvSpPr txBox="1"/>
            <p:nvPr>
              <p:custDataLst>
                <p:tags r:id="rId116"/>
              </p:custDataLst>
            </p:nvPr>
          </p:nvSpPr>
          <p:spPr>
            <a:xfrm>
              <a:off x="10438" y="5733"/>
              <a:ext cx="1311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CH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2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30" name="文本框 129"/>
            <p:cNvSpPr txBox="1"/>
            <p:nvPr>
              <p:custDataLst>
                <p:tags r:id="rId117"/>
              </p:custDataLst>
            </p:nvPr>
          </p:nvSpPr>
          <p:spPr>
            <a:xfrm>
              <a:off x="12701" y="5962"/>
              <a:ext cx="490" cy="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n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31" name="文本框 130"/>
            <p:cNvSpPr txBox="1"/>
            <p:nvPr>
              <p:custDataLst>
                <p:tags r:id="rId118"/>
              </p:custDataLst>
            </p:nvPr>
          </p:nvSpPr>
          <p:spPr>
            <a:xfrm>
              <a:off x="9296" y="4809"/>
              <a:ext cx="1004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  H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32" name="直接连接符 131"/>
            <p:cNvCxnSpPr/>
            <p:nvPr>
              <p:custDataLst>
                <p:tags r:id="rId119"/>
              </p:custDataLst>
            </p:nvPr>
          </p:nvCxnSpPr>
          <p:spPr>
            <a:xfrm flipV="1">
              <a:off x="10169" y="6120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>
              <p:custDataLst>
                <p:tags r:id="rId120"/>
              </p:custDataLst>
            </p:nvPr>
          </p:nvCxnSpPr>
          <p:spPr>
            <a:xfrm flipV="1">
              <a:off x="11669" y="6122"/>
              <a:ext cx="455" cy="8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4" name="组合 133"/>
            <p:cNvGrpSpPr/>
            <p:nvPr>
              <p:custDataLst>
                <p:tags r:id="rId121"/>
              </p:custDataLst>
            </p:nvPr>
          </p:nvGrpSpPr>
          <p:grpSpPr>
            <a:xfrm>
              <a:off x="12028" y="4904"/>
              <a:ext cx="730" cy="992"/>
              <a:chOff x="8155" y="5743"/>
              <a:chExt cx="730" cy="992"/>
            </a:xfrm>
          </p:grpSpPr>
          <p:grpSp>
            <p:nvGrpSpPr>
              <p:cNvPr id="137" name="组合 136"/>
              <p:cNvGrpSpPr/>
              <p:nvPr>
                <p:custDataLst>
                  <p:tags r:id="rId122"/>
                </p:custDataLst>
              </p:nvPr>
            </p:nvGrpSpPr>
            <p:grpSpPr>
              <a:xfrm>
                <a:off x="8407" y="6382"/>
                <a:ext cx="171" cy="353"/>
                <a:chOff x="7422" y="6243"/>
                <a:chExt cx="171" cy="353"/>
              </a:xfrm>
            </p:grpSpPr>
            <p:cxnSp>
              <p:nvCxnSpPr>
                <p:cNvPr id="139" name="直接连接符 138"/>
                <p:cNvCxnSpPr/>
                <p:nvPr>
                  <p:custDataLst>
                    <p:tags r:id="rId123"/>
                  </p:custDataLst>
                </p:nvPr>
              </p:nvCxnSpPr>
              <p:spPr>
                <a:xfrm flipH="1">
                  <a:off x="7422" y="6246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>
                  <p:custDataLst>
                    <p:tags r:id="rId124"/>
                  </p:custDataLst>
                </p:nvPr>
              </p:nvCxnSpPr>
              <p:spPr>
                <a:xfrm flipH="1">
                  <a:off x="7422" y="6246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>
                  <p:custDataLst>
                    <p:tags r:id="rId125"/>
                  </p:custDataLst>
                </p:nvPr>
              </p:nvCxnSpPr>
              <p:spPr>
                <a:xfrm flipH="1">
                  <a:off x="7593" y="6243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文本框 137"/>
              <p:cNvSpPr txBox="1"/>
              <p:nvPr>
                <p:custDataLst>
                  <p:tags r:id="rId126"/>
                </p:custDataLst>
              </p:nvPr>
            </p:nvSpPr>
            <p:spPr>
              <a:xfrm>
                <a:off x="8155" y="5743"/>
                <a:ext cx="73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5" name="文本框 134"/>
            <p:cNvSpPr txBox="1"/>
            <p:nvPr>
              <p:custDataLst>
                <p:tags r:id="rId127"/>
              </p:custDataLst>
            </p:nvPr>
          </p:nvSpPr>
          <p:spPr>
            <a:xfrm>
              <a:off x="12902" y="5733"/>
              <a:ext cx="136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OH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36" name="文本框 135"/>
            <p:cNvSpPr txBox="1"/>
            <p:nvPr>
              <p:custDataLst>
                <p:tags r:id="rId128"/>
              </p:custDataLst>
            </p:nvPr>
          </p:nvSpPr>
          <p:spPr>
            <a:xfrm>
              <a:off x="12009" y="5731"/>
              <a:ext cx="692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C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2" name="文本框 141"/>
          <p:cNvSpPr txBox="1"/>
          <p:nvPr>
            <p:custDataLst>
              <p:tags r:id="rId129"/>
            </p:custDataLst>
          </p:nvPr>
        </p:nvSpPr>
        <p:spPr>
          <a:xfrm>
            <a:off x="8857633" y="5928460"/>
            <a:ext cx="196138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+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(n-1)</a:t>
            </a: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O </a:t>
            </a:r>
            <a:endParaRPr lang="en-US" altLang="zh-CN" sz="2800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43" name="椭圆 142"/>
          <p:cNvSpPr/>
          <p:nvPr>
            <p:custDataLst>
              <p:tags r:id="rId130"/>
            </p:custDataLst>
          </p:nvPr>
        </p:nvSpPr>
        <p:spPr>
          <a:xfrm>
            <a:off x="8593554" y="3488641"/>
            <a:ext cx="1111251" cy="68262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144" name="椭圆 143"/>
          <p:cNvSpPr/>
          <p:nvPr>
            <p:custDataLst>
              <p:tags r:id="rId131"/>
            </p:custDataLst>
          </p:nvPr>
        </p:nvSpPr>
        <p:spPr>
          <a:xfrm>
            <a:off x="8965007" y="5812347"/>
            <a:ext cx="1111251" cy="68262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cxnSp>
        <p:nvCxnSpPr>
          <p:cNvPr id="145" name="直接箭头连接符 144"/>
          <p:cNvCxnSpPr/>
          <p:nvPr>
            <p:custDataLst>
              <p:tags r:id="rId132"/>
            </p:custDataLst>
          </p:nvPr>
        </p:nvCxnSpPr>
        <p:spPr>
          <a:xfrm>
            <a:off x="9244096" y="4281639"/>
            <a:ext cx="762269" cy="497983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箭头连接符 145"/>
          <p:cNvCxnSpPr/>
          <p:nvPr>
            <p:custDataLst>
              <p:tags r:id="rId133"/>
            </p:custDataLst>
          </p:nvPr>
        </p:nvCxnSpPr>
        <p:spPr>
          <a:xfrm flipV="1">
            <a:off x="9790703" y="4930971"/>
            <a:ext cx="95251" cy="87312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文本框 146"/>
          <p:cNvSpPr txBox="1"/>
          <p:nvPr>
            <p:custDataLst>
              <p:tags r:id="rId134"/>
            </p:custDataLst>
          </p:nvPr>
        </p:nvSpPr>
        <p:spPr>
          <a:xfrm>
            <a:off x="9917019" y="4626717"/>
            <a:ext cx="1687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一个单体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矩形 20495"/>
          <p:cNvSpPr/>
          <p:nvPr>
            <p:custDataLst>
              <p:tags r:id="rId135"/>
            </p:custDataLst>
          </p:nvPr>
        </p:nvSpPr>
        <p:spPr>
          <a:xfrm>
            <a:off x="890693" y="0"/>
            <a:ext cx="2511213" cy="6451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defTabSz="457200"/>
            <a:r>
              <a:rPr lang="zh-CN" altLang="en-US" sz="36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缩聚反应</a:t>
            </a:r>
            <a:endParaRPr lang="zh-CN" altLang="en-US" sz="3600" b="1" noProof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3" grpId="0"/>
      <p:bldP spid="4" grpId="0"/>
      <p:bldP spid="37" grpId="0"/>
      <p:bldP spid="84" grpId="0" bldLvl="0" animBg="1"/>
      <p:bldP spid="85" grpId="0" bldLvl="0" animBg="1"/>
      <p:bldP spid="86" grpId="0" bldLvl="0" animBg="1"/>
      <p:bldP spid="87" grpId="0" bldLvl="0" animBg="1"/>
      <p:bldP spid="99" grpId="0"/>
      <p:bldP spid="143" grpId="0" bldLvl="0" animBg="1"/>
      <p:bldP spid="144" grpId="0" bldLvl="0" animBg="1"/>
      <p:bldP spid="1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>
            <p:custDataLst>
              <p:tags r:id="rId1"/>
            </p:custDataLst>
          </p:nvPr>
        </p:nvSpPr>
        <p:spPr>
          <a:xfrm>
            <a:off x="2089095" y="3650904"/>
            <a:ext cx="726440" cy="4203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13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单体</a:t>
            </a:r>
            <a:endParaRPr lang="zh-CN" altLang="en-US" sz="2135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88" name="组合 87"/>
          <p:cNvGrpSpPr/>
          <p:nvPr>
            <p:custDataLst>
              <p:tags r:id="rId2"/>
            </p:custDataLst>
          </p:nvPr>
        </p:nvGrpSpPr>
        <p:grpSpPr>
          <a:xfrm>
            <a:off x="660811" y="2237713"/>
            <a:ext cx="3741420" cy="1136649"/>
            <a:chOff x="2014" y="1990"/>
            <a:chExt cx="5892" cy="1790"/>
          </a:xfrm>
        </p:grpSpPr>
        <p:grpSp>
          <p:nvGrpSpPr>
            <p:cNvPr id="42" name="组合 16413"/>
            <p:cNvGrpSpPr/>
            <p:nvPr>
              <p:custDataLst>
                <p:tags r:id="rId3"/>
              </p:custDataLst>
            </p:nvPr>
          </p:nvGrpSpPr>
          <p:grpSpPr>
            <a:xfrm>
              <a:off x="4172" y="2632"/>
              <a:ext cx="1238" cy="1148"/>
              <a:chOff x="4500" y="3468"/>
              <a:chExt cx="3600" cy="2496"/>
            </a:xfrm>
          </p:grpSpPr>
          <p:sp>
            <p:nvSpPr>
              <p:cNvPr id="43" name="直接连接符 55"/>
              <p:cNvSpPr/>
              <p:nvPr>
                <p:custDataLst>
                  <p:tags r:id="rId4"/>
                </p:custDataLst>
              </p:nvPr>
            </p:nvSpPr>
            <p:spPr>
              <a:xfrm flipH="1">
                <a:off x="4500" y="3468"/>
                <a:ext cx="909" cy="1245"/>
              </a:xfrm>
              <a:prstGeom prst="line">
                <a:avLst/>
              </a:prstGeom>
              <a:ln w="28575" cap="flat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直接连接符 56"/>
              <p:cNvSpPr/>
              <p:nvPr>
                <p:custDataLst>
                  <p:tags r:id="rId5"/>
                </p:custDataLst>
              </p:nvPr>
            </p:nvSpPr>
            <p:spPr>
              <a:xfrm>
                <a:off x="4500" y="4713"/>
                <a:ext cx="909" cy="1245"/>
              </a:xfrm>
              <a:prstGeom prst="line">
                <a:avLst/>
              </a:prstGeom>
              <a:ln w="28575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直接连接符 57"/>
              <p:cNvSpPr/>
              <p:nvPr>
                <p:custDataLst>
                  <p:tags r:id="rId6"/>
                </p:custDataLst>
              </p:nvPr>
            </p:nvSpPr>
            <p:spPr>
              <a:xfrm flipH="1">
                <a:off x="7191" y="4716"/>
                <a:ext cx="909" cy="1245"/>
              </a:xfrm>
              <a:prstGeom prst="line">
                <a:avLst/>
              </a:prstGeom>
              <a:ln w="28575" cap="flat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直接连接符 58"/>
              <p:cNvSpPr/>
              <p:nvPr>
                <p:custDataLst>
                  <p:tags r:id="rId7"/>
                </p:custDataLst>
              </p:nvPr>
            </p:nvSpPr>
            <p:spPr>
              <a:xfrm>
                <a:off x="7191" y="3468"/>
                <a:ext cx="909" cy="1245"/>
              </a:xfrm>
              <a:prstGeom prst="line">
                <a:avLst/>
              </a:prstGeom>
              <a:ln w="28575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直接连接符 59"/>
              <p:cNvSpPr/>
              <p:nvPr>
                <p:custDataLst>
                  <p:tags r:id="rId8"/>
                </p:custDataLst>
              </p:nvPr>
            </p:nvSpPr>
            <p:spPr>
              <a:xfrm>
                <a:off x="5547" y="5756"/>
                <a:ext cx="1494" cy="8"/>
              </a:xfrm>
              <a:prstGeom prst="line">
                <a:avLst/>
              </a:prstGeom>
              <a:ln w="28575" cap="flat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" name="直接连接符 60"/>
              <p:cNvSpPr/>
              <p:nvPr>
                <p:custDataLst>
                  <p:tags r:id="rId9"/>
                </p:custDataLst>
              </p:nvPr>
            </p:nvSpPr>
            <p:spPr>
              <a:xfrm>
                <a:off x="7084" y="3677"/>
                <a:ext cx="771" cy="1084"/>
              </a:xfrm>
              <a:prstGeom prst="line">
                <a:avLst/>
              </a:prstGeom>
              <a:ln w="28575" cap="flat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9" name="直接连接符 61"/>
              <p:cNvSpPr/>
              <p:nvPr>
                <p:custDataLst>
                  <p:tags r:id="rId10"/>
                </p:custDataLst>
              </p:nvPr>
            </p:nvSpPr>
            <p:spPr>
              <a:xfrm flipH="1">
                <a:off x="4770" y="3675"/>
                <a:ext cx="756" cy="1072"/>
              </a:xfrm>
              <a:prstGeom prst="line">
                <a:avLst/>
              </a:prstGeom>
              <a:ln w="28575" cap="flat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直接连接符 62"/>
              <p:cNvSpPr/>
              <p:nvPr>
                <p:custDataLst>
                  <p:tags r:id="rId11"/>
                </p:custDataLst>
              </p:nvPr>
            </p:nvSpPr>
            <p:spPr>
              <a:xfrm>
                <a:off x="5397" y="5964"/>
                <a:ext cx="1794" cy="0"/>
              </a:xfrm>
              <a:prstGeom prst="line">
                <a:avLst/>
              </a:prstGeom>
              <a:ln w="28575" cap="flat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直接连接符 63"/>
              <p:cNvSpPr/>
              <p:nvPr>
                <p:custDataLst>
                  <p:tags r:id="rId12"/>
                </p:custDataLst>
              </p:nvPr>
            </p:nvSpPr>
            <p:spPr>
              <a:xfrm>
                <a:off x="5397" y="3468"/>
                <a:ext cx="1794" cy="0"/>
              </a:xfrm>
              <a:prstGeom prst="line">
                <a:avLst/>
              </a:prstGeom>
              <a:ln w="28575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lIns="92381" tIns="46190" rIns="92381" bIns="46190" anchor="t"/>
              <a:lstStyle/>
              <a:p>
                <a:pPr indent="0" defTabSz="923925">
                  <a:buFont typeface="Arial" panose="020B0604020202020204" pitchFamily="34" charset="0"/>
                  <a:buNone/>
                </a:pPr>
                <a:endParaRPr lang="zh-CN" sz="23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52" name="直接连接符 51"/>
            <p:cNvCxnSpPr/>
            <p:nvPr>
              <p:custDataLst>
                <p:tags r:id="rId13"/>
              </p:custDataLst>
            </p:nvPr>
          </p:nvCxnSpPr>
          <p:spPr>
            <a:xfrm flipV="1">
              <a:off x="5410" y="3189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>
              <p:custDataLst>
                <p:tags r:id="rId14"/>
              </p:custDataLst>
            </p:nvPr>
          </p:nvCxnSpPr>
          <p:spPr>
            <a:xfrm flipV="1">
              <a:off x="3765" y="3173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>
              <p:custDataLst>
                <p:tags r:id="rId15"/>
              </p:custDataLst>
            </p:nvPr>
          </p:nvSpPr>
          <p:spPr>
            <a:xfrm>
              <a:off x="5759" y="2815"/>
              <a:ext cx="43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5" name="组合 54"/>
            <p:cNvGrpSpPr/>
            <p:nvPr>
              <p:custDataLst>
                <p:tags r:id="rId16"/>
              </p:custDataLst>
            </p:nvPr>
          </p:nvGrpSpPr>
          <p:grpSpPr>
            <a:xfrm>
              <a:off x="6026" y="2632"/>
              <a:ext cx="171" cy="353"/>
              <a:chOff x="7422" y="6243"/>
              <a:chExt cx="171" cy="353"/>
            </a:xfrm>
          </p:grpSpPr>
          <p:cxnSp>
            <p:nvCxnSpPr>
              <p:cNvPr id="56" name="直接连接符 55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7422" y="6246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>
                <p:custDataLst>
                  <p:tags r:id="rId18"/>
                </p:custDataLst>
              </p:nvPr>
            </p:nvCxnSpPr>
            <p:spPr>
              <a:xfrm flipH="1">
                <a:off x="7422" y="6246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>
                <p:custDataLst>
                  <p:tags r:id="rId19"/>
                </p:custDataLst>
              </p:nvPr>
            </p:nvCxnSpPr>
            <p:spPr>
              <a:xfrm flipH="1">
                <a:off x="7593" y="6243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文本框 58"/>
            <p:cNvSpPr txBox="1"/>
            <p:nvPr>
              <p:custDataLst>
                <p:tags r:id="rId20"/>
              </p:custDataLst>
            </p:nvPr>
          </p:nvSpPr>
          <p:spPr>
            <a:xfrm>
              <a:off x="5774" y="1993"/>
              <a:ext cx="7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0" name="直接连接符 59"/>
            <p:cNvCxnSpPr/>
            <p:nvPr>
              <p:custDataLst>
                <p:tags r:id="rId21"/>
              </p:custDataLst>
            </p:nvPr>
          </p:nvCxnSpPr>
          <p:spPr>
            <a:xfrm flipV="1">
              <a:off x="6255" y="3198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60"/>
            <p:cNvSpPr txBox="1"/>
            <p:nvPr>
              <p:custDataLst>
                <p:tags r:id="rId22"/>
              </p:custDataLst>
            </p:nvPr>
          </p:nvSpPr>
          <p:spPr>
            <a:xfrm>
              <a:off x="6546" y="2799"/>
              <a:ext cx="136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OH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69" name="文本框 68"/>
            <p:cNvSpPr txBox="1"/>
            <p:nvPr>
              <p:custDataLst>
                <p:tags r:id="rId23"/>
              </p:custDataLst>
            </p:nvPr>
          </p:nvSpPr>
          <p:spPr>
            <a:xfrm>
              <a:off x="3269" y="2780"/>
              <a:ext cx="43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0" name="组合 69"/>
            <p:cNvGrpSpPr/>
            <p:nvPr>
              <p:custDataLst>
                <p:tags r:id="rId24"/>
              </p:custDataLst>
            </p:nvPr>
          </p:nvGrpSpPr>
          <p:grpSpPr>
            <a:xfrm>
              <a:off x="3529" y="2629"/>
              <a:ext cx="171" cy="353"/>
              <a:chOff x="7422" y="6243"/>
              <a:chExt cx="171" cy="353"/>
            </a:xfrm>
          </p:grpSpPr>
          <p:cxnSp>
            <p:nvCxnSpPr>
              <p:cNvPr id="71" name="直接连接符 70"/>
              <p:cNvCxnSpPr/>
              <p:nvPr>
                <p:custDataLst>
                  <p:tags r:id="rId25"/>
                </p:custDataLst>
              </p:nvPr>
            </p:nvCxnSpPr>
            <p:spPr>
              <a:xfrm flipH="1">
                <a:off x="7422" y="6246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>
                <p:custDataLst>
                  <p:tags r:id="rId26"/>
                </p:custDataLst>
              </p:nvPr>
            </p:nvCxnSpPr>
            <p:spPr>
              <a:xfrm flipH="1">
                <a:off x="7422" y="6246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>
                <p:custDataLst>
                  <p:tags r:id="rId27"/>
                </p:custDataLst>
              </p:nvPr>
            </p:nvCxnSpPr>
            <p:spPr>
              <a:xfrm flipH="1">
                <a:off x="7593" y="6243"/>
                <a:ext cx="0" cy="3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文本框 73"/>
            <p:cNvSpPr txBox="1"/>
            <p:nvPr>
              <p:custDataLst>
                <p:tags r:id="rId28"/>
              </p:custDataLst>
            </p:nvPr>
          </p:nvSpPr>
          <p:spPr>
            <a:xfrm>
              <a:off x="3277" y="1990"/>
              <a:ext cx="7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5" name="直接连接符 74"/>
            <p:cNvCxnSpPr/>
            <p:nvPr>
              <p:custDataLst>
                <p:tags r:id="rId29"/>
              </p:custDataLst>
            </p:nvPr>
          </p:nvCxnSpPr>
          <p:spPr>
            <a:xfrm flipV="1">
              <a:off x="3006" y="3198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文本框 78"/>
            <p:cNvSpPr txBox="1"/>
            <p:nvPr>
              <p:custDataLst>
                <p:tags r:id="rId30"/>
              </p:custDataLst>
            </p:nvPr>
          </p:nvSpPr>
          <p:spPr>
            <a:xfrm>
              <a:off x="2014" y="2814"/>
              <a:ext cx="119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HO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组合 80"/>
          <p:cNvGrpSpPr/>
          <p:nvPr>
            <p:custDataLst>
              <p:tags r:id="rId31"/>
            </p:custDataLst>
          </p:nvPr>
        </p:nvGrpSpPr>
        <p:grpSpPr>
          <a:xfrm>
            <a:off x="2238287" y="4006088"/>
            <a:ext cx="6362700" cy="1136651"/>
            <a:chOff x="9044" y="4140"/>
            <a:chExt cx="10020" cy="1790"/>
          </a:xfrm>
        </p:grpSpPr>
        <p:grpSp>
          <p:nvGrpSpPr>
            <p:cNvPr id="39" name="组合 38"/>
            <p:cNvGrpSpPr/>
            <p:nvPr>
              <p:custDataLst>
                <p:tags r:id="rId32"/>
              </p:custDataLst>
            </p:nvPr>
          </p:nvGrpSpPr>
          <p:grpSpPr>
            <a:xfrm>
              <a:off x="9044" y="4140"/>
              <a:ext cx="9496" cy="1790"/>
              <a:chOff x="1895" y="5690"/>
              <a:chExt cx="9496" cy="1790"/>
            </a:xfrm>
          </p:grpSpPr>
          <p:grpSp>
            <p:nvGrpSpPr>
              <p:cNvPr id="11304" name="组合 16413"/>
              <p:cNvGrpSpPr/>
              <p:nvPr>
                <p:custDataLst>
                  <p:tags r:id="rId33"/>
                </p:custDataLst>
              </p:nvPr>
            </p:nvGrpSpPr>
            <p:grpSpPr>
              <a:xfrm>
                <a:off x="4053" y="6332"/>
                <a:ext cx="1238" cy="1148"/>
                <a:chOff x="4500" y="3468"/>
                <a:chExt cx="3600" cy="2496"/>
              </a:xfrm>
            </p:grpSpPr>
            <p:sp>
              <p:nvSpPr>
                <p:cNvPr id="11305" name="直接连接符 55"/>
                <p:cNvSpPr/>
                <p:nvPr>
                  <p:custDataLst>
                    <p:tags r:id="rId34"/>
                  </p:custDataLst>
                </p:nvPr>
              </p:nvSpPr>
              <p:spPr>
                <a:xfrm flipH="1">
                  <a:off x="4500" y="3468"/>
                  <a:ext cx="909" cy="1245"/>
                </a:xfrm>
                <a:prstGeom prst="line">
                  <a:avLst/>
                </a:prstGeom>
                <a:ln w="28575" cap="flat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06" name="直接连接符 56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4500" y="4713"/>
                  <a:ext cx="909" cy="1245"/>
                </a:xfrm>
                <a:prstGeom prst="line">
                  <a:avLst/>
                </a:prstGeom>
                <a:ln w="28575" cap="flat" cmpd="sng">
                  <a:solidFill>
                    <a:schemeClr val="bg2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07" name="直接连接符 57"/>
                <p:cNvSpPr/>
                <p:nvPr>
                  <p:custDataLst>
                    <p:tags r:id="rId36"/>
                  </p:custDataLst>
                </p:nvPr>
              </p:nvSpPr>
              <p:spPr>
                <a:xfrm flipH="1">
                  <a:off x="7191" y="4716"/>
                  <a:ext cx="909" cy="1245"/>
                </a:xfrm>
                <a:prstGeom prst="line">
                  <a:avLst/>
                </a:prstGeom>
                <a:ln w="28575" cap="flat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08" name="直接连接符 58"/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7191" y="3468"/>
                  <a:ext cx="909" cy="1245"/>
                </a:xfrm>
                <a:prstGeom prst="line">
                  <a:avLst/>
                </a:prstGeom>
                <a:ln w="28575" cap="flat" cmpd="sng">
                  <a:solidFill>
                    <a:schemeClr val="bg2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09" name="直接连接符 59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5547" y="5756"/>
                  <a:ext cx="1494" cy="8"/>
                </a:xfrm>
                <a:prstGeom prst="line">
                  <a:avLst/>
                </a:prstGeom>
                <a:ln w="28575" cap="flat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10" name="直接连接符 60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7084" y="3677"/>
                  <a:ext cx="771" cy="1084"/>
                </a:xfrm>
                <a:prstGeom prst="line">
                  <a:avLst/>
                </a:prstGeom>
                <a:ln w="28575" cap="flat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11" name="直接连接符 61"/>
                <p:cNvSpPr/>
                <p:nvPr>
                  <p:custDataLst>
                    <p:tags r:id="rId40"/>
                  </p:custDataLst>
                </p:nvPr>
              </p:nvSpPr>
              <p:spPr>
                <a:xfrm flipH="1">
                  <a:off x="4770" y="3675"/>
                  <a:ext cx="756" cy="1072"/>
                </a:xfrm>
                <a:prstGeom prst="line">
                  <a:avLst/>
                </a:prstGeom>
                <a:ln w="28575" cap="flat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12" name="直接连接符 62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5397" y="5964"/>
                  <a:ext cx="1794" cy="0"/>
                </a:xfrm>
                <a:prstGeom prst="line">
                  <a:avLst/>
                </a:prstGeom>
                <a:ln w="28575" cap="flat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13" name="直接连接符 63"/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5397" y="3468"/>
                  <a:ext cx="1794" cy="0"/>
                </a:xfrm>
                <a:prstGeom prst="line">
                  <a:avLst/>
                </a:prstGeom>
                <a:ln w="28575" cap="flat" cmpd="sng">
                  <a:solidFill>
                    <a:schemeClr val="bg2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lIns="92381" tIns="46190" rIns="92381" bIns="46190" anchor="t"/>
                <a:lstStyle/>
                <a:p>
                  <a:pPr indent="0" defTabSz="923925">
                    <a:buFont typeface="Arial" panose="020B0604020202020204" pitchFamily="34" charset="0"/>
                    <a:buNone/>
                  </a:pPr>
                  <a:endParaRPr lang="zh-CN" sz="230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cxnSp>
            <p:nvCxnSpPr>
              <p:cNvPr id="2" name="直接连接符 1"/>
              <p:cNvCxnSpPr/>
              <p:nvPr>
                <p:custDataLst>
                  <p:tags r:id="rId43"/>
                </p:custDataLst>
              </p:nvPr>
            </p:nvCxnSpPr>
            <p:spPr>
              <a:xfrm flipV="1">
                <a:off x="5291" y="6889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直接连接符 2"/>
              <p:cNvCxnSpPr/>
              <p:nvPr>
                <p:custDataLst>
                  <p:tags r:id="rId44"/>
                </p:custDataLst>
              </p:nvPr>
            </p:nvCxnSpPr>
            <p:spPr>
              <a:xfrm flipV="1">
                <a:off x="3646" y="6873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文本框 3"/>
              <p:cNvSpPr txBox="1"/>
              <p:nvPr>
                <p:custDataLst>
                  <p:tags r:id="rId45"/>
                </p:custDataLst>
              </p:nvPr>
            </p:nvSpPr>
            <p:spPr>
              <a:xfrm>
                <a:off x="5640" y="6515"/>
                <a:ext cx="43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组合 13"/>
              <p:cNvGrpSpPr/>
              <p:nvPr>
                <p:custDataLst>
                  <p:tags r:id="rId46"/>
                </p:custDataLst>
              </p:nvPr>
            </p:nvGrpSpPr>
            <p:grpSpPr>
              <a:xfrm>
                <a:off x="5907" y="6332"/>
                <a:ext cx="171" cy="353"/>
                <a:chOff x="7422" y="6243"/>
                <a:chExt cx="171" cy="353"/>
              </a:xfrm>
            </p:grpSpPr>
            <p:cxnSp>
              <p:nvCxnSpPr>
                <p:cNvPr id="6" name="直接连接符 5"/>
                <p:cNvCxnSpPr/>
                <p:nvPr>
                  <p:custDataLst>
                    <p:tags r:id="rId47"/>
                  </p:custDataLst>
                </p:nvPr>
              </p:nvCxnSpPr>
              <p:spPr>
                <a:xfrm flipH="1">
                  <a:off x="7422" y="6246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接连接符 6"/>
                <p:cNvCxnSpPr/>
                <p:nvPr>
                  <p:custDataLst>
                    <p:tags r:id="rId48"/>
                  </p:custDataLst>
                </p:nvPr>
              </p:nvCxnSpPr>
              <p:spPr>
                <a:xfrm flipH="1">
                  <a:off x="7422" y="6246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>
                  <p:custDataLst>
                    <p:tags r:id="rId49"/>
                  </p:custDataLst>
                </p:nvPr>
              </p:nvCxnSpPr>
              <p:spPr>
                <a:xfrm flipH="1">
                  <a:off x="7593" y="6243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文本框 14"/>
              <p:cNvSpPr txBox="1"/>
              <p:nvPr>
                <p:custDataLst>
                  <p:tags r:id="rId50"/>
                </p:custDataLst>
              </p:nvPr>
            </p:nvSpPr>
            <p:spPr>
              <a:xfrm>
                <a:off x="5655" y="5693"/>
                <a:ext cx="73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" name="直接连接符 15"/>
              <p:cNvCxnSpPr/>
              <p:nvPr>
                <p:custDataLst>
                  <p:tags r:id="rId51"/>
                </p:custDataLst>
              </p:nvPr>
            </p:nvCxnSpPr>
            <p:spPr>
              <a:xfrm flipV="1">
                <a:off x="6136" y="6898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本框 16"/>
              <p:cNvSpPr txBox="1"/>
              <p:nvPr>
                <p:custDataLst>
                  <p:tags r:id="rId52"/>
                </p:custDataLst>
              </p:nvPr>
            </p:nvSpPr>
            <p:spPr>
              <a:xfrm>
                <a:off x="6427" y="6499"/>
                <a:ext cx="73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直接连接符 17"/>
              <p:cNvCxnSpPr/>
              <p:nvPr>
                <p:custDataLst>
                  <p:tags r:id="rId53"/>
                </p:custDataLst>
              </p:nvPr>
            </p:nvCxnSpPr>
            <p:spPr>
              <a:xfrm flipV="1">
                <a:off x="6950" y="6886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18"/>
              <p:cNvSpPr txBox="1"/>
              <p:nvPr>
                <p:custDataLst>
                  <p:tags r:id="rId54"/>
                </p:custDataLst>
              </p:nvPr>
            </p:nvSpPr>
            <p:spPr>
              <a:xfrm>
                <a:off x="7244" y="6479"/>
                <a:ext cx="143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800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" name="直接连接符 19"/>
              <p:cNvCxnSpPr/>
              <p:nvPr>
                <p:custDataLst>
                  <p:tags r:id="rId55"/>
                </p:custDataLst>
              </p:nvPr>
            </p:nvCxnSpPr>
            <p:spPr>
              <a:xfrm flipV="1">
                <a:off x="8325" y="6869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框 20"/>
              <p:cNvSpPr txBox="1"/>
              <p:nvPr>
                <p:custDataLst>
                  <p:tags r:id="rId56"/>
                </p:custDataLst>
              </p:nvPr>
            </p:nvSpPr>
            <p:spPr>
              <a:xfrm>
                <a:off x="8624" y="6470"/>
                <a:ext cx="143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800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直接连接符 21"/>
              <p:cNvCxnSpPr/>
              <p:nvPr>
                <p:custDataLst>
                  <p:tags r:id="rId57"/>
                </p:custDataLst>
              </p:nvPr>
            </p:nvCxnSpPr>
            <p:spPr>
              <a:xfrm flipV="1">
                <a:off x="9647" y="6853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文本框 22"/>
              <p:cNvSpPr txBox="1"/>
              <p:nvPr>
                <p:custDataLst>
                  <p:tags r:id="rId58"/>
                </p:custDataLst>
              </p:nvPr>
            </p:nvSpPr>
            <p:spPr>
              <a:xfrm>
                <a:off x="9938" y="6466"/>
                <a:ext cx="73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4" name="直接连接符 23"/>
              <p:cNvCxnSpPr/>
              <p:nvPr>
                <p:custDataLst>
                  <p:tags r:id="rId59"/>
                </p:custDataLst>
              </p:nvPr>
            </p:nvCxnSpPr>
            <p:spPr>
              <a:xfrm flipV="1">
                <a:off x="10460" y="6844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文本框 25"/>
              <p:cNvSpPr txBox="1"/>
              <p:nvPr>
                <p:custDataLst>
                  <p:tags r:id="rId60"/>
                </p:custDataLst>
              </p:nvPr>
            </p:nvSpPr>
            <p:spPr>
              <a:xfrm>
                <a:off x="3150" y="6480"/>
                <a:ext cx="43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7" name="组合 26"/>
              <p:cNvGrpSpPr/>
              <p:nvPr>
                <p:custDataLst>
                  <p:tags r:id="rId61"/>
                </p:custDataLst>
              </p:nvPr>
            </p:nvGrpSpPr>
            <p:grpSpPr>
              <a:xfrm>
                <a:off x="3410" y="6329"/>
                <a:ext cx="171" cy="353"/>
                <a:chOff x="7422" y="6243"/>
                <a:chExt cx="171" cy="353"/>
              </a:xfrm>
            </p:grpSpPr>
            <p:cxnSp>
              <p:nvCxnSpPr>
                <p:cNvPr id="28" name="直接连接符 27"/>
                <p:cNvCxnSpPr/>
                <p:nvPr>
                  <p:custDataLst>
                    <p:tags r:id="rId62"/>
                  </p:custDataLst>
                </p:nvPr>
              </p:nvCxnSpPr>
              <p:spPr>
                <a:xfrm flipH="1">
                  <a:off x="7422" y="6246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>
                  <p:custDataLst>
                    <p:tags r:id="rId63"/>
                  </p:custDataLst>
                </p:nvPr>
              </p:nvCxnSpPr>
              <p:spPr>
                <a:xfrm flipH="1">
                  <a:off x="7422" y="6246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>
                  <p:custDataLst>
                    <p:tags r:id="rId64"/>
                  </p:custDataLst>
                </p:nvPr>
              </p:nvCxnSpPr>
              <p:spPr>
                <a:xfrm flipH="1">
                  <a:off x="7593" y="6243"/>
                  <a:ext cx="0" cy="3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文本框 30"/>
              <p:cNvSpPr txBox="1"/>
              <p:nvPr>
                <p:custDataLst>
                  <p:tags r:id="rId65"/>
                </p:custDataLst>
              </p:nvPr>
            </p:nvSpPr>
            <p:spPr>
              <a:xfrm>
                <a:off x="3158" y="5690"/>
                <a:ext cx="73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直接连接符 31"/>
              <p:cNvCxnSpPr/>
              <p:nvPr>
                <p:custDataLst>
                  <p:tags r:id="rId66"/>
                </p:custDataLst>
              </p:nvPr>
            </p:nvCxnSpPr>
            <p:spPr>
              <a:xfrm flipV="1">
                <a:off x="2887" y="6898"/>
                <a:ext cx="407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文本框 32"/>
              <p:cNvSpPr txBox="1"/>
              <p:nvPr>
                <p:custDataLst>
                  <p:tags r:id="rId67"/>
                </p:custDataLst>
              </p:nvPr>
            </p:nvSpPr>
            <p:spPr>
              <a:xfrm>
                <a:off x="2842" y="6421"/>
                <a:ext cx="730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[</a:t>
                </a:r>
                <a:endParaRPr lang="en-US" altLang="zh-CN" sz="32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68"/>
                </p:custDataLst>
              </p:nvPr>
            </p:nvSpPr>
            <p:spPr>
              <a:xfrm>
                <a:off x="10432" y="6369"/>
                <a:ext cx="730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]</a:t>
                </a:r>
                <a:endParaRPr lang="en-US" altLang="zh-CN" sz="32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文本框 34"/>
              <p:cNvSpPr txBox="1"/>
              <p:nvPr>
                <p:custDataLst>
                  <p:tags r:id="rId69"/>
                </p:custDataLst>
              </p:nvPr>
            </p:nvSpPr>
            <p:spPr>
              <a:xfrm>
                <a:off x="10661" y="6656"/>
                <a:ext cx="730" cy="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n</a:t>
                </a:r>
                <a:endParaRPr lang="en-US" altLang="zh-CN" sz="3200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文本框 37"/>
              <p:cNvSpPr txBox="1"/>
              <p:nvPr>
                <p:custDataLst>
                  <p:tags r:id="rId70"/>
                </p:custDataLst>
              </p:nvPr>
            </p:nvSpPr>
            <p:spPr>
              <a:xfrm>
                <a:off x="1895" y="6514"/>
                <a:ext cx="119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HO</a:t>
                </a:r>
                <a:endPara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0" name="文本框 79"/>
            <p:cNvSpPr txBox="1"/>
            <p:nvPr>
              <p:custDataLst>
                <p:tags r:id="rId71"/>
              </p:custDataLst>
            </p:nvPr>
          </p:nvSpPr>
          <p:spPr>
            <a:xfrm>
              <a:off x="17867" y="4891"/>
              <a:ext cx="119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H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组合 90"/>
          <p:cNvGrpSpPr/>
          <p:nvPr>
            <p:custDataLst>
              <p:tags r:id="rId72"/>
            </p:custDataLst>
          </p:nvPr>
        </p:nvGrpSpPr>
        <p:grpSpPr>
          <a:xfrm>
            <a:off x="5018148" y="2720723"/>
            <a:ext cx="3237231" cy="539750"/>
            <a:chOff x="11243" y="2727"/>
            <a:chExt cx="5098" cy="850"/>
          </a:xfrm>
        </p:grpSpPr>
        <p:cxnSp>
          <p:nvCxnSpPr>
            <p:cNvPr id="82" name="直接连接符 81"/>
            <p:cNvCxnSpPr/>
            <p:nvPr>
              <p:custDataLst>
                <p:tags r:id="rId73"/>
              </p:custDataLst>
            </p:nvPr>
          </p:nvCxnSpPr>
          <p:spPr>
            <a:xfrm flipV="1">
              <a:off x="12173" y="3147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文本框 82"/>
            <p:cNvSpPr txBox="1"/>
            <p:nvPr>
              <p:custDataLst>
                <p:tags r:id="rId74"/>
              </p:custDataLst>
            </p:nvPr>
          </p:nvSpPr>
          <p:spPr>
            <a:xfrm>
              <a:off x="12467" y="2740"/>
              <a:ext cx="14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endParaRPr lang="en-US" altLang="zh-CN" sz="2800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4" name="直接连接符 83"/>
            <p:cNvCxnSpPr/>
            <p:nvPr>
              <p:custDataLst>
                <p:tags r:id="rId75"/>
              </p:custDataLst>
            </p:nvPr>
          </p:nvCxnSpPr>
          <p:spPr>
            <a:xfrm flipV="1">
              <a:off x="13548" y="3130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文本框 84"/>
            <p:cNvSpPr txBox="1"/>
            <p:nvPr>
              <p:custDataLst>
                <p:tags r:id="rId76"/>
              </p:custDataLst>
            </p:nvPr>
          </p:nvSpPr>
          <p:spPr>
            <a:xfrm>
              <a:off x="13847" y="2731"/>
              <a:ext cx="14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endParaRPr lang="en-US" altLang="zh-CN" sz="2800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6" name="直接连接符 85"/>
            <p:cNvCxnSpPr/>
            <p:nvPr>
              <p:custDataLst>
                <p:tags r:id="rId77"/>
              </p:custDataLst>
            </p:nvPr>
          </p:nvCxnSpPr>
          <p:spPr>
            <a:xfrm flipV="1">
              <a:off x="14870" y="3114"/>
              <a:ext cx="407" cy="16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文本框 86"/>
            <p:cNvSpPr txBox="1"/>
            <p:nvPr>
              <p:custDataLst>
                <p:tags r:id="rId78"/>
              </p:custDataLst>
            </p:nvPr>
          </p:nvSpPr>
          <p:spPr>
            <a:xfrm>
              <a:off x="15161" y="2727"/>
              <a:ext cx="118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OH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89" name="文本框 88"/>
            <p:cNvSpPr txBox="1"/>
            <p:nvPr>
              <p:custDataLst>
                <p:tags r:id="rId79"/>
              </p:custDataLst>
            </p:nvPr>
          </p:nvSpPr>
          <p:spPr>
            <a:xfrm>
              <a:off x="11243" y="2755"/>
              <a:ext cx="110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8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O</a:t>
              </a:r>
              <a:endPara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93" name="文本框 92"/>
          <p:cNvSpPr txBox="1"/>
          <p:nvPr>
            <p:custDataLst>
              <p:tags r:id="rId80"/>
            </p:custDataLst>
          </p:nvPr>
        </p:nvSpPr>
        <p:spPr>
          <a:xfrm>
            <a:off x="4200343" y="2733108"/>
            <a:ext cx="701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+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104" name="组合 103"/>
          <p:cNvGrpSpPr/>
          <p:nvPr>
            <p:custDataLst>
              <p:tags r:id="rId81"/>
            </p:custDataLst>
          </p:nvPr>
        </p:nvGrpSpPr>
        <p:grpSpPr>
          <a:xfrm>
            <a:off x="8322181" y="3026981"/>
            <a:ext cx="1290955" cy="784860"/>
            <a:chOff x="6372" y="2273"/>
            <a:chExt cx="2033" cy="1236"/>
          </a:xfrm>
        </p:grpSpPr>
        <p:sp>
          <p:nvSpPr>
            <p:cNvPr id="97" name="等腰三角形 96"/>
            <p:cNvSpPr/>
            <p:nvPr>
              <p:custDataLst>
                <p:tags r:id="rId82"/>
              </p:custDataLst>
            </p:nvPr>
          </p:nvSpPr>
          <p:spPr>
            <a:xfrm>
              <a:off x="7194" y="3234"/>
              <a:ext cx="313" cy="275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13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文本框 97"/>
            <p:cNvSpPr txBox="1"/>
            <p:nvPr>
              <p:custDataLst>
                <p:tags r:id="rId83"/>
              </p:custDataLst>
            </p:nvPr>
          </p:nvSpPr>
          <p:spPr>
            <a:xfrm>
              <a:off x="6389" y="2273"/>
              <a:ext cx="2016" cy="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35" b="1">
                  <a:latin typeface="微软雅黑" panose="020B0503020204020204" charset="-122"/>
                  <a:ea typeface="微软雅黑" panose="020B0503020204020204" charset="-122"/>
                </a:rPr>
                <a:t>催化剂</a:t>
              </a:r>
              <a:endParaRPr lang="zh-CN" altLang="en-US" sz="213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99" name="组合 98"/>
            <p:cNvGrpSpPr/>
            <p:nvPr>
              <p:custDataLst>
                <p:tags r:id="rId84"/>
              </p:custDataLst>
            </p:nvPr>
          </p:nvGrpSpPr>
          <p:grpSpPr>
            <a:xfrm>
              <a:off x="6372" y="2773"/>
              <a:ext cx="1959" cy="461"/>
              <a:chOff x="6487" y="5634"/>
              <a:chExt cx="1959" cy="461"/>
            </a:xfrm>
          </p:grpSpPr>
          <p:cxnSp>
            <p:nvCxnSpPr>
              <p:cNvPr id="100" name="直接连接符 99"/>
              <p:cNvCxnSpPr/>
              <p:nvPr>
                <p:custDataLst>
                  <p:tags r:id="rId85"/>
                </p:custDataLst>
              </p:nvPr>
            </p:nvCxnSpPr>
            <p:spPr>
              <a:xfrm>
                <a:off x="6487" y="5809"/>
                <a:ext cx="195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>
                <p:custDataLst>
                  <p:tags r:id="rId86"/>
                </p:custDataLst>
              </p:nvPr>
            </p:nvCxnSpPr>
            <p:spPr>
              <a:xfrm flipH="1" flipV="1">
                <a:off x="8270" y="5634"/>
                <a:ext cx="176" cy="1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>
                <p:custDataLst>
                  <p:tags r:id="rId87"/>
                </p:custDataLst>
              </p:nvPr>
            </p:nvCxnSpPr>
            <p:spPr>
              <a:xfrm>
                <a:off x="6488" y="5919"/>
                <a:ext cx="195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>
                <p:custDataLst>
                  <p:tags r:id="rId88"/>
                </p:custDataLst>
              </p:nvPr>
            </p:nvCxnSpPr>
            <p:spPr>
              <a:xfrm flipH="1" flipV="1">
                <a:off x="6488" y="5919"/>
                <a:ext cx="176" cy="1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文本框 105"/>
          <p:cNvSpPr txBox="1"/>
          <p:nvPr>
            <p:custDataLst>
              <p:tags r:id="rId89"/>
            </p:custDataLst>
          </p:nvPr>
        </p:nvSpPr>
        <p:spPr>
          <a:xfrm>
            <a:off x="9112797" y="4527893"/>
            <a:ext cx="20777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smtClean="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+ </a:t>
            </a:r>
            <a:r>
              <a: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(2n-1)H</a:t>
            </a:r>
            <a:r>
              <a:rPr lang="en-US" altLang="zh-CN" sz="2800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O </a:t>
            </a:r>
            <a:endParaRPr lang="zh-CN" altLang="en-US" sz="2800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左大括号 4"/>
          <p:cNvSpPr/>
          <p:nvPr>
            <p:custDataLst>
              <p:tags r:id="rId90"/>
            </p:custDataLst>
          </p:nvPr>
        </p:nvSpPr>
        <p:spPr>
          <a:xfrm rot="16200000">
            <a:off x="2192611" y="1880211"/>
            <a:ext cx="404495" cy="3259455"/>
          </a:xfrm>
          <a:prstGeom prst="leftBrace">
            <a:avLst>
              <a:gd name="adj1" fmla="val 8333"/>
              <a:gd name="adj2" fmla="val 50009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9" name="左大括号 8"/>
          <p:cNvSpPr/>
          <p:nvPr>
            <p:custDataLst>
              <p:tags r:id="rId91"/>
            </p:custDataLst>
          </p:nvPr>
        </p:nvSpPr>
        <p:spPr>
          <a:xfrm rot="16200000">
            <a:off x="6488901" y="2052471"/>
            <a:ext cx="404495" cy="2924175"/>
          </a:xfrm>
          <a:prstGeom prst="leftBrace">
            <a:avLst>
              <a:gd name="adj1" fmla="val 8333"/>
              <a:gd name="adj2" fmla="val 50009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11" name="文本框 10"/>
          <p:cNvSpPr txBox="1"/>
          <p:nvPr>
            <p:custDataLst>
              <p:tags r:id="rId92"/>
            </p:custDataLst>
          </p:nvPr>
        </p:nvSpPr>
        <p:spPr>
          <a:xfrm>
            <a:off x="6371812" y="3538284"/>
            <a:ext cx="726440" cy="4203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13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单体</a:t>
            </a:r>
            <a:endParaRPr lang="zh-CN" altLang="en-US" sz="2135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93"/>
            </p:custDataLst>
          </p:nvPr>
        </p:nvSpPr>
        <p:spPr>
          <a:xfrm>
            <a:off x="5064760" y="5352855"/>
            <a:ext cx="726440" cy="4203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13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链节</a:t>
            </a:r>
            <a:endParaRPr lang="zh-CN" altLang="en-US" sz="2135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5" name="左大括号 24"/>
          <p:cNvSpPr/>
          <p:nvPr>
            <p:custDataLst>
              <p:tags r:id="rId94"/>
            </p:custDataLst>
          </p:nvPr>
        </p:nvSpPr>
        <p:spPr>
          <a:xfrm rot="16200000">
            <a:off x="5189196" y="2940051"/>
            <a:ext cx="404495" cy="4602480"/>
          </a:xfrm>
          <a:prstGeom prst="leftBrace">
            <a:avLst>
              <a:gd name="adj1" fmla="val 8333"/>
              <a:gd name="adj2" fmla="val 50009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cxnSp>
        <p:nvCxnSpPr>
          <p:cNvPr id="36" name="直接箭头连接符 35"/>
          <p:cNvCxnSpPr/>
          <p:nvPr>
            <p:custDataLst>
              <p:tags r:id="rId95"/>
            </p:custDataLst>
          </p:nvPr>
        </p:nvCxnSpPr>
        <p:spPr>
          <a:xfrm flipH="1">
            <a:off x="2089095" y="4887151"/>
            <a:ext cx="497205" cy="72326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>
            <p:custDataLst>
              <p:tags r:id="rId96"/>
            </p:custDataLst>
          </p:nvPr>
        </p:nvSpPr>
        <p:spPr>
          <a:xfrm>
            <a:off x="1349215" y="5450840"/>
            <a:ext cx="1541780" cy="4203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13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端基原子团</a:t>
            </a:r>
            <a:endParaRPr lang="zh-CN" altLang="en-US" sz="2135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1" name="文本框 40"/>
          <p:cNvSpPr txBox="1"/>
          <p:nvPr>
            <p:custDataLst>
              <p:tags r:id="rId97"/>
            </p:custDataLst>
          </p:nvPr>
        </p:nvSpPr>
        <p:spPr>
          <a:xfrm>
            <a:off x="8112125" y="5583097"/>
            <a:ext cx="1270000" cy="4203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13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端基原子</a:t>
            </a:r>
            <a:endParaRPr lang="zh-CN" altLang="en-US" sz="2135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62" name="直接箭头连接符 61"/>
          <p:cNvCxnSpPr/>
          <p:nvPr>
            <p:custDataLst>
              <p:tags r:id="rId98"/>
            </p:custDataLst>
          </p:nvPr>
        </p:nvCxnSpPr>
        <p:spPr>
          <a:xfrm>
            <a:off x="8132228" y="4908639"/>
            <a:ext cx="704215" cy="61531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>
            <p:custDataLst>
              <p:tags r:id="rId99"/>
            </p:custDataLst>
          </p:nvPr>
        </p:nvCxnSpPr>
        <p:spPr>
          <a:xfrm>
            <a:off x="695872" y="3093403"/>
            <a:ext cx="3796753" cy="2939097"/>
          </a:xfrm>
          <a:prstGeom prst="straightConnector1">
            <a:avLst/>
          </a:prstGeom>
          <a:ln w="28575" cmpd="sng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>
            <p:custDataLst>
              <p:tags r:id="rId100"/>
            </p:custDataLst>
          </p:nvPr>
        </p:nvCxnSpPr>
        <p:spPr>
          <a:xfrm flipH="1">
            <a:off x="4714875" y="3242692"/>
            <a:ext cx="240643" cy="2710433"/>
          </a:xfrm>
          <a:prstGeom prst="straightConnector1">
            <a:avLst/>
          </a:prstGeom>
          <a:ln w="28575" cmpd="sng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>
            <p:custDataLst>
              <p:tags r:id="rId101"/>
            </p:custDataLst>
          </p:nvPr>
        </p:nvCxnSpPr>
        <p:spPr>
          <a:xfrm flipH="1">
            <a:off x="8683113" y="4812114"/>
            <a:ext cx="2967355" cy="1336040"/>
          </a:xfrm>
          <a:prstGeom prst="straightConnector1">
            <a:avLst/>
          </a:prstGeom>
          <a:ln w="28575" cmpd="sng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>
            <p:custDataLst>
              <p:tags r:id="rId102"/>
            </p:custDataLst>
          </p:nvPr>
        </p:nvSpPr>
        <p:spPr>
          <a:xfrm>
            <a:off x="2494280" y="6080125"/>
            <a:ext cx="8851265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135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各单体物质的量与缩聚物结构简式的下角标一般要一致</a:t>
            </a:r>
            <a:endParaRPr lang="zh-CN" sz="2135" b="1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6" name="椭圆 75"/>
          <p:cNvSpPr/>
          <p:nvPr>
            <p:custDataLst>
              <p:tags r:id="rId103"/>
            </p:custDataLst>
          </p:nvPr>
        </p:nvSpPr>
        <p:spPr>
          <a:xfrm>
            <a:off x="9173845" y="4458361"/>
            <a:ext cx="1111251" cy="68262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cxnSp>
        <p:nvCxnSpPr>
          <p:cNvPr id="77" name="直接箭头连接符 76"/>
          <p:cNvCxnSpPr>
            <a:stCxn id="76" idx="0"/>
          </p:cNvCxnSpPr>
          <p:nvPr>
            <p:custDataLst>
              <p:tags r:id="rId104"/>
            </p:custDataLst>
          </p:nvPr>
        </p:nvCxnSpPr>
        <p:spPr>
          <a:xfrm flipV="1">
            <a:off x="9729471" y="3585236"/>
            <a:ext cx="95251" cy="87312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左大括号 93"/>
          <p:cNvSpPr/>
          <p:nvPr>
            <p:custDataLst>
              <p:tags r:id="rId105"/>
            </p:custDataLst>
          </p:nvPr>
        </p:nvSpPr>
        <p:spPr>
          <a:xfrm>
            <a:off x="9964608" y="2981707"/>
            <a:ext cx="333375" cy="1106171"/>
          </a:xfrm>
          <a:prstGeom prst="leftBrace">
            <a:avLst>
              <a:gd name="adj1" fmla="val 8333"/>
              <a:gd name="adj2" fmla="val 48958"/>
            </a:avLst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95" name="文本框 94"/>
          <p:cNvSpPr txBox="1"/>
          <p:nvPr>
            <p:custDataLst>
              <p:tags r:id="rId106"/>
            </p:custDataLst>
          </p:nvPr>
        </p:nvSpPr>
        <p:spPr>
          <a:xfrm>
            <a:off x="10272076" y="2746447"/>
            <a:ext cx="1687195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一个单体</a:t>
            </a:r>
            <a:endParaRPr lang="zh-CN" altLang="en-US" sz="2135" b="1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6" name="文本框 95"/>
          <p:cNvSpPr txBox="1"/>
          <p:nvPr>
            <p:custDataLst>
              <p:tags r:id="rId107"/>
            </p:custDataLst>
          </p:nvPr>
        </p:nvSpPr>
        <p:spPr>
          <a:xfrm>
            <a:off x="10305943" y="3587697"/>
            <a:ext cx="1687195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两个单体</a:t>
            </a:r>
            <a:endParaRPr lang="zh-CN" altLang="en-US" sz="2135" b="1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7" name="文本框 106"/>
          <p:cNvSpPr txBox="1"/>
          <p:nvPr>
            <p:custDataLst>
              <p:tags r:id="rId108"/>
            </p:custDataLst>
          </p:nvPr>
        </p:nvSpPr>
        <p:spPr>
          <a:xfrm>
            <a:off x="11145520" y="4010343"/>
            <a:ext cx="8343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2n-1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8" name="文本框 107"/>
          <p:cNvSpPr txBox="1"/>
          <p:nvPr>
            <p:custDataLst>
              <p:tags r:id="rId109"/>
            </p:custDataLst>
          </p:nvPr>
        </p:nvSpPr>
        <p:spPr>
          <a:xfrm>
            <a:off x="11128692" y="3204064"/>
            <a:ext cx="6565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n-1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8" name="Text Box 19"/>
          <p:cNvSpPr txBox="1"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284232" y="1446299"/>
            <a:ext cx="5965181" cy="42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r>
              <a:rPr lang="en-US" altLang="zh-CN" sz="213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黑体" panose="02010609060101010101" charset="-122"/>
              </a:rPr>
              <a:t>(2)</a:t>
            </a:r>
            <a:r>
              <a:rPr lang="zh-CN" altLang="en-US" sz="213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黑体" panose="02010609060101010101" charset="-122"/>
              </a:rPr>
              <a:t>由两种单体发生的缩聚反应</a:t>
            </a:r>
            <a:endParaRPr lang="zh-CN" altLang="en-US" sz="2135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黑体" panose="02010609060101010101" charset="-122"/>
            </a:endParaRPr>
          </a:p>
        </p:txBody>
      </p:sp>
      <p:sp>
        <p:nvSpPr>
          <p:cNvPr id="119" name="Text Box 19"/>
          <p:cNvSpPr txBox="1"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1132888" y="1900003"/>
            <a:ext cx="3520304" cy="42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r>
              <a:rPr lang="en-US" altLang="zh-CN" sz="2135" b="1">
                <a:latin typeface="微软雅黑" panose="020B0503020204020204" charset="-122"/>
                <a:ea typeface="微软雅黑" panose="020B0503020204020204" charset="-122"/>
                <a:sym typeface="黑体" panose="02010609060101010101" charset="-122"/>
              </a:rPr>
              <a:t>①</a:t>
            </a:r>
            <a:r>
              <a:rPr lang="zh-CN" altLang="en-US" sz="2135" b="1">
                <a:latin typeface="微软雅黑" panose="020B0503020204020204" charset="-122"/>
                <a:ea typeface="微软雅黑" panose="020B0503020204020204" charset="-122"/>
              </a:rPr>
              <a:t>二元酸与二元醇</a:t>
            </a:r>
            <a:endParaRPr lang="zh-CN" altLang="en-US" sz="2135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0" name="Text Box 19"/>
          <p:cNvSpPr txBox="1"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43163" y="681245"/>
            <a:ext cx="3520304" cy="42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r>
              <a:rPr lang="en-US" altLang="zh-CN" sz="2135" b="1">
                <a:latin typeface="微软雅黑" panose="020B0503020204020204" charset="-122"/>
                <a:ea typeface="微软雅黑" panose="020B0503020204020204" charset="-122"/>
                <a:sym typeface="黑体" panose="02010609060101010101" charset="-122"/>
              </a:rPr>
              <a:t>③</a:t>
            </a:r>
            <a:r>
              <a:rPr lang="zh-CN" altLang="en-US" sz="2135" b="1">
                <a:latin typeface="微软雅黑" panose="020B0503020204020204" charset="-122"/>
                <a:ea typeface="微软雅黑" panose="020B0503020204020204" charset="-122"/>
                <a:sym typeface="黑体" panose="02010609060101010101" charset="-122"/>
              </a:rPr>
              <a:t>羟基羟基</a:t>
            </a:r>
            <a:r>
              <a:rPr lang="zh-CN" altLang="en-US" sz="2135" b="1">
                <a:latin typeface="微软雅黑" panose="020B0503020204020204" charset="-122"/>
                <a:ea typeface="微软雅黑" panose="020B0503020204020204" charset="-122"/>
              </a:rPr>
              <a:t>缩聚</a:t>
            </a:r>
            <a:endParaRPr lang="zh-CN" altLang="en-US" sz="2135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1" name="组合 120"/>
          <p:cNvGrpSpPr/>
          <p:nvPr>
            <p:custDataLst>
              <p:tags r:id="rId113"/>
            </p:custDataLst>
          </p:nvPr>
        </p:nvGrpSpPr>
        <p:grpSpPr>
          <a:xfrm>
            <a:off x="1641807" y="962175"/>
            <a:ext cx="3611116" cy="537002"/>
            <a:chOff x="1046" y="5694"/>
            <a:chExt cx="5689" cy="846"/>
          </a:xfrm>
        </p:grpSpPr>
        <p:cxnSp>
          <p:nvCxnSpPr>
            <p:cNvPr id="122" name="直接连接符 121"/>
            <p:cNvCxnSpPr/>
            <p:nvPr>
              <p:custDataLst>
                <p:tags r:id="rId114"/>
              </p:custDataLst>
            </p:nvPr>
          </p:nvCxnSpPr>
          <p:spPr>
            <a:xfrm flipV="1">
              <a:off x="2687" y="6072"/>
              <a:ext cx="455" cy="8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文本框 122"/>
            <p:cNvSpPr txBox="1"/>
            <p:nvPr>
              <p:custDataLst>
                <p:tags r:id="rId115"/>
              </p:custDataLst>
            </p:nvPr>
          </p:nvSpPr>
          <p:spPr>
            <a:xfrm>
              <a:off x="1046" y="5694"/>
              <a:ext cx="1752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  nHO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24" name="文本框 123"/>
            <p:cNvSpPr txBox="1"/>
            <p:nvPr>
              <p:custDataLst>
                <p:tags r:id="rId116"/>
              </p:custDataLst>
            </p:nvPr>
          </p:nvSpPr>
          <p:spPr>
            <a:xfrm>
              <a:off x="3070" y="5694"/>
              <a:ext cx="2473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CH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CH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 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25" name="文本框 124"/>
            <p:cNvSpPr txBox="1"/>
            <p:nvPr>
              <p:custDataLst>
                <p:tags r:id="rId117"/>
              </p:custDataLst>
            </p:nvPr>
          </p:nvSpPr>
          <p:spPr>
            <a:xfrm>
              <a:off x="5575" y="5718"/>
              <a:ext cx="1160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OH</a:t>
              </a:r>
              <a:endPara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26" name="直接连接符 125"/>
            <p:cNvCxnSpPr/>
            <p:nvPr>
              <p:custDataLst>
                <p:tags r:id="rId118"/>
              </p:custDataLst>
            </p:nvPr>
          </p:nvCxnSpPr>
          <p:spPr>
            <a:xfrm flipV="1">
              <a:off x="5254" y="6129"/>
              <a:ext cx="455" cy="8"/>
            </a:xfrm>
            <a:prstGeom prst="line">
              <a:avLst/>
            </a:prstGeom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组合 126"/>
          <p:cNvGrpSpPr/>
          <p:nvPr>
            <p:custDataLst>
              <p:tags r:id="rId119"/>
            </p:custDataLst>
          </p:nvPr>
        </p:nvGrpSpPr>
        <p:grpSpPr>
          <a:xfrm>
            <a:off x="5258951" y="689761"/>
            <a:ext cx="1291724" cy="784555"/>
            <a:chOff x="6370" y="2273"/>
            <a:chExt cx="2035" cy="1236"/>
          </a:xfrm>
        </p:grpSpPr>
        <p:sp>
          <p:nvSpPr>
            <p:cNvPr id="128" name="等腰三角形 127"/>
            <p:cNvSpPr/>
            <p:nvPr>
              <p:custDataLst>
                <p:tags r:id="rId120"/>
              </p:custDataLst>
            </p:nvPr>
          </p:nvSpPr>
          <p:spPr>
            <a:xfrm>
              <a:off x="7194" y="3234"/>
              <a:ext cx="313" cy="275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13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文本框 128"/>
            <p:cNvSpPr txBox="1"/>
            <p:nvPr>
              <p:custDataLst>
                <p:tags r:id="rId121"/>
              </p:custDataLst>
            </p:nvPr>
          </p:nvSpPr>
          <p:spPr>
            <a:xfrm>
              <a:off x="6389" y="2273"/>
              <a:ext cx="2016" cy="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35" b="1">
                  <a:latin typeface="微软雅黑" panose="020B0503020204020204" charset="-122"/>
                  <a:ea typeface="微软雅黑" panose="020B0503020204020204" charset="-122"/>
                </a:rPr>
                <a:t>催化剂</a:t>
              </a:r>
              <a:endParaRPr lang="zh-CN" altLang="en-US" sz="213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0" name="组合 129"/>
            <p:cNvGrpSpPr/>
            <p:nvPr>
              <p:custDataLst>
                <p:tags r:id="rId122"/>
              </p:custDataLst>
            </p:nvPr>
          </p:nvGrpSpPr>
          <p:grpSpPr>
            <a:xfrm>
              <a:off x="6370" y="2747"/>
              <a:ext cx="1959" cy="461"/>
              <a:chOff x="6487" y="5634"/>
              <a:chExt cx="1959" cy="461"/>
            </a:xfrm>
          </p:grpSpPr>
          <p:cxnSp>
            <p:nvCxnSpPr>
              <p:cNvPr id="131" name="直接连接符 130"/>
              <p:cNvCxnSpPr/>
              <p:nvPr>
                <p:custDataLst>
                  <p:tags r:id="rId123"/>
                </p:custDataLst>
              </p:nvPr>
            </p:nvCxnSpPr>
            <p:spPr>
              <a:xfrm>
                <a:off x="6487" y="5809"/>
                <a:ext cx="195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>
                <p:custDataLst>
                  <p:tags r:id="rId124"/>
                </p:custDataLst>
              </p:nvPr>
            </p:nvCxnSpPr>
            <p:spPr>
              <a:xfrm flipH="1" flipV="1">
                <a:off x="8270" y="5634"/>
                <a:ext cx="176" cy="1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>
                <p:custDataLst>
                  <p:tags r:id="rId125"/>
                </p:custDataLst>
              </p:nvPr>
            </p:nvCxnSpPr>
            <p:spPr>
              <a:xfrm>
                <a:off x="6488" y="5919"/>
                <a:ext cx="195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>
                <p:custDataLst>
                  <p:tags r:id="rId126"/>
                </p:custDataLst>
              </p:nvPr>
            </p:nvCxnSpPr>
            <p:spPr>
              <a:xfrm flipH="1" flipV="1">
                <a:off x="6488" y="5919"/>
                <a:ext cx="176" cy="1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5" name="组合 134"/>
          <p:cNvGrpSpPr/>
          <p:nvPr>
            <p:custDataLst>
              <p:tags r:id="rId127"/>
            </p:custDataLst>
          </p:nvPr>
        </p:nvGrpSpPr>
        <p:grpSpPr>
          <a:xfrm>
            <a:off x="6321337" y="729657"/>
            <a:ext cx="3479721" cy="665857"/>
            <a:chOff x="8964" y="5319"/>
            <a:chExt cx="5482" cy="1049"/>
          </a:xfrm>
        </p:grpSpPr>
        <p:grpSp>
          <p:nvGrpSpPr>
            <p:cNvPr id="136" name="组合 135"/>
            <p:cNvGrpSpPr/>
            <p:nvPr>
              <p:custDataLst>
                <p:tags r:id="rId128"/>
              </p:custDataLst>
            </p:nvPr>
          </p:nvGrpSpPr>
          <p:grpSpPr>
            <a:xfrm>
              <a:off x="8964" y="5428"/>
              <a:ext cx="5482" cy="870"/>
              <a:chOff x="1310" y="5670"/>
              <a:chExt cx="5482" cy="870"/>
            </a:xfrm>
          </p:grpSpPr>
          <p:cxnSp>
            <p:nvCxnSpPr>
              <p:cNvPr id="140" name="直接连接符 139"/>
              <p:cNvCxnSpPr/>
              <p:nvPr>
                <p:custDataLst>
                  <p:tags r:id="rId129"/>
                </p:custDataLst>
              </p:nvPr>
            </p:nvCxnSpPr>
            <p:spPr>
              <a:xfrm flipV="1">
                <a:off x="2687" y="6072"/>
                <a:ext cx="455" cy="8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1" name="文本框 140"/>
              <p:cNvSpPr txBox="1"/>
              <p:nvPr>
                <p:custDataLst>
                  <p:tags r:id="rId130"/>
                </p:custDataLst>
              </p:nvPr>
            </p:nvSpPr>
            <p:spPr>
              <a:xfrm>
                <a:off x="1310" y="5670"/>
                <a:ext cx="1441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  <a:sym typeface="+mn-ea"/>
                  </a:rPr>
                  <a:t>  HO</a:t>
                </a:r>
                <a:endPara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文本框 141"/>
              <p:cNvSpPr txBox="1"/>
              <p:nvPr>
                <p:custDataLst>
                  <p:tags r:id="rId131"/>
                </p:custDataLst>
              </p:nvPr>
            </p:nvSpPr>
            <p:spPr>
              <a:xfrm>
                <a:off x="3070" y="5694"/>
                <a:ext cx="2909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  <a:sym typeface="+mn-ea"/>
                  </a:rPr>
                  <a:t>CH</a:t>
                </a:r>
                <a:r>
                  <a:rPr lang="en-US" altLang="zh-CN" sz="2800" b="1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  <a:sym typeface="+mn-ea"/>
                  </a:rPr>
                  <a:t>CH</a:t>
                </a:r>
                <a:r>
                  <a:rPr lang="en-US" altLang="zh-CN" sz="2800" b="1" baseline="-25000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  <a:sym typeface="+mn-ea"/>
                  </a:rPr>
                  <a:t>O </a:t>
                </a:r>
                <a:endPara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文本框 142"/>
              <p:cNvSpPr txBox="1"/>
              <p:nvPr>
                <p:custDataLst>
                  <p:tags r:id="rId132"/>
                </p:custDataLst>
              </p:nvPr>
            </p:nvSpPr>
            <p:spPr>
              <a:xfrm>
                <a:off x="6068" y="5718"/>
                <a:ext cx="724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800" b="1"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  <a:sym typeface="+mn-ea"/>
                  </a:rPr>
                  <a:t>H</a:t>
                </a:r>
                <a:endParaRPr lang="en-US" altLang="zh-CN" sz="28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4" name="直接连接符 143"/>
              <p:cNvCxnSpPr/>
              <p:nvPr>
                <p:custDataLst>
                  <p:tags r:id="rId133"/>
                </p:custDataLst>
              </p:nvPr>
            </p:nvCxnSpPr>
            <p:spPr>
              <a:xfrm flipV="1">
                <a:off x="5733" y="6053"/>
                <a:ext cx="455" cy="8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7" name="文本框 136"/>
            <p:cNvSpPr txBox="1"/>
            <p:nvPr>
              <p:custDataLst>
                <p:tags r:id="rId134"/>
              </p:custDataLst>
            </p:nvPr>
          </p:nvSpPr>
          <p:spPr>
            <a:xfrm>
              <a:off x="10378" y="5332"/>
              <a:ext cx="73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[</a:t>
              </a:r>
              <a:endParaRPr lang="en-US" altLang="zh-CN" sz="32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38" name="文本框 137"/>
            <p:cNvSpPr txBox="1"/>
            <p:nvPr>
              <p:custDataLst>
                <p:tags r:id="rId135"/>
              </p:custDataLst>
            </p:nvPr>
          </p:nvSpPr>
          <p:spPr>
            <a:xfrm>
              <a:off x="13387" y="5319"/>
              <a:ext cx="73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]</a:t>
              </a:r>
              <a:endParaRPr lang="en-US" altLang="zh-CN" sz="32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39" name="文本框 138"/>
            <p:cNvSpPr txBox="1"/>
            <p:nvPr>
              <p:custDataLst>
                <p:tags r:id="rId136"/>
              </p:custDataLst>
            </p:nvPr>
          </p:nvSpPr>
          <p:spPr>
            <a:xfrm>
              <a:off x="13627" y="5784"/>
              <a:ext cx="490" cy="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n</a:t>
              </a:r>
              <a:endParaRPr lang="en-US" altLang="zh-CN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145" name="文本框 144"/>
          <p:cNvSpPr txBox="1"/>
          <p:nvPr>
            <p:custDataLst>
              <p:tags r:id="rId137"/>
            </p:custDataLst>
          </p:nvPr>
        </p:nvSpPr>
        <p:spPr>
          <a:xfrm>
            <a:off x="9730860" y="818435"/>
            <a:ext cx="196138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+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(n-1)</a:t>
            </a: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rPr>
              <a:t>O </a:t>
            </a:r>
            <a:endParaRPr lang="en-US" altLang="zh-CN" sz="2800" b="1"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46" name="文本框 145"/>
          <p:cNvSpPr txBox="1"/>
          <p:nvPr>
            <p:custDataLst>
              <p:tags r:id="rId138"/>
            </p:custDataLst>
          </p:nvPr>
        </p:nvSpPr>
        <p:spPr>
          <a:xfrm>
            <a:off x="429112" y="2727677"/>
            <a:ext cx="701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n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47" name="文本框 146"/>
          <p:cNvSpPr txBox="1"/>
          <p:nvPr>
            <p:custDataLst>
              <p:tags r:id="rId139"/>
            </p:custDataLst>
          </p:nvPr>
        </p:nvSpPr>
        <p:spPr>
          <a:xfrm>
            <a:off x="4771799" y="2704931"/>
            <a:ext cx="701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rPr>
              <a:t>n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-简" panose="020108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93" grpId="0"/>
      <p:bldP spid="106" grpId="0"/>
      <p:bldP spid="5" grpId="0" bldLvl="0" animBg="1"/>
      <p:bldP spid="9" grpId="0" bldLvl="0" animBg="1"/>
      <p:bldP spid="11" grpId="0"/>
      <p:bldP spid="12" grpId="0"/>
      <p:bldP spid="25" grpId="0" bldLvl="0" animBg="1"/>
      <p:bldP spid="37" grpId="0"/>
      <p:bldP spid="41" grpId="0"/>
      <p:bldP spid="68" grpId="0"/>
      <p:bldP spid="76" grpId="0" bldLvl="0" animBg="1"/>
      <p:bldP spid="94" grpId="0" bldLvl="0" animBg="1"/>
      <p:bldP spid="95" grpId="0"/>
      <p:bldP spid="96" grpId="0"/>
      <p:bldP spid="107" grpId="0"/>
      <p:bldP spid="108" grpId="0"/>
      <p:bldP spid="118" grpId="0"/>
      <p:bldP spid="119" grpId="0"/>
      <p:bldP spid="145" grpId="0"/>
      <p:bldP spid="146" grpId="0"/>
      <p:bldP spid="147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2552"/>
</p:tagLst>
</file>

<file path=ppt/tags/tag101.xml><?xml version="1.0" encoding="utf-8"?>
<p:tagLst xmlns:p="http://schemas.openxmlformats.org/presentationml/2006/main">
  <p:tag name="AS_UNIQUEID" val="2553"/>
</p:tagLst>
</file>

<file path=ppt/tags/tag102.xml><?xml version="1.0" encoding="utf-8"?>
<p:tagLst xmlns:p="http://schemas.openxmlformats.org/presentationml/2006/main">
  <p:tag name="AS_UNIQUEID" val="2554"/>
</p:tagLst>
</file>

<file path=ppt/tags/tag103.xml><?xml version="1.0" encoding="utf-8"?>
<p:tagLst xmlns:p="http://schemas.openxmlformats.org/presentationml/2006/main">
  <p:tag name="AS_UNIQUEID" val="2555"/>
</p:tagLst>
</file>

<file path=ppt/tags/tag104.xml><?xml version="1.0" encoding="utf-8"?>
<p:tagLst xmlns:p="http://schemas.openxmlformats.org/presentationml/2006/main">
  <p:tag name="AS_UNIQUEID" val="2556"/>
</p:tagLst>
</file>

<file path=ppt/tags/tag105.xml><?xml version="1.0" encoding="utf-8"?>
<p:tagLst xmlns:p="http://schemas.openxmlformats.org/presentationml/2006/main">
  <p:tag name="AS_UNIQUEID" val="2557"/>
</p:tagLst>
</file>

<file path=ppt/tags/tag106.xml><?xml version="1.0" encoding="utf-8"?>
<p:tagLst xmlns:p="http://schemas.openxmlformats.org/presentationml/2006/main">
  <p:tag name="AS_UNIQUEID" val="2558"/>
</p:tagLst>
</file>

<file path=ppt/tags/tag107.xml><?xml version="1.0" encoding="utf-8"?>
<p:tagLst xmlns:p="http://schemas.openxmlformats.org/presentationml/2006/main">
  <p:tag name="AS_UNIQUEID" val="2559"/>
</p:tagLst>
</file>

<file path=ppt/tags/tag108.xml><?xml version="1.0" encoding="utf-8"?>
<p:tagLst xmlns:p="http://schemas.openxmlformats.org/presentationml/2006/main">
  <p:tag name="AS_UNIQUEID" val="2560"/>
</p:tagLst>
</file>

<file path=ppt/tags/tag109.xml><?xml version="1.0" encoding="utf-8"?>
<p:tagLst xmlns:p="http://schemas.openxmlformats.org/presentationml/2006/main">
  <p:tag name="AS_UNIQUEID" val="256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2562"/>
</p:tagLst>
</file>

<file path=ppt/tags/tag111.xml><?xml version="1.0" encoding="utf-8"?>
<p:tagLst xmlns:p="http://schemas.openxmlformats.org/presentationml/2006/main">
  <p:tag name="AS_UNIQUEID" val="2563"/>
</p:tagLst>
</file>

<file path=ppt/tags/tag112.xml><?xml version="1.0" encoding="utf-8"?>
<p:tagLst xmlns:p="http://schemas.openxmlformats.org/presentationml/2006/main">
  <p:tag name="AS_UNIQUEID" val="2564"/>
</p:tagLst>
</file>

<file path=ppt/tags/tag113.xml><?xml version="1.0" encoding="utf-8"?>
<p:tagLst xmlns:p="http://schemas.openxmlformats.org/presentationml/2006/main">
  <p:tag name="AS_UNIQUEID" val="2565"/>
</p:tagLst>
</file>

<file path=ppt/tags/tag114.xml><?xml version="1.0" encoding="utf-8"?>
<p:tagLst xmlns:p="http://schemas.openxmlformats.org/presentationml/2006/main">
  <p:tag name="AS_UNIQUEID" val="2566"/>
</p:tagLst>
</file>

<file path=ppt/tags/tag115.xml><?xml version="1.0" encoding="utf-8"?>
<p:tagLst xmlns:p="http://schemas.openxmlformats.org/presentationml/2006/main">
  <p:tag name="AS_UNIQUEID" val="2567"/>
</p:tagLst>
</file>

<file path=ppt/tags/tag116.xml><?xml version="1.0" encoding="utf-8"?>
<p:tagLst xmlns:p="http://schemas.openxmlformats.org/presentationml/2006/main">
  <p:tag name="AS_UNIQUEID" val="2568"/>
</p:tagLst>
</file>

<file path=ppt/tags/tag117.xml><?xml version="1.0" encoding="utf-8"?>
<p:tagLst xmlns:p="http://schemas.openxmlformats.org/presentationml/2006/main">
  <p:tag name="AS_UNIQUEID" val="2569"/>
</p:tagLst>
</file>

<file path=ppt/tags/tag118.xml><?xml version="1.0" encoding="utf-8"?>
<p:tagLst xmlns:p="http://schemas.openxmlformats.org/presentationml/2006/main">
  <p:tag name="AS_UNIQUEID" val="2570"/>
</p:tagLst>
</file>

<file path=ppt/tags/tag119.xml><?xml version="1.0" encoding="utf-8"?>
<p:tagLst xmlns:p="http://schemas.openxmlformats.org/presentationml/2006/main">
  <p:tag name="AS_UNIQUEID" val="257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2572"/>
</p:tagLst>
</file>

<file path=ppt/tags/tag121.xml><?xml version="1.0" encoding="utf-8"?>
<p:tagLst xmlns:p="http://schemas.openxmlformats.org/presentationml/2006/main">
  <p:tag name="AS_UNIQUEID" val="2573"/>
</p:tagLst>
</file>

<file path=ppt/tags/tag122.xml><?xml version="1.0" encoding="utf-8"?>
<p:tagLst xmlns:p="http://schemas.openxmlformats.org/presentationml/2006/main">
  <p:tag name="AS_UNIQUEID" val="2574"/>
</p:tagLst>
</file>

<file path=ppt/tags/tag123.xml><?xml version="1.0" encoding="utf-8"?>
<p:tagLst xmlns:p="http://schemas.openxmlformats.org/presentationml/2006/main">
  <p:tag name="AS_UNIQUEID" val="2575"/>
</p:tagLst>
</file>

<file path=ppt/tags/tag124.xml><?xml version="1.0" encoding="utf-8"?>
<p:tagLst xmlns:p="http://schemas.openxmlformats.org/presentationml/2006/main">
  <p:tag name="AS_UNIQUEID" val="2576"/>
</p:tagLst>
</file>

<file path=ppt/tags/tag125.xml><?xml version="1.0" encoding="utf-8"?>
<p:tagLst xmlns:p="http://schemas.openxmlformats.org/presentationml/2006/main">
  <p:tag name="AS_UNIQUEID" val="2577"/>
</p:tagLst>
</file>

<file path=ppt/tags/tag126.xml><?xml version="1.0" encoding="utf-8"?>
<p:tagLst xmlns:p="http://schemas.openxmlformats.org/presentationml/2006/main">
  <p:tag name="AS_UNIQUEID" val="2578"/>
</p:tagLst>
</file>

<file path=ppt/tags/tag127.xml><?xml version="1.0" encoding="utf-8"?>
<p:tagLst xmlns:p="http://schemas.openxmlformats.org/presentationml/2006/main">
  <p:tag name="AS_UNIQUEID" val="2579"/>
</p:tagLst>
</file>

<file path=ppt/tags/tag128.xml><?xml version="1.0" encoding="utf-8"?>
<p:tagLst xmlns:p="http://schemas.openxmlformats.org/presentationml/2006/main">
  <p:tag name="AS_UNIQUEID" val="2580"/>
</p:tagLst>
</file>

<file path=ppt/tags/tag129.xml><?xml version="1.0" encoding="utf-8"?>
<p:tagLst xmlns:p="http://schemas.openxmlformats.org/presentationml/2006/main">
  <p:tag name="AS_UNIQUEID" val="25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2582"/>
</p:tagLst>
</file>

<file path=ppt/tags/tag131.xml><?xml version="1.0" encoding="utf-8"?>
<p:tagLst xmlns:p="http://schemas.openxmlformats.org/presentationml/2006/main">
  <p:tag name="AS_UNIQUEID" val="2583"/>
</p:tagLst>
</file>

<file path=ppt/tags/tag132.xml><?xml version="1.0" encoding="utf-8"?>
<p:tagLst xmlns:p="http://schemas.openxmlformats.org/presentationml/2006/main">
  <p:tag name="AS_UNIQUEID" val="2584"/>
</p:tagLst>
</file>

<file path=ppt/tags/tag133.xml><?xml version="1.0" encoding="utf-8"?>
<p:tagLst xmlns:p="http://schemas.openxmlformats.org/presentationml/2006/main">
  <p:tag name="AS_UNIQUEID" val="2585"/>
</p:tagLst>
</file>

<file path=ppt/tags/tag134.xml><?xml version="1.0" encoding="utf-8"?>
<p:tagLst xmlns:p="http://schemas.openxmlformats.org/presentationml/2006/main">
  <p:tag name="AS_UNIQUEID" val="2586"/>
</p:tagLst>
</file>

<file path=ppt/tags/tag135.xml><?xml version="1.0" encoding="utf-8"?>
<p:tagLst xmlns:p="http://schemas.openxmlformats.org/presentationml/2006/main">
  <p:tag name="AS_UNIQUEID" val="2587"/>
</p:tagLst>
</file>

<file path=ppt/tags/tag136.xml><?xml version="1.0" encoding="utf-8"?>
<p:tagLst xmlns:p="http://schemas.openxmlformats.org/presentationml/2006/main">
  <p:tag name="AS_UNIQUEID" val="2588"/>
</p:tagLst>
</file>

<file path=ppt/tags/tag137.xml><?xml version="1.0" encoding="utf-8"?>
<p:tagLst xmlns:p="http://schemas.openxmlformats.org/presentationml/2006/main">
  <p:tag name="AS_UNIQUEID" val="2589"/>
</p:tagLst>
</file>

<file path=ppt/tags/tag138.xml><?xml version="1.0" encoding="utf-8"?>
<p:tagLst xmlns:p="http://schemas.openxmlformats.org/presentationml/2006/main">
  <p:tag name="AS_UNIQUEID" val="2590"/>
</p:tagLst>
</file>

<file path=ppt/tags/tag139.xml><?xml version="1.0" encoding="utf-8"?>
<p:tagLst xmlns:p="http://schemas.openxmlformats.org/presentationml/2006/main">
  <p:tag name="AS_UNIQUEID" val="259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2592"/>
</p:tagLst>
</file>

<file path=ppt/tags/tag141.xml><?xml version="1.0" encoding="utf-8"?>
<p:tagLst xmlns:p="http://schemas.openxmlformats.org/presentationml/2006/main">
  <p:tag name="AS_UNIQUEID" val="2593"/>
</p:tagLst>
</file>

<file path=ppt/tags/tag142.xml><?xml version="1.0" encoding="utf-8"?>
<p:tagLst xmlns:p="http://schemas.openxmlformats.org/presentationml/2006/main">
  <p:tag name="AS_UNIQUEID" val="2594"/>
</p:tagLst>
</file>

<file path=ppt/tags/tag143.xml><?xml version="1.0" encoding="utf-8"?>
<p:tagLst xmlns:p="http://schemas.openxmlformats.org/presentationml/2006/main">
  <p:tag name="AS_UNIQUEID" val="2595"/>
</p:tagLst>
</file>

<file path=ppt/tags/tag144.xml><?xml version="1.0" encoding="utf-8"?>
<p:tagLst xmlns:p="http://schemas.openxmlformats.org/presentationml/2006/main">
  <p:tag name="AS_UNIQUEID" val="2596"/>
</p:tagLst>
</file>

<file path=ppt/tags/tag145.xml><?xml version="1.0" encoding="utf-8"?>
<p:tagLst xmlns:p="http://schemas.openxmlformats.org/presentationml/2006/main">
  <p:tag name="AS_UNIQUEID" val="2597"/>
</p:tagLst>
</file>

<file path=ppt/tags/tag146.xml><?xml version="1.0" encoding="utf-8"?>
<p:tagLst xmlns:p="http://schemas.openxmlformats.org/presentationml/2006/main">
  <p:tag name="AS_UNIQUEID" val="2598"/>
</p:tagLst>
</file>

<file path=ppt/tags/tag147.xml><?xml version="1.0" encoding="utf-8"?>
<p:tagLst xmlns:p="http://schemas.openxmlformats.org/presentationml/2006/main">
  <p:tag name="AS_UNIQUEID" val="2599"/>
</p:tagLst>
</file>

<file path=ppt/tags/tag148.xml><?xml version="1.0" encoding="utf-8"?>
<p:tagLst xmlns:p="http://schemas.openxmlformats.org/presentationml/2006/main">
  <p:tag name="AS_UNIQUEID" val="2600"/>
</p:tagLst>
</file>

<file path=ppt/tags/tag149.xml><?xml version="1.0" encoding="utf-8"?>
<p:tagLst xmlns:p="http://schemas.openxmlformats.org/presentationml/2006/main">
  <p:tag name="AS_UNIQUEID" val="260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2602"/>
</p:tagLst>
</file>

<file path=ppt/tags/tag151.xml><?xml version="1.0" encoding="utf-8"?>
<p:tagLst xmlns:p="http://schemas.openxmlformats.org/presentationml/2006/main">
  <p:tag name="AS_UNIQUEID" val="2603"/>
</p:tagLst>
</file>

<file path=ppt/tags/tag152.xml><?xml version="1.0" encoding="utf-8"?>
<p:tagLst xmlns:p="http://schemas.openxmlformats.org/presentationml/2006/main">
  <p:tag name="AS_UNIQUEID" val="2604"/>
</p:tagLst>
</file>

<file path=ppt/tags/tag153.xml><?xml version="1.0" encoding="utf-8"?>
<p:tagLst xmlns:p="http://schemas.openxmlformats.org/presentationml/2006/main">
  <p:tag name="AS_UNIQUEID" val="2605"/>
</p:tagLst>
</file>

<file path=ppt/tags/tag154.xml><?xml version="1.0" encoding="utf-8"?>
<p:tagLst xmlns:p="http://schemas.openxmlformats.org/presentationml/2006/main">
  <p:tag name="AS_UNIQUEID" val="2606"/>
</p:tagLst>
</file>

<file path=ppt/tags/tag155.xml><?xml version="1.0" encoding="utf-8"?>
<p:tagLst xmlns:p="http://schemas.openxmlformats.org/presentationml/2006/main">
  <p:tag name="AS_UNIQUEID" val="2607"/>
</p:tagLst>
</file>

<file path=ppt/tags/tag156.xml><?xml version="1.0" encoding="utf-8"?>
<p:tagLst xmlns:p="http://schemas.openxmlformats.org/presentationml/2006/main">
  <p:tag name="AS_UNIQUEID" val="2608"/>
</p:tagLst>
</file>

<file path=ppt/tags/tag157.xml><?xml version="1.0" encoding="utf-8"?>
<p:tagLst xmlns:p="http://schemas.openxmlformats.org/presentationml/2006/main">
  <p:tag name="AS_UNIQUEID" val="2609"/>
</p:tagLst>
</file>

<file path=ppt/tags/tag158.xml><?xml version="1.0" encoding="utf-8"?>
<p:tagLst xmlns:p="http://schemas.openxmlformats.org/presentationml/2006/main">
  <p:tag name="AS_UNIQUEID" val="2610"/>
</p:tagLst>
</file>

<file path=ppt/tags/tag159.xml><?xml version="1.0" encoding="utf-8"?>
<p:tagLst xmlns:p="http://schemas.openxmlformats.org/presentationml/2006/main">
  <p:tag name="AS_UNIQUEID" val="261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2612"/>
</p:tagLst>
</file>

<file path=ppt/tags/tag161.xml><?xml version="1.0" encoding="utf-8"?>
<p:tagLst xmlns:p="http://schemas.openxmlformats.org/presentationml/2006/main">
  <p:tag name="AS_UNIQUEID" val="2613"/>
</p:tagLst>
</file>

<file path=ppt/tags/tag162.xml><?xml version="1.0" encoding="utf-8"?>
<p:tagLst xmlns:p="http://schemas.openxmlformats.org/presentationml/2006/main">
  <p:tag name="AS_UNIQUEID" val="1904"/>
</p:tagLst>
</file>

<file path=ppt/tags/tag163.xml><?xml version="1.0" encoding="utf-8"?>
<p:tagLst xmlns:p="http://schemas.openxmlformats.org/presentationml/2006/main">
  <p:tag name="AS_UNIQUEID" val="2615"/>
</p:tagLst>
</file>

<file path=ppt/tags/tag164.xml><?xml version="1.0" encoding="utf-8"?>
<p:tagLst xmlns:p="http://schemas.openxmlformats.org/presentationml/2006/main">
  <p:tag name="AS_UNIQUEID" val="2616"/>
</p:tagLst>
</file>

<file path=ppt/tags/tag165.xml><?xml version="1.0" encoding="utf-8"?>
<p:tagLst xmlns:p="http://schemas.openxmlformats.org/presentationml/2006/main">
  <p:tag name="AS_UNIQUEID" val="2617"/>
</p:tagLst>
</file>

<file path=ppt/tags/tag166.xml><?xml version="1.0" encoding="utf-8"?>
<p:tagLst xmlns:p="http://schemas.openxmlformats.org/presentationml/2006/main">
  <p:tag name="AS_UNIQUEID" val="2618"/>
</p:tagLst>
</file>

<file path=ppt/tags/tag167.xml><?xml version="1.0" encoding="utf-8"?>
<p:tagLst xmlns:p="http://schemas.openxmlformats.org/presentationml/2006/main">
  <p:tag name="AS_UNIQUEID" val="1904"/>
</p:tagLst>
</file>

<file path=ppt/tags/tag168.xml><?xml version="1.0" encoding="utf-8"?>
<p:tagLst xmlns:p="http://schemas.openxmlformats.org/presentationml/2006/main">
  <p:tag name="AS_UNIQUEID" val="2620"/>
</p:tagLst>
</file>

<file path=ppt/tags/tag169.xml><?xml version="1.0" encoding="utf-8"?>
<p:tagLst xmlns:p="http://schemas.openxmlformats.org/presentationml/2006/main">
  <p:tag name="AS_UNIQUEID" val="262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2622"/>
</p:tagLst>
</file>

<file path=ppt/tags/tag171.xml><?xml version="1.0" encoding="utf-8"?>
<p:tagLst xmlns:p="http://schemas.openxmlformats.org/presentationml/2006/main">
  <p:tag name="AS_UNIQUEID" val="2623"/>
</p:tagLst>
</file>

<file path=ppt/tags/tag172.xml><?xml version="1.0" encoding="utf-8"?>
<p:tagLst xmlns:p="http://schemas.openxmlformats.org/presentationml/2006/main">
  <p:tag name="AS_UNIQUEID" val="2624"/>
</p:tagLst>
</file>

<file path=ppt/tags/tag173.xml><?xml version="1.0" encoding="utf-8"?>
<p:tagLst xmlns:p="http://schemas.openxmlformats.org/presentationml/2006/main">
  <p:tag name="AS_UNIQUEID" val="2625"/>
</p:tagLst>
</file>

<file path=ppt/tags/tag174.xml><?xml version="1.0" encoding="utf-8"?>
<p:tagLst xmlns:p="http://schemas.openxmlformats.org/presentationml/2006/main">
  <p:tag name="AS_UNIQUEID" val="2626"/>
</p:tagLst>
</file>

<file path=ppt/tags/tag175.xml><?xml version="1.0" encoding="utf-8"?>
<p:tagLst xmlns:p="http://schemas.openxmlformats.org/presentationml/2006/main">
  <p:tag name="AS_UNIQUEID" val="2627"/>
</p:tagLst>
</file>

<file path=ppt/tags/tag176.xml><?xml version="1.0" encoding="utf-8"?>
<p:tagLst xmlns:p="http://schemas.openxmlformats.org/presentationml/2006/main">
  <p:tag name="AS_UNIQUEID" val="2628"/>
</p:tagLst>
</file>

<file path=ppt/tags/tag177.xml><?xml version="1.0" encoding="utf-8"?>
<p:tagLst xmlns:p="http://schemas.openxmlformats.org/presentationml/2006/main">
  <p:tag name="AS_UNIQUEID" val="2629"/>
</p:tagLst>
</file>

<file path=ppt/tags/tag178.xml><?xml version="1.0" encoding="utf-8"?>
<p:tagLst xmlns:p="http://schemas.openxmlformats.org/presentationml/2006/main">
  <p:tag name="AS_UNIQUEID" val="2630"/>
</p:tagLst>
</file>

<file path=ppt/tags/tag179.xml><?xml version="1.0" encoding="utf-8"?>
<p:tagLst xmlns:p="http://schemas.openxmlformats.org/presentationml/2006/main">
  <p:tag name="AS_UNIQUEID" val="263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2632"/>
</p:tagLst>
</file>

<file path=ppt/tags/tag181.xml><?xml version="1.0" encoding="utf-8"?>
<p:tagLst xmlns:p="http://schemas.openxmlformats.org/presentationml/2006/main">
  <p:tag name="AS_UNIQUEID" val="2633"/>
</p:tagLst>
</file>

<file path=ppt/tags/tag182.xml><?xml version="1.0" encoding="utf-8"?>
<p:tagLst xmlns:p="http://schemas.openxmlformats.org/presentationml/2006/main">
  <p:tag name="AS_UNIQUEID" val="2634"/>
</p:tagLst>
</file>

<file path=ppt/tags/tag183.xml><?xml version="1.0" encoding="utf-8"?>
<p:tagLst xmlns:p="http://schemas.openxmlformats.org/presentationml/2006/main">
  <p:tag name="AS_UNIQUEID" val="2635"/>
</p:tagLst>
</file>

<file path=ppt/tags/tag184.xml><?xml version="1.0" encoding="utf-8"?>
<p:tagLst xmlns:p="http://schemas.openxmlformats.org/presentationml/2006/main">
  <p:tag name="AS_UNIQUEID" val="2636"/>
</p:tagLst>
</file>

<file path=ppt/tags/tag185.xml><?xml version="1.0" encoding="utf-8"?>
<p:tagLst xmlns:p="http://schemas.openxmlformats.org/presentationml/2006/main">
  <p:tag name="AS_UNIQUEID" val="2637"/>
</p:tagLst>
</file>

<file path=ppt/tags/tag186.xml><?xml version="1.0" encoding="utf-8"?>
<p:tagLst xmlns:p="http://schemas.openxmlformats.org/presentationml/2006/main">
  <p:tag name="AS_UNIQUEID" val="2638"/>
</p:tagLst>
</file>

<file path=ppt/tags/tag187.xml><?xml version="1.0" encoding="utf-8"?>
<p:tagLst xmlns:p="http://schemas.openxmlformats.org/presentationml/2006/main">
  <p:tag name="AS_UNIQUEID" val="2639"/>
</p:tagLst>
</file>

<file path=ppt/tags/tag188.xml><?xml version="1.0" encoding="utf-8"?>
<p:tagLst xmlns:p="http://schemas.openxmlformats.org/presentationml/2006/main">
  <p:tag name="AS_UNIQUEID" val="2640"/>
</p:tagLst>
</file>

<file path=ppt/tags/tag189.xml><?xml version="1.0" encoding="utf-8"?>
<p:tagLst xmlns:p="http://schemas.openxmlformats.org/presentationml/2006/main">
  <p:tag name="AS_UNIQUEID" val="264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2642"/>
</p:tagLst>
</file>

<file path=ppt/tags/tag191.xml><?xml version="1.0" encoding="utf-8"?>
<p:tagLst xmlns:p="http://schemas.openxmlformats.org/presentationml/2006/main">
  <p:tag name="AS_UNIQUEID" val="2643"/>
</p:tagLst>
</file>

<file path=ppt/tags/tag192.xml><?xml version="1.0" encoding="utf-8"?>
<p:tagLst xmlns:p="http://schemas.openxmlformats.org/presentationml/2006/main">
  <p:tag name="AS_UNIQUEID" val="2644"/>
</p:tagLst>
</file>

<file path=ppt/tags/tag193.xml><?xml version="1.0" encoding="utf-8"?>
<p:tagLst xmlns:p="http://schemas.openxmlformats.org/presentationml/2006/main">
  <p:tag name="AS_UNIQUEID" val="2645"/>
</p:tagLst>
</file>

<file path=ppt/tags/tag194.xml><?xml version="1.0" encoding="utf-8"?>
<p:tagLst xmlns:p="http://schemas.openxmlformats.org/presentationml/2006/main">
  <p:tag name="AS_UNIQUEID" val="2646"/>
</p:tagLst>
</file>

<file path=ppt/tags/tag195.xml><?xml version="1.0" encoding="utf-8"?>
<p:tagLst xmlns:p="http://schemas.openxmlformats.org/presentationml/2006/main">
  <p:tag name="AS_UNIQUEID" val="2647"/>
</p:tagLst>
</file>

<file path=ppt/tags/tag196.xml><?xml version="1.0" encoding="utf-8"?>
<p:tagLst xmlns:p="http://schemas.openxmlformats.org/presentationml/2006/main">
  <p:tag name="AS_UNIQUEID" val="2648"/>
</p:tagLst>
</file>

<file path=ppt/tags/tag197.xml><?xml version="1.0" encoding="utf-8"?>
<p:tagLst xmlns:p="http://schemas.openxmlformats.org/presentationml/2006/main">
  <p:tag name="AS_UNIQUEID" val="2649"/>
</p:tagLst>
</file>

<file path=ppt/tags/tag198.xml><?xml version="1.0" encoding="utf-8"?>
<p:tagLst xmlns:p="http://schemas.openxmlformats.org/presentationml/2006/main">
  <p:tag name="AS_UNIQUEID" val="2650"/>
</p:tagLst>
</file>

<file path=ppt/tags/tag199.xml><?xml version="1.0" encoding="utf-8"?>
<p:tagLst xmlns:p="http://schemas.openxmlformats.org/presentationml/2006/main">
  <p:tag name="AS_UNIQUEID" val="265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2652"/>
</p:tagLst>
</file>

<file path=ppt/tags/tag201.xml><?xml version="1.0" encoding="utf-8"?>
<p:tagLst xmlns:p="http://schemas.openxmlformats.org/presentationml/2006/main">
  <p:tag name="AS_UNIQUEID" val="2653"/>
</p:tagLst>
</file>

<file path=ppt/tags/tag202.xml><?xml version="1.0" encoding="utf-8"?>
<p:tagLst xmlns:p="http://schemas.openxmlformats.org/presentationml/2006/main">
  <p:tag name="AS_UNIQUEID" val="2654"/>
</p:tagLst>
</file>

<file path=ppt/tags/tag203.xml><?xml version="1.0" encoding="utf-8"?>
<p:tagLst xmlns:p="http://schemas.openxmlformats.org/presentationml/2006/main">
  <p:tag name="AS_UNIQUEID" val="2655"/>
</p:tagLst>
</file>

<file path=ppt/tags/tag204.xml><?xml version="1.0" encoding="utf-8"?>
<p:tagLst xmlns:p="http://schemas.openxmlformats.org/presentationml/2006/main">
  <p:tag name="AS_UNIQUEID" val="2656"/>
</p:tagLst>
</file>

<file path=ppt/tags/tag205.xml><?xml version="1.0" encoding="utf-8"?>
<p:tagLst xmlns:p="http://schemas.openxmlformats.org/presentationml/2006/main">
  <p:tag name="AS_UNIQUEID" val="2657"/>
</p:tagLst>
</file>

<file path=ppt/tags/tag206.xml><?xml version="1.0" encoding="utf-8"?>
<p:tagLst xmlns:p="http://schemas.openxmlformats.org/presentationml/2006/main">
  <p:tag name="AS_UNIQUEID" val="2658"/>
</p:tagLst>
</file>

<file path=ppt/tags/tag207.xml><?xml version="1.0" encoding="utf-8"?>
<p:tagLst xmlns:p="http://schemas.openxmlformats.org/presentationml/2006/main">
  <p:tag name="AS_UNIQUEID" val="2659"/>
</p:tagLst>
</file>

<file path=ppt/tags/tag208.xml><?xml version="1.0" encoding="utf-8"?>
<p:tagLst xmlns:p="http://schemas.openxmlformats.org/presentationml/2006/main">
  <p:tag name="AS_UNIQUEID" val="2660"/>
</p:tagLst>
</file>

<file path=ppt/tags/tag209.xml><?xml version="1.0" encoding="utf-8"?>
<p:tagLst xmlns:p="http://schemas.openxmlformats.org/presentationml/2006/main">
  <p:tag name="AS_UNIQUEID" val="266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2662"/>
</p:tagLst>
</file>

<file path=ppt/tags/tag211.xml><?xml version="1.0" encoding="utf-8"?>
<p:tagLst xmlns:p="http://schemas.openxmlformats.org/presentationml/2006/main">
  <p:tag name="AS_UNIQUEID" val="2663"/>
</p:tagLst>
</file>

<file path=ppt/tags/tag212.xml><?xml version="1.0" encoding="utf-8"?>
<p:tagLst xmlns:p="http://schemas.openxmlformats.org/presentationml/2006/main">
  <p:tag name="AS_UNIQUEID" val="2664"/>
</p:tagLst>
</file>

<file path=ppt/tags/tag213.xml><?xml version="1.0" encoding="utf-8"?>
<p:tagLst xmlns:p="http://schemas.openxmlformats.org/presentationml/2006/main">
  <p:tag name="AS_UNIQUEID" val="2665"/>
</p:tagLst>
</file>

<file path=ppt/tags/tag214.xml><?xml version="1.0" encoding="utf-8"?>
<p:tagLst xmlns:p="http://schemas.openxmlformats.org/presentationml/2006/main">
  <p:tag name="AS_UNIQUEID" val="2666"/>
</p:tagLst>
</file>

<file path=ppt/tags/tag215.xml><?xml version="1.0" encoding="utf-8"?>
<p:tagLst xmlns:p="http://schemas.openxmlformats.org/presentationml/2006/main">
  <p:tag name="AS_UNIQUEID" val="2667"/>
</p:tagLst>
</file>

<file path=ppt/tags/tag216.xml><?xml version="1.0" encoding="utf-8"?>
<p:tagLst xmlns:p="http://schemas.openxmlformats.org/presentationml/2006/main">
  <p:tag name="AS_UNIQUEID" val="2668"/>
</p:tagLst>
</file>

<file path=ppt/tags/tag217.xml><?xml version="1.0" encoding="utf-8"?>
<p:tagLst xmlns:p="http://schemas.openxmlformats.org/presentationml/2006/main">
  <p:tag name="AS_UNIQUEID" val="2669"/>
</p:tagLst>
</file>

<file path=ppt/tags/tag218.xml><?xml version="1.0" encoding="utf-8"?>
<p:tagLst xmlns:p="http://schemas.openxmlformats.org/presentationml/2006/main">
  <p:tag name="AS_UNIQUEID" val="2670"/>
</p:tagLst>
</file>

<file path=ppt/tags/tag219.xml><?xml version="1.0" encoding="utf-8"?>
<p:tagLst xmlns:p="http://schemas.openxmlformats.org/presentationml/2006/main">
  <p:tag name="AS_UNIQUEID" val="267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2672"/>
</p:tagLst>
</file>

<file path=ppt/tags/tag221.xml><?xml version="1.0" encoding="utf-8"?>
<p:tagLst xmlns:p="http://schemas.openxmlformats.org/presentationml/2006/main">
  <p:tag name="AS_UNIQUEID" val="2673"/>
</p:tagLst>
</file>

<file path=ppt/tags/tag222.xml><?xml version="1.0" encoding="utf-8"?>
<p:tagLst xmlns:p="http://schemas.openxmlformats.org/presentationml/2006/main">
  <p:tag name="AS_UNIQUEID" val="2674"/>
</p:tagLst>
</file>

<file path=ppt/tags/tag223.xml><?xml version="1.0" encoding="utf-8"?>
<p:tagLst xmlns:p="http://schemas.openxmlformats.org/presentationml/2006/main">
  <p:tag name="AS_UNIQUEID" val="2675"/>
</p:tagLst>
</file>

<file path=ppt/tags/tag224.xml><?xml version="1.0" encoding="utf-8"?>
<p:tagLst xmlns:p="http://schemas.openxmlformats.org/presentationml/2006/main">
  <p:tag name="AS_UNIQUEID" val="2676"/>
</p:tagLst>
</file>

<file path=ppt/tags/tag225.xml><?xml version="1.0" encoding="utf-8"?>
<p:tagLst xmlns:p="http://schemas.openxmlformats.org/presentationml/2006/main">
  <p:tag name="AS_UNIQUEID" val="2677"/>
</p:tagLst>
</file>

<file path=ppt/tags/tag226.xml><?xml version="1.0" encoding="utf-8"?>
<p:tagLst xmlns:p="http://schemas.openxmlformats.org/presentationml/2006/main">
  <p:tag name="AS_UNIQUEID" val="2678"/>
</p:tagLst>
</file>

<file path=ppt/tags/tag227.xml><?xml version="1.0" encoding="utf-8"?>
<p:tagLst xmlns:p="http://schemas.openxmlformats.org/presentationml/2006/main">
  <p:tag name="AS_UNIQUEID" val="2679"/>
</p:tagLst>
</file>

<file path=ppt/tags/tag228.xml><?xml version="1.0" encoding="utf-8"?>
<p:tagLst xmlns:p="http://schemas.openxmlformats.org/presentationml/2006/main">
  <p:tag name="AS_UNIQUEID" val="2680"/>
</p:tagLst>
</file>

<file path=ppt/tags/tag229.xml><?xml version="1.0" encoding="utf-8"?>
<p:tagLst xmlns:p="http://schemas.openxmlformats.org/presentationml/2006/main">
  <p:tag name="AS_UNIQUEID" val="268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2682"/>
</p:tagLst>
</file>

<file path=ppt/tags/tag231.xml><?xml version="1.0" encoding="utf-8"?>
<p:tagLst xmlns:p="http://schemas.openxmlformats.org/presentationml/2006/main">
  <p:tag name="AS_UNIQUEID" val="2683"/>
</p:tagLst>
</file>

<file path=ppt/tags/tag232.xml><?xml version="1.0" encoding="utf-8"?>
<p:tagLst xmlns:p="http://schemas.openxmlformats.org/presentationml/2006/main">
  <p:tag name="AS_UNIQUEID" val="2684"/>
</p:tagLst>
</file>

<file path=ppt/tags/tag233.xml><?xml version="1.0" encoding="utf-8"?>
<p:tagLst xmlns:p="http://schemas.openxmlformats.org/presentationml/2006/main">
  <p:tag name="AS_UNIQUEID" val="2685"/>
</p:tagLst>
</file>

<file path=ppt/tags/tag234.xml><?xml version="1.0" encoding="utf-8"?>
<p:tagLst xmlns:p="http://schemas.openxmlformats.org/presentationml/2006/main">
  <p:tag name="AS_UNIQUEID" val="2686"/>
</p:tagLst>
</file>

<file path=ppt/tags/tag235.xml><?xml version="1.0" encoding="utf-8"?>
<p:tagLst xmlns:p="http://schemas.openxmlformats.org/presentationml/2006/main">
  <p:tag name="AS_UNIQUEID" val="2687"/>
</p:tagLst>
</file>

<file path=ppt/tags/tag236.xml><?xml version="1.0" encoding="utf-8"?>
<p:tagLst xmlns:p="http://schemas.openxmlformats.org/presentationml/2006/main">
  <p:tag name="AS_UNIQUEID" val="2688"/>
</p:tagLst>
</file>

<file path=ppt/tags/tag237.xml><?xml version="1.0" encoding="utf-8"?>
<p:tagLst xmlns:p="http://schemas.openxmlformats.org/presentationml/2006/main">
  <p:tag name="AS_UNIQUEID" val="2689"/>
</p:tagLst>
</file>

<file path=ppt/tags/tag238.xml><?xml version="1.0" encoding="utf-8"?>
<p:tagLst xmlns:p="http://schemas.openxmlformats.org/presentationml/2006/main">
  <p:tag name="AS_UNIQUEID" val="2690"/>
</p:tagLst>
</file>

<file path=ppt/tags/tag239.xml><?xml version="1.0" encoding="utf-8"?>
<p:tagLst xmlns:p="http://schemas.openxmlformats.org/presentationml/2006/main">
  <p:tag name="AS_UNIQUEID" val="269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2692"/>
</p:tagLst>
</file>

<file path=ppt/tags/tag241.xml><?xml version="1.0" encoding="utf-8"?>
<p:tagLst xmlns:p="http://schemas.openxmlformats.org/presentationml/2006/main">
  <p:tag name="AS_UNIQUEID" val="2693"/>
</p:tagLst>
</file>

<file path=ppt/tags/tag242.xml><?xml version="1.0" encoding="utf-8"?>
<p:tagLst xmlns:p="http://schemas.openxmlformats.org/presentationml/2006/main">
  <p:tag name="AS_UNIQUEID" val="2694"/>
</p:tagLst>
</file>

<file path=ppt/tags/tag243.xml><?xml version="1.0" encoding="utf-8"?>
<p:tagLst xmlns:p="http://schemas.openxmlformats.org/presentationml/2006/main">
  <p:tag name="AS_UNIQUEID" val="2695"/>
</p:tagLst>
</file>

<file path=ppt/tags/tag244.xml><?xml version="1.0" encoding="utf-8"?>
<p:tagLst xmlns:p="http://schemas.openxmlformats.org/presentationml/2006/main">
  <p:tag name="AS_UNIQUEID" val="2696"/>
</p:tagLst>
</file>

<file path=ppt/tags/tag245.xml><?xml version="1.0" encoding="utf-8"?>
<p:tagLst xmlns:p="http://schemas.openxmlformats.org/presentationml/2006/main">
  <p:tag name="AS_UNIQUEID" val="2697"/>
</p:tagLst>
</file>

<file path=ppt/tags/tag246.xml><?xml version="1.0" encoding="utf-8"?>
<p:tagLst xmlns:p="http://schemas.openxmlformats.org/presentationml/2006/main">
  <p:tag name="AS_UNIQUEID" val="2698"/>
</p:tagLst>
</file>

<file path=ppt/tags/tag247.xml><?xml version="1.0" encoding="utf-8"?>
<p:tagLst xmlns:p="http://schemas.openxmlformats.org/presentationml/2006/main">
  <p:tag name="AS_UNIQUEID" val="2699"/>
</p:tagLst>
</file>

<file path=ppt/tags/tag248.xml><?xml version="1.0" encoding="utf-8"?>
<p:tagLst xmlns:p="http://schemas.openxmlformats.org/presentationml/2006/main">
  <p:tag name="AS_UNIQUEID" val="2700"/>
</p:tagLst>
</file>

<file path=ppt/tags/tag249.xml><?xml version="1.0" encoding="utf-8"?>
<p:tagLst xmlns:p="http://schemas.openxmlformats.org/presentationml/2006/main">
  <p:tag name="AS_UNIQUEID" val="270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2702"/>
</p:tagLst>
</file>

<file path=ppt/tags/tag251.xml><?xml version="1.0" encoding="utf-8"?>
<p:tagLst xmlns:p="http://schemas.openxmlformats.org/presentationml/2006/main">
  <p:tag name="AS_UNIQUEID" val="2703"/>
</p:tagLst>
</file>

<file path=ppt/tags/tag252.xml><?xml version="1.0" encoding="utf-8"?>
<p:tagLst xmlns:p="http://schemas.openxmlformats.org/presentationml/2006/main">
  <p:tag name="AS_UNIQUEID" val="2704"/>
</p:tagLst>
</file>

<file path=ppt/tags/tag253.xml><?xml version="1.0" encoding="utf-8"?>
<p:tagLst xmlns:p="http://schemas.openxmlformats.org/presentationml/2006/main">
  <p:tag name="AS_UNIQUEID" val="2705"/>
</p:tagLst>
</file>

<file path=ppt/tags/tag254.xml><?xml version="1.0" encoding="utf-8"?>
<p:tagLst xmlns:p="http://schemas.openxmlformats.org/presentationml/2006/main">
  <p:tag name="AS_UNIQUEID" val="2706"/>
</p:tagLst>
</file>

<file path=ppt/tags/tag255.xml><?xml version="1.0" encoding="utf-8"?>
<p:tagLst xmlns:p="http://schemas.openxmlformats.org/presentationml/2006/main">
  <p:tag name="AS_UNIQUEID" val="2707"/>
</p:tagLst>
</file>

<file path=ppt/tags/tag256.xml><?xml version="1.0" encoding="utf-8"?>
<p:tagLst xmlns:p="http://schemas.openxmlformats.org/presentationml/2006/main">
  <p:tag name="AS_UNIQUEID" val="2708"/>
</p:tagLst>
</file>

<file path=ppt/tags/tag257.xml><?xml version="1.0" encoding="utf-8"?>
<p:tagLst xmlns:p="http://schemas.openxmlformats.org/presentationml/2006/main">
  <p:tag name="AS_UNIQUEID" val="2709"/>
</p:tagLst>
</file>

<file path=ppt/tags/tag258.xml><?xml version="1.0" encoding="utf-8"?>
<p:tagLst xmlns:p="http://schemas.openxmlformats.org/presentationml/2006/main">
  <p:tag name="AS_UNIQUEID" val="2710"/>
</p:tagLst>
</file>

<file path=ppt/tags/tag259.xml><?xml version="1.0" encoding="utf-8"?>
<p:tagLst xmlns:p="http://schemas.openxmlformats.org/presentationml/2006/main">
  <p:tag name="AS_UNIQUEID" val="271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2712"/>
</p:tagLst>
</file>

<file path=ppt/tags/tag261.xml><?xml version="1.0" encoding="utf-8"?>
<p:tagLst xmlns:p="http://schemas.openxmlformats.org/presentationml/2006/main">
  <p:tag name="AS_UNIQUEID" val="2713"/>
</p:tagLst>
</file>

<file path=ppt/tags/tag262.xml><?xml version="1.0" encoding="utf-8"?>
<p:tagLst xmlns:p="http://schemas.openxmlformats.org/presentationml/2006/main">
  <p:tag name="AS_UNIQUEID" val="2714"/>
</p:tagLst>
</file>

<file path=ppt/tags/tag263.xml><?xml version="1.0" encoding="utf-8"?>
<p:tagLst xmlns:p="http://schemas.openxmlformats.org/presentationml/2006/main">
  <p:tag name="AS_UNIQUEID" val="2715"/>
</p:tagLst>
</file>

<file path=ppt/tags/tag264.xml><?xml version="1.0" encoding="utf-8"?>
<p:tagLst xmlns:p="http://schemas.openxmlformats.org/presentationml/2006/main">
  <p:tag name="AS_UNIQUEID" val="2716"/>
</p:tagLst>
</file>

<file path=ppt/tags/tag265.xml><?xml version="1.0" encoding="utf-8"?>
<p:tagLst xmlns:p="http://schemas.openxmlformats.org/presentationml/2006/main">
  <p:tag name="AS_UNIQUEID" val="2717"/>
</p:tagLst>
</file>

<file path=ppt/tags/tag266.xml><?xml version="1.0" encoding="utf-8"?>
<p:tagLst xmlns:p="http://schemas.openxmlformats.org/presentationml/2006/main">
  <p:tag name="AS_UNIQUEID" val="2718"/>
</p:tagLst>
</file>

<file path=ppt/tags/tag267.xml><?xml version="1.0" encoding="utf-8"?>
<p:tagLst xmlns:p="http://schemas.openxmlformats.org/presentationml/2006/main">
  <p:tag name="AS_UNIQUEID" val="2719"/>
</p:tagLst>
</file>

<file path=ppt/tags/tag268.xml><?xml version="1.0" encoding="utf-8"?>
<p:tagLst xmlns:p="http://schemas.openxmlformats.org/presentationml/2006/main">
  <p:tag name="AS_UNIQUEID" val="2720"/>
</p:tagLst>
</file>

<file path=ppt/tags/tag269.xml><?xml version="1.0" encoding="utf-8"?>
<p:tagLst xmlns:p="http://schemas.openxmlformats.org/presentationml/2006/main">
  <p:tag name="AS_UNIQUEID" val="272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2722"/>
</p:tagLst>
</file>

<file path=ppt/tags/tag271.xml><?xml version="1.0" encoding="utf-8"?>
<p:tagLst xmlns:p="http://schemas.openxmlformats.org/presentationml/2006/main">
  <p:tag name="AS_UNIQUEID" val="2723"/>
</p:tagLst>
</file>

<file path=ppt/tags/tag272.xml><?xml version="1.0" encoding="utf-8"?>
<p:tagLst xmlns:p="http://schemas.openxmlformats.org/presentationml/2006/main">
  <p:tag name="AS_UNIQUEID" val="2724"/>
</p:tagLst>
</file>

<file path=ppt/tags/tag273.xml><?xml version="1.0" encoding="utf-8"?>
<p:tagLst xmlns:p="http://schemas.openxmlformats.org/presentationml/2006/main">
  <p:tag name="AS_UNIQUEID" val="2725"/>
</p:tagLst>
</file>

<file path=ppt/tags/tag274.xml><?xml version="1.0" encoding="utf-8"?>
<p:tagLst xmlns:p="http://schemas.openxmlformats.org/presentationml/2006/main">
  <p:tag name="AS_UNIQUEID" val="2726"/>
</p:tagLst>
</file>

<file path=ppt/tags/tag275.xml><?xml version="1.0" encoding="utf-8"?>
<p:tagLst xmlns:p="http://schemas.openxmlformats.org/presentationml/2006/main">
  <p:tag name="AS_UNIQUEID" val="2727"/>
</p:tagLst>
</file>

<file path=ppt/tags/tag276.xml><?xml version="1.0" encoding="utf-8"?>
<p:tagLst xmlns:p="http://schemas.openxmlformats.org/presentationml/2006/main">
  <p:tag name="AS_UNIQUEID" val="2728"/>
</p:tagLst>
</file>

<file path=ppt/tags/tag277.xml><?xml version="1.0" encoding="utf-8"?>
<p:tagLst xmlns:p="http://schemas.openxmlformats.org/presentationml/2006/main">
  <p:tag name="AS_UNIQUEID" val="2729"/>
</p:tagLst>
</file>

<file path=ppt/tags/tag278.xml><?xml version="1.0" encoding="utf-8"?>
<p:tagLst xmlns:p="http://schemas.openxmlformats.org/presentationml/2006/main">
  <p:tag name="AS_UNIQUEID" val="2730"/>
</p:tagLst>
</file>

<file path=ppt/tags/tag279.xml><?xml version="1.0" encoding="utf-8"?>
<p:tagLst xmlns:p="http://schemas.openxmlformats.org/presentationml/2006/main">
  <p:tag name="AS_UNIQUEID" val="273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1904"/>
</p:tagLst>
</file>

<file path=ppt/tags/tag281.xml><?xml version="1.0" encoding="utf-8"?>
<p:tagLst xmlns:p="http://schemas.openxmlformats.org/presentationml/2006/main">
  <p:tag name="AS_UNIQUEID" val="517"/>
</p:tagLst>
</file>

<file path=ppt/tags/tag282.xml><?xml version="1.0" encoding="utf-8"?>
<p:tagLst xmlns:p="http://schemas.openxmlformats.org/presentationml/2006/main">
  <p:tag name="AS_UNIQUEID" val="518"/>
</p:tagLst>
</file>

<file path=ppt/tags/tag283.xml><?xml version="1.0" encoding="utf-8"?>
<p:tagLst xmlns:p="http://schemas.openxmlformats.org/presentationml/2006/main">
  <p:tag name="AS_UNIQUEID" val="519"/>
</p:tagLst>
</file>

<file path=ppt/tags/tag284.xml><?xml version="1.0" encoding="utf-8"?>
<p:tagLst xmlns:p="http://schemas.openxmlformats.org/presentationml/2006/main">
  <p:tag name="AS_UNIQUEID" val="520"/>
</p:tagLst>
</file>

<file path=ppt/tags/tag285.xml><?xml version="1.0" encoding="utf-8"?>
<p:tagLst xmlns:p="http://schemas.openxmlformats.org/presentationml/2006/main">
  <p:tag name="AS_UNIQUEID" val="521"/>
</p:tagLst>
</file>

<file path=ppt/tags/tag286.xml><?xml version="1.0" encoding="utf-8"?>
<p:tagLst xmlns:p="http://schemas.openxmlformats.org/presentationml/2006/main">
  <p:tag name="AS_UNIQUEID" val="522"/>
</p:tagLst>
</file>

<file path=ppt/tags/tag287.xml><?xml version="1.0" encoding="utf-8"?>
<p:tagLst xmlns:p="http://schemas.openxmlformats.org/presentationml/2006/main">
  <p:tag name="AS_UNIQUEID" val="523"/>
</p:tagLst>
</file>

<file path=ppt/tags/tag288.xml><?xml version="1.0" encoding="utf-8"?>
<p:tagLst xmlns:p="http://schemas.openxmlformats.org/presentationml/2006/main">
  <p:tag name="AS_UNIQUEID" val="1904"/>
</p:tagLst>
</file>

<file path=ppt/tags/tag289.xml><?xml version="1.0" encoding="utf-8"?>
<p:tagLst xmlns:p="http://schemas.openxmlformats.org/presentationml/2006/main">
  <p:tag name="AS_UNIQUEID" val="323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AS_UNIQUEID" val="324"/>
</p:tagLst>
</file>

<file path=ppt/tags/tag291.xml><?xml version="1.0" encoding="utf-8"?>
<p:tagLst xmlns:p="http://schemas.openxmlformats.org/presentationml/2006/main">
  <p:tag name="AS_UNIQUEID" val="325"/>
</p:tagLst>
</file>

<file path=ppt/tags/tag292.xml><?xml version="1.0" encoding="utf-8"?>
<p:tagLst xmlns:p="http://schemas.openxmlformats.org/presentationml/2006/main">
  <p:tag name="AS_UNIQUEID" val="326"/>
</p:tagLst>
</file>

<file path=ppt/tags/tag293.xml><?xml version="1.0" encoding="utf-8"?>
<p:tagLst xmlns:p="http://schemas.openxmlformats.org/presentationml/2006/main">
  <p:tag name="AS_UNIQUEID" val="327"/>
</p:tagLst>
</file>

<file path=ppt/tags/tag294.xml><?xml version="1.0" encoding="utf-8"?>
<p:tagLst xmlns:p="http://schemas.openxmlformats.org/presentationml/2006/main">
  <p:tag name="AS_UNIQUEID" val="328"/>
</p:tagLst>
</file>

<file path=ppt/tags/tag295.xml><?xml version="1.0" encoding="utf-8"?>
<p:tagLst xmlns:p="http://schemas.openxmlformats.org/presentationml/2006/main">
  <p:tag name="AS_UNIQUEID" val="329"/>
</p:tagLst>
</file>

<file path=ppt/tags/tag296.xml><?xml version="1.0" encoding="utf-8"?>
<p:tagLst xmlns:p="http://schemas.openxmlformats.org/presentationml/2006/main">
  <p:tag name="AS_UNIQUEID" val="330"/>
</p:tagLst>
</file>

<file path=ppt/tags/tag297.xml><?xml version="1.0" encoding="utf-8"?>
<p:tagLst xmlns:p="http://schemas.openxmlformats.org/presentationml/2006/main">
  <p:tag name="AS_UNIQUEID" val="331"/>
</p:tagLst>
</file>

<file path=ppt/tags/tag298.xml><?xml version="1.0" encoding="utf-8"?>
<p:tagLst xmlns:p="http://schemas.openxmlformats.org/presentationml/2006/main">
  <p:tag name="AS_UNIQUEID" val="332"/>
</p:tagLst>
</file>

<file path=ppt/tags/tag299.xml><?xml version="1.0" encoding="utf-8"?>
<p:tagLst xmlns:p="http://schemas.openxmlformats.org/presentationml/2006/main">
  <p:tag name="AS_UNIQUEID" val="333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335"/>
</p:tagLst>
</file>

<file path=ppt/tags/tag301.xml><?xml version="1.0" encoding="utf-8"?>
<p:tagLst xmlns:p="http://schemas.openxmlformats.org/presentationml/2006/main">
  <p:tag name="AS_UNIQUEID" val="336"/>
</p:tagLst>
</file>

<file path=ppt/tags/tag302.xml><?xml version="1.0" encoding="utf-8"?>
<p:tagLst xmlns:p="http://schemas.openxmlformats.org/presentationml/2006/main">
  <p:tag name="AS_UNIQUEID" val="337"/>
</p:tagLst>
</file>

<file path=ppt/tags/tag303.xml><?xml version="1.0" encoding="utf-8"?>
<p:tagLst xmlns:p="http://schemas.openxmlformats.org/presentationml/2006/main">
  <p:tag name="AS_UNIQUEID" val="797"/>
</p:tagLst>
</file>

<file path=ppt/tags/tag304.xml><?xml version="1.0" encoding="utf-8"?>
<p:tagLst xmlns:p="http://schemas.openxmlformats.org/presentationml/2006/main">
  <p:tag name="AS_UNIQUEID" val="798"/>
</p:tagLst>
</file>

<file path=ppt/tags/tag305.xml><?xml version="1.0" encoding="utf-8"?>
<p:tagLst xmlns:p="http://schemas.openxmlformats.org/presentationml/2006/main">
  <p:tag name="AS_UNIQUEID" val="799"/>
</p:tagLst>
</file>

<file path=ppt/tags/tag306.xml><?xml version="1.0" encoding="utf-8"?>
<p:tagLst xmlns:p="http://schemas.openxmlformats.org/presentationml/2006/main">
  <p:tag name="AS_UNIQUEID" val="800"/>
</p:tagLst>
</file>

<file path=ppt/tags/tag307.xml><?xml version="1.0" encoding="utf-8"?>
<p:tagLst xmlns:p="http://schemas.openxmlformats.org/presentationml/2006/main">
  <p:tag name="AS_UNIQUEID" val="801"/>
</p:tagLst>
</file>

<file path=ppt/tags/tag308.xml><?xml version="1.0" encoding="utf-8"?>
<p:tagLst xmlns:p="http://schemas.openxmlformats.org/presentationml/2006/main">
  <p:tag name="AS_UNIQUEID" val="802"/>
</p:tagLst>
</file>

<file path=ppt/tags/tag309.xml><?xml version="1.0" encoding="utf-8"?>
<p:tagLst xmlns:p="http://schemas.openxmlformats.org/presentationml/2006/main">
  <p:tag name="AS_UNIQUEID" val="803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AS_UNIQUEID" val="804"/>
</p:tagLst>
</file>

<file path=ppt/tags/tag311.xml><?xml version="1.0" encoding="utf-8"?>
<p:tagLst xmlns:p="http://schemas.openxmlformats.org/presentationml/2006/main">
  <p:tag name="AS_UNIQUEID" val="805"/>
</p:tagLst>
</file>

<file path=ppt/tags/tag312.xml><?xml version="1.0" encoding="utf-8"?>
<p:tagLst xmlns:p="http://schemas.openxmlformats.org/presentationml/2006/main">
  <p:tag name="AS_UNIQUEID" val="806"/>
</p:tagLst>
</file>

<file path=ppt/tags/tag313.xml><?xml version="1.0" encoding="utf-8"?>
<p:tagLst xmlns:p="http://schemas.openxmlformats.org/presentationml/2006/main">
  <p:tag name="AS_UNIQUEID" val="807"/>
</p:tagLst>
</file>

<file path=ppt/tags/tag314.xml><?xml version="1.0" encoding="utf-8"?>
<p:tagLst xmlns:p="http://schemas.openxmlformats.org/presentationml/2006/main">
  <p:tag name="AS_UNIQUEID" val="808"/>
</p:tagLst>
</file>

<file path=ppt/tags/tag315.xml><?xml version="1.0" encoding="utf-8"?>
<p:tagLst xmlns:p="http://schemas.openxmlformats.org/presentationml/2006/main">
  <p:tag name="AS_UNIQUEID" val="809"/>
</p:tagLst>
</file>

<file path=ppt/tags/tag316.xml><?xml version="1.0" encoding="utf-8"?>
<p:tagLst xmlns:p="http://schemas.openxmlformats.org/presentationml/2006/main">
  <p:tag name="AS_UNIQUEID" val="810"/>
</p:tagLst>
</file>

<file path=ppt/tags/tag317.xml><?xml version="1.0" encoding="utf-8"?>
<p:tagLst xmlns:p="http://schemas.openxmlformats.org/presentationml/2006/main">
  <p:tag name="AS_UNIQUEID" val="811"/>
</p:tagLst>
</file>

<file path=ppt/tags/tag318.xml><?xml version="1.0" encoding="utf-8"?>
<p:tagLst xmlns:p="http://schemas.openxmlformats.org/presentationml/2006/main">
  <p:tag name="AS_UNIQUEID" val="812"/>
</p:tagLst>
</file>

<file path=ppt/tags/tag319.xml><?xml version="1.0" encoding="utf-8"?>
<p:tagLst xmlns:p="http://schemas.openxmlformats.org/presentationml/2006/main">
  <p:tag name="AS_UNIQUEID" val="813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AS_UNIQUEID" val="814"/>
</p:tagLst>
</file>

<file path=ppt/tags/tag321.xml><?xml version="1.0" encoding="utf-8"?>
<p:tagLst xmlns:p="http://schemas.openxmlformats.org/presentationml/2006/main">
  <p:tag name="AS_UNIQUEID" val="815"/>
</p:tagLst>
</file>

<file path=ppt/tags/tag322.xml><?xml version="1.0" encoding="utf-8"?>
<p:tagLst xmlns:p="http://schemas.openxmlformats.org/presentationml/2006/main">
  <p:tag name="AS_UNIQUEID" val="816"/>
</p:tagLst>
</file>

<file path=ppt/tags/tag323.xml><?xml version="1.0" encoding="utf-8"?>
<p:tagLst xmlns:p="http://schemas.openxmlformats.org/presentationml/2006/main">
  <p:tag name="AS_UNIQUEID" val="817"/>
</p:tagLst>
</file>

<file path=ppt/tags/tag324.xml><?xml version="1.0" encoding="utf-8"?>
<p:tagLst xmlns:p="http://schemas.openxmlformats.org/presentationml/2006/main">
  <p:tag name="AS_UNIQUEID" val="818"/>
</p:tagLst>
</file>

<file path=ppt/tags/tag325.xml><?xml version="1.0" encoding="utf-8"?>
<p:tagLst xmlns:p="http://schemas.openxmlformats.org/presentationml/2006/main">
  <p:tag name="AS_UNIQUEID" val="819"/>
</p:tagLst>
</file>

<file path=ppt/tags/tag326.xml><?xml version="1.0" encoding="utf-8"?>
<p:tagLst xmlns:p="http://schemas.openxmlformats.org/presentationml/2006/main">
  <p:tag name="AS_UNIQUEID" val="820"/>
</p:tagLst>
</file>

<file path=ppt/tags/tag327.xml><?xml version="1.0" encoding="utf-8"?>
<p:tagLst xmlns:p="http://schemas.openxmlformats.org/presentationml/2006/main">
  <p:tag name="AS_UNIQUEID" val="821"/>
</p:tagLst>
</file>

<file path=ppt/tags/tag328.xml><?xml version="1.0" encoding="utf-8"?>
<p:tagLst xmlns:p="http://schemas.openxmlformats.org/presentationml/2006/main">
  <p:tag name="AS_UNIQUEID" val="822"/>
</p:tagLst>
</file>

<file path=ppt/tags/tag329.xml><?xml version="1.0" encoding="utf-8"?>
<p:tagLst xmlns:p="http://schemas.openxmlformats.org/presentationml/2006/main">
  <p:tag name="AS_UNIQUEID" val="823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AS_UNIQUEID" val="824"/>
</p:tagLst>
</file>

<file path=ppt/tags/tag331.xml><?xml version="1.0" encoding="utf-8"?>
<p:tagLst xmlns:p="http://schemas.openxmlformats.org/presentationml/2006/main">
  <p:tag name="AS_UNIQUEID" val="825"/>
</p:tagLst>
</file>

<file path=ppt/tags/tag332.xml><?xml version="1.0" encoding="utf-8"?>
<p:tagLst xmlns:p="http://schemas.openxmlformats.org/presentationml/2006/main">
  <p:tag name="AS_UNIQUEID" val="826"/>
</p:tagLst>
</file>

<file path=ppt/tags/tag333.xml><?xml version="1.0" encoding="utf-8"?>
<p:tagLst xmlns:p="http://schemas.openxmlformats.org/presentationml/2006/main">
  <p:tag name="AS_UNIQUEID" val="827"/>
</p:tagLst>
</file>

<file path=ppt/tags/tag334.xml><?xml version="1.0" encoding="utf-8"?>
<p:tagLst xmlns:p="http://schemas.openxmlformats.org/presentationml/2006/main">
  <p:tag name="AS_UNIQUEID" val="828"/>
</p:tagLst>
</file>

<file path=ppt/tags/tag335.xml><?xml version="1.0" encoding="utf-8"?>
<p:tagLst xmlns:p="http://schemas.openxmlformats.org/presentationml/2006/main">
  <p:tag name="AS_UNIQUEID" val="829"/>
</p:tagLst>
</file>

<file path=ppt/tags/tag336.xml><?xml version="1.0" encoding="utf-8"?>
<p:tagLst xmlns:p="http://schemas.openxmlformats.org/presentationml/2006/main">
  <p:tag name="AS_UNIQUEID" val="830"/>
</p:tagLst>
</file>

<file path=ppt/tags/tag337.xml><?xml version="1.0" encoding="utf-8"?>
<p:tagLst xmlns:p="http://schemas.openxmlformats.org/presentationml/2006/main">
  <p:tag name="AS_UNIQUEID" val="831"/>
</p:tagLst>
</file>

<file path=ppt/tags/tag338.xml><?xml version="1.0" encoding="utf-8"?>
<p:tagLst xmlns:p="http://schemas.openxmlformats.org/presentationml/2006/main">
  <p:tag name="AS_UNIQUEID" val="832"/>
</p:tagLst>
</file>

<file path=ppt/tags/tag339.xml><?xml version="1.0" encoding="utf-8"?>
<p:tagLst xmlns:p="http://schemas.openxmlformats.org/presentationml/2006/main">
  <p:tag name="AS_UNIQUEID" val="833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AS_UNIQUEID" val="834"/>
</p:tagLst>
</file>

<file path=ppt/tags/tag341.xml><?xml version="1.0" encoding="utf-8"?>
<p:tagLst xmlns:p="http://schemas.openxmlformats.org/presentationml/2006/main">
  <p:tag name="AS_UNIQUEID" val="835"/>
</p:tagLst>
</file>

<file path=ppt/tags/tag342.xml><?xml version="1.0" encoding="utf-8"?>
<p:tagLst xmlns:p="http://schemas.openxmlformats.org/presentationml/2006/main">
  <p:tag name="AS_UNIQUEID" val="836"/>
</p:tagLst>
</file>

<file path=ppt/tags/tag343.xml><?xml version="1.0" encoding="utf-8"?>
<p:tagLst xmlns:p="http://schemas.openxmlformats.org/presentationml/2006/main">
  <p:tag name="AS_UNIQUEID" val="837"/>
</p:tagLst>
</file>

<file path=ppt/tags/tag344.xml><?xml version="1.0" encoding="utf-8"?>
<p:tagLst xmlns:p="http://schemas.openxmlformats.org/presentationml/2006/main">
  <p:tag name="AS_UNIQUEID" val="838"/>
</p:tagLst>
</file>

<file path=ppt/tags/tag345.xml><?xml version="1.0" encoding="utf-8"?>
<p:tagLst xmlns:p="http://schemas.openxmlformats.org/presentationml/2006/main">
  <p:tag name="AS_UNIQUEID" val="839"/>
</p:tagLst>
</file>

<file path=ppt/tags/tag346.xml><?xml version="1.0" encoding="utf-8"?>
<p:tagLst xmlns:p="http://schemas.openxmlformats.org/presentationml/2006/main">
  <p:tag name="AS_UNIQUEID" val="840"/>
</p:tagLst>
</file>

<file path=ppt/tags/tag347.xml><?xml version="1.0" encoding="utf-8"?>
<p:tagLst xmlns:p="http://schemas.openxmlformats.org/presentationml/2006/main">
  <p:tag name="AS_UNIQUEID" val="841"/>
</p:tagLst>
</file>

<file path=ppt/tags/tag348.xml><?xml version="1.0" encoding="utf-8"?>
<p:tagLst xmlns:p="http://schemas.openxmlformats.org/presentationml/2006/main">
  <p:tag name="AS_UNIQUEID" val="842"/>
</p:tagLst>
</file>

<file path=ppt/tags/tag349.xml><?xml version="1.0" encoding="utf-8"?>
<p:tagLst xmlns:p="http://schemas.openxmlformats.org/presentationml/2006/main">
  <p:tag name="AS_UNIQUEID" val="843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AS_UNIQUEID" val="844"/>
</p:tagLst>
</file>

<file path=ppt/tags/tag351.xml><?xml version="1.0" encoding="utf-8"?>
<p:tagLst xmlns:p="http://schemas.openxmlformats.org/presentationml/2006/main">
  <p:tag name="AS_UNIQUEID" val="845"/>
</p:tagLst>
</file>

<file path=ppt/tags/tag352.xml><?xml version="1.0" encoding="utf-8"?>
<p:tagLst xmlns:p="http://schemas.openxmlformats.org/presentationml/2006/main">
  <p:tag name="AS_UNIQUEID" val="846"/>
</p:tagLst>
</file>

<file path=ppt/tags/tag353.xml><?xml version="1.0" encoding="utf-8"?>
<p:tagLst xmlns:p="http://schemas.openxmlformats.org/presentationml/2006/main">
  <p:tag name="AS_UNIQUEID" val="847"/>
</p:tagLst>
</file>

<file path=ppt/tags/tag354.xml><?xml version="1.0" encoding="utf-8"?>
<p:tagLst xmlns:p="http://schemas.openxmlformats.org/presentationml/2006/main">
  <p:tag name="AS_UNIQUEID" val="848"/>
</p:tagLst>
</file>

<file path=ppt/tags/tag355.xml><?xml version="1.0" encoding="utf-8"?>
<p:tagLst xmlns:p="http://schemas.openxmlformats.org/presentationml/2006/main">
  <p:tag name="AS_UNIQUEID" val="849"/>
</p:tagLst>
</file>

<file path=ppt/tags/tag356.xml><?xml version="1.0" encoding="utf-8"?>
<p:tagLst xmlns:p="http://schemas.openxmlformats.org/presentationml/2006/main">
  <p:tag name="AS_UNIQUEID" val="850"/>
</p:tagLst>
</file>

<file path=ppt/tags/tag357.xml><?xml version="1.0" encoding="utf-8"?>
<p:tagLst xmlns:p="http://schemas.openxmlformats.org/presentationml/2006/main">
  <p:tag name="AS_UNIQUEID" val="851"/>
</p:tagLst>
</file>

<file path=ppt/tags/tag358.xml><?xml version="1.0" encoding="utf-8"?>
<p:tagLst xmlns:p="http://schemas.openxmlformats.org/presentationml/2006/main">
  <p:tag name="AS_UNIQUEID" val="852"/>
</p:tagLst>
</file>

<file path=ppt/tags/tag359.xml><?xml version="1.0" encoding="utf-8"?>
<p:tagLst xmlns:p="http://schemas.openxmlformats.org/presentationml/2006/main">
  <p:tag name="AS_UNIQUEID" val="853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AS_UNIQUEID" val="854"/>
</p:tagLst>
</file>

<file path=ppt/tags/tag361.xml><?xml version="1.0" encoding="utf-8"?>
<p:tagLst xmlns:p="http://schemas.openxmlformats.org/presentationml/2006/main">
  <p:tag name="AS_UNIQUEID" val="855"/>
</p:tagLst>
</file>

<file path=ppt/tags/tag362.xml><?xml version="1.0" encoding="utf-8"?>
<p:tagLst xmlns:p="http://schemas.openxmlformats.org/presentationml/2006/main">
  <p:tag name="AS_UNIQUEID" val="856"/>
</p:tagLst>
</file>

<file path=ppt/tags/tag363.xml><?xml version="1.0" encoding="utf-8"?>
<p:tagLst xmlns:p="http://schemas.openxmlformats.org/presentationml/2006/main">
  <p:tag name="AS_UNIQUEID" val="857"/>
</p:tagLst>
</file>

<file path=ppt/tags/tag364.xml><?xml version="1.0" encoding="utf-8"?>
<p:tagLst xmlns:p="http://schemas.openxmlformats.org/presentationml/2006/main">
  <p:tag name="AS_UNIQUEID" val="858"/>
</p:tagLst>
</file>

<file path=ppt/tags/tag365.xml><?xml version="1.0" encoding="utf-8"?>
<p:tagLst xmlns:p="http://schemas.openxmlformats.org/presentationml/2006/main">
  <p:tag name="AS_UNIQUEID" val="859"/>
</p:tagLst>
</file>

<file path=ppt/tags/tag366.xml><?xml version="1.0" encoding="utf-8"?>
<p:tagLst xmlns:p="http://schemas.openxmlformats.org/presentationml/2006/main">
  <p:tag name="AS_UNIQUEID" val="860"/>
</p:tagLst>
</file>

<file path=ppt/tags/tag367.xml><?xml version="1.0" encoding="utf-8"?>
<p:tagLst xmlns:p="http://schemas.openxmlformats.org/presentationml/2006/main">
  <p:tag name="AS_UNIQUEID" val="861"/>
</p:tagLst>
</file>

<file path=ppt/tags/tag368.xml><?xml version="1.0" encoding="utf-8"?>
<p:tagLst xmlns:p="http://schemas.openxmlformats.org/presentationml/2006/main">
  <p:tag name="AS_UNIQUEID" val="862"/>
</p:tagLst>
</file>

<file path=ppt/tags/tag369.xml><?xml version="1.0" encoding="utf-8"?>
<p:tagLst xmlns:p="http://schemas.openxmlformats.org/presentationml/2006/main">
  <p:tag name="AS_UNIQUEID" val="863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AS_UNIQUEID" val="864"/>
</p:tagLst>
</file>

<file path=ppt/tags/tag371.xml><?xml version="1.0" encoding="utf-8"?>
<p:tagLst xmlns:p="http://schemas.openxmlformats.org/presentationml/2006/main">
  <p:tag name="AS_UNIQUEID" val="865"/>
</p:tagLst>
</file>

<file path=ppt/tags/tag372.xml><?xml version="1.0" encoding="utf-8"?>
<p:tagLst xmlns:p="http://schemas.openxmlformats.org/presentationml/2006/main">
  <p:tag name="AS_UNIQUEID" val="866"/>
</p:tagLst>
</file>

<file path=ppt/tags/tag373.xml><?xml version="1.0" encoding="utf-8"?>
<p:tagLst xmlns:p="http://schemas.openxmlformats.org/presentationml/2006/main">
  <p:tag name="AS_UNIQUEID" val="867"/>
</p:tagLst>
</file>

<file path=ppt/tags/tag374.xml><?xml version="1.0" encoding="utf-8"?>
<p:tagLst xmlns:p="http://schemas.openxmlformats.org/presentationml/2006/main">
  <p:tag name="AS_UNIQUEID" val="868"/>
</p:tagLst>
</file>

<file path=ppt/tags/tag375.xml><?xml version="1.0" encoding="utf-8"?>
<p:tagLst xmlns:p="http://schemas.openxmlformats.org/presentationml/2006/main">
  <p:tag name="AS_UNIQUEID" val="869"/>
</p:tagLst>
</file>

<file path=ppt/tags/tag376.xml><?xml version="1.0" encoding="utf-8"?>
<p:tagLst xmlns:p="http://schemas.openxmlformats.org/presentationml/2006/main">
  <p:tag name="AS_UNIQUEID" val="870"/>
</p:tagLst>
</file>

<file path=ppt/tags/tag377.xml><?xml version="1.0" encoding="utf-8"?>
<p:tagLst xmlns:p="http://schemas.openxmlformats.org/presentationml/2006/main">
  <p:tag name="AS_UNIQUEID" val="871"/>
</p:tagLst>
</file>

<file path=ppt/tags/tag378.xml><?xml version="1.0" encoding="utf-8"?>
<p:tagLst xmlns:p="http://schemas.openxmlformats.org/presentationml/2006/main">
  <p:tag name="AS_UNIQUEID" val="872"/>
</p:tagLst>
</file>

<file path=ppt/tags/tag379.xml><?xml version="1.0" encoding="utf-8"?>
<p:tagLst xmlns:p="http://schemas.openxmlformats.org/presentationml/2006/main">
  <p:tag name="AS_UNIQUEID" val="87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AS_UNIQUEID" val="874"/>
</p:tagLst>
</file>

<file path=ppt/tags/tag381.xml><?xml version="1.0" encoding="utf-8"?>
<p:tagLst xmlns:p="http://schemas.openxmlformats.org/presentationml/2006/main">
  <p:tag name="AS_UNIQUEID" val="875"/>
</p:tagLst>
</file>

<file path=ppt/tags/tag382.xml><?xml version="1.0" encoding="utf-8"?>
<p:tagLst xmlns:p="http://schemas.openxmlformats.org/presentationml/2006/main">
  <p:tag name="AS_UNIQUEID" val="876"/>
</p:tagLst>
</file>

<file path=ppt/tags/tag383.xml><?xml version="1.0" encoding="utf-8"?>
<p:tagLst xmlns:p="http://schemas.openxmlformats.org/presentationml/2006/main">
  <p:tag name="AS_UNIQUEID" val="877"/>
</p:tagLst>
</file>

<file path=ppt/tags/tag384.xml><?xml version="1.0" encoding="utf-8"?>
<p:tagLst xmlns:p="http://schemas.openxmlformats.org/presentationml/2006/main">
  <p:tag name="AS_UNIQUEID" val="878"/>
</p:tagLst>
</file>

<file path=ppt/tags/tag385.xml><?xml version="1.0" encoding="utf-8"?>
<p:tagLst xmlns:p="http://schemas.openxmlformats.org/presentationml/2006/main">
  <p:tag name="AS_UNIQUEID" val="879"/>
</p:tagLst>
</file>

<file path=ppt/tags/tag386.xml><?xml version="1.0" encoding="utf-8"?>
<p:tagLst xmlns:p="http://schemas.openxmlformats.org/presentationml/2006/main">
  <p:tag name="AS_UNIQUEID" val="880"/>
</p:tagLst>
</file>

<file path=ppt/tags/tag387.xml><?xml version="1.0" encoding="utf-8"?>
<p:tagLst xmlns:p="http://schemas.openxmlformats.org/presentationml/2006/main">
  <p:tag name="AS_UNIQUEID" val="881"/>
</p:tagLst>
</file>

<file path=ppt/tags/tag388.xml><?xml version="1.0" encoding="utf-8"?>
<p:tagLst xmlns:p="http://schemas.openxmlformats.org/presentationml/2006/main">
  <p:tag name="AS_UNIQUEID" val="882"/>
</p:tagLst>
</file>

<file path=ppt/tags/tag389.xml><?xml version="1.0" encoding="utf-8"?>
<p:tagLst xmlns:p="http://schemas.openxmlformats.org/presentationml/2006/main">
  <p:tag name="AS_UNIQUEID" val="883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AS_UNIQUEID" val="884"/>
</p:tagLst>
</file>

<file path=ppt/tags/tag391.xml><?xml version="1.0" encoding="utf-8"?>
<p:tagLst xmlns:p="http://schemas.openxmlformats.org/presentationml/2006/main">
  <p:tag name="AS_UNIQUEID" val="885"/>
</p:tagLst>
</file>

<file path=ppt/tags/tag392.xml><?xml version="1.0" encoding="utf-8"?>
<p:tagLst xmlns:p="http://schemas.openxmlformats.org/presentationml/2006/main">
  <p:tag name="AS_UNIQUEID" val="886"/>
</p:tagLst>
</file>

<file path=ppt/tags/tag393.xml><?xml version="1.0" encoding="utf-8"?>
<p:tagLst xmlns:p="http://schemas.openxmlformats.org/presentationml/2006/main">
  <p:tag name="AS_UNIQUEID" val="887"/>
</p:tagLst>
</file>

<file path=ppt/tags/tag394.xml><?xml version="1.0" encoding="utf-8"?>
<p:tagLst xmlns:p="http://schemas.openxmlformats.org/presentationml/2006/main">
  <p:tag name="AS_UNIQUEID" val="888"/>
</p:tagLst>
</file>

<file path=ppt/tags/tag395.xml><?xml version="1.0" encoding="utf-8"?>
<p:tagLst xmlns:p="http://schemas.openxmlformats.org/presentationml/2006/main">
  <p:tag name="AS_UNIQUEID" val="889"/>
</p:tagLst>
</file>

<file path=ppt/tags/tag396.xml><?xml version="1.0" encoding="utf-8"?>
<p:tagLst xmlns:p="http://schemas.openxmlformats.org/presentationml/2006/main">
  <p:tag name="AS_UNIQUEID" val="890"/>
</p:tagLst>
</file>

<file path=ppt/tags/tag397.xml><?xml version="1.0" encoding="utf-8"?>
<p:tagLst xmlns:p="http://schemas.openxmlformats.org/presentationml/2006/main">
  <p:tag name="AS_UNIQUEID" val="891"/>
</p:tagLst>
</file>

<file path=ppt/tags/tag398.xml><?xml version="1.0" encoding="utf-8"?>
<p:tagLst xmlns:p="http://schemas.openxmlformats.org/presentationml/2006/main">
  <p:tag name="AS_UNIQUEID" val="892"/>
</p:tagLst>
</file>

<file path=ppt/tags/tag399.xml><?xml version="1.0" encoding="utf-8"?>
<p:tagLst xmlns:p="http://schemas.openxmlformats.org/presentationml/2006/main">
  <p:tag name="AS_UNIQUEID" val="893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AS_UNIQUEID" val="894"/>
</p:tagLst>
</file>

<file path=ppt/tags/tag401.xml><?xml version="1.0" encoding="utf-8"?>
<p:tagLst xmlns:p="http://schemas.openxmlformats.org/presentationml/2006/main">
  <p:tag name="AS_UNIQUEID" val="895"/>
</p:tagLst>
</file>

<file path=ppt/tags/tag402.xml><?xml version="1.0" encoding="utf-8"?>
<p:tagLst xmlns:p="http://schemas.openxmlformats.org/presentationml/2006/main">
  <p:tag name="AS_UNIQUEID" val="896"/>
</p:tagLst>
</file>

<file path=ppt/tags/tag403.xml><?xml version="1.0" encoding="utf-8"?>
<p:tagLst xmlns:p="http://schemas.openxmlformats.org/presentationml/2006/main">
  <p:tag name="AS_UNIQUEID" val="897"/>
</p:tagLst>
</file>

<file path=ppt/tags/tag404.xml><?xml version="1.0" encoding="utf-8"?>
<p:tagLst xmlns:p="http://schemas.openxmlformats.org/presentationml/2006/main">
  <p:tag name="AS_UNIQUEID" val="898"/>
</p:tagLst>
</file>

<file path=ppt/tags/tag405.xml><?xml version="1.0" encoding="utf-8"?>
<p:tagLst xmlns:p="http://schemas.openxmlformats.org/presentationml/2006/main">
  <p:tag name="AS_UNIQUEID" val="899"/>
</p:tagLst>
</file>

<file path=ppt/tags/tag406.xml><?xml version="1.0" encoding="utf-8"?>
<p:tagLst xmlns:p="http://schemas.openxmlformats.org/presentationml/2006/main">
  <p:tag name="AS_UNIQUEID" val="900"/>
</p:tagLst>
</file>

<file path=ppt/tags/tag407.xml><?xml version="1.0" encoding="utf-8"?>
<p:tagLst xmlns:p="http://schemas.openxmlformats.org/presentationml/2006/main">
  <p:tag name="AS_UNIQUEID" val="901"/>
</p:tagLst>
</file>

<file path=ppt/tags/tag408.xml><?xml version="1.0" encoding="utf-8"?>
<p:tagLst xmlns:p="http://schemas.openxmlformats.org/presentationml/2006/main">
  <p:tag name="AS_UNIQUEID" val="902"/>
</p:tagLst>
</file>

<file path=ppt/tags/tag409.xml><?xml version="1.0" encoding="utf-8"?>
<p:tagLst xmlns:p="http://schemas.openxmlformats.org/presentationml/2006/main">
  <p:tag name="AS_UNIQUEID" val="903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AS_UNIQUEID" val="904"/>
</p:tagLst>
</file>

<file path=ppt/tags/tag411.xml><?xml version="1.0" encoding="utf-8"?>
<p:tagLst xmlns:p="http://schemas.openxmlformats.org/presentationml/2006/main">
  <p:tag name="AS_UNIQUEID" val="905"/>
</p:tagLst>
</file>

<file path=ppt/tags/tag412.xml><?xml version="1.0" encoding="utf-8"?>
<p:tagLst xmlns:p="http://schemas.openxmlformats.org/presentationml/2006/main">
  <p:tag name="AS_UNIQUEID" val="906"/>
</p:tagLst>
</file>

<file path=ppt/tags/tag413.xml><?xml version="1.0" encoding="utf-8"?>
<p:tagLst xmlns:p="http://schemas.openxmlformats.org/presentationml/2006/main">
  <p:tag name="AS_UNIQUEID" val="907"/>
</p:tagLst>
</file>

<file path=ppt/tags/tag414.xml><?xml version="1.0" encoding="utf-8"?>
<p:tagLst xmlns:p="http://schemas.openxmlformats.org/presentationml/2006/main">
  <p:tag name="AS_UNIQUEID" val="908"/>
</p:tagLst>
</file>

<file path=ppt/tags/tag415.xml><?xml version="1.0" encoding="utf-8"?>
<p:tagLst xmlns:p="http://schemas.openxmlformats.org/presentationml/2006/main">
  <p:tag name="AS_UNIQUEID" val="909"/>
</p:tagLst>
</file>

<file path=ppt/tags/tag416.xml><?xml version="1.0" encoding="utf-8"?>
<p:tagLst xmlns:p="http://schemas.openxmlformats.org/presentationml/2006/main">
  <p:tag name="AS_UNIQUEID" val="910"/>
</p:tagLst>
</file>

<file path=ppt/tags/tag417.xml><?xml version="1.0" encoding="utf-8"?>
<p:tagLst xmlns:p="http://schemas.openxmlformats.org/presentationml/2006/main">
  <p:tag name="AS_UNIQUEID" val="911"/>
</p:tagLst>
</file>

<file path=ppt/tags/tag418.xml><?xml version="1.0" encoding="utf-8"?>
<p:tagLst xmlns:p="http://schemas.openxmlformats.org/presentationml/2006/main">
  <p:tag name="AS_UNIQUEID" val="912"/>
</p:tagLst>
</file>

<file path=ppt/tags/tag419.xml><?xml version="1.0" encoding="utf-8"?>
<p:tagLst xmlns:p="http://schemas.openxmlformats.org/presentationml/2006/main">
  <p:tag name="AS_UNIQUEID" val="913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AS_UNIQUEID" val="914"/>
</p:tagLst>
</file>

<file path=ppt/tags/tag421.xml><?xml version="1.0" encoding="utf-8"?>
<p:tagLst xmlns:p="http://schemas.openxmlformats.org/presentationml/2006/main">
  <p:tag name="AS_UNIQUEID" val="915"/>
</p:tagLst>
</file>

<file path=ppt/tags/tag422.xml><?xml version="1.0" encoding="utf-8"?>
<p:tagLst xmlns:p="http://schemas.openxmlformats.org/presentationml/2006/main">
  <p:tag name="AS_UNIQUEID" val="916"/>
</p:tagLst>
</file>

<file path=ppt/tags/tag423.xml><?xml version="1.0" encoding="utf-8"?>
<p:tagLst xmlns:p="http://schemas.openxmlformats.org/presentationml/2006/main">
  <p:tag name="AS_UNIQUEID" val="917"/>
</p:tagLst>
</file>

<file path=ppt/tags/tag424.xml><?xml version="1.0" encoding="utf-8"?>
<p:tagLst xmlns:p="http://schemas.openxmlformats.org/presentationml/2006/main">
  <p:tag name="AS_UNIQUEID" val="918"/>
</p:tagLst>
</file>

<file path=ppt/tags/tag425.xml><?xml version="1.0" encoding="utf-8"?>
<p:tagLst xmlns:p="http://schemas.openxmlformats.org/presentationml/2006/main">
  <p:tag name="AS_UNIQUEID" val="919"/>
</p:tagLst>
</file>

<file path=ppt/tags/tag426.xml><?xml version="1.0" encoding="utf-8"?>
<p:tagLst xmlns:p="http://schemas.openxmlformats.org/presentationml/2006/main">
  <p:tag name="AS_UNIQUEID" val="920"/>
</p:tagLst>
</file>

<file path=ppt/tags/tag427.xml><?xml version="1.0" encoding="utf-8"?>
<p:tagLst xmlns:p="http://schemas.openxmlformats.org/presentationml/2006/main">
  <p:tag name="AS_UNIQUEID" val="921"/>
</p:tagLst>
</file>

<file path=ppt/tags/tag428.xml><?xml version="1.0" encoding="utf-8"?>
<p:tagLst xmlns:p="http://schemas.openxmlformats.org/presentationml/2006/main">
  <p:tag name="AS_UNIQUEID" val="922"/>
</p:tagLst>
</file>

<file path=ppt/tags/tag429.xml><?xml version="1.0" encoding="utf-8"?>
<p:tagLst xmlns:p="http://schemas.openxmlformats.org/presentationml/2006/main">
  <p:tag name="AS_UNIQUEID" val="923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AS_UNIQUEID" val="924"/>
</p:tagLst>
</file>

<file path=ppt/tags/tag431.xml><?xml version="1.0" encoding="utf-8"?>
<p:tagLst xmlns:p="http://schemas.openxmlformats.org/presentationml/2006/main">
  <p:tag name="AS_UNIQUEID" val="925"/>
</p:tagLst>
</file>

<file path=ppt/tags/tag432.xml><?xml version="1.0" encoding="utf-8"?>
<p:tagLst xmlns:p="http://schemas.openxmlformats.org/presentationml/2006/main">
  <p:tag name="AS_UNIQUEID" val="926"/>
</p:tagLst>
</file>

<file path=ppt/tags/tag433.xml><?xml version="1.0" encoding="utf-8"?>
<p:tagLst xmlns:p="http://schemas.openxmlformats.org/presentationml/2006/main">
  <p:tag name="AS_UNIQUEID" val="927"/>
</p:tagLst>
</file>

<file path=ppt/tags/tag434.xml><?xml version="1.0" encoding="utf-8"?>
<p:tagLst xmlns:p="http://schemas.openxmlformats.org/presentationml/2006/main">
  <p:tag name="AS_UNIQUEID" val="928"/>
</p:tagLst>
</file>

<file path=ppt/tags/tag435.xml><?xml version="1.0" encoding="utf-8"?>
<p:tagLst xmlns:p="http://schemas.openxmlformats.org/presentationml/2006/main">
  <p:tag name="AS_UNIQUEID" val="929"/>
</p:tagLst>
</file>

<file path=ppt/tags/tag436.xml><?xml version="1.0" encoding="utf-8"?>
<p:tagLst xmlns:p="http://schemas.openxmlformats.org/presentationml/2006/main">
  <p:tag name="AS_UNIQUEID" val="930"/>
</p:tagLst>
</file>

<file path=ppt/tags/tag437.xml><?xml version="1.0" encoding="utf-8"?>
<p:tagLst xmlns:p="http://schemas.openxmlformats.org/presentationml/2006/main">
  <p:tag name="AS_UNIQUEID" val="1904"/>
</p:tagLst>
</file>

<file path=ppt/tags/tag438.xml><?xml version="1.0" encoding="utf-8"?>
<p:tagLst xmlns:p="http://schemas.openxmlformats.org/presentationml/2006/main">
  <p:tag name="AS_UNIQUEID" val="932"/>
</p:tagLst>
</file>

<file path=ppt/tags/tag439.xml><?xml version="1.0" encoding="utf-8"?>
<p:tagLst xmlns:p="http://schemas.openxmlformats.org/presentationml/2006/main">
  <p:tag name="AS_UNIQUEID" val="933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AS_UNIQUEID" val="934"/>
</p:tagLst>
</file>

<file path=ppt/tags/tag441.xml><?xml version="1.0" encoding="utf-8"?>
<p:tagLst xmlns:p="http://schemas.openxmlformats.org/presentationml/2006/main">
  <p:tag name="AS_UNIQUEID" val="935"/>
</p:tagLst>
</file>

<file path=ppt/tags/tag442.xml><?xml version="1.0" encoding="utf-8"?>
<p:tagLst xmlns:p="http://schemas.openxmlformats.org/presentationml/2006/main">
  <p:tag name="AS_UNIQUEID" val="936"/>
</p:tagLst>
</file>

<file path=ppt/tags/tag443.xml><?xml version="1.0" encoding="utf-8"?>
<p:tagLst xmlns:p="http://schemas.openxmlformats.org/presentationml/2006/main">
  <p:tag name="AS_UNIQUEID" val="937"/>
</p:tagLst>
</file>

<file path=ppt/tags/tag444.xml><?xml version="1.0" encoding="utf-8"?>
<p:tagLst xmlns:p="http://schemas.openxmlformats.org/presentationml/2006/main">
  <p:tag name="AS_UNIQUEID" val="938"/>
</p:tagLst>
</file>

<file path=ppt/tags/tag445.xml><?xml version="1.0" encoding="utf-8"?>
<p:tagLst xmlns:p="http://schemas.openxmlformats.org/presentationml/2006/main">
  <p:tag name="AS_UNIQUEID" val="939"/>
</p:tagLst>
</file>

<file path=ppt/tags/tag446.xml><?xml version="1.0" encoding="utf-8"?>
<p:tagLst xmlns:p="http://schemas.openxmlformats.org/presentationml/2006/main">
  <p:tag name="AS_UNIQUEID" val="940"/>
</p:tagLst>
</file>

<file path=ppt/tags/tag447.xml><?xml version="1.0" encoding="utf-8"?>
<p:tagLst xmlns:p="http://schemas.openxmlformats.org/presentationml/2006/main">
  <p:tag name="AS_UNIQUEID" val="941"/>
</p:tagLst>
</file>

<file path=ppt/tags/tag448.xml><?xml version="1.0" encoding="utf-8"?>
<p:tagLst xmlns:p="http://schemas.openxmlformats.org/presentationml/2006/main">
  <p:tag name="AS_UNIQUEID" val="942"/>
</p:tagLst>
</file>

<file path=ppt/tags/tag449.xml><?xml version="1.0" encoding="utf-8"?>
<p:tagLst xmlns:p="http://schemas.openxmlformats.org/presentationml/2006/main">
  <p:tag name="AS_UNIQUEID" val="943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AS_UNIQUEID" val="944"/>
</p:tagLst>
</file>

<file path=ppt/tags/tag451.xml><?xml version="1.0" encoding="utf-8"?>
<p:tagLst xmlns:p="http://schemas.openxmlformats.org/presentationml/2006/main">
  <p:tag name="AS_UNIQUEID" val="945"/>
</p:tagLst>
</file>

<file path=ppt/tags/tag452.xml><?xml version="1.0" encoding="utf-8"?>
<p:tagLst xmlns:p="http://schemas.openxmlformats.org/presentationml/2006/main">
  <p:tag name="AS_UNIQUEID" val="946"/>
</p:tagLst>
</file>

<file path=ppt/tags/tag453.xml><?xml version="1.0" encoding="utf-8"?>
<p:tagLst xmlns:p="http://schemas.openxmlformats.org/presentationml/2006/main">
  <p:tag name="AS_UNIQUEID" val="947"/>
</p:tagLst>
</file>

<file path=ppt/tags/tag454.xml><?xml version="1.0" encoding="utf-8"?>
<p:tagLst xmlns:p="http://schemas.openxmlformats.org/presentationml/2006/main">
  <p:tag name="AS_UNIQUEID" val="948"/>
</p:tagLst>
</file>

<file path=ppt/tags/tag455.xml><?xml version="1.0" encoding="utf-8"?>
<p:tagLst xmlns:p="http://schemas.openxmlformats.org/presentationml/2006/main">
  <p:tag name="AS_UNIQUEID" val="949"/>
</p:tagLst>
</file>

<file path=ppt/tags/tag456.xml><?xml version="1.0" encoding="utf-8"?>
<p:tagLst xmlns:p="http://schemas.openxmlformats.org/presentationml/2006/main">
  <p:tag name="AS_UNIQUEID" val="950"/>
</p:tagLst>
</file>

<file path=ppt/tags/tag457.xml><?xml version="1.0" encoding="utf-8"?>
<p:tagLst xmlns:p="http://schemas.openxmlformats.org/presentationml/2006/main">
  <p:tag name="AS_UNIQUEID" val="951"/>
</p:tagLst>
</file>

<file path=ppt/tags/tag458.xml><?xml version="1.0" encoding="utf-8"?>
<p:tagLst xmlns:p="http://schemas.openxmlformats.org/presentationml/2006/main">
  <p:tag name="AS_UNIQUEID" val="952"/>
</p:tagLst>
</file>

<file path=ppt/tags/tag459.xml><?xml version="1.0" encoding="utf-8"?>
<p:tagLst xmlns:p="http://schemas.openxmlformats.org/presentationml/2006/main">
  <p:tag name="AS_UNIQUEID" val="953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AS_UNIQUEID" val="954"/>
</p:tagLst>
</file>

<file path=ppt/tags/tag461.xml><?xml version="1.0" encoding="utf-8"?>
<p:tagLst xmlns:p="http://schemas.openxmlformats.org/presentationml/2006/main">
  <p:tag name="AS_UNIQUEID" val="955"/>
</p:tagLst>
</file>

<file path=ppt/tags/tag462.xml><?xml version="1.0" encoding="utf-8"?>
<p:tagLst xmlns:p="http://schemas.openxmlformats.org/presentationml/2006/main">
  <p:tag name="AS_UNIQUEID" val="956"/>
</p:tagLst>
</file>

<file path=ppt/tags/tag463.xml><?xml version="1.0" encoding="utf-8"?>
<p:tagLst xmlns:p="http://schemas.openxmlformats.org/presentationml/2006/main">
  <p:tag name="AS_UNIQUEID" val="957"/>
</p:tagLst>
</file>

<file path=ppt/tags/tag464.xml><?xml version="1.0" encoding="utf-8"?>
<p:tagLst xmlns:p="http://schemas.openxmlformats.org/presentationml/2006/main">
  <p:tag name="AS_UNIQUEID" val="958"/>
</p:tagLst>
</file>

<file path=ppt/tags/tag465.xml><?xml version="1.0" encoding="utf-8"?>
<p:tagLst xmlns:p="http://schemas.openxmlformats.org/presentationml/2006/main">
  <p:tag name="AS_UNIQUEID" val="959"/>
</p:tagLst>
</file>

<file path=ppt/tags/tag466.xml><?xml version="1.0" encoding="utf-8"?>
<p:tagLst xmlns:p="http://schemas.openxmlformats.org/presentationml/2006/main">
  <p:tag name="AS_UNIQUEID" val="960"/>
</p:tagLst>
</file>

<file path=ppt/tags/tag467.xml><?xml version="1.0" encoding="utf-8"?>
<p:tagLst xmlns:p="http://schemas.openxmlformats.org/presentationml/2006/main">
  <p:tag name="AS_UNIQUEID" val="961"/>
</p:tagLst>
</file>

<file path=ppt/tags/tag468.xml><?xml version="1.0" encoding="utf-8"?>
<p:tagLst xmlns:p="http://schemas.openxmlformats.org/presentationml/2006/main">
  <p:tag name="AS_UNIQUEID" val="962"/>
</p:tagLst>
</file>

<file path=ppt/tags/tag469.xml><?xml version="1.0" encoding="utf-8"?>
<p:tagLst xmlns:p="http://schemas.openxmlformats.org/presentationml/2006/main">
  <p:tag name="AS_UNIQUEID" val="963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AS_UNIQUEID" val="964"/>
</p:tagLst>
</file>

<file path=ppt/tags/tag471.xml><?xml version="1.0" encoding="utf-8"?>
<p:tagLst xmlns:p="http://schemas.openxmlformats.org/presentationml/2006/main">
  <p:tag name="AS_UNIQUEID" val="965"/>
</p:tagLst>
</file>

<file path=ppt/tags/tag472.xml><?xml version="1.0" encoding="utf-8"?>
<p:tagLst xmlns:p="http://schemas.openxmlformats.org/presentationml/2006/main">
  <p:tag name="AS_UNIQUEID" val="966"/>
</p:tagLst>
</file>

<file path=ppt/tags/tag473.xml><?xml version="1.0" encoding="utf-8"?>
<p:tagLst xmlns:p="http://schemas.openxmlformats.org/presentationml/2006/main">
  <p:tag name="AS_UNIQUEID" val="967"/>
</p:tagLst>
</file>

<file path=ppt/tags/tag474.xml><?xml version="1.0" encoding="utf-8"?>
<p:tagLst xmlns:p="http://schemas.openxmlformats.org/presentationml/2006/main">
  <p:tag name="AS_UNIQUEID" val="968"/>
</p:tagLst>
</file>

<file path=ppt/tags/tag475.xml><?xml version="1.0" encoding="utf-8"?>
<p:tagLst xmlns:p="http://schemas.openxmlformats.org/presentationml/2006/main">
  <p:tag name="AS_UNIQUEID" val="969"/>
</p:tagLst>
</file>

<file path=ppt/tags/tag476.xml><?xml version="1.0" encoding="utf-8"?>
<p:tagLst xmlns:p="http://schemas.openxmlformats.org/presentationml/2006/main">
  <p:tag name="AS_UNIQUEID" val="970"/>
</p:tagLst>
</file>

<file path=ppt/tags/tag477.xml><?xml version="1.0" encoding="utf-8"?>
<p:tagLst xmlns:p="http://schemas.openxmlformats.org/presentationml/2006/main">
  <p:tag name="AS_UNIQUEID" val="971"/>
</p:tagLst>
</file>

<file path=ppt/tags/tag478.xml><?xml version="1.0" encoding="utf-8"?>
<p:tagLst xmlns:p="http://schemas.openxmlformats.org/presentationml/2006/main">
  <p:tag name="AS_UNIQUEID" val="972"/>
</p:tagLst>
</file>

<file path=ppt/tags/tag479.xml><?xml version="1.0" encoding="utf-8"?>
<p:tagLst xmlns:p="http://schemas.openxmlformats.org/presentationml/2006/main">
  <p:tag name="AS_UNIQUEID" val="973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AS_UNIQUEID" val="974"/>
</p:tagLst>
</file>

<file path=ppt/tags/tag481.xml><?xml version="1.0" encoding="utf-8"?>
<p:tagLst xmlns:p="http://schemas.openxmlformats.org/presentationml/2006/main">
  <p:tag name="AS_UNIQUEID" val="975"/>
</p:tagLst>
</file>

<file path=ppt/tags/tag482.xml><?xml version="1.0" encoding="utf-8"?>
<p:tagLst xmlns:p="http://schemas.openxmlformats.org/presentationml/2006/main">
  <p:tag name="AS_UNIQUEID" val="976"/>
</p:tagLst>
</file>

<file path=ppt/tags/tag483.xml><?xml version="1.0" encoding="utf-8"?>
<p:tagLst xmlns:p="http://schemas.openxmlformats.org/presentationml/2006/main">
  <p:tag name="AS_UNIQUEID" val="977"/>
</p:tagLst>
</file>

<file path=ppt/tags/tag484.xml><?xml version="1.0" encoding="utf-8"?>
<p:tagLst xmlns:p="http://schemas.openxmlformats.org/presentationml/2006/main">
  <p:tag name="AS_UNIQUEID" val="978"/>
</p:tagLst>
</file>

<file path=ppt/tags/tag485.xml><?xml version="1.0" encoding="utf-8"?>
<p:tagLst xmlns:p="http://schemas.openxmlformats.org/presentationml/2006/main">
  <p:tag name="AS_UNIQUEID" val="979"/>
</p:tagLst>
</file>

<file path=ppt/tags/tag486.xml><?xml version="1.0" encoding="utf-8"?>
<p:tagLst xmlns:p="http://schemas.openxmlformats.org/presentationml/2006/main">
  <p:tag name="AS_UNIQUEID" val="980"/>
</p:tagLst>
</file>

<file path=ppt/tags/tag487.xml><?xml version="1.0" encoding="utf-8"?>
<p:tagLst xmlns:p="http://schemas.openxmlformats.org/presentationml/2006/main">
  <p:tag name="AS_UNIQUEID" val="981"/>
</p:tagLst>
</file>

<file path=ppt/tags/tag488.xml><?xml version="1.0" encoding="utf-8"?>
<p:tagLst xmlns:p="http://schemas.openxmlformats.org/presentationml/2006/main">
  <p:tag name="AS_UNIQUEID" val="982"/>
</p:tagLst>
</file>

<file path=ppt/tags/tag489.xml><?xml version="1.0" encoding="utf-8"?>
<p:tagLst xmlns:p="http://schemas.openxmlformats.org/presentationml/2006/main">
  <p:tag name="AS_UNIQUEID" val="983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AS_UNIQUEID" val="984"/>
</p:tagLst>
</file>

<file path=ppt/tags/tag491.xml><?xml version="1.0" encoding="utf-8"?>
<p:tagLst xmlns:p="http://schemas.openxmlformats.org/presentationml/2006/main">
  <p:tag name="AS_UNIQUEID" val="985"/>
</p:tagLst>
</file>

<file path=ppt/tags/tag492.xml><?xml version="1.0" encoding="utf-8"?>
<p:tagLst xmlns:p="http://schemas.openxmlformats.org/presentationml/2006/main">
  <p:tag name="AS_UNIQUEID" val="986"/>
</p:tagLst>
</file>

<file path=ppt/tags/tag493.xml><?xml version="1.0" encoding="utf-8"?>
<p:tagLst xmlns:p="http://schemas.openxmlformats.org/presentationml/2006/main">
  <p:tag name="AS_UNIQUEID" val="987"/>
</p:tagLst>
</file>

<file path=ppt/tags/tag494.xml><?xml version="1.0" encoding="utf-8"?>
<p:tagLst xmlns:p="http://schemas.openxmlformats.org/presentationml/2006/main">
  <p:tag name="AS_UNIQUEID" val="988"/>
</p:tagLst>
</file>

<file path=ppt/tags/tag495.xml><?xml version="1.0" encoding="utf-8"?>
<p:tagLst xmlns:p="http://schemas.openxmlformats.org/presentationml/2006/main">
  <p:tag name="AS_UNIQUEID" val="989"/>
</p:tagLst>
</file>

<file path=ppt/tags/tag496.xml><?xml version="1.0" encoding="utf-8"?>
<p:tagLst xmlns:p="http://schemas.openxmlformats.org/presentationml/2006/main">
  <p:tag name="AS_UNIQUEID" val="990"/>
</p:tagLst>
</file>

<file path=ppt/tags/tag497.xml><?xml version="1.0" encoding="utf-8"?>
<p:tagLst xmlns:p="http://schemas.openxmlformats.org/presentationml/2006/main">
  <p:tag name="AS_UNIQUEID" val="991"/>
</p:tagLst>
</file>

<file path=ppt/tags/tag498.xml><?xml version="1.0" encoding="utf-8"?>
<p:tagLst xmlns:p="http://schemas.openxmlformats.org/presentationml/2006/main">
  <p:tag name="AS_UNIQUEID" val="992"/>
</p:tagLst>
</file>

<file path=ppt/tags/tag499.xml><?xml version="1.0" encoding="utf-8"?>
<p:tagLst xmlns:p="http://schemas.openxmlformats.org/presentationml/2006/main">
  <p:tag name="AS_UNIQUEID" val="993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AS_UNIQUEID" val="994"/>
</p:tagLst>
</file>

<file path=ppt/tags/tag501.xml><?xml version="1.0" encoding="utf-8"?>
<p:tagLst xmlns:p="http://schemas.openxmlformats.org/presentationml/2006/main">
  <p:tag name="AS_UNIQUEID" val="995"/>
</p:tagLst>
</file>

<file path=ppt/tags/tag502.xml><?xml version="1.0" encoding="utf-8"?>
<p:tagLst xmlns:p="http://schemas.openxmlformats.org/presentationml/2006/main">
  <p:tag name="AS_UNIQUEID" val="996"/>
</p:tagLst>
</file>

<file path=ppt/tags/tag503.xml><?xml version="1.0" encoding="utf-8"?>
<p:tagLst xmlns:p="http://schemas.openxmlformats.org/presentationml/2006/main">
  <p:tag name="AS_UNIQUEID" val="997"/>
</p:tagLst>
</file>

<file path=ppt/tags/tag504.xml><?xml version="1.0" encoding="utf-8"?>
<p:tagLst xmlns:p="http://schemas.openxmlformats.org/presentationml/2006/main">
  <p:tag name="AS_UNIQUEID" val="998"/>
</p:tagLst>
</file>

<file path=ppt/tags/tag505.xml><?xml version="1.0" encoding="utf-8"?>
<p:tagLst xmlns:p="http://schemas.openxmlformats.org/presentationml/2006/main">
  <p:tag name="AS_UNIQUEID" val="999"/>
</p:tagLst>
</file>

<file path=ppt/tags/tag506.xml><?xml version="1.0" encoding="utf-8"?>
<p:tagLst xmlns:p="http://schemas.openxmlformats.org/presentationml/2006/main">
  <p:tag name="AS_UNIQUEID" val="1000"/>
</p:tagLst>
</file>

<file path=ppt/tags/tag507.xml><?xml version="1.0" encoding="utf-8"?>
<p:tagLst xmlns:p="http://schemas.openxmlformats.org/presentationml/2006/main">
  <p:tag name="AS_UNIQUEID" val="1001"/>
</p:tagLst>
</file>

<file path=ppt/tags/tag508.xml><?xml version="1.0" encoding="utf-8"?>
<p:tagLst xmlns:p="http://schemas.openxmlformats.org/presentationml/2006/main">
  <p:tag name="AS_UNIQUEID" val="1002"/>
</p:tagLst>
</file>

<file path=ppt/tags/tag509.xml><?xml version="1.0" encoding="utf-8"?>
<p:tagLst xmlns:p="http://schemas.openxmlformats.org/presentationml/2006/main">
  <p:tag name="AS_UNIQUEID" val="1003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AS_UNIQUEID" val="1004"/>
</p:tagLst>
</file>

<file path=ppt/tags/tag511.xml><?xml version="1.0" encoding="utf-8"?>
<p:tagLst xmlns:p="http://schemas.openxmlformats.org/presentationml/2006/main">
  <p:tag name="AS_UNIQUEID" val="1005"/>
</p:tagLst>
</file>

<file path=ppt/tags/tag512.xml><?xml version="1.0" encoding="utf-8"?>
<p:tagLst xmlns:p="http://schemas.openxmlformats.org/presentationml/2006/main">
  <p:tag name="AS_UNIQUEID" val="1006"/>
</p:tagLst>
</file>

<file path=ppt/tags/tag513.xml><?xml version="1.0" encoding="utf-8"?>
<p:tagLst xmlns:p="http://schemas.openxmlformats.org/presentationml/2006/main">
  <p:tag name="AS_UNIQUEID" val="1007"/>
</p:tagLst>
</file>

<file path=ppt/tags/tag514.xml><?xml version="1.0" encoding="utf-8"?>
<p:tagLst xmlns:p="http://schemas.openxmlformats.org/presentationml/2006/main">
  <p:tag name="AS_UNIQUEID" val="1008"/>
</p:tagLst>
</file>

<file path=ppt/tags/tag515.xml><?xml version="1.0" encoding="utf-8"?>
<p:tagLst xmlns:p="http://schemas.openxmlformats.org/presentationml/2006/main">
  <p:tag name="AS_UNIQUEID" val="1009"/>
</p:tagLst>
</file>

<file path=ppt/tags/tag516.xml><?xml version="1.0" encoding="utf-8"?>
<p:tagLst xmlns:p="http://schemas.openxmlformats.org/presentationml/2006/main">
  <p:tag name="AS_UNIQUEID" val="1010"/>
</p:tagLst>
</file>

<file path=ppt/tags/tag517.xml><?xml version="1.0" encoding="utf-8"?>
<p:tagLst xmlns:p="http://schemas.openxmlformats.org/presentationml/2006/main">
  <p:tag name="AS_UNIQUEID" val="1011"/>
</p:tagLst>
</file>

<file path=ppt/tags/tag518.xml><?xml version="1.0" encoding="utf-8"?>
<p:tagLst xmlns:p="http://schemas.openxmlformats.org/presentationml/2006/main">
  <p:tag name="AS_UNIQUEID" val="1012"/>
</p:tagLst>
</file>

<file path=ppt/tags/tag519.xml><?xml version="1.0" encoding="utf-8"?>
<p:tagLst xmlns:p="http://schemas.openxmlformats.org/presentationml/2006/main">
  <p:tag name="AS_UNIQUEID" val="1013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AS_UNIQUEID" val="1014"/>
</p:tagLst>
</file>

<file path=ppt/tags/tag521.xml><?xml version="1.0" encoding="utf-8"?>
<p:tagLst xmlns:p="http://schemas.openxmlformats.org/presentationml/2006/main">
  <p:tag name="AS_UNIQUEID" val="1015"/>
</p:tagLst>
</file>

<file path=ppt/tags/tag522.xml><?xml version="1.0" encoding="utf-8"?>
<p:tagLst xmlns:p="http://schemas.openxmlformats.org/presentationml/2006/main">
  <p:tag name="AS_UNIQUEID" val="1016"/>
</p:tagLst>
</file>

<file path=ppt/tags/tag523.xml><?xml version="1.0" encoding="utf-8"?>
<p:tagLst xmlns:p="http://schemas.openxmlformats.org/presentationml/2006/main">
  <p:tag name="AS_UNIQUEID" val="1017"/>
</p:tagLst>
</file>

<file path=ppt/tags/tag524.xml><?xml version="1.0" encoding="utf-8"?>
<p:tagLst xmlns:p="http://schemas.openxmlformats.org/presentationml/2006/main">
  <p:tag name="AS_UNIQUEID" val="1018"/>
</p:tagLst>
</file>

<file path=ppt/tags/tag525.xml><?xml version="1.0" encoding="utf-8"?>
<p:tagLst xmlns:p="http://schemas.openxmlformats.org/presentationml/2006/main">
  <p:tag name="AS_UNIQUEID" val="1019"/>
</p:tagLst>
</file>

<file path=ppt/tags/tag526.xml><?xml version="1.0" encoding="utf-8"?>
<p:tagLst xmlns:p="http://schemas.openxmlformats.org/presentationml/2006/main">
  <p:tag name="AS_UNIQUEID" val="1020"/>
</p:tagLst>
</file>

<file path=ppt/tags/tag527.xml><?xml version="1.0" encoding="utf-8"?>
<p:tagLst xmlns:p="http://schemas.openxmlformats.org/presentationml/2006/main">
  <p:tag name="AS_UNIQUEID" val="1021"/>
</p:tagLst>
</file>

<file path=ppt/tags/tag528.xml><?xml version="1.0" encoding="utf-8"?>
<p:tagLst xmlns:p="http://schemas.openxmlformats.org/presentationml/2006/main">
  <p:tag name="AS_UNIQUEID" val="1022"/>
</p:tagLst>
</file>

<file path=ppt/tags/tag529.xml><?xml version="1.0" encoding="utf-8"?>
<p:tagLst xmlns:p="http://schemas.openxmlformats.org/presentationml/2006/main">
  <p:tag name="AS_UNIQUEID" val="1023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AS_UNIQUEID" val="1024"/>
</p:tagLst>
</file>

<file path=ppt/tags/tag531.xml><?xml version="1.0" encoding="utf-8"?>
<p:tagLst xmlns:p="http://schemas.openxmlformats.org/presentationml/2006/main">
  <p:tag name="AS_UNIQUEID" val="1025"/>
</p:tagLst>
</file>

<file path=ppt/tags/tag532.xml><?xml version="1.0" encoding="utf-8"?>
<p:tagLst xmlns:p="http://schemas.openxmlformats.org/presentationml/2006/main">
  <p:tag name="AS_UNIQUEID" val="1026"/>
</p:tagLst>
</file>

<file path=ppt/tags/tag533.xml><?xml version="1.0" encoding="utf-8"?>
<p:tagLst xmlns:p="http://schemas.openxmlformats.org/presentationml/2006/main">
  <p:tag name="AS_UNIQUEID" val="1027"/>
</p:tagLst>
</file>

<file path=ppt/tags/tag534.xml><?xml version="1.0" encoding="utf-8"?>
<p:tagLst xmlns:p="http://schemas.openxmlformats.org/presentationml/2006/main">
  <p:tag name="AS_UNIQUEID" val="1028"/>
</p:tagLst>
</file>

<file path=ppt/tags/tag535.xml><?xml version="1.0" encoding="utf-8"?>
<p:tagLst xmlns:p="http://schemas.openxmlformats.org/presentationml/2006/main">
  <p:tag name="AS_UNIQUEID" val="1029"/>
</p:tagLst>
</file>

<file path=ppt/tags/tag536.xml><?xml version="1.0" encoding="utf-8"?>
<p:tagLst xmlns:p="http://schemas.openxmlformats.org/presentationml/2006/main">
  <p:tag name="AS_UNIQUEID" val="1030"/>
</p:tagLst>
</file>

<file path=ppt/tags/tag537.xml><?xml version="1.0" encoding="utf-8"?>
<p:tagLst xmlns:p="http://schemas.openxmlformats.org/presentationml/2006/main">
  <p:tag name="AS_UNIQUEID" val="1031"/>
</p:tagLst>
</file>

<file path=ppt/tags/tag538.xml><?xml version="1.0" encoding="utf-8"?>
<p:tagLst xmlns:p="http://schemas.openxmlformats.org/presentationml/2006/main">
  <p:tag name="AS_UNIQUEID" val="1032"/>
</p:tagLst>
</file>

<file path=ppt/tags/tag539.xml><?xml version="1.0" encoding="utf-8"?>
<p:tagLst xmlns:p="http://schemas.openxmlformats.org/presentationml/2006/main">
  <p:tag name="AS_UNIQUEID" val="1033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AS_UNIQUEID" val="1034"/>
</p:tagLst>
</file>

<file path=ppt/tags/tag541.xml><?xml version="1.0" encoding="utf-8"?>
<p:tagLst xmlns:p="http://schemas.openxmlformats.org/presentationml/2006/main">
  <p:tag name="AS_UNIQUEID" val="1035"/>
</p:tagLst>
</file>

<file path=ppt/tags/tag542.xml><?xml version="1.0" encoding="utf-8"?>
<p:tagLst xmlns:p="http://schemas.openxmlformats.org/presentationml/2006/main">
  <p:tag name="AS_UNIQUEID" val="1036"/>
</p:tagLst>
</file>

<file path=ppt/tags/tag543.xml><?xml version="1.0" encoding="utf-8"?>
<p:tagLst xmlns:p="http://schemas.openxmlformats.org/presentationml/2006/main">
  <p:tag name="AS_UNIQUEID" val="1037"/>
</p:tagLst>
</file>

<file path=ppt/tags/tag544.xml><?xml version="1.0" encoding="utf-8"?>
<p:tagLst xmlns:p="http://schemas.openxmlformats.org/presentationml/2006/main">
  <p:tag name="AS_UNIQUEID" val="1038"/>
</p:tagLst>
</file>

<file path=ppt/tags/tag545.xml><?xml version="1.0" encoding="utf-8"?>
<p:tagLst xmlns:p="http://schemas.openxmlformats.org/presentationml/2006/main">
  <p:tag name="AS_UNIQUEID" val="1039"/>
</p:tagLst>
</file>

<file path=ppt/tags/tag546.xml><?xml version="1.0" encoding="utf-8"?>
<p:tagLst xmlns:p="http://schemas.openxmlformats.org/presentationml/2006/main">
  <p:tag name="AS_UNIQUEID" val="1040"/>
</p:tagLst>
</file>

<file path=ppt/tags/tag547.xml><?xml version="1.0" encoding="utf-8"?>
<p:tagLst xmlns:p="http://schemas.openxmlformats.org/presentationml/2006/main">
  <p:tag name="AS_UNIQUEID" val="1041"/>
</p:tagLst>
</file>

<file path=ppt/tags/tag548.xml><?xml version="1.0" encoding="utf-8"?>
<p:tagLst xmlns:p="http://schemas.openxmlformats.org/presentationml/2006/main">
  <p:tag name="AS_UNIQUEID" val="1042"/>
</p:tagLst>
</file>

<file path=ppt/tags/tag549.xml><?xml version="1.0" encoding="utf-8"?>
<p:tagLst xmlns:p="http://schemas.openxmlformats.org/presentationml/2006/main">
  <p:tag name="AS_UNIQUEID" val="1043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AS_UNIQUEID" val="1044"/>
</p:tagLst>
</file>

<file path=ppt/tags/tag551.xml><?xml version="1.0" encoding="utf-8"?>
<p:tagLst xmlns:p="http://schemas.openxmlformats.org/presentationml/2006/main">
  <p:tag name="AS_UNIQUEID" val="1045"/>
</p:tagLst>
</file>

<file path=ppt/tags/tag552.xml><?xml version="1.0" encoding="utf-8"?>
<p:tagLst xmlns:p="http://schemas.openxmlformats.org/presentationml/2006/main">
  <p:tag name="AS_UNIQUEID" val="1046"/>
</p:tagLst>
</file>

<file path=ppt/tags/tag553.xml><?xml version="1.0" encoding="utf-8"?>
<p:tagLst xmlns:p="http://schemas.openxmlformats.org/presentationml/2006/main">
  <p:tag name="AS_UNIQUEID" val="1047"/>
</p:tagLst>
</file>

<file path=ppt/tags/tag554.xml><?xml version="1.0" encoding="utf-8"?>
<p:tagLst xmlns:p="http://schemas.openxmlformats.org/presentationml/2006/main">
  <p:tag name="AS_UNIQUEID" val="1048"/>
</p:tagLst>
</file>

<file path=ppt/tags/tag555.xml><?xml version="1.0" encoding="utf-8"?>
<p:tagLst xmlns:p="http://schemas.openxmlformats.org/presentationml/2006/main">
  <p:tag name="AS_UNIQUEID" val="1049"/>
</p:tagLst>
</file>

<file path=ppt/tags/tag556.xml><?xml version="1.0" encoding="utf-8"?>
<p:tagLst xmlns:p="http://schemas.openxmlformats.org/presentationml/2006/main">
  <p:tag name="AS_UNIQUEID" val="1050"/>
</p:tagLst>
</file>

<file path=ppt/tags/tag557.xml><?xml version="1.0" encoding="utf-8"?>
<p:tagLst xmlns:p="http://schemas.openxmlformats.org/presentationml/2006/main">
  <p:tag name="AS_UNIQUEID" val="1051"/>
</p:tagLst>
</file>

<file path=ppt/tags/tag558.xml><?xml version="1.0" encoding="utf-8"?>
<p:tagLst xmlns:p="http://schemas.openxmlformats.org/presentationml/2006/main">
  <p:tag name="AS_UNIQUEID" val="1052"/>
</p:tagLst>
</file>

<file path=ppt/tags/tag559.xml><?xml version="1.0" encoding="utf-8"?>
<p:tagLst xmlns:p="http://schemas.openxmlformats.org/presentationml/2006/main">
  <p:tag name="AS_UNIQUEID" val="1053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AS_UNIQUEID" val="1054"/>
</p:tagLst>
</file>

<file path=ppt/tags/tag561.xml><?xml version="1.0" encoding="utf-8"?>
<p:tagLst xmlns:p="http://schemas.openxmlformats.org/presentationml/2006/main">
  <p:tag name="AS_UNIQUEID" val="1055"/>
</p:tagLst>
</file>

<file path=ppt/tags/tag562.xml><?xml version="1.0" encoding="utf-8"?>
<p:tagLst xmlns:p="http://schemas.openxmlformats.org/presentationml/2006/main">
  <p:tag name="AS_UNIQUEID" val="1056"/>
</p:tagLst>
</file>

<file path=ppt/tags/tag563.xml><?xml version="1.0" encoding="utf-8"?>
<p:tagLst xmlns:p="http://schemas.openxmlformats.org/presentationml/2006/main">
  <p:tag name="AS_UNIQUEID" val="1057"/>
</p:tagLst>
</file>

<file path=ppt/tags/tag564.xml><?xml version="1.0" encoding="utf-8"?>
<p:tagLst xmlns:p="http://schemas.openxmlformats.org/presentationml/2006/main">
  <p:tag name="AS_UNIQUEID" val="1058"/>
</p:tagLst>
</file>

<file path=ppt/tags/tag565.xml><?xml version="1.0" encoding="utf-8"?>
<p:tagLst xmlns:p="http://schemas.openxmlformats.org/presentationml/2006/main">
  <p:tag name="AS_UNIQUEID" val="1059"/>
</p:tagLst>
</file>

<file path=ppt/tags/tag566.xml><?xml version="1.0" encoding="utf-8"?>
<p:tagLst xmlns:p="http://schemas.openxmlformats.org/presentationml/2006/main">
  <p:tag name="AS_UNIQUEID" val="1060"/>
</p:tagLst>
</file>

<file path=ppt/tags/tag567.xml><?xml version="1.0" encoding="utf-8"?>
<p:tagLst xmlns:p="http://schemas.openxmlformats.org/presentationml/2006/main">
  <p:tag name="AS_UNIQUEID" val="1061"/>
</p:tagLst>
</file>

<file path=ppt/tags/tag568.xml><?xml version="1.0" encoding="utf-8"?>
<p:tagLst xmlns:p="http://schemas.openxmlformats.org/presentationml/2006/main">
  <p:tag name="AS_UNIQUEID" val="1062"/>
</p:tagLst>
</file>

<file path=ppt/tags/tag569.xml><?xml version="1.0" encoding="utf-8"?>
<p:tagLst xmlns:p="http://schemas.openxmlformats.org/presentationml/2006/main">
  <p:tag name="AS_UNIQUEID" val="1063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70.xml><?xml version="1.0" encoding="utf-8"?>
<p:tagLst xmlns:p="http://schemas.openxmlformats.org/presentationml/2006/main">
  <p:tag name="AS_UNIQUEID" val="1064"/>
</p:tagLst>
</file>

<file path=ppt/tags/tag571.xml><?xml version="1.0" encoding="utf-8"?>
<p:tagLst xmlns:p="http://schemas.openxmlformats.org/presentationml/2006/main">
  <p:tag name="AS_UNIQUEID" val="1065"/>
</p:tagLst>
</file>

<file path=ppt/tags/tag572.xml><?xml version="1.0" encoding="utf-8"?>
<p:tagLst xmlns:p="http://schemas.openxmlformats.org/presentationml/2006/main">
  <p:tag name="AS_UNIQUEID" val="1066"/>
</p:tagLst>
</file>

<file path=ppt/tags/tag573.xml><?xml version="1.0" encoding="utf-8"?>
<p:tagLst xmlns:p="http://schemas.openxmlformats.org/presentationml/2006/main">
  <p:tag name="AS_UNIQUEID" val="1067"/>
</p:tagLst>
</file>

<file path=ppt/tags/tag574.xml><?xml version="1.0" encoding="utf-8"?>
<p:tagLst xmlns:p="http://schemas.openxmlformats.org/presentationml/2006/main">
  <p:tag name="AS_UNIQUEID" val="1068"/>
</p:tagLst>
</file>

<file path=ppt/tags/tag575.xml><?xml version="1.0" encoding="utf-8"?>
<p:tagLst xmlns:p="http://schemas.openxmlformats.org/presentationml/2006/main">
  <p:tag name="AS_UNIQUEID" val="1069"/>
</p:tagLst>
</file>

<file path=ppt/tags/tag576.xml><?xml version="1.0" encoding="utf-8"?>
<p:tagLst xmlns:p="http://schemas.openxmlformats.org/presentationml/2006/main">
  <p:tag name="AS_UNIQUEID" val="1070"/>
</p:tagLst>
</file>

<file path=ppt/tags/tag577.xml><?xml version="1.0" encoding="utf-8"?>
<p:tagLst xmlns:p="http://schemas.openxmlformats.org/presentationml/2006/main">
  <p:tag name="AS_UNIQUEID" val="1072"/>
</p:tagLst>
</file>

<file path=ppt/tags/tag578.xml><?xml version="1.0" encoding="utf-8"?>
<p:tagLst xmlns:p="http://schemas.openxmlformats.org/presentationml/2006/main">
  <p:tag name="AS_UNIQUEID" val="1073"/>
</p:tagLst>
</file>

<file path=ppt/tags/tag579.xml><?xml version="1.0" encoding="utf-8"?>
<p:tagLst xmlns:p="http://schemas.openxmlformats.org/presentationml/2006/main">
  <p:tag name="AS_UNIQUEID" val="1074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0.xml><?xml version="1.0" encoding="utf-8"?>
<p:tagLst xmlns:p="http://schemas.openxmlformats.org/presentationml/2006/main">
  <p:tag name="AS_UNIQUEID" val="1075"/>
</p:tagLst>
</file>

<file path=ppt/tags/tag581.xml><?xml version="1.0" encoding="utf-8"?>
<p:tagLst xmlns:p="http://schemas.openxmlformats.org/presentationml/2006/main">
  <p:tag name="AS_UNIQUEID" val="1076"/>
</p:tagLst>
</file>

<file path=ppt/tags/tag582.xml><?xml version="1.0" encoding="utf-8"?>
<p:tagLst xmlns:p="http://schemas.openxmlformats.org/presentationml/2006/main">
  <p:tag name="AS_UNIQUEID" val="1077"/>
</p:tagLst>
</file>

<file path=ppt/tags/tag583.xml><?xml version="1.0" encoding="utf-8"?>
<p:tagLst xmlns:p="http://schemas.openxmlformats.org/presentationml/2006/main">
  <p:tag name="AS_UNIQUEID" val="1078"/>
</p:tagLst>
</file>

<file path=ppt/tags/tag584.xml><?xml version="1.0" encoding="utf-8"?>
<p:tagLst xmlns:p="http://schemas.openxmlformats.org/presentationml/2006/main">
  <p:tag name="AS_UNIQUEID" val="1079"/>
</p:tagLst>
</file>

<file path=ppt/tags/tag585.xml><?xml version="1.0" encoding="utf-8"?>
<p:tagLst xmlns:p="http://schemas.openxmlformats.org/presentationml/2006/main">
  <p:tag name="AS_UNIQUEID" val="1080"/>
</p:tagLst>
</file>

<file path=ppt/tags/tag586.xml><?xml version="1.0" encoding="utf-8"?>
<p:tagLst xmlns:p="http://schemas.openxmlformats.org/presentationml/2006/main">
  <p:tag name="AS_UNIQUEID" val="1081"/>
</p:tagLst>
</file>

<file path=ppt/tags/tag587.xml><?xml version="1.0" encoding="utf-8"?>
<p:tagLst xmlns:p="http://schemas.openxmlformats.org/presentationml/2006/main">
  <p:tag name="AS_UNIQUEID" val="1082"/>
</p:tagLst>
</file>

<file path=ppt/tags/tag588.xml><?xml version="1.0" encoding="utf-8"?>
<p:tagLst xmlns:p="http://schemas.openxmlformats.org/presentationml/2006/main">
  <p:tag name="AS_UNIQUEID" val="1083"/>
</p:tagLst>
</file>

<file path=ppt/tags/tag589.xml><?xml version="1.0" encoding="utf-8"?>
<p:tagLst xmlns:p="http://schemas.openxmlformats.org/presentationml/2006/main">
  <p:tag name="AS_UNIQUEID" val="1084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AS_UNIQUEID" val="1085"/>
</p:tagLst>
</file>

<file path=ppt/tags/tag591.xml><?xml version="1.0" encoding="utf-8"?>
<p:tagLst xmlns:p="http://schemas.openxmlformats.org/presentationml/2006/main">
  <p:tag name="AS_UNIQUEID" val="1086"/>
</p:tagLst>
</file>

<file path=ppt/tags/tag592.xml><?xml version="1.0" encoding="utf-8"?>
<p:tagLst xmlns:p="http://schemas.openxmlformats.org/presentationml/2006/main">
  <p:tag name="AS_UNIQUEID" val="1087"/>
</p:tagLst>
</file>

<file path=ppt/tags/tag593.xml><?xml version="1.0" encoding="utf-8"?>
<p:tagLst xmlns:p="http://schemas.openxmlformats.org/presentationml/2006/main">
  <p:tag name="AS_UNIQUEID" val="1088"/>
</p:tagLst>
</file>

<file path=ppt/tags/tag594.xml><?xml version="1.0" encoding="utf-8"?>
<p:tagLst xmlns:p="http://schemas.openxmlformats.org/presentationml/2006/main">
  <p:tag name="AS_UNIQUEID" val="1089"/>
</p:tagLst>
</file>

<file path=ppt/tags/tag595.xml><?xml version="1.0" encoding="utf-8"?>
<p:tagLst xmlns:p="http://schemas.openxmlformats.org/presentationml/2006/main">
  <p:tag name="AS_UNIQUEID" val="1090"/>
</p:tagLst>
</file>

<file path=ppt/tags/tag596.xml><?xml version="1.0" encoding="utf-8"?>
<p:tagLst xmlns:p="http://schemas.openxmlformats.org/presentationml/2006/main">
  <p:tag name="AS_UNIQUEID" val="1091"/>
</p:tagLst>
</file>

<file path=ppt/tags/tag597.xml><?xml version="1.0" encoding="utf-8"?>
<p:tagLst xmlns:p="http://schemas.openxmlformats.org/presentationml/2006/main">
  <p:tag name="AS_UNIQUEID" val="1092"/>
</p:tagLst>
</file>

<file path=ppt/tags/tag598.xml><?xml version="1.0" encoding="utf-8"?>
<p:tagLst xmlns:p="http://schemas.openxmlformats.org/presentationml/2006/main">
  <p:tag name="AS_UNIQUEID" val="1093"/>
</p:tagLst>
</file>

<file path=ppt/tags/tag599.xml><?xml version="1.0" encoding="utf-8"?>
<p:tagLst xmlns:p="http://schemas.openxmlformats.org/presentationml/2006/main">
  <p:tag name="AS_UNIQUEID" val="1094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AS_UNIQUEID" val="1095"/>
</p:tagLst>
</file>

<file path=ppt/tags/tag601.xml><?xml version="1.0" encoding="utf-8"?>
<p:tagLst xmlns:p="http://schemas.openxmlformats.org/presentationml/2006/main">
  <p:tag name="AS_UNIQUEID" val="1096"/>
</p:tagLst>
</file>

<file path=ppt/tags/tag602.xml><?xml version="1.0" encoding="utf-8"?>
<p:tagLst xmlns:p="http://schemas.openxmlformats.org/presentationml/2006/main">
  <p:tag name="AS_UNIQUEID" val="1097"/>
</p:tagLst>
</file>

<file path=ppt/tags/tag603.xml><?xml version="1.0" encoding="utf-8"?>
<p:tagLst xmlns:p="http://schemas.openxmlformats.org/presentationml/2006/main">
  <p:tag name="AS_UNIQUEID" val="1098"/>
</p:tagLst>
</file>

<file path=ppt/tags/tag604.xml><?xml version="1.0" encoding="utf-8"?>
<p:tagLst xmlns:p="http://schemas.openxmlformats.org/presentationml/2006/main">
  <p:tag name="AS_UNIQUEID" val="1099"/>
</p:tagLst>
</file>

<file path=ppt/tags/tag605.xml><?xml version="1.0" encoding="utf-8"?>
<p:tagLst xmlns:p="http://schemas.openxmlformats.org/presentationml/2006/main">
  <p:tag name="AS_UNIQUEID" val="1100"/>
</p:tagLst>
</file>

<file path=ppt/tags/tag606.xml><?xml version="1.0" encoding="utf-8"?>
<p:tagLst xmlns:p="http://schemas.openxmlformats.org/presentationml/2006/main">
  <p:tag name="AS_UNIQUEID" val="1101"/>
</p:tagLst>
</file>

<file path=ppt/tags/tag607.xml><?xml version="1.0" encoding="utf-8"?>
<p:tagLst xmlns:p="http://schemas.openxmlformats.org/presentationml/2006/main">
  <p:tag name="AS_UNIQUEID" val="1102"/>
</p:tagLst>
</file>

<file path=ppt/tags/tag608.xml><?xml version="1.0" encoding="utf-8"?>
<p:tagLst xmlns:p="http://schemas.openxmlformats.org/presentationml/2006/main">
  <p:tag name="AS_UNIQUEID" val="1103"/>
</p:tagLst>
</file>

<file path=ppt/tags/tag609.xml><?xml version="1.0" encoding="utf-8"?>
<p:tagLst xmlns:p="http://schemas.openxmlformats.org/presentationml/2006/main">
  <p:tag name="AS_UNIQUEID" val="1104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AS_UNIQUEID" val="1105"/>
</p:tagLst>
</file>

<file path=ppt/tags/tag611.xml><?xml version="1.0" encoding="utf-8"?>
<p:tagLst xmlns:p="http://schemas.openxmlformats.org/presentationml/2006/main">
  <p:tag name="AS_UNIQUEID" val="1106"/>
</p:tagLst>
</file>

<file path=ppt/tags/tag612.xml><?xml version="1.0" encoding="utf-8"?>
<p:tagLst xmlns:p="http://schemas.openxmlformats.org/presentationml/2006/main">
  <p:tag name="AS_UNIQUEID" val="1107"/>
</p:tagLst>
</file>

<file path=ppt/tags/tag613.xml><?xml version="1.0" encoding="utf-8"?>
<p:tagLst xmlns:p="http://schemas.openxmlformats.org/presentationml/2006/main">
  <p:tag name="AS_UNIQUEID" val="1108"/>
</p:tagLst>
</file>

<file path=ppt/tags/tag614.xml><?xml version="1.0" encoding="utf-8"?>
<p:tagLst xmlns:p="http://schemas.openxmlformats.org/presentationml/2006/main">
  <p:tag name="AS_UNIQUEID" val="1109"/>
</p:tagLst>
</file>

<file path=ppt/tags/tag615.xml><?xml version="1.0" encoding="utf-8"?>
<p:tagLst xmlns:p="http://schemas.openxmlformats.org/presentationml/2006/main">
  <p:tag name="AS_UNIQUEID" val="1110"/>
</p:tagLst>
</file>

<file path=ppt/tags/tag616.xml><?xml version="1.0" encoding="utf-8"?>
<p:tagLst xmlns:p="http://schemas.openxmlformats.org/presentationml/2006/main">
  <p:tag name="AS_UNIQUEID" val="1111"/>
</p:tagLst>
</file>

<file path=ppt/tags/tag617.xml><?xml version="1.0" encoding="utf-8"?>
<p:tagLst xmlns:p="http://schemas.openxmlformats.org/presentationml/2006/main">
  <p:tag name="AS_UNIQUEID" val="1112"/>
</p:tagLst>
</file>

<file path=ppt/tags/tag618.xml><?xml version="1.0" encoding="utf-8"?>
<p:tagLst xmlns:p="http://schemas.openxmlformats.org/presentationml/2006/main">
  <p:tag name="AS_UNIQUEID" val="1113"/>
</p:tagLst>
</file>

<file path=ppt/tags/tag619.xml><?xml version="1.0" encoding="utf-8"?>
<p:tagLst xmlns:p="http://schemas.openxmlformats.org/presentationml/2006/main">
  <p:tag name="AS_UNIQUEID" val="1114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20.xml><?xml version="1.0" encoding="utf-8"?>
<p:tagLst xmlns:p="http://schemas.openxmlformats.org/presentationml/2006/main">
  <p:tag name="AS_UNIQUEID" val="1115"/>
</p:tagLst>
</file>

<file path=ppt/tags/tag621.xml><?xml version="1.0" encoding="utf-8"?>
<p:tagLst xmlns:p="http://schemas.openxmlformats.org/presentationml/2006/main">
  <p:tag name="AS_UNIQUEID" val="1116"/>
</p:tagLst>
</file>

<file path=ppt/tags/tag622.xml><?xml version="1.0" encoding="utf-8"?>
<p:tagLst xmlns:p="http://schemas.openxmlformats.org/presentationml/2006/main">
  <p:tag name="AS_UNIQUEID" val="1117"/>
</p:tagLst>
</file>

<file path=ppt/tags/tag623.xml><?xml version="1.0" encoding="utf-8"?>
<p:tagLst xmlns:p="http://schemas.openxmlformats.org/presentationml/2006/main">
  <p:tag name="AS_UNIQUEID" val="1118"/>
</p:tagLst>
</file>

<file path=ppt/tags/tag624.xml><?xml version="1.0" encoding="utf-8"?>
<p:tagLst xmlns:p="http://schemas.openxmlformats.org/presentationml/2006/main">
  <p:tag name="AS_UNIQUEID" val="1119"/>
</p:tagLst>
</file>

<file path=ppt/tags/tag625.xml><?xml version="1.0" encoding="utf-8"?>
<p:tagLst xmlns:p="http://schemas.openxmlformats.org/presentationml/2006/main">
  <p:tag name="AS_UNIQUEID" val="1120"/>
</p:tagLst>
</file>

<file path=ppt/tags/tag626.xml><?xml version="1.0" encoding="utf-8"?>
<p:tagLst xmlns:p="http://schemas.openxmlformats.org/presentationml/2006/main">
  <p:tag name="AS_UNIQUEID" val="1121"/>
</p:tagLst>
</file>

<file path=ppt/tags/tag627.xml><?xml version="1.0" encoding="utf-8"?>
<p:tagLst xmlns:p="http://schemas.openxmlformats.org/presentationml/2006/main">
  <p:tag name="AS_UNIQUEID" val="1122"/>
</p:tagLst>
</file>

<file path=ppt/tags/tag628.xml><?xml version="1.0" encoding="utf-8"?>
<p:tagLst xmlns:p="http://schemas.openxmlformats.org/presentationml/2006/main">
  <p:tag name="AS_UNIQUEID" val="1123"/>
</p:tagLst>
</file>

<file path=ppt/tags/tag629.xml><?xml version="1.0" encoding="utf-8"?>
<p:tagLst xmlns:p="http://schemas.openxmlformats.org/presentationml/2006/main">
  <p:tag name="AS_UNIQUEID" val="1124"/>
</p:tagLst>
</file>

<file path=ppt/tags/tag63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630.xml><?xml version="1.0" encoding="utf-8"?>
<p:tagLst xmlns:p="http://schemas.openxmlformats.org/presentationml/2006/main">
  <p:tag name="AS_UNIQUEID" val="1125"/>
</p:tagLst>
</file>

<file path=ppt/tags/tag631.xml><?xml version="1.0" encoding="utf-8"?>
<p:tagLst xmlns:p="http://schemas.openxmlformats.org/presentationml/2006/main">
  <p:tag name="AS_UNIQUEID" val="1126"/>
</p:tagLst>
</file>

<file path=ppt/tags/tag632.xml><?xml version="1.0" encoding="utf-8"?>
<p:tagLst xmlns:p="http://schemas.openxmlformats.org/presentationml/2006/main">
  <p:tag name="AS_UNIQUEID" val="1127"/>
</p:tagLst>
</file>

<file path=ppt/tags/tag633.xml><?xml version="1.0" encoding="utf-8"?>
<p:tagLst xmlns:p="http://schemas.openxmlformats.org/presentationml/2006/main">
  <p:tag name="AS_UNIQUEID" val="1128"/>
</p:tagLst>
</file>

<file path=ppt/tags/tag634.xml><?xml version="1.0" encoding="utf-8"?>
<p:tagLst xmlns:p="http://schemas.openxmlformats.org/presentationml/2006/main">
  <p:tag name="AS_UNIQUEID" val="1129"/>
</p:tagLst>
</file>

<file path=ppt/tags/tag635.xml><?xml version="1.0" encoding="utf-8"?>
<p:tagLst xmlns:p="http://schemas.openxmlformats.org/presentationml/2006/main">
  <p:tag name="AS_UNIQUEID" val="1130"/>
</p:tagLst>
</file>

<file path=ppt/tags/tag636.xml><?xml version="1.0" encoding="utf-8"?>
<p:tagLst xmlns:p="http://schemas.openxmlformats.org/presentationml/2006/main">
  <p:tag name="AS_UNIQUEID" val="1131"/>
</p:tagLst>
</file>

<file path=ppt/tags/tag637.xml><?xml version="1.0" encoding="utf-8"?>
<p:tagLst xmlns:p="http://schemas.openxmlformats.org/presentationml/2006/main">
  <p:tag name="AS_UNIQUEID" val="1132"/>
</p:tagLst>
</file>

<file path=ppt/tags/tag638.xml><?xml version="1.0" encoding="utf-8"?>
<p:tagLst xmlns:p="http://schemas.openxmlformats.org/presentationml/2006/main">
  <p:tag name="AS_UNIQUEID" val="1133"/>
</p:tagLst>
</file>

<file path=ppt/tags/tag639.xml><?xml version="1.0" encoding="utf-8"?>
<p:tagLst xmlns:p="http://schemas.openxmlformats.org/presentationml/2006/main">
  <p:tag name="AS_UNIQUEID" val="1134"/>
</p:tagLst>
</file>

<file path=ppt/tags/tag64.xml><?xml version="1.0" encoding="utf-8"?>
<p:tagLst xmlns:p="http://schemas.openxmlformats.org/presentationml/2006/main">
  <p:tag name="KSO_WM_BEAUTIFY_FLAG" val=""/>
</p:tagLst>
</file>

<file path=ppt/tags/tag640.xml><?xml version="1.0" encoding="utf-8"?>
<p:tagLst xmlns:p="http://schemas.openxmlformats.org/presentationml/2006/main">
  <p:tag name="AS_UNIQUEID" val="1135"/>
</p:tagLst>
</file>

<file path=ppt/tags/tag641.xml><?xml version="1.0" encoding="utf-8"?>
<p:tagLst xmlns:p="http://schemas.openxmlformats.org/presentationml/2006/main">
  <p:tag name="AS_UNIQUEID" val="1136"/>
</p:tagLst>
</file>

<file path=ppt/tags/tag642.xml><?xml version="1.0" encoding="utf-8"?>
<p:tagLst xmlns:p="http://schemas.openxmlformats.org/presentationml/2006/main">
  <p:tag name="AS_UNIQUEID" val="1137"/>
</p:tagLst>
</file>

<file path=ppt/tags/tag643.xml><?xml version="1.0" encoding="utf-8"?>
<p:tagLst xmlns:p="http://schemas.openxmlformats.org/presentationml/2006/main">
  <p:tag name="AS_UNIQUEID" val="1138"/>
</p:tagLst>
</file>

<file path=ppt/tags/tag644.xml><?xml version="1.0" encoding="utf-8"?>
<p:tagLst xmlns:p="http://schemas.openxmlformats.org/presentationml/2006/main">
  <p:tag name="AS_UNIQUEID" val="1139"/>
</p:tagLst>
</file>

<file path=ppt/tags/tag645.xml><?xml version="1.0" encoding="utf-8"?>
<p:tagLst xmlns:p="http://schemas.openxmlformats.org/presentationml/2006/main">
  <p:tag name="AS_UNIQUEID" val="1140"/>
</p:tagLst>
</file>

<file path=ppt/tags/tag646.xml><?xml version="1.0" encoding="utf-8"?>
<p:tagLst xmlns:p="http://schemas.openxmlformats.org/presentationml/2006/main">
  <p:tag name="AS_UNIQUEID" val="1141"/>
</p:tagLst>
</file>

<file path=ppt/tags/tag647.xml><?xml version="1.0" encoding="utf-8"?>
<p:tagLst xmlns:p="http://schemas.openxmlformats.org/presentationml/2006/main">
  <p:tag name="AS_UNIQUEID" val="1142"/>
</p:tagLst>
</file>

<file path=ppt/tags/tag648.xml><?xml version="1.0" encoding="utf-8"?>
<p:tagLst xmlns:p="http://schemas.openxmlformats.org/presentationml/2006/main">
  <p:tag name="AS_UNIQUEID" val="1143"/>
</p:tagLst>
</file>

<file path=ppt/tags/tag649.xml><?xml version="1.0" encoding="utf-8"?>
<p:tagLst xmlns:p="http://schemas.openxmlformats.org/presentationml/2006/main">
  <p:tag name="AS_UNIQUEID" val="1144"/>
</p:tagLst>
</file>

<file path=ppt/tags/tag65.xml><?xml version="1.0" encoding="utf-8"?>
<p:tagLst xmlns:p="http://schemas.openxmlformats.org/presentationml/2006/main">
  <p:tag name="AS_UNIQUEID" val="2517"/>
</p:tagLst>
</file>

<file path=ppt/tags/tag650.xml><?xml version="1.0" encoding="utf-8"?>
<p:tagLst xmlns:p="http://schemas.openxmlformats.org/presentationml/2006/main">
  <p:tag name="AS_UNIQUEID" val="2738"/>
</p:tagLst>
</file>

<file path=ppt/tags/tag651.xml><?xml version="1.0" encoding="utf-8"?>
<p:tagLst xmlns:p="http://schemas.openxmlformats.org/presentationml/2006/main">
  <p:tag name="AS_UNIQUEID" val="2739"/>
</p:tagLst>
</file>

<file path=ppt/tags/tag652.xml><?xml version="1.0" encoding="utf-8"?>
<p:tagLst xmlns:p="http://schemas.openxmlformats.org/presentationml/2006/main">
  <p:tag name="AS_UNIQUEID" val="2740"/>
</p:tagLst>
</file>

<file path=ppt/tags/tag653.xml><?xml version="1.0" encoding="utf-8"?>
<p:tagLst xmlns:p="http://schemas.openxmlformats.org/presentationml/2006/main">
  <p:tag name="AS_UNIQUEID" val="2741"/>
</p:tagLst>
</file>

<file path=ppt/tags/tag654.xml><?xml version="1.0" encoding="utf-8"?>
<p:tagLst xmlns:p="http://schemas.openxmlformats.org/presentationml/2006/main">
  <p:tag name="AS_UNIQUEID" val="2742"/>
</p:tagLst>
</file>

<file path=ppt/tags/tag655.xml><?xml version="1.0" encoding="utf-8"?>
<p:tagLst xmlns:p="http://schemas.openxmlformats.org/presentationml/2006/main">
  <p:tag name="AS_UNIQUEID" val="2743"/>
</p:tagLst>
</file>

<file path=ppt/tags/tag656.xml><?xml version="1.0" encoding="utf-8"?>
<p:tagLst xmlns:p="http://schemas.openxmlformats.org/presentationml/2006/main">
  <p:tag name="AS_UNIQUEID" val="2744"/>
</p:tagLst>
</file>

<file path=ppt/tags/tag657.xml><?xml version="1.0" encoding="utf-8"?>
<p:tagLst xmlns:p="http://schemas.openxmlformats.org/presentationml/2006/main">
  <p:tag name="AS_UNIQUEID" val="2745"/>
</p:tagLst>
</file>

<file path=ppt/tags/tag658.xml><?xml version="1.0" encoding="utf-8"?>
<p:tagLst xmlns:p="http://schemas.openxmlformats.org/presentationml/2006/main">
  <p:tag name="AS_UNIQUEID" val="2746"/>
</p:tagLst>
</file>

<file path=ppt/tags/tag659.xml><?xml version="1.0" encoding="utf-8"?>
<p:tagLst xmlns:p="http://schemas.openxmlformats.org/presentationml/2006/main">
  <p:tag name="AS_UNIQUEID" val="2747"/>
</p:tagLst>
</file>

<file path=ppt/tags/tag66.xml><?xml version="1.0" encoding="utf-8"?>
<p:tagLst xmlns:p="http://schemas.openxmlformats.org/presentationml/2006/main">
  <p:tag name="AS_UNIQUEID" val="2518"/>
</p:tagLst>
</file>

<file path=ppt/tags/tag660.xml><?xml version="1.0" encoding="utf-8"?>
<p:tagLst xmlns:p="http://schemas.openxmlformats.org/presentationml/2006/main">
  <p:tag name="AS_UNIQUEID" val="2748"/>
</p:tagLst>
</file>

<file path=ppt/tags/tag661.xml><?xml version="1.0" encoding="utf-8"?>
<p:tagLst xmlns:p="http://schemas.openxmlformats.org/presentationml/2006/main">
  <p:tag name="AS_UNIQUEID" val="2749"/>
</p:tagLst>
</file>

<file path=ppt/tags/tag662.xml><?xml version="1.0" encoding="utf-8"?>
<p:tagLst xmlns:p="http://schemas.openxmlformats.org/presentationml/2006/main">
  <p:tag name="AS_UNIQUEID" val="2750"/>
</p:tagLst>
</file>

<file path=ppt/tags/tag663.xml><?xml version="1.0" encoding="utf-8"?>
<p:tagLst xmlns:p="http://schemas.openxmlformats.org/presentationml/2006/main">
  <p:tag name="AS_UNIQUEID" val="1904"/>
</p:tagLst>
</file>

<file path=ppt/tags/tag664.xml><?xml version="1.0" encoding="utf-8"?>
<p:tagLst xmlns:p="http://schemas.openxmlformats.org/presentationml/2006/main">
  <p:tag name="AS_UNIQUEID" val="1833"/>
</p:tagLst>
</file>

<file path=ppt/tags/tag665.xml><?xml version="1.0" encoding="utf-8"?>
<p:tagLst xmlns:p="http://schemas.openxmlformats.org/presentationml/2006/main">
  <p:tag name="AS_UNIQUEID" val="1834"/>
</p:tagLst>
</file>

<file path=ppt/tags/tag666.xml><?xml version="1.0" encoding="utf-8"?>
<p:tagLst xmlns:p="http://schemas.openxmlformats.org/presentationml/2006/main">
  <p:tag name="AS_UNIQUEID" val="1835"/>
</p:tagLst>
</file>

<file path=ppt/tags/tag667.xml><?xml version="1.0" encoding="utf-8"?>
<p:tagLst xmlns:p="http://schemas.openxmlformats.org/presentationml/2006/main">
  <p:tag name="AS_UNIQUEID" val="1836"/>
</p:tagLst>
</file>

<file path=ppt/tags/tag668.xml><?xml version="1.0" encoding="utf-8"?>
<p:tagLst xmlns:p="http://schemas.openxmlformats.org/presentationml/2006/main">
  <p:tag name="AS_UNIQUEID" val="1837"/>
</p:tagLst>
</file>

<file path=ppt/tags/tag669.xml><?xml version="1.0" encoding="utf-8"?>
<p:tagLst xmlns:p="http://schemas.openxmlformats.org/presentationml/2006/main">
  <p:tag name="AS_UNIQUEID" val="1863"/>
</p:tagLst>
</file>

<file path=ppt/tags/tag67.xml><?xml version="1.0" encoding="utf-8"?>
<p:tagLst xmlns:p="http://schemas.openxmlformats.org/presentationml/2006/main">
  <p:tag name="AS_UNIQUEID" val="2519"/>
</p:tagLst>
</file>

<file path=ppt/tags/tag670.xml><?xml version="1.0" encoding="utf-8"?>
<p:tagLst xmlns:p="http://schemas.openxmlformats.org/presentationml/2006/main">
  <p:tag name="AS_UNIQUEID" val="2314"/>
</p:tagLst>
</file>

<file path=ppt/tags/tag671.xml><?xml version="1.0" encoding="utf-8"?>
<p:tagLst xmlns:p="http://schemas.openxmlformats.org/presentationml/2006/main">
  <p:tag name="AS_UNIQUEID" val="2315"/>
</p:tagLst>
</file>

<file path=ppt/tags/tag672.xml><?xml version="1.0" encoding="utf-8"?>
<p:tagLst xmlns:p="http://schemas.openxmlformats.org/presentationml/2006/main">
  <p:tag name="AS_UNIQUEID" val="2319"/>
</p:tagLst>
</file>

<file path=ppt/tags/tag673.xml><?xml version="1.0" encoding="utf-8"?>
<p:tagLst xmlns:p="http://schemas.openxmlformats.org/presentationml/2006/main">
  <p:tag name="AS_UNIQUEID" val="2320"/>
</p:tagLst>
</file>

<file path=ppt/tags/tag674.xml><?xml version="1.0" encoding="utf-8"?>
<p:tagLst xmlns:p="http://schemas.openxmlformats.org/presentationml/2006/main">
  <p:tag name="AS_UNIQUEID" val="2321"/>
</p:tagLst>
</file>

<file path=ppt/tags/tag675.xml><?xml version="1.0" encoding="utf-8"?>
<p:tagLst xmlns:p="http://schemas.openxmlformats.org/presentationml/2006/main">
  <p:tag name="AS_UNIQUEID" val="2322"/>
</p:tagLst>
</file>

<file path=ppt/tags/tag676.xml><?xml version="1.0" encoding="utf-8"?>
<p:tagLst xmlns:p="http://schemas.openxmlformats.org/presentationml/2006/main">
  <p:tag name="AS_UNIQUEID" val="1904"/>
</p:tagLst>
</file>

<file path=ppt/tags/tag677.xml><?xml version="1.0" encoding="utf-8"?>
<p:tagLst xmlns:p="http://schemas.openxmlformats.org/presentationml/2006/main">
  <p:tag name="AS_UNIQUEID" val="2328"/>
</p:tagLst>
</file>

<file path=ppt/tags/tag678.xml><?xml version="1.0" encoding="utf-8"?>
<p:tagLst xmlns:p="http://schemas.openxmlformats.org/presentationml/2006/main">
  <p:tag name="AS_UNIQUEID" val="2329"/>
</p:tagLst>
</file>

<file path=ppt/tags/tag679.xml><?xml version="1.0" encoding="utf-8"?>
<p:tagLst xmlns:p="http://schemas.openxmlformats.org/presentationml/2006/main">
  <p:tag name="AS_UNIQUEID" val="2330"/>
</p:tagLst>
</file>

<file path=ppt/tags/tag68.xml><?xml version="1.0" encoding="utf-8"?>
<p:tagLst xmlns:p="http://schemas.openxmlformats.org/presentationml/2006/main">
  <p:tag name="AS_UNIQUEID" val="2520"/>
</p:tagLst>
</file>

<file path=ppt/tags/tag680.xml><?xml version="1.0" encoding="utf-8"?>
<p:tagLst xmlns:p="http://schemas.openxmlformats.org/presentationml/2006/main">
  <p:tag name="AS_UNIQUEID" val="2331"/>
</p:tagLst>
</file>

<file path=ppt/tags/tag681.xml><?xml version="1.0" encoding="utf-8"?>
<p:tagLst xmlns:p="http://schemas.openxmlformats.org/presentationml/2006/main">
  <p:tag name="AS_UNIQUEID" val="2332"/>
</p:tagLst>
</file>

<file path=ppt/tags/tag682.xml><?xml version="1.0" encoding="utf-8"?>
<p:tagLst xmlns:p="http://schemas.openxmlformats.org/presentationml/2006/main">
  <p:tag name="AS_UNIQUEID" val="2333"/>
</p:tagLst>
</file>

<file path=ppt/tags/tag683.xml><?xml version="1.0" encoding="utf-8"?>
<p:tagLst xmlns:p="http://schemas.openxmlformats.org/presentationml/2006/main">
  <p:tag name="AS_UNIQUEID" val="2334"/>
</p:tagLst>
</file>

<file path=ppt/tags/tag684.xml><?xml version="1.0" encoding="utf-8"?>
<p:tagLst xmlns:p="http://schemas.openxmlformats.org/presentationml/2006/main">
  <p:tag name="AS_UNIQUEID" val="2335"/>
</p:tagLst>
</file>

<file path=ppt/tags/tag685.xml><?xml version="1.0" encoding="utf-8"?>
<p:tagLst xmlns:p="http://schemas.openxmlformats.org/presentationml/2006/main">
  <p:tag name="AS_UNIQUEID" val="1904"/>
</p:tagLst>
</file>

<file path=ppt/tags/tag686.xml><?xml version="1.0" encoding="utf-8"?>
<p:tagLst xmlns:p="http://schemas.openxmlformats.org/presentationml/2006/main">
  <p:tag name="AS_UNIQUEID" val="2324"/>
</p:tagLst>
</file>

<file path=ppt/tags/tag687.xml><?xml version="1.0" encoding="utf-8"?>
<p:tagLst xmlns:p="http://schemas.openxmlformats.org/presentationml/2006/main">
  <p:tag name="AS_UNIQUEID" val="2325"/>
</p:tagLst>
</file>

<file path=ppt/tags/tag688.xml><?xml version="1.0" encoding="utf-8"?>
<p:tagLst xmlns:p="http://schemas.openxmlformats.org/presentationml/2006/main">
  <p:tag name="AS_UNIQUEID" val="2326"/>
</p:tagLst>
</file>

<file path=ppt/tags/tag689.xml><?xml version="1.0" encoding="utf-8"?>
<p:tagLst xmlns:p="http://schemas.openxmlformats.org/presentationml/2006/main">
  <p:tag name="AS_UNIQUEID" val="2341"/>
</p:tagLst>
</file>

<file path=ppt/tags/tag69.xml><?xml version="1.0" encoding="utf-8"?>
<p:tagLst xmlns:p="http://schemas.openxmlformats.org/presentationml/2006/main">
  <p:tag name="AS_UNIQUEID" val="1904"/>
</p:tagLst>
</file>

<file path=ppt/tags/tag690.xml><?xml version="1.0" encoding="utf-8"?>
<p:tagLst xmlns:p="http://schemas.openxmlformats.org/presentationml/2006/main">
  <p:tag name="AS_UNIQUEID" val="2342"/>
</p:tagLst>
</file>

<file path=ppt/tags/tag691.xml><?xml version="1.0" encoding="utf-8"?>
<p:tagLst xmlns:p="http://schemas.openxmlformats.org/presentationml/2006/main">
  <p:tag name="AS_UNIQUEID" val="1904"/>
</p:tagLst>
</file>

<file path=ppt/tags/tag692.xml><?xml version="1.0" encoding="utf-8"?>
<p:tagLst xmlns:p="http://schemas.openxmlformats.org/presentationml/2006/main">
  <p:tag name="AS_UNIQUEID" val="2337"/>
</p:tagLst>
</file>

<file path=ppt/tags/tag693.xml><?xml version="1.0" encoding="utf-8"?>
<p:tagLst xmlns:p="http://schemas.openxmlformats.org/presentationml/2006/main">
  <p:tag name="AS_UNIQUEID" val="2338"/>
</p:tagLst>
</file>

<file path=ppt/tags/tag694.xml><?xml version="1.0" encoding="utf-8"?>
<p:tagLst xmlns:p="http://schemas.openxmlformats.org/presentationml/2006/main">
  <p:tag name="AS_UNIQUEID" val="2339"/>
</p:tagLst>
</file>

<file path=ppt/tags/tag695.xml><?xml version="1.0" encoding="utf-8"?>
<p:tagLst xmlns:p="http://schemas.openxmlformats.org/presentationml/2006/main">
  <p:tag name="AS_UNIQUEID" val="2348"/>
</p:tagLst>
</file>

<file path=ppt/tags/tag696.xml><?xml version="1.0" encoding="utf-8"?>
<p:tagLst xmlns:p="http://schemas.openxmlformats.org/presentationml/2006/main">
  <p:tag name="AS_UNIQUEID" val="1904"/>
</p:tagLst>
</file>

<file path=ppt/tags/tag697.xml><?xml version="1.0" encoding="utf-8"?>
<p:tagLst xmlns:p="http://schemas.openxmlformats.org/presentationml/2006/main">
  <p:tag name="AS_UNIQUEID" val="2344"/>
</p:tagLst>
</file>

<file path=ppt/tags/tag698.xml><?xml version="1.0" encoding="utf-8"?>
<p:tagLst xmlns:p="http://schemas.openxmlformats.org/presentationml/2006/main">
  <p:tag name="AS_UNIQUEID" val="2345"/>
</p:tagLst>
</file>

<file path=ppt/tags/tag699.xml><?xml version="1.0" encoding="utf-8"?>
<p:tagLst xmlns:p="http://schemas.openxmlformats.org/presentationml/2006/main">
  <p:tag name="AS_UNIQUEID" val="234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2522"/>
</p:tagLst>
</file>

<file path=ppt/tags/tag700.xml><?xml version="1.0" encoding="utf-8"?>
<p:tagLst xmlns:p="http://schemas.openxmlformats.org/presentationml/2006/main">
  <p:tag name="AS_UNIQUEID" val="1160"/>
  <p:tag name="KSO_WM_UNIT_TABLE_BEAUTIFY" val="smartTable{9718a47d-ed3e-4627-8563-5a424bcb65a7}"/>
  <p:tag name="TABLE_ENDDRAG_ORIGIN_RECT" val="920*353"/>
  <p:tag name="TABLE_ENDDRAG_RECT" val="25*137*920*353"/>
</p:tagLst>
</file>

<file path=ppt/tags/tag701.xml><?xml version="1.0" encoding="utf-8"?>
<p:tagLst xmlns:p="http://schemas.openxmlformats.org/presentationml/2006/main">
  <p:tag name="AS_UNIQUEID" val="1161"/>
</p:tagLst>
</file>

<file path=ppt/tags/tag702.xml><?xml version="1.0" encoding="utf-8"?>
<p:tagLst xmlns:p="http://schemas.openxmlformats.org/presentationml/2006/main">
  <p:tag name="AS_UNIQUEID" val="1162"/>
</p:tagLst>
</file>

<file path=ppt/tags/tag703.xml><?xml version="1.0" encoding="utf-8"?>
<p:tagLst xmlns:p="http://schemas.openxmlformats.org/presentationml/2006/main">
  <p:tag name="AS_UNIQUEID" val="1904"/>
</p:tagLst>
</file>

<file path=ppt/tags/tag704.xml><?xml version="1.0" encoding="utf-8"?>
<p:tagLst xmlns:p="http://schemas.openxmlformats.org/presentationml/2006/main">
  <p:tag name="AS_UNIQUEID" val="1155"/>
</p:tagLst>
</file>

<file path=ppt/tags/tag705.xml><?xml version="1.0" encoding="utf-8"?>
<p:tagLst xmlns:p="http://schemas.openxmlformats.org/presentationml/2006/main">
  <p:tag name="AS_UNIQUEID" val="1156"/>
</p:tagLst>
</file>

<file path=ppt/tags/tag706.xml><?xml version="1.0" encoding="utf-8"?>
<p:tagLst xmlns:p="http://schemas.openxmlformats.org/presentationml/2006/main">
  <p:tag name="AS_UNIQUEID" val="1157"/>
</p:tagLst>
</file>

<file path=ppt/tags/tag707.xml><?xml version="1.0" encoding="utf-8"?>
<p:tagLst xmlns:p="http://schemas.openxmlformats.org/presentationml/2006/main">
  <p:tag name="AS_UNIQUEID" val="1168"/>
  <p:tag name="KSO_WM_UNIT_TABLE_BEAUTIFY" val="smartTable{237e1ef3-d7cc-4f57-9d05-51f3bb5444e1}"/>
  <p:tag name="TABLE_ENDDRAG_ORIGIN_RECT" val="906*452"/>
  <p:tag name="TABLE_ENDDRAG_RECT" val="27*27*906*452"/>
</p:tagLst>
</file>

<file path=ppt/tags/tag708.xml><?xml version="1.0" encoding="utf-8"?>
<p:tagLst xmlns:p="http://schemas.openxmlformats.org/presentationml/2006/main">
  <p:tag name="AS_UNIQUEID" val="1904"/>
</p:tagLst>
</file>

<file path=ppt/tags/tag709.xml><?xml version="1.0" encoding="utf-8"?>
<p:tagLst xmlns:p="http://schemas.openxmlformats.org/presentationml/2006/main">
  <p:tag name="AS_UNIQUEID" val="1164"/>
</p:tagLst>
</file>

<file path=ppt/tags/tag71.xml><?xml version="1.0" encoding="utf-8"?>
<p:tagLst xmlns:p="http://schemas.openxmlformats.org/presentationml/2006/main">
  <p:tag name="AS_UNIQUEID" val="2523"/>
</p:tagLst>
</file>

<file path=ppt/tags/tag710.xml><?xml version="1.0" encoding="utf-8"?>
<p:tagLst xmlns:p="http://schemas.openxmlformats.org/presentationml/2006/main">
  <p:tag name="AS_UNIQUEID" val="1165"/>
</p:tagLst>
</file>

<file path=ppt/tags/tag711.xml><?xml version="1.0" encoding="utf-8"?>
<p:tagLst xmlns:p="http://schemas.openxmlformats.org/presentationml/2006/main">
  <p:tag name="AS_UNIQUEID" val="1166"/>
</p:tagLst>
</file>

<file path=ppt/tags/tag712.xml><?xml version="1.0" encoding="utf-8"?>
<p:tagLst xmlns:p="http://schemas.openxmlformats.org/presentationml/2006/main">
  <p:tag name="AS_UNIQUEID" val="2766"/>
</p:tagLst>
</file>

<file path=ppt/tags/tag713.xml><?xml version="1.0" encoding="utf-8"?>
<p:tagLst xmlns:p="http://schemas.openxmlformats.org/presentationml/2006/main">
  <p:tag name="AS_UNIQUEID" val="2767"/>
</p:tagLst>
</file>

<file path=ppt/tags/tag714.xml><?xml version="1.0" encoding="utf-8"?>
<p:tagLst xmlns:p="http://schemas.openxmlformats.org/presentationml/2006/main">
  <p:tag name="AS_UNIQUEID" val="2768"/>
</p:tagLst>
</file>

<file path=ppt/tags/tag715.xml><?xml version="1.0" encoding="utf-8"?>
<p:tagLst xmlns:p="http://schemas.openxmlformats.org/presentationml/2006/main">
  <p:tag name="AS_UNIQUEID" val="2769"/>
</p:tagLst>
</file>

<file path=ppt/tags/tag716.xml><?xml version="1.0" encoding="utf-8"?>
<p:tagLst xmlns:p="http://schemas.openxmlformats.org/presentationml/2006/main">
  <p:tag name="AS_UNIQUEID" val="2770"/>
</p:tagLst>
</file>

<file path=ppt/tags/tag717.xml><?xml version="1.0" encoding="utf-8"?>
<p:tagLst xmlns:p="http://schemas.openxmlformats.org/presentationml/2006/main">
  <p:tag name="AS_UNIQUEID" val="2771"/>
</p:tagLst>
</file>

<file path=ppt/tags/tag718.xml><?xml version="1.0" encoding="utf-8"?>
<p:tagLst xmlns:p="http://schemas.openxmlformats.org/presentationml/2006/main">
  <p:tag name="AS_UNIQUEID" val="2772"/>
</p:tagLst>
</file>

<file path=ppt/tags/tag719.xml><?xml version="1.0" encoding="utf-8"?>
<p:tagLst xmlns:p="http://schemas.openxmlformats.org/presentationml/2006/main">
  <p:tag name="AS_UNIQUEID" val="1863"/>
</p:tagLst>
</file>

<file path=ppt/tags/tag72.xml><?xml version="1.0" encoding="utf-8"?>
<p:tagLst xmlns:p="http://schemas.openxmlformats.org/presentationml/2006/main">
  <p:tag name="AS_UNIQUEID" val="2524"/>
</p:tagLst>
</file>

<file path=ppt/tags/tag720.xml><?xml version="1.0" encoding="utf-8"?>
<p:tagLst xmlns:p="http://schemas.openxmlformats.org/presentationml/2006/main">
  <p:tag name="AS_UNIQUEID" val="1168"/>
</p:tagLst>
</file>

<file path=ppt/tags/tag721.xml><?xml version="1.0" encoding="utf-8"?>
<p:tagLst xmlns:p="http://schemas.openxmlformats.org/presentationml/2006/main">
  <p:tag name="AS_UNIQUEID" val="1169"/>
</p:tagLst>
</file>

<file path=ppt/tags/tag722.xml><?xml version="1.0" encoding="utf-8"?>
<p:tagLst xmlns:p="http://schemas.openxmlformats.org/presentationml/2006/main">
  <p:tag name="AS_UNIQUEID" val="1170"/>
</p:tagLst>
</file>

<file path=ppt/tags/tag723.xml><?xml version="1.0" encoding="utf-8"?>
<p:tagLst xmlns:p="http://schemas.openxmlformats.org/presentationml/2006/main">
  <p:tag name="AS_UNIQUEID" val="1171"/>
</p:tagLst>
</file>

<file path=ppt/tags/tag724.xml><?xml version="1.0" encoding="utf-8"?>
<p:tagLst xmlns:p="http://schemas.openxmlformats.org/presentationml/2006/main">
  <p:tag name="AS_UNIQUEID" val="1172"/>
</p:tagLst>
</file>

<file path=ppt/tags/tag725.xml><?xml version="1.0" encoding="utf-8"?>
<p:tagLst xmlns:p="http://schemas.openxmlformats.org/presentationml/2006/main">
  <p:tag name="AS_UNIQUEID" val="1173"/>
</p:tagLst>
</file>

<file path=ppt/tags/tag726.xml><?xml version="1.0" encoding="utf-8"?>
<p:tagLst xmlns:p="http://schemas.openxmlformats.org/presentationml/2006/main">
  <p:tag name="AS_UNIQUEID" val="1174"/>
  <p:tag name="KSO_WM_BEAUTIFY_FLAG" val="#wm#"/>
  <p:tag name="KSO_WM_DYNAMICNUM_SPEED" val="3"/>
  <p:tag name="KSO_WM_UNIT_DIAGRAM_MODELTYPE" val="dynamicNum"/>
  <p:tag name="KSO_WM_UNIT_DYNAMIC_NUM_END" val="0"/>
  <p:tag name="KSO_WM_UNIT_DYNAMIC_NUM_START" val="0"/>
  <p:tag name="KSO_WM_UNIT_DYNMNUM_DGM_ANIMTYPE" val="5"/>
  <p:tag name="KSO_WM_UNIT_DYNMNUM_TYPE" val="1"/>
  <p:tag name="KSO_WM_UNIT_INDEX" val="1634349110206_1_1"/>
  <p:tag name="KSO_WM_UNIT_TYPE" val="ζ_h_f"/>
</p:tagLst>
</file>

<file path=ppt/tags/tag727.xml><?xml version="1.0" encoding="utf-8"?>
<p:tagLst xmlns:p="http://schemas.openxmlformats.org/presentationml/2006/main">
  <p:tag name="AS_UNIQUEID" val="1175"/>
</p:tagLst>
</file>

<file path=ppt/tags/tag728.xml><?xml version="1.0" encoding="utf-8"?>
<p:tagLst xmlns:p="http://schemas.openxmlformats.org/presentationml/2006/main">
  <p:tag name="AS_UNIQUEID" val="1176"/>
</p:tagLst>
</file>

<file path=ppt/tags/tag729.xml><?xml version="1.0" encoding="utf-8"?>
<p:tagLst xmlns:p="http://schemas.openxmlformats.org/presentationml/2006/main">
  <p:tag name="AS_UNIQUEID" val="1177"/>
</p:tagLst>
</file>

<file path=ppt/tags/tag73.xml><?xml version="1.0" encoding="utf-8"?>
<p:tagLst xmlns:p="http://schemas.openxmlformats.org/presentationml/2006/main">
  <p:tag name="AS_UNIQUEID" val="2525"/>
</p:tagLst>
</file>

<file path=ppt/tags/tag730.xml><?xml version="1.0" encoding="utf-8"?>
<p:tagLst xmlns:p="http://schemas.openxmlformats.org/presentationml/2006/main">
  <p:tag name="AS_UNIQUEID" val="1178"/>
</p:tagLst>
</file>

<file path=ppt/tags/tag731.xml><?xml version="1.0" encoding="utf-8"?>
<p:tagLst xmlns:p="http://schemas.openxmlformats.org/presentationml/2006/main">
  <p:tag name="AS_UNIQUEID" val="1863"/>
</p:tagLst>
</file>

<file path=ppt/tags/tag732.xml><?xml version="1.0" encoding="utf-8"?>
<p:tagLst xmlns:p="http://schemas.openxmlformats.org/presentationml/2006/main">
  <p:tag name="AS_UNIQUEID" val="1163"/>
</p:tagLst>
</file>

<file path=ppt/tags/tag733.xml><?xml version="1.0" encoding="utf-8"?>
<p:tagLst xmlns:p="http://schemas.openxmlformats.org/presentationml/2006/main">
  <p:tag name="AS_UNIQUEID" val="1164"/>
</p:tagLst>
</file>

<file path=ppt/tags/tag734.xml><?xml version="1.0" encoding="utf-8"?>
<p:tagLst xmlns:p="http://schemas.openxmlformats.org/presentationml/2006/main">
  <p:tag name="AS_UNIQUEID" val="1165"/>
</p:tagLst>
</file>

<file path=ppt/tags/tag735.xml><?xml version="1.0" encoding="utf-8"?>
<p:tagLst xmlns:p="http://schemas.openxmlformats.org/presentationml/2006/main">
  <p:tag name="COMMONDATA" val="eyJoZGlkIjoiNGJhY2RlODM3Y2EzNjE0OWYxNDBhOTdiNjAwMzBmMWYifQ=="/>
  <p:tag name="KSO_WPP_MARK_KEY" val="5e3fcefc-e65f-49be-a91c-d454cbc737b4"/>
  <p:tag name="commondata" val="eyJoZGlkIjoiZTIyMzk0NTAyNzdjMjk2NDU2MmNkNGYxNThhNTE2MTkifQ=="/>
</p:tagLst>
</file>

<file path=ppt/tags/tag74.xml><?xml version="1.0" encoding="utf-8"?>
<p:tagLst xmlns:p="http://schemas.openxmlformats.org/presentationml/2006/main">
  <p:tag name="AS_UNIQUEID" val="2526"/>
</p:tagLst>
</file>

<file path=ppt/tags/tag75.xml><?xml version="1.0" encoding="utf-8"?>
<p:tagLst xmlns:p="http://schemas.openxmlformats.org/presentationml/2006/main">
  <p:tag name="AS_UNIQUEID" val="2527"/>
</p:tagLst>
</file>

<file path=ppt/tags/tag76.xml><?xml version="1.0" encoding="utf-8"?>
<p:tagLst xmlns:p="http://schemas.openxmlformats.org/presentationml/2006/main">
  <p:tag name="AS_UNIQUEID" val="2528"/>
</p:tagLst>
</file>

<file path=ppt/tags/tag77.xml><?xml version="1.0" encoding="utf-8"?>
<p:tagLst xmlns:p="http://schemas.openxmlformats.org/presentationml/2006/main">
  <p:tag name="AS_UNIQUEID" val="2529"/>
</p:tagLst>
</file>

<file path=ppt/tags/tag78.xml><?xml version="1.0" encoding="utf-8"?>
<p:tagLst xmlns:p="http://schemas.openxmlformats.org/presentationml/2006/main">
  <p:tag name="AS_UNIQUEID" val="2530"/>
</p:tagLst>
</file>

<file path=ppt/tags/tag79.xml><?xml version="1.0" encoding="utf-8"?>
<p:tagLst xmlns:p="http://schemas.openxmlformats.org/presentationml/2006/main">
  <p:tag name="AS_UNIQUEID" val="253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2532"/>
</p:tagLst>
</file>

<file path=ppt/tags/tag81.xml><?xml version="1.0" encoding="utf-8"?>
<p:tagLst xmlns:p="http://schemas.openxmlformats.org/presentationml/2006/main">
  <p:tag name="AS_UNIQUEID" val="2533"/>
</p:tagLst>
</file>

<file path=ppt/tags/tag82.xml><?xml version="1.0" encoding="utf-8"?>
<p:tagLst xmlns:p="http://schemas.openxmlformats.org/presentationml/2006/main">
  <p:tag name="AS_UNIQUEID" val="2534"/>
</p:tagLst>
</file>

<file path=ppt/tags/tag83.xml><?xml version="1.0" encoding="utf-8"?>
<p:tagLst xmlns:p="http://schemas.openxmlformats.org/presentationml/2006/main">
  <p:tag name="AS_UNIQUEID" val="2535"/>
</p:tagLst>
</file>

<file path=ppt/tags/tag84.xml><?xml version="1.0" encoding="utf-8"?>
<p:tagLst xmlns:p="http://schemas.openxmlformats.org/presentationml/2006/main">
  <p:tag name="AS_UNIQUEID" val="2536"/>
</p:tagLst>
</file>

<file path=ppt/tags/tag85.xml><?xml version="1.0" encoding="utf-8"?>
<p:tagLst xmlns:p="http://schemas.openxmlformats.org/presentationml/2006/main">
  <p:tag name="AS_UNIQUEID" val="2537"/>
</p:tagLst>
</file>

<file path=ppt/tags/tag86.xml><?xml version="1.0" encoding="utf-8"?>
<p:tagLst xmlns:p="http://schemas.openxmlformats.org/presentationml/2006/main">
  <p:tag name="AS_UNIQUEID" val="2538"/>
</p:tagLst>
</file>

<file path=ppt/tags/tag87.xml><?xml version="1.0" encoding="utf-8"?>
<p:tagLst xmlns:p="http://schemas.openxmlformats.org/presentationml/2006/main">
  <p:tag name="AS_UNIQUEID" val="2539"/>
</p:tagLst>
</file>

<file path=ppt/tags/tag88.xml><?xml version="1.0" encoding="utf-8"?>
<p:tagLst xmlns:p="http://schemas.openxmlformats.org/presentationml/2006/main">
  <p:tag name="AS_UNIQUEID" val="2540"/>
</p:tagLst>
</file>

<file path=ppt/tags/tag89.xml><?xml version="1.0" encoding="utf-8"?>
<p:tagLst xmlns:p="http://schemas.openxmlformats.org/presentationml/2006/main">
  <p:tag name="AS_UNIQUEID" val="254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2542"/>
</p:tagLst>
</file>

<file path=ppt/tags/tag91.xml><?xml version="1.0" encoding="utf-8"?>
<p:tagLst xmlns:p="http://schemas.openxmlformats.org/presentationml/2006/main">
  <p:tag name="AS_UNIQUEID" val="2543"/>
</p:tagLst>
</file>

<file path=ppt/tags/tag92.xml><?xml version="1.0" encoding="utf-8"?>
<p:tagLst xmlns:p="http://schemas.openxmlformats.org/presentationml/2006/main">
  <p:tag name="AS_UNIQUEID" val="2544"/>
</p:tagLst>
</file>

<file path=ppt/tags/tag93.xml><?xml version="1.0" encoding="utf-8"?>
<p:tagLst xmlns:p="http://schemas.openxmlformats.org/presentationml/2006/main">
  <p:tag name="AS_UNIQUEID" val="2545"/>
</p:tagLst>
</file>

<file path=ppt/tags/tag94.xml><?xml version="1.0" encoding="utf-8"?>
<p:tagLst xmlns:p="http://schemas.openxmlformats.org/presentationml/2006/main">
  <p:tag name="AS_UNIQUEID" val="2546"/>
</p:tagLst>
</file>

<file path=ppt/tags/tag95.xml><?xml version="1.0" encoding="utf-8"?>
<p:tagLst xmlns:p="http://schemas.openxmlformats.org/presentationml/2006/main">
  <p:tag name="AS_UNIQUEID" val="2547"/>
</p:tagLst>
</file>

<file path=ppt/tags/tag96.xml><?xml version="1.0" encoding="utf-8"?>
<p:tagLst xmlns:p="http://schemas.openxmlformats.org/presentationml/2006/main">
  <p:tag name="AS_UNIQUEID" val="2548"/>
</p:tagLst>
</file>

<file path=ppt/tags/tag97.xml><?xml version="1.0" encoding="utf-8"?>
<p:tagLst xmlns:p="http://schemas.openxmlformats.org/presentationml/2006/main">
  <p:tag name="AS_UNIQUEID" val="2549"/>
</p:tagLst>
</file>

<file path=ppt/tags/tag98.xml><?xml version="1.0" encoding="utf-8"?>
<p:tagLst xmlns:p="http://schemas.openxmlformats.org/presentationml/2006/main">
  <p:tag name="AS_UNIQUEID" val="2550"/>
</p:tagLst>
</file>

<file path=ppt/tags/tag99.xml><?xml version="1.0" encoding="utf-8"?>
<p:tagLst xmlns:p="http://schemas.openxmlformats.org/presentationml/2006/main">
  <p:tag name="AS_UNIQUEID" val="255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2044</Words>
  <Application>WPS 演示</Application>
  <PresentationFormat>宽屏</PresentationFormat>
  <Paragraphs>574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宋体</vt:lpstr>
      <vt:lpstr>Wingdings</vt:lpstr>
      <vt:lpstr>Wingdings</vt:lpstr>
      <vt:lpstr>微软雅黑</vt:lpstr>
      <vt:lpstr>Times New Roman</vt:lpstr>
      <vt:lpstr>Arial Unicode MS</vt:lpstr>
      <vt:lpstr>Calibri</vt:lpstr>
      <vt:lpstr>黑体</vt:lpstr>
      <vt:lpstr>宋体-简</vt:lpstr>
      <vt:lpstr>Calibri</vt:lpstr>
      <vt:lpstr>思源黑体 CN Light</vt:lpstr>
      <vt:lpstr>Century Gothic</vt:lpstr>
      <vt:lpstr>Times New Roman Bold</vt:lpstr>
      <vt:lpstr>Office 主题​​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小新</cp:lastModifiedBy>
  <cp:revision>160</cp:revision>
  <dcterms:created xsi:type="dcterms:W3CDTF">2019-06-19T02:08:00Z</dcterms:created>
  <dcterms:modified xsi:type="dcterms:W3CDTF">2024-02-23T15:20:58Z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AFB9F878893B4E18BE7682531FC71883_13</vt:lpwstr>
  </property>
</Properties>
</file>