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44" r:id="rId3"/>
    <p:sldId id="258" r:id="rId4"/>
    <p:sldId id="259" r:id="rId5"/>
    <p:sldId id="260" r:id="rId6"/>
    <p:sldId id="323" r:id="rId7"/>
    <p:sldId id="269" r:id="rId8"/>
    <p:sldId id="273" r:id="rId9"/>
    <p:sldId id="276" r:id="rId11"/>
    <p:sldId id="326" r:id="rId12"/>
    <p:sldId id="327" r:id="rId13"/>
    <p:sldId id="277" r:id="rId14"/>
    <p:sldId id="329" r:id="rId15"/>
    <p:sldId id="280" r:id="rId16"/>
    <p:sldId id="282" r:id="rId17"/>
    <p:sldId id="286" r:id="rId18"/>
    <p:sldId id="396" r:id="rId19"/>
    <p:sldId id="281" r:id="rId20"/>
    <p:sldId id="33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0" clrIdx="0"/>
  <p:cmAuthor id="2" name="Administrator" initials="A" lastIdx="0" clrIdx="1"/>
  <p:cmAuthor id="3" name="yucuigao" initials="y" lastIdx="0" clrIdx="2"/>
  <p:cmAuthor id="4" name="王习习" initials="王" lastIdx="0" clrIdx="0"/>
  <p:cmAuthor id="5" name="作者" initials="A" lastIdx="0" clrIdx="2"/>
  <p:cmAuthor id="0" name="新课标第一网" initials="" lastIdx="0" clrIdx="0"/>
  <p:cmAuthor id="6" name="jwzx" initials="j" lastIdx="0" clrIdx="5"/>
  <p:cmAuthor id="7" name="Lenovo" initials="L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1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tags" Target="../tags/tag40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376.xml"/><Relationship Id="rId4" Type="http://schemas.openxmlformats.org/officeDocument/2006/relationships/tags" Target="../tags/tag375.xml"/><Relationship Id="rId3" Type="http://schemas.openxmlformats.org/officeDocument/2006/relationships/tags" Target="../tags/tag37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231425"/>
          <p:cNvSpPr>
            <a:spLocks noRot="1"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15362" name="文本占位符 231426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anchor="t" anchorCtr="0"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363" name="灯片编号占位符 1"/>
          <p:cNvSpPr/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3"/>
            </p:custDataLst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81923" name="备注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24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1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1pPr>
            <a:lvl2pPr marL="455295" indent="0" algn="l" defTabSz="9124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1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2pPr>
            <a:lvl3pPr marL="912495" indent="0" algn="l" defTabSz="9124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1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3pPr>
            <a:lvl4pPr marL="1369695" indent="0" algn="l" defTabSz="9124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1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4pPr>
            <a:lvl5pPr marL="1826895" indent="0" algn="l" defTabSz="9124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100" b="0" i="0" u="none" baseline="0">
                <a:solidFill>
                  <a:schemeClr val="tx1"/>
                </a:solidFill>
                <a:effectLst/>
                <a:latin typeface="Calibri" panose="020F0502020204030204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24" name="灯片编号占位符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6BE01624-02E4-48C0-834D-69184776381B}" type="slidenum">
              <a:rPr lang="zh-CN" altLang="en-US" sz="1200" b="0">
                <a:solidFill>
                  <a:schemeClr val="tx1"/>
                </a:solidFill>
                <a:latin typeface="Calibri" panose="020F0502020204030204"/>
              </a:rPr>
            </a:fld>
            <a:endParaRPr lang="en-US" altLang="zh-CN" sz="1200" b="0">
              <a:solidFill>
                <a:schemeClr val="tx1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66.xml"/><Relationship Id="rId24" Type="http://schemas.openxmlformats.org/officeDocument/2006/relationships/image" Target="../media/image1.png"/><Relationship Id="rId23" Type="http://schemas.openxmlformats.org/officeDocument/2006/relationships/tags" Target="../tags/tag65.xml"/><Relationship Id="rId22" Type="http://schemas.openxmlformats.org/officeDocument/2006/relationships/tags" Target="../tags/tag64.xml"/><Relationship Id="rId21" Type="http://schemas.openxmlformats.org/officeDocument/2006/relationships/tags" Target="../tags/tag63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>
              <p:custDataLst>
                <p:tags r:id="rId20"/>
              </p:custDataLst>
            </p:nvPr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>
              <p:custDataLst>
                <p:tags r:id="rId21"/>
              </p:custDataLst>
            </p:nvPr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>
            <p:custDataLst>
              <p:tags r:id="rId22"/>
            </p:custDataLst>
          </p:nvPr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8.xml"/><Relationship Id="rId5" Type="http://schemas.openxmlformats.org/officeDocument/2006/relationships/image" Target="../media/image5.png"/><Relationship Id="rId4" Type="http://schemas.openxmlformats.org/officeDocument/2006/relationships/tags" Target="../tags/tag6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image" Target="../media/image21.jpeg"/><Relationship Id="rId4" Type="http://schemas.openxmlformats.org/officeDocument/2006/relationships/tags" Target="../tags/tag315.xml"/><Relationship Id="rId3" Type="http://schemas.openxmlformats.org/officeDocument/2006/relationships/tags" Target="../tags/tag314.xml"/><Relationship Id="rId2" Type="http://schemas.openxmlformats.org/officeDocument/2006/relationships/image" Target="../media/image20.jpe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tags" Target="../tags/tag31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360.xml"/><Relationship Id="rId2" Type="http://schemas.openxmlformats.org/officeDocument/2006/relationships/tags" Target="../tags/tag342.xml"/><Relationship Id="rId19" Type="http://schemas.openxmlformats.org/officeDocument/2006/relationships/tags" Target="../tags/tag359.xml"/><Relationship Id="rId18" Type="http://schemas.openxmlformats.org/officeDocument/2006/relationships/tags" Target="../tags/tag358.xml"/><Relationship Id="rId17" Type="http://schemas.openxmlformats.org/officeDocument/2006/relationships/tags" Target="../tags/tag357.xml"/><Relationship Id="rId16" Type="http://schemas.openxmlformats.org/officeDocument/2006/relationships/tags" Target="../tags/tag356.xml"/><Relationship Id="rId15" Type="http://schemas.openxmlformats.org/officeDocument/2006/relationships/tags" Target="../tags/tag355.xml"/><Relationship Id="rId14" Type="http://schemas.openxmlformats.org/officeDocument/2006/relationships/tags" Target="../tags/tag354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3" Type="http://schemas.openxmlformats.org/officeDocument/2006/relationships/image" Target="../media/image22.jpeg"/><Relationship Id="rId2" Type="http://schemas.openxmlformats.org/officeDocument/2006/relationships/tags" Target="../tags/tag362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tags" Target="../tags/tag3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82.xml"/><Relationship Id="rId6" Type="http://schemas.openxmlformats.org/officeDocument/2006/relationships/image" Target="../media/image23.png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" Type="http://schemas.openxmlformats.org/officeDocument/2006/relationships/tags" Target="../tags/tag37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9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tags" Target="../tags/tag38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05.xml"/><Relationship Id="rId10" Type="http://schemas.openxmlformats.org/officeDocument/2006/relationships/image" Target="../media/image24.png"/><Relationship Id="rId1" Type="http://schemas.openxmlformats.org/officeDocument/2006/relationships/tags" Target="../tags/tag39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4.xml.rels><?xml version="1.0" encoding="UTF-8" standalone="yes"?>
<Relationships xmlns="http://schemas.openxmlformats.org/package/2006/relationships"><Relationship Id="rId99" Type="http://schemas.openxmlformats.org/officeDocument/2006/relationships/tags" Target="../tags/tag185.xml"/><Relationship Id="rId98" Type="http://schemas.openxmlformats.org/officeDocument/2006/relationships/tags" Target="../tags/tag184.xml"/><Relationship Id="rId97" Type="http://schemas.openxmlformats.org/officeDocument/2006/relationships/tags" Target="../tags/tag183.xml"/><Relationship Id="rId96" Type="http://schemas.openxmlformats.org/officeDocument/2006/relationships/tags" Target="../tags/tag182.xml"/><Relationship Id="rId95" Type="http://schemas.openxmlformats.org/officeDocument/2006/relationships/tags" Target="../tags/tag181.xml"/><Relationship Id="rId94" Type="http://schemas.openxmlformats.org/officeDocument/2006/relationships/tags" Target="../tags/tag180.xml"/><Relationship Id="rId93" Type="http://schemas.openxmlformats.org/officeDocument/2006/relationships/tags" Target="../tags/tag179.xml"/><Relationship Id="rId92" Type="http://schemas.openxmlformats.org/officeDocument/2006/relationships/tags" Target="../tags/tag178.xml"/><Relationship Id="rId91" Type="http://schemas.openxmlformats.org/officeDocument/2006/relationships/tags" Target="../tags/tag177.xml"/><Relationship Id="rId90" Type="http://schemas.openxmlformats.org/officeDocument/2006/relationships/tags" Target="../tags/tag176.xml"/><Relationship Id="rId9" Type="http://schemas.openxmlformats.org/officeDocument/2006/relationships/tags" Target="../tags/tag97.xml"/><Relationship Id="rId89" Type="http://schemas.openxmlformats.org/officeDocument/2006/relationships/tags" Target="../tags/tag175.xml"/><Relationship Id="rId88" Type="http://schemas.openxmlformats.org/officeDocument/2006/relationships/tags" Target="../tags/tag174.xml"/><Relationship Id="rId87" Type="http://schemas.openxmlformats.org/officeDocument/2006/relationships/tags" Target="../tags/tag173.xml"/><Relationship Id="rId86" Type="http://schemas.openxmlformats.org/officeDocument/2006/relationships/tags" Target="../tags/tag172.xml"/><Relationship Id="rId85" Type="http://schemas.openxmlformats.org/officeDocument/2006/relationships/tags" Target="../tags/tag171.xml"/><Relationship Id="rId84" Type="http://schemas.openxmlformats.org/officeDocument/2006/relationships/tags" Target="../tags/tag170.xml"/><Relationship Id="rId83" Type="http://schemas.openxmlformats.org/officeDocument/2006/relationships/tags" Target="../tags/tag169.xml"/><Relationship Id="rId82" Type="http://schemas.openxmlformats.org/officeDocument/2006/relationships/tags" Target="../tags/tag168.xml"/><Relationship Id="rId81" Type="http://schemas.openxmlformats.org/officeDocument/2006/relationships/tags" Target="../tags/tag167.xml"/><Relationship Id="rId80" Type="http://schemas.openxmlformats.org/officeDocument/2006/relationships/tags" Target="../tags/tag166.xml"/><Relationship Id="rId8" Type="http://schemas.openxmlformats.org/officeDocument/2006/relationships/tags" Target="../tags/tag96.xml"/><Relationship Id="rId79" Type="http://schemas.openxmlformats.org/officeDocument/2006/relationships/tags" Target="../tags/tag165.xml"/><Relationship Id="rId78" Type="http://schemas.openxmlformats.org/officeDocument/2006/relationships/tags" Target="../tags/tag164.xml"/><Relationship Id="rId77" Type="http://schemas.openxmlformats.org/officeDocument/2006/relationships/tags" Target="../tags/tag163.xml"/><Relationship Id="rId76" Type="http://schemas.openxmlformats.org/officeDocument/2006/relationships/tags" Target="../tags/tag162.xml"/><Relationship Id="rId75" Type="http://schemas.openxmlformats.org/officeDocument/2006/relationships/tags" Target="../tags/tag161.xml"/><Relationship Id="rId74" Type="http://schemas.openxmlformats.org/officeDocument/2006/relationships/image" Target="../media/image7.png"/><Relationship Id="rId73" Type="http://schemas.openxmlformats.org/officeDocument/2006/relationships/tags" Target="../tags/tag160.xml"/><Relationship Id="rId72" Type="http://schemas.openxmlformats.org/officeDocument/2006/relationships/tags" Target="../tags/tag159.xml"/><Relationship Id="rId71" Type="http://schemas.openxmlformats.org/officeDocument/2006/relationships/tags" Target="../tags/tag158.xml"/><Relationship Id="rId70" Type="http://schemas.openxmlformats.org/officeDocument/2006/relationships/tags" Target="../tags/tag157.xml"/><Relationship Id="rId7" Type="http://schemas.openxmlformats.org/officeDocument/2006/relationships/tags" Target="../tags/tag95.xml"/><Relationship Id="rId69" Type="http://schemas.openxmlformats.org/officeDocument/2006/relationships/tags" Target="../tags/tag156.xml"/><Relationship Id="rId68" Type="http://schemas.openxmlformats.org/officeDocument/2006/relationships/tags" Target="../tags/tag155.xml"/><Relationship Id="rId67" Type="http://schemas.openxmlformats.org/officeDocument/2006/relationships/tags" Target="../tags/tag154.xml"/><Relationship Id="rId66" Type="http://schemas.openxmlformats.org/officeDocument/2006/relationships/tags" Target="../tags/tag153.xml"/><Relationship Id="rId65" Type="http://schemas.openxmlformats.org/officeDocument/2006/relationships/tags" Target="../tags/tag152.xml"/><Relationship Id="rId64" Type="http://schemas.openxmlformats.org/officeDocument/2006/relationships/tags" Target="../tags/tag151.xml"/><Relationship Id="rId63" Type="http://schemas.openxmlformats.org/officeDocument/2006/relationships/tags" Target="../tags/tag150.xml"/><Relationship Id="rId62" Type="http://schemas.openxmlformats.org/officeDocument/2006/relationships/tags" Target="../tags/tag149.xml"/><Relationship Id="rId61" Type="http://schemas.openxmlformats.org/officeDocument/2006/relationships/tags" Target="../tags/tag148.xml"/><Relationship Id="rId60" Type="http://schemas.openxmlformats.org/officeDocument/2006/relationships/tags" Target="../tags/tag147.xml"/><Relationship Id="rId6" Type="http://schemas.openxmlformats.org/officeDocument/2006/relationships/tags" Target="../tags/tag94.xml"/><Relationship Id="rId59" Type="http://schemas.openxmlformats.org/officeDocument/2006/relationships/tags" Target="../tags/tag146.xml"/><Relationship Id="rId58" Type="http://schemas.openxmlformats.org/officeDocument/2006/relationships/tags" Target="../tags/tag145.xml"/><Relationship Id="rId57" Type="http://schemas.openxmlformats.org/officeDocument/2006/relationships/tags" Target="../tags/tag144.xml"/><Relationship Id="rId56" Type="http://schemas.openxmlformats.org/officeDocument/2006/relationships/tags" Target="../tags/tag143.xml"/><Relationship Id="rId55" Type="http://schemas.openxmlformats.org/officeDocument/2006/relationships/tags" Target="../tags/tag142.xml"/><Relationship Id="rId54" Type="http://schemas.openxmlformats.org/officeDocument/2006/relationships/tags" Target="../tags/tag141.xml"/><Relationship Id="rId53" Type="http://schemas.openxmlformats.org/officeDocument/2006/relationships/tags" Target="../tags/tag140.xml"/><Relationship Id="rId52" Type="http://schemas.openxmlformats.org/officeDocument/2006/relationships/tags" Target="../tags/tag139.xml"/><Relationship Id="rId51" Type="http://schemas.openxmlformats.org/officeDocument/2006/relationships/tags" Target="../tags/tag138.xml"/><Relationship Id="rId50" Type="http://schemas.openxmlformats.org/officeDocument/2006/relationships/tags" Target="../tags/tag137.xml"/><Relationship Id="rId5" Type="http://schemas.openxmlformats.org/officeDocument/2006/relationships/tags" Target="../tags/tag93.xml"/><Relationship Id="rId49" Type="http://schemas.openxmlformats.org/officeDocument/2006/relationships/tags" Target="../tags/tag136.xml"/><Relationship Id="rId48" Type="http://schemas.openxmlformats.org/officeDocument/2006/relationships/tags" Target="../tags/tag135.xml"/><Relationship Id="rId47" Type="http://schemas.openxmlformats.org/officeDocument/2006/relationships/tags" Target="../tags/tag134.xml"/><Relationship Id="rId46" Type="http://schemas.openxmlformats.org/officeDocument/2006/relationships/tags" Target="../tags/tag133.xml"/><Relationship Id="rId45" Type="http://schemas.openxmlformats.org/officeDocument/2006/relationships/tags" Target="../tags/tag132.xml"/><Relationship Id="rId44" Type="http://schemas.openxmlformats.org/officeDocument/2006/relationships/tags" Target="../tags/tag131.xml"/><Relationship Id="rId43" Type="http://schemas.openxmlformats.org/officeDocument/2006/relationships/tags" Target="../tags/tag130.xml"/><Relationship Id="rId42" Type="http://schemas.openxmlformats.org/officeDocument/2006/relationships/tags" Target="../tags/tag129.xml"/><Relationship Id="rId41" Type="http://schemas.openxmlformats.org/officeDocument/2006/relationships/tags" Target="../tags/tag128.xml"/><Relationship Id="rId40" Type="http://schemas.openxmlformats.org/officeDocument/2006/relationships/tags" Target="../tags/tag127.xml"/><Relationship Id="rId4" Type="http://schemas.openxmlformats.org/officeDocument/2006/relationships/tags" Target="../tags/tag92.xml"/><Relationship Id="rId39" Type="http://schemas.openxmlformats.org/officeDocument/2006/relationships/tags" Target="../tags/tag126.xml"/><Relationship Id="rId38" Type="http://schemas.openxmlformats.org/officeDocument/2006/relationships/tags" Target="../tags/tag125.xml"/><Relationship Id="rId37" Type="http://schemas.openxmlformats.org/officeDocument/2006/relationships/tags" Target="../tags/tag124.xml"/><Relationship Id="rId36" Type="http://schemas.openxmlformats.org/officeDocument/2006/relationships/tags" Target="../tags/tag123.xml"/><Relationship Id="rId35" Type="http://schemas.openxmlformats.org/officeDocument/2006/relationships/tags" Target="../tags/tag122.xml"/><Relationship Id="rId34" Type="http://schemas.openxmlformats.org/officeDocument/2006/relationships/tags" Target="../tags/tag121.xml"/><Relationship Id="rId33" Type="http://schemas.openxmlformats.org/officeDocument/2006/relationships/tags" Target="../tags/tag120.xml"/><Relationship Id="rId32" Type="http://schemas.openxmlformats.org/officeDocument/2006/relationships/image" Target="../media/image6.png"/><Relationship Id="rId31" Type="http://schemas.openxmlformats.org/officeDocument/2006/relationships/tags" Target="../tags/tag119.xml"/><Relationship Id="rId30" Type="http://schemas.openxmlformats.org/officeDocument/2006/relationships/tags" Target="../tags/tag118.xml"/><Relationship Id="rId3" Type="http://schemas.openxmlformats.org/officeDocument/2006/relationships/tags" Target="../tags/tag91.xml"/><Relationship Id="rId29" Type="http://schemas.openxmlformats.org/officeDocument/2006/relationships/tags" Target="../tags/tag117.xml"/><Relationship Id="rId28" Type="http://schemas.openxmlformats.org/officeDocument/2006/relationships/tags" Target="../tags/tag116.xml"/><Relationship Id="rId27" Type="http://schemas.openxmlformats.org/officeDocument/2006/relationships/tags" Target="../tags/tag115.xml"/><Relationship Id="rId26" Type="http://schemas.openxmlformats.org/officeDocument/2006/relationships/tags" Target="../tags/tag114.xml"/><Relationship Id="rId25" Type="http://schemas.openxmlformats.org/officeDocument/2006/relationships/tags" Target="../tags/tag113.xml"/><Relationship Id="rId24" Type="http://schemas.openxmlformats.org/officeDocument/2006/relationships/tags" Target="../tags/tag112.xml"/><Relationship Id="rId23" Type="http://schemas.openxmlformats.org/officeDocument/2006/relationships/tags" Target="../tags/tag111.xml"/><Relationship Id="rId22" Type="http://schemas.openxmlformats.org/officeDocument/2006/relationships/tags" Target="../tags/tag110.xml"/><Relationship Id="rId21" Type="http://schemas.openxmlformats.org/officeDocument/2006/relationships/tags" Target="../tags/tag109.xml"/><Relationship Id="rId20" Type="http://schemas.openxmlformats.org/officeDocument/2006/relationships/tags" Target="../tags/tag108.xml"/><Relationship Id="rId2" Type="http://schemas.openxmlformats.org/officeDocument/2006/relationships/tags" Target="../tags/tag90.xml"/><Relationship Id="rId19" Type="http://schemas.openxmlformats.org/officeDocument/2006/relationships/tags" Target="../tags/tag107.xml"/><Relationship Id="rId18" Type="http://schemas.openxmlformats.org/officeDocument/2006/relationships/tags" Target="../tags/tag106.xml"/><Relationship Id="rId177" Type="http://schemas.openxmlformats.org/officeDocument/2006/relationships/slideLayout" Target="../slideLayouts/slideLayout7.xml"/><Relationship Id="rId176" Type="http://schemas.openxmlformats.org/officeDocument/2006/relationships/tags" Target="../tags/tag261.xml"/><Relationship Id="rId175" Type="http://schemas.openxmlformats.org/officeDocument/2006/relationships/tags" Target="../tags/tag260.xml"/><Relationship Id="rId174" Type="http://schemas.openxmlformats.org/officeDocument/2006/relationships/tags" Target="../tags/tag259.xml"/><Relationship Id="rId173" Type="http://schemas.openxmlformats.org/officeDocument/2006/relationships/tags" Target="../tags/tag258.xml"/><Relationship Id="rId172" Type="http://schemas.openxmlformats.org/officeDocument/2006/relationships/tags" Target="../tags/tag257.xml"/><Relationship Id="rId171" Type="http://schemas.openxmlformats.org/officeDocument/2006/relationships/tags" Target="../tags/tag256.xml"/><Relationship Id="rId170" Type="http://schemas.openxmlformats.org/officeDocument/2006/relationships/tags" Target="../tags/tag255.xml"/><Relationship Id="rId17" Type="http://schemas.openxmlformats.org/officeDocument/2006/relationships/tags" Target="../tags/tag105.xml"/><Relationship Id="rId169" Type="http://schemas.openxmlformats.org/officeDocument/2006/relationships/tags" Target="../tags/tag254.xml"/><Relationship Id="rId168" Type="http://schemas.openxmlformats.org/officeDocument/2006/relationships/tags" Target="../tags/tag253.xml"/><Relationship Id="rId167" Type="http://schemas.openxmlformats.org/officeDocument/2006/relationships/tags" Target="../tags/tag252.xml"/><Relationship Id="rId166" Type="http://schemas.openxmlformats.org/officeDocument/2006/relationships/tags" Target="../tags/tag251.xml"/><Relationship Id="rId165" Type="http://schemas.openxmlformats.org/officeDocument/2006/relationships/tags" Target="../tags/tag250.xml"/><Relationship Id="rId164" Type="http://schemas.openxmlformats.org/officeDocument/2006/relationships/tags" Target="../tags/tag249.xml"/><Relationship Id="rId163" Type="http://schemas.openxmlformats.org/officeDocument/2006/relationships/tags" Target="../tags/tag248.xml"/><Relationship Id="rId162" Type="http://schemas.openxmlformats.org/officeDocument/2006/relationships/tags" Target="../tags/tag247.xml"/><Relationship Id="rId161" Type="http://schemas.openxmlformats.org/officeDocument/2006/relationships/tags" Target="../tags/tag246.xml"/><Relationship Id="rId160" Type="http://schemas.openxmlformats.org/officeDocument/2006/relationships/tags" Target="../tags/tag245.xml"/><Relationship Id="rId16" Type="http://schemas.openxmlformats.org/officeDocument/2006/relationships/tags" Target="../tags/tag104.xml"/><Relationship Id="rId159" Type="http://schemas.openxmlformats.org/officeDocument/2006/relationships/tags" Target="../tags/tag244.xml"/><Relationship Id="rId158" Type="http://schemas.openxmlformats.org/officeDocument/2006/relationships/tags" Target="../tags/tag243.xml"/><Relationship Id="rId157" Type="http://schemas.openxmlformats.org/officeDocument/2006/relationships/tags" Target="../tags/tag242.xml"/><Relationship Id="rId156" Type="http://schemas.openxmlformats.org/officeDocument/2006/relationships/tags" Target="../tags/tag241.xml"/><Relationship Id="rId155" Type="http://schemas.openxmlformats.org/officeDocument/2006/relationships/tags" Target="../tags/tag240.xml"/><Relationship Id="rId154" Type="http://schemas.openxmlformats.org/officeDocument/2006/relationships/tags" Target="../tags/tag239.xml"/><Relationship Id="rId153" Type="http://schemas.openxmlformats.org/officeDocument/2006/relationships/tags" Target="../tags/tag238.xml"/><Relationship Id="rId152" Type="http://schemas.openxmlformats.org/officeDocument/2006/relationships/tags" Target="../tags/tag237.xml"/><Relationship Id="rId151" Type="http://schemas.openxmlformats.org/officeDocument/2006/relationships/tags" Target="../tags/tag236.xml"/><Relationship Id="rId150" Type="http://schemas.openxmlformats.org/officeDocument/2006/relationships/tags" Target="../tags/tag235.xml"/><Relationship Id="rId15" Type="http://schemas.openxmlformats.org/officeDocument/2006/relationships/tags" Target="../tags/tag103.xml"/><Relationship Id="rId149" Type="http://schemas.openxmlformats.org/officeDocument/2006/relationships/tags" Target="../tags/tag234.xml"/><Relationship Id="rId148" Type="http://schemas.openxmlformats.org/officeDocument/2006/relationships/tags" Target="../tags/tag233.xml"/><Relationship Id="rId147" Type="http://schemas.openxmlformats.org/officeDocument/2006/relationships/tags" Target="../tags/tag232.xml"/><Relationship Id="rId146" Type="http://schemas.openxmlformats.org/officeDocument/2006/relationships/tags" Target="../tags/tag231.xml"/><Relationship Id="rId145" Type="http://schemas.openxmlformats.org/officeDocument/2006/relationships/tags" Target="../tags/tag230.xml"/><Relationship Id="rId144" Type="http://schemas.openxmlformats.org/officeDocument/2006/relationships/tags" Target="../tags/tag229.xml"/><Relationship Id="rId143" Type="http://schemas.openxmlformats.org/officeDocument/2006/relationships/tags" Target="../tags/tag228.xml"/><Relationship Id="rId142" Type="http://schemas.openxmlformats.org/officeDocument/2006/relationships/tags" Target="../tags/tag227.xml"/><Relationship Id="rId141" Type="http://schemas.openxmlformats.org/officeDocument/2006/relationships/tags" Target="../tags/tag226.xml"/><Relationship Id="rId140" Type="http://schemas.openxmlformats.org/officeDocument/2006/relationships/tags" Target="../tags/tag225.xml"/><Relationship Id="rId14" Type="http://schemas.openxmlformats.org/officeDocument/2006/relationships/tags" Target="../tags/tag102.xml"/><Relationship Id="rId139" Type="http://schemas.openxmlformats.org/officeDocument/2006/relationships/tags" Target="../tags/tag224.xml"/><Relationship Id="rId138" Type="http://schemas.openxmlformats.org/officeDocument/2006/relationships/tags" Target="../tags/tag223.xml"/><Relationship Id="rId137" Type="http://schemas.openxmlformats.org/officeDocument/2006/relationships/tags" Target="../tags/tag222.xml"/><Relationship Id="rId136" Type="http://schemas.openxmlformats.org/officeDocument/2006/relationships/image" Target="../media/image8.jpeg"/><Relationship Id="rId135" Type="http://schemas.openxmlformats.org/officeDocument/2006/relationships/tags" Target="../tags/tag221.xml"/><Relationship Id="rId134" Type="http://schemas.openxmlformats.org/officeDocument/2006/relationships/tags" Target="../tags/tag220.xml"/><Relationship Id="rId133" Type="http://schemas.openxmlformats.org/officeDocument/2006/relationships/tags" Target="../tags/tag219.xml"/><Relationship Id="rId132" Type="http://schemas.openxmlformats.org/officeDocument/2006/relationships/tags" Target="../tags/tag218.xml"/><Relationship Id="rId131" Type="http://schemas.openxmlformats.org/officeDocument/2006/relationships/tags" Target="../tags/tag217.xml"/><Relationship Id="rId130" Type="http://schemas.openxmlformats.org/officeDocument/2006/relationships/tags" Target="../tags/tag216.xml"/><Relationship Id="rId13" Type="http://schemas.openxmlformats.org/officeDocument/2006/relationships/tags" Target="../tags/tag101.xml"/><Relationship Id="rId129" Type="http://schemas.openxmlformats.org/officeDocument/2006/relationships/tags" Target="../tags/tag215.xml"/><Relationship Id="rId128" Type="http://schemas.openxmlformats.org/officeDocument/2006/relationships/tags" Target="../tags/tag214.xml"/><Relationship Id="rId127" Type="http://schemas.openxmlformats.org/officeDocument/2006/relationships/tags" Target="../tags/tag213.xml"/><Relationship Id="rId126" Type="http://schemas.openxmlformats.org/officeDocument/2006/relationships/tags" Target="../tags/tag212.xml"/><Relationship Id="rId125" Type="http://schemas.openxmlformats.org/officeDocument/2006/relationships/tags" Target="../tags/tag211.xml"/><Relationship Id="rId124" Type="http://schemas.openxmlformats.org/officeDocument/2006/relationships/tags" Target="../tags/tag210.xml"/><Relationship Id="rId123" Type="http://schemas.openxmlformats.org/officeDocument/2006/relationships/tags" Target="../tags/tag209.xml"/><Relationship Id="rId122" Type="http://schemas.openxmlformats.org/officeDocument/2006/relationships/tags" Target="../tags/tag208.xml"/><Relationship Id="rId121" Type="http://schemas.openxmlformats.org/officeDocument/2006/relationships/tags" Target="../tags/tag207.xml"/><Relationship Id="rId120" Type="http://schemas.openxmlformats.org/officeDocument/2006/relationships/tags" Target="../tags/tag206.xml"/><Relationship Id="rId12" Type="http://schemas.openxmlformats.org/officeDocument/2006/relationships/tags" Target="../tags/tag100.xml"/><Relationship Id="rId119" Type="http://schemas.openxmlformats.org/officeDocument/2006/relationships/tags" Target="../tags/tag205.xml"/><Relationship Id="rId118" Type="http://schemas.openxmlformats.org/officeDocument/2006/relationships/tags" Target="../tags/tag204.xml"/><Relationship Id="rId117" Type="http://schemas.openxmlformats.org/officeDocument/2006/relationships/tags" Target="../tags/tag203.xml"/><Relationship Id="rId116" Type="http://schemas.openxmlformats.org/officeDocument/2006/relationships/tags" Target="../tags/tag202.xml"/><Relationship Id="rId115" Type="http://schemas.openxmlformats.org/officeDocument/2006/relationships/tags" Target="../tags/tag201.xml"/><Relationship Id="rId114" Type="http://schemas.openxmlformats.org/officeDocument/2006/relationships/tags" Target="../tags/tag200.xml"/><Relationship Id="rId113" Type="http://schemas.openxmlformats.org/officeDocument/2006/relationships/tags" Target="../tags/tag199.xml"/><Relationship Id="rId112" Type="http://schemas.openxmlformats.org/officeDocument/2006/relationships/tags" Target="../tags/tag198.xml"/><Relationship Id="rId111" Type="http://schemas.openxmlformats.org/officeDocument/2006/relationships/tags" Target="../tags/tag197.xml"/><Relationship Id="rId110" Type="http://schemas.openxmlformats.org/officeDocument/2006/relationships/tags" Target="../tags/tag196.xml"/><Relationship Id="rId11" Type="http://schemas.openxmlformats.org/officeDocument/2006/relationships/tags" Target="../tags/tag99.xml"/><Relationship Id="rId109" Type="http://schemas.openxmlformats.org/officeDocument/2006/relationships/tags" Target="../tags/tag195.xml"/><Relationship Id="rId108" Type="http://schemas.openxmlformats.org/officeDocument/2006/relationships/tags" Target="../tags/tag194.xml"/><Relationship Id="rId107" Type="http://schemas.openxmlformats.org/officeDocument/2006/relationships/tags" Target="../tags/tag193.xml"/><Relationship Id="rId106" Type="http://schemas.openxmlformats.org/officeDocument/2006/relationships/tags" Target="../tags/tag192.xml"/><Relationship Id="rId105" Type="http://schemas.openxmlformats.org/officeDocument/2006/relationships/tags" Target="../tags/tag191.xml"/><Relationship Id="rId104" Type="http://schemas.openxmlformats.org/officeDocument/2006/relationships/tags" Target="../tags/tag190.xml"/><Relationship Id="rId103" Type="http://schemas.openxmlformats.org/officeDocument/2006/relationships/tags" Target="../tags/tag189.xml"/><Relationship Id="rId102" Type="http://schemas.openxmlformats.org/officeDocument/2006/relationships/tags" Target="../tags/tag188.xml"/><Relationship Id="rId101" Type="http://schemas.openxmlformats.org/officeDocument/2006/relationships/tags" Target="../tags/tag187.xml"/><Relationship Id="rId100" Type="http://schemas.openxmlformats.org/officeDocument/2006/relationships/tags" Target="../tags/tag186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image" Target="../media/image11.jpeg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image" Target="../media/image10.jpeg"/><Relationship Id="rId3" Type="http://schemas.openxmlformats.org/officeDocument/2006/relationships/tags" Target="../tags/tag263.xml"/><Relationship Id="rId2" Type="http://schemas.openxmlformats.org/officeDocument/2006/relationships/image" Target="../media/image9.jpe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69.xml"/><Relationship Id="rId11" Type="http://schemas.openxmlformats.org/officeDocument/2006/relationships/image" Target="../media/image12.png"/><Relationship Id="rId10" Type="http://schemas.openxmlformats.org/officeDocument/2006/relationships/tags" Target="../tags/tag268.xml"/><Relationship Id="rId1" Type="http://schemas.openxmlformats.org/officeDocument/2006/relationships/tags" Target="../tags/tag26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image" Target="../media/image13.jpeg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tags" Target="../tags/tag27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image" Target="../media/image17.png"/><Relationship Id="rId7" Type="http://schemas.openxmlformats.org/officeDocument/2006/relationships/tags" Target="../tags/tag295.xml"/><Relationship Id="rId6" Type="http://schemas.openxmlformats.org/officeDocument/2006/relationships/image" Target="../media/image16.png"/><Relationship Id="rId5" Type="http://schemas.openxmlformats.org/officeDocument/2006/relationships/tags" Target="../tags/tag294.xml"/><Relationship Id="rId4" Type="http://schemas.openxmlformats.org/officeDocument/2006/relationships/image" Target="../media/image15.png"/><Relationship Id="rId3" Type="http://schemas.openxmlformats.org/officeDocument/2006/relationships/tags" Target="../tags/tag293.xml"/><Relationship Id="rId2" Type="http://schemas.openxmlformats.org/officeDocument/2006/relationships/image" Target="../media/image14.jpe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303.xml"/><Relationship Id="rId15" Type="http://schemas.openxmlformats.org/officeDocument/2006/relationships/tags" Target="../tags/tag302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312.xml"/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image" Target="../media/image19.jpeg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image" Target="../media/image18.jpeg"/><Relationship Id="rId1" Type="http://schemas.openxmlformats.org/officeDocument/2006/relationships/tags" Target="../tags/tag3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：有机化合物的结构特点与研究方法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777615"/>
            <a:ext cx="1219200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第一节：研究有机化合物的一般方法</a:t>
            </a:r>
            <a:endParaRPr lang="zh-CN" altLang="en-US" sz="36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3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4498340" y="4516120"/>
            <a:ext cx="399542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课时：分离、提纯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9113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25" y="822325"/>
            <a:ext cx="388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椭圆 91139"/>
          <p:cNvSpPr/>
          <p:nvPr>
            <p:custDataLst>
              <p:tags r:id="rId3"/>
            </p:custDataLst>
          </p:nvPr>
        </p:nvSpPr>
        <p:spPr>
          <a:xfrm>
            <a:off x="2003425" y="1051879"/>
            <a:ext cx="1143000" cy="1295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1pPr>
            <a:lvl2pPr marL="607695" indent="-1504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2pPr>
            <a:lvl3pPr marL="1217295" indent="-3028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3pPr>
            <a:lvl4pPr marL="1826895" indent="-4552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4pPr>
            <a:lvl5pPr marL="2436495" indent="-6076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5pPr>
          </a:lstStyle>
          <a:p>
            <a:pPr eaLnBrk="0" hangingPunct="0">
              <a:buFont typeface="Arial" panose="020B0604020202020204"/>
              <a:buNone/>
            </a:pP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Comic Sans MS" panose="030F0702030302020204"/>
              <a:ea typeface="黑体" panose="02010609060101010101" charset="-122"/>
              <a:cs typeface="Arial" panose="020B0604020202020204"/>
              <a:sym typeface="Wingdings" panose="05000000000000000000" charset="0"/>
            </a:endParaRPr>
          </a:p>
        </p:txBody>
      </p:sp>
      <p:pic>
        <p:nvPicPr>
          <p:cNvPr id="26628" name="图片 9114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4445" r="24445" b="51111"/>
          <a:stretch>
            <a:fillRect/>
          </a:stretch>
        </p:blipFill>
        <p:spPr bwMode="auto">
          <a:xfrm>
            <a:off x="4606290" y="909320"/>
            <a:ext cx="43719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91143"/>
          <p:cNvSpPr/>
          <p:nvPr>
            <p:custDataLst>
              <p:tags r:id="rId6"/>
            </p:custDataLst>
          </p:nvPr>
        </p:nvSpPr>
        <p:spPr>
          <a:xfrm>
            <a:off x="4845262" y="5405967"/>
            <a:ext cx="4880187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8943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33515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8087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42659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瓶塞（玻璃塞）</a:t>
            </a:r>
            <a:endParaRPr lang="zh-CN" altLang="en-US" sz="2800" b="1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3557" name="椭圆 91144"/>
          <p:cNvSpPr/>
          <p:nvPr>
            <p:custDataLst>
              <p:tags r:id="rId7"/>
            </p:custDataLst>
          </p:nvPr>
        </p:nvSpPr>
        <p:spPr>
          <a:xfrm>
            <a:off x="4727575" y="3806508"/>
            <a:ext cx="1419225" cy="1281112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1pPr>
            <a:lvl2pPr marL="607695" indent="-1504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2pPr>
            <a:lvl3pPr marL="1217295" indent="-3028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3pPr>
            <a:lvl4pPr marL="1826895" indent="-4552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4pPr>
            <a:lvl5pPr marL="2436495" indent="-6076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5pPr>
          </a:lstStyle>
          <a:p>
            <a:pPr eaLnBrk="0" hangingPunct="0">
              <a:buFont typeface="Arial" panose="020B0604020202020204"/>
              <a:buNone/>
            </a:pP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Comic Sans MS" panose="030F0702030302020204"/>
              <a:ea typeface="黑体" panose="02010609060101010101" charset="-122"/>
              <a:cs typeface="Arial" panose="020B0604020202020204"/>
              <a:sym typeface="Wingdings" panose="05000000000000000000" charset="0"/>
            </a:endParaRPr>
          </a:p>
        </p:txBody>
      </p:sp>
      <p:sp>
        <p:nvSpPr>
          <p:cNvPr id="23558" name="椭圆 91145"/>
          <p:cNvSpPr/>
          <p:nvPr>
            <p:custDataLst>
              <p:tags r:id="rId8"/>
            </p:custDataLst>
          </p:nvPr>
        </p:nvSpPr>
        <p:spPr>
          <a:xfrm>
            <a:off x="6815774" y="2555875"/>
            <a:ext cx="938212" cy="762000"/>
          </a:xfrm>
          <a:prstGeom prst="ellipse">
            <a:avLst/>
          </a:prstGeom>
          <a:noFill/>
          <a:ln w="47625">
            <a:solidFill>
              <a:srgbClr val="FF0000"/>
            </a:solidFill>
            <a:bevel/>
          </a:ln>
        </p:spPr>
        <p:txBody>
          <a:bodyPr/>
          <a:lstStyle>
            <a:defPPr>
              <a:defRPr lang="zh-CN"/>
            </a:defPPr>
            <a:lvl1pPr marL="0" indent="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1pPr>
            <a:lvl2pPr marL="607695" indent="-1504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2pPr>
            <a:lvl3pPr marL="1217295" indent="-3028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3pPr>
            <a:lvl4pPr marL="1826895" indent="-4552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4pPr>
            <a:lvl5pPr marL="2436495" indent="-6076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5pPr>
          </a:lstStyle>
          <a:p>
            <a:pPr eaLnBrk="0" hangingPunct="0">
              <a:buFont typeface="Arial" panose="020B0604020202020204"/>
              <a:buNone/>
            </a:pP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Comic Sans MS" panose="030F0702030302020204"/>
              <a:ea typeface="黑体" panose="02010609060101010101" charset="-122"/>
              <a:cs typeface="Arial" panose="020B0604020202020204"/>
              <a:sym typeface="Wingdings" panose="05000000000000000000" charset="0"/>
            </a:endParaRPr>
          </a:p>
        </p:txBody>
      </p:sp>
      <p:sp>
        <p:nvSpPr>
          <p:cNvPr id="23559" name="文本框 91146"/>
          <p:cNvSpPr/>
          <p:nvPr>
            <p:custDataLst>
              <p:tags r:id="rId9"/>
            </p:custDataLst>
          </p:nvPr>
        </p:nvSpPr>
        <p:spPr>
          <a:xfrm>
            <a:off x="5015549" y="5927513"/>
            <a:ext cx="4598987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8943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33515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8087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42659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凹槽、小孔</a:t>
            </a:r>
            <a:endParaRPr lang="zh-CN" altLang="en-US" sz="2800" b="1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53985" y="5237480"/>
            <a:ext cx="3930650" cy="1383665"/>
          </a:xfrm>
          <a:prstGeom prst="rect">
            <a:avLst/>
          </a:prstGeom>
          <a:noFill/>
          <a:ln w="28575" cmpd="sng">
            <a:noFill/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静置时：将瓶塞打开或将瓶塞的凹槽对准小孔。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 userDrawn="1">
            <p:custDataLst>
              <p:tags r:id="rId1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53390" y="1038860"/>
            <a:ext cx="11478895" cy="1272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、分液后的碘的四氯化碳溶液中如何分离出碘单质？</a:t>
            </a:r>
            <a:endParaRPr lang="zh-CN" altLang="en-US" sz="32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kumimoji="1" lang="zh-CN" altLang="en-US" sz="3200" b="1" smtClean="0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（</a:t>
            </a:r>
            <a:r>
              <a:rPr kumimoji="1" lang="zh-CN" altLang="en-US" sz="3200" b="1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已知：四氯化碳沸点：</a:t>
            </a:r>
            <a:r>
              <a:rPr kumimoji="1" lang="en-US" altLang="zh-CN" sz="3200" b="1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76.8 ℃   </a:t>
            </a:r>
            <a:r>
              <a:rPr kumimoji="1" lang="zh-CN" altLang="en-US" sz="3200" b="1" smtClean="0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碘</a:t>
            </a:r>
            <a:r>
              <a:rPr kumimoji="1" lang="zh-CN" altLang="en-US" sz="3200" b="1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单质沸点：</a:t>
            </a:r>
            <a:r>
              <a:rPr kumimoji="1" lang="en-US" altLang="zh-CN" sz="3200" b="1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184.35 ℃</a:t>
            </a:r>
            <a:r>
              <a:rPr kumimoji="1" lang="zh-CN" altLang="en-US" sz="3200" b="1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）</a:t>
            </a:r>
            <a:endParaRPr lang="zh-CN" altLang="en-US" sz="32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50265" y="572135"/>
            <a:ext cx="31280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【思考交流】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18540" y="2324735"/>
            <a:ext cx="10509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</a:rPr>
              <a:t>蒸馏（</a:t>
            </a:r>
            <a:r>
              <a:rPr lang="en-US" altLang="zh-CN" sz="2800" b="1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</a:rPr>
              <a:t>CCl</a:t>
            </a:r>
            <a:r>
              <a:rPr lang="en-US" altLang="zh-CN" sz="2800" b="1" baseline="-25000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b="1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</a:rPr>
              <a:t>被蒸出进入锥形瓶，碘单质留在蒸馏烧瓶）</a:t>
            </a:r>
            <a:endParaRPr lang="zh-CN" altLang="en-US" sz="2800" b="1">
              <a:solidFill>
                <a:srgbClr val="0015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53458" y="3093013"/>
            <a:ext cx="243471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固-液萃取：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472570" y="3843695"/>
            <a:ext cx="9159803" cy="56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65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用溶剂从固体物质中溶解出待分离组分的的过程。</a:t>
            </a:r>
            <a:endParaRPr lang="zh-CN" altLang="en-US" sz="3065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52780" y="4791075"/>
            <a:ext cx="9579610" cy="666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735" b="1"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利用</a:t>
            </a:r>
            <a:r>
              <a:rPr lang="zh-CN" altLang="en-US" sz="3735" b="1">
                <a:solidFill>
                  <a:srgbClr val="FF000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乙醚提炼出抗疟有效成分青蒿素。</a:t>
            </a:r>
            <a:endParaRPr lang="zh-CN" altLang="en-US" sz="3735" b="1">
              <a:solidFill>
                <a:srgbClr val="FF0000"/>
              </a:solidFill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  <a:sym typeface="+mn-ea"/>
            </a:endParaRPr>
          </a:p>
        </p:txBody>
      </p:sp>
      <p:sp>
        <p:nvSpPr>
          <p:cNvPr id="4" name="矩形 3"/>
          <p:cNvSpPr/>
          <p:nvPr userDrawn="1">
            <p:custDataLst>
              <p:tags r:id="rId7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67080" y="980440"/>
            <a:ext cx="9998710" cy="1124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萃取与分液有什么区别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?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、分液得到的碘的四氯化碳溶液中得到碘单质？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07035" y="2132330"/>
            <a:ext cx="110350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defTabSz="914400" fontAlgn="auto">
              <a:lnSpc>
                <a:spcPct val="15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、分液：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 defTabSz="914400" fontAlgn="auto">
              <a:lnSpc>
                <a:spcPct val="15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(1)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分液和萃取是两个不同的操作方法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分液可以单独进行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但萃取之后一般要进行分液。</a:t>
            </a:r>
            <a:endParaRPr lang="zh-CN" altLang="zh-CN" sz="2800" b="1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0" defTabSz="914400" fontAlgn="auto">
              <a:lnSpc>
                <a:spcPct val="15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分液</a:t>
            </a:r>
            <a:r>
              <a:rPr lang="zh-CN" altLang="zh-CN" sz="280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是将两种互不相溶的液体混合物进行分离的操作。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98120" y="547370"/>
            <a:ext cx="3128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【思考交流】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51180" y="5085080"/>
            <a:ext cx="11216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完整线路：萃取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----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分液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----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蒸馏（适用于两个互溶的有机液体）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矩形 20495"/>
          <p:cNvSpPr/>
          <p:nvPr>
            <p:custDataLst>
              <p:tags r:id="rId5"/>
            </p:custDataLst>
          </p:nvPr>
        </p:nvSpPr>
        <p:spPr>
          <a:xfrm>
            <a:off x="5015865" y="260350"/>
            <a:ext cx="6011545" cy="6451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zh-CN" sz="3600" b="1">
                <a:solidFill>
                  <a:schemeClr val="tx1"/>
                </a:solidFill>
                <a:effectLst/>
                <a:latin typeface="宋体" panose="02010600030101010101" pitchFamily="2" charset="-122"/>
                <a:cs typeface="+mn-ea"/>
                <a:sym typeface="+mn-ea"/>
              </a:rPr>
              <a:t>三、萃取，分液</a:t>
            </a:r>
            <a:endParaRPr lang="zh-CN" altLang="zh-CN" sz="3600" b="1" noProof="1">
              <a:solidFill>
                <a:schemeClr val="tx1"/>
              </a:solidFill>
              <a:effectLst/>
              <a:latin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 userDrawn="1">
            <p:custDataLst>
              <p:tags r:id="rId6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4660" y="1566545"/>
            <a:ext cx="11395710" cy="5135880"/>
          </a:xfrm>
        </p:spPr>
        <p:txBody>
          <a:bodyPr wrap="square" lIns="91440" tIns="45720" rIns="91440" bIns="45720" anchor="t" anchorCtr="0">
            <a:noAutofit/>
          </a:bodyPr>
          <a:lstStyle/>
          <a:p>
            <a:pPr marL="107950" indent="0">
              <a:spcBef>
                <a:spcPts val="1200"/>
              </a:spcBef>
              <a:buNone/>
            </a:pP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</a:rPr>
              <a:t>、下列关于萃取的操作说法正确的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</a:rPr>
              <a:t>　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宋体" panose="02010600030101010101" pitchFamily="2" charset="-122"/>
              </a:rPr>
              <a:t>)</a:t>
            </a:r>
            <a:endParaRPr lang="en-US" altLang="zh-CN" sz="280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marL="107950" indent="0">
              <a:spcBef>
                <a:spcPts val="1200"/>
              </a:spcBef>
              <a:buNone/>
            </a:pP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A. 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从溴水中提取溴，可加入酒精作萃取剂</a:t>
            </a:r>
            <a:endParaRPr lang="zh-CN" altLang="en-US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marL="107950" indent="0">
              <a:spcBef>
                <a:spcPts val="1200"/>
              </a:spcBef>
              <a:buNone/>
            </a:pP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B. 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萃取操作完成后，静置分液，上、下层液体均从下口放出</a:t>
            </a:r>
            <a:endParaRPr lang="zh-CN" altLang="en-US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marL="107950" indent="0">
              <a:spcBef>
                <a:spcPts val="1200"/>
              </a:spcBef>
              <a:buNone/>
            </a:pP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C. 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用一种有机溶剂，提取水溶液中的某物质，静置分液后，“水层”应在上层</a:t>
            </a:r>
            <a:endParaRPr lang="zh-CN" altLang="en-US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marL="107950" indent="0">
              <a:spcBef>
                <a:spcPts val="1200"/>
              </a:spcBef>
              <a:buNone/>
            </a:pPr>
            <a:r>
              <a:rPr lang="en-US" altLang="zh-CN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D. 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萃取时，所加入的溶剂应与原溶剂互不相溶，且与溶质相互间不反应</a:t>
            </a:r>
            <a:endParaRPr lang="zh-CN" altLang="en-US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marL="539750" indent="-431800">
              <a:spcBef>
                <a:spcPts val="1200"/>
              </a:spcBef>
            </a:pPr>
            <a:endParaRPr lang="zh-CN" altLang="en-US" sz="280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69430" y="1642110"/>
            <a:ext cx="6096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en-US" altLang="zh-CN" sz="3200" b="1">
              <a:solidFill>
                <a:srgbClr val="FF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79" name="Text Box 2"/>
          <p:cNvSpPr txBox="1"/>
          <p:nvPr>
            <p:custDataLst>
              <p:tags r:id="rId3"/>
            </p:custDataLst>
          </p:nvPr>
        </p:nvSpPr>
        <p:spPr>
          <a:xfrm>
            <a:off x="656590" y="659130"/>
            <a:ext cx="2424430" cy="76962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 anchor="t" anchorCtr="0">
            <a:spAutoFit/>
          </a:bodyPr>
          <a:lstStyle/>
          <a:p>
            <a:r>
              <a:rPr lang="zh-CN" altLang="en-US" sz="4400" b="1">
                <a:solidFill>
                  <a:srgbClr val="0015CC"/>
                </a:solidFill>
                <a:latin typeface="Times New Roman" panose="02020603050405020304" pitchFamily="18" charset="0"/>
                <a:ea typeface="黑体" panose="02010609060101010101" charset="-122"/>
              </a:rPr>
              <a:t>【练习】</a:t>
            </a:r>
            <a:endParaRPr lang="zh-CN" altLang="en-US" sz="4400" b="1">
              <a:solidFill>
                <a:srgbClr val="0015CC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 userDrawn="1">
            <p:custDataLst>
              <p:tags r:id="rId4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106988" y="928688"/>
            <a:ext cx="96837" cy="968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2" name="Oval 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589963" y="5389563"/>
            <a:ext cx="96837" cy="968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3" name="Oval 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99363" y="990600"/>
            <a:ext cx="96837" cy="96839"/>
          </a:xfrm>
          <a:prstGeom prst="ellipse">
            <a:avLst/>
          </a:prstGeom>
          <a:gradFill rotWithShape="1">
            <a:gsLst>
              <a:gs pos="0">
                <a:schemeClr val="bg1">
                  <a:alpha val="68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4" name="Oval 9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474075" y="1616075"/>
            <a:ext cx="136525" cy="136525"/>
          </a:xfrm>
          <a:prstGeom prst="ellipse">
            <a:avLst/>
          </a:prstGeom>
          <a:gradFill rotWithShape="1">
            <a:gsLst>
              <a:gs pos="0">
                <a:schemeClr val="bg1">
                  <a:alpha val="34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Oval 10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276600" y="990600"/>
            <a:ext cx="71439" cy="71439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6" name="Oval 1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9623425" y="1524000"/>
            <a:ext cx="53975" cy="53975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7" name="Oval 1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0156825" y="1143000"/>
            <a:ext cx="53975" cy="53975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8" name="Oval 1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8382000" y="914400"/>
            <a:ext cx="53975" cy="53975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9" name="Oval 16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086600" y="1066800"/>
            <a:ext cx="53975" cy="53975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0" name="Oval 19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5486400" y="1066800"/>
            <a:ext cx="53975" cy="53975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1" name="Oval 20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8709025" y="1219200"/>
            <a:ext cx="53975" cy="53975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2" name="Oval 21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9318625" y="1143000"/>
            <a:ext cx="53975" cy="53975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3" name="Oval 22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10537825" y="1317625"/>
            <a:ext cx="53975" cy="53975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4" name="Oval 23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10690225" y="990600"/>
            <a:ext cx="53975" cy="53975"/>
          </a:xfrm>
          <a:prstGeom prst="ellipse">
            <a:avLst/>
          </a:prstGeom>
          <a:gradFill rotWithShape="1">
            <a:gsLst>
              <a:gs pos="0">
                <a:schemeClr val="bg1">
                  <a:alpha val="65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864" name="文本框 206863"/>
          <p:cNvSpPr txBox="1"/>
          <p:nvPr>
            <p:custDataLst>
              <p:tags r:id="rId15"/>
            </p:custDataLst>
          </p:nvPr>
        </p:nvSpPr>
        <p:spPr>
          <a:xfrm>
            <a:off x="1410970" y="541655"/>
            <a:ext cx="10431145" cy="42271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x-none" sz="2800" noProof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2800" noProof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</a:t>
            </a:r>
            <a:r>
              <a:rPr lang="en-US" altLang="x-none" sz="2800" noProof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2]</a:t>
            </a:r>
            <a:r>
              <a:rPr lang="zh-CN" altLang="en-US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下列每组中各有三对物质，它们都能用分液漏斗分离的是（　　　）</a:t>
            </a:r>
            <a:endParaRPr lang="zh-CN" altLang="en-US" sz="2800" noProof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x-none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A</a:t>
            </a:r>
            <a:r>
              <a:rPr lang="en-US" altLang="zh-CN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乙酸乙酯和水，酒精和水，植物油和水</a:t>
            </a:r>
            <a:endParaRPr lang="zh-CN" altLang="en-US" sz="2800" noProof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x-none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B</a:t>
            </a:r>
            <a:r>
              <a:rPr lang="en-US" altLang="zh-CN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四氯化碳和水，溴苯和水，硝基苯和水</a:t>
            </a:r>
            <a:endParaRPr lang="zh-CN" altLang="en-US" sz="2800" noProof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x-none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C</a:t>
            </a:r>
            <a:r>
              <a:rPr lang="en-US" altLang="zh-CN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甘油和水，乙酸和水，乙酸和乙醇</a:t>
            </a:r>
            <a:endParaRPr lang="zh-CN" altLang="en-US" sz="2800" noProof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en-US" altLang="x-none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D</a:t>
            </a:r>
            <a:r>
              <a:rPr lang="en-US" altLang="zh-CN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noProof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汽油和水，苯和水，己烷和水</a:t>
            </a:r>
            <a:endParaRPr lang="zh-CN" altLang="en-US" sz="2800" noProof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6865" name="文本框 206864"/>
          <p:cNvSpPr txBox="1"/>
          <p:nvPr>
            <p:custDataLst>
              <p:tags r:id="rId16"/>
            </p:custDataLst>
          </p:nvPr>
        </p:nvSpPr>
        <p:spPr>
          <a:xfrm>
            <a:off x="1966913" y="1319214"/>
            <a:ext cx="12192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06867" name="文本框 206866"/>
          <p:cNvSpPr txBox="1"/>
          <p:nvPr>
            <p:custDataLst>
              <p:tags r:id="rId17"/>
            </p:custDataLst>
          </p:nvPr>
        </p:nvSpPr>
        <p:spPr>
          <a:xfrm>
            <a:off x="1861820" y="5123815"/>
            <a:ext cx="8062595" cy="132207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defTabSz="481330">
              <a:spcBef>
                <a:spcPct val="50000"/>
              </a:spcBef>
            </a:pPr>
            <a:r>
              <a:rPr lang="zh-CN" altLang="en-US" sz="3200" b="1">
                <a:solidFill>
                  <a:srgbClr val="0015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注：烃类，酯类，卤代烃与水不互溶；</a:t>
            </a:r>
            <a:endParaRPr lang="zh-CN" altLang="en-US" sz="3200" b="1">
              <a:solidFill>
                <a:srgbClr val="0015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481330">
              <a:spcBef>
                <a:spcPct val="50000"/>
              </a:spcBef>
            </a:pPr>
            <a:r>
              <a:rPr lang="zh-CN" altLang="en-US" sz="3200" b="1">
                <a:solidFill>
                  <a:srgbClr val="0015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某些醇，酸，醛与水互溶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868" name="直接连接符 206867"/>
          <p:cNvSpPr/>
          <p:nvPr>
            <p:custDataLst>
              <p:tags r:id="rId18"/>
            </p:custDataLst>
          </p:nvPr>
        </p:nvSpPr>
        <p:spPr>
          <a:xfrm>
            <a:off x="4744720" y="2628265"/>
            <a:ext cx="1800225" cy="889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135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6869" name="直接连接符 206868"/>
          <p:cNvSpPr/>
          <p:nvPr>
            <p:custDataLst>
              <p:tags r:id="rId19"/>
            </p:custDataLst>
          </p:nvPr>
        </p:nvSpPr>
        <p:spPr>
          <a:xfrm>
            <a:off x="2279015" y="4043680"/>
            <a:ext cx="5417820" cy="63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 sz="135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>
            <p:custDataLst>
              <p:tags r:id="rId20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5" grpId="0"/>
      <p:bldP spid="2068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3987561" y="216828"/>
            <a:ext cx="5184576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265" b="1">
                <a:solidFill>
                  <a:srgbClr val="2000FB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重结晶法提纯苯甲酸</a:t>
            </a:r>
            <a:endParaRPr lang="zh-CN" altLang="en-US" sz="4265" b="1">
              <a:solidFill>
                <a:srgbClr val="2000FB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lum bright="-18000" contrast="90000"/>
          </a:blip>
          <a:stretch>
            <a:fillRect/>
          </a:stretch>
        </p:blipFill>
        <p:spPr>
          <a:xfrm>
            <a:off x="204047" y="964777"/>
            <a:ext cx="11502813" cy="4522893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660015" y="3230245"/>
            <a:ext cx="1761490" cy="104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5734685" y="3143250"/>
            <a:ext cx="1437005" cy="83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5861685" y="5019040"/>
            <a:ext cx="1437005" cy="83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7398385" y="2145665"/>
            <a:ext cx="1437005" cy="83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9908540" y="2145665"/>
            <a:ext cx="1437005" cy="83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0108565" y="3369310"/>
            <a:ext cx="135001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3"/>
          <p:cNvSpPr txBox="1"/>
          <p:nvPr>
            <p:custDataLst>
              <p:tags r:id="rId10"/>
            </p:custDataLst>
          </p:nvPr>
        </p:nvSpPr>
        <p:spPr>
          <a:xfrm>
            <a:off x="338244" y="559859"/>
            <a:ext cx="2604771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提纯原理：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584200" y="1145540"/>
            <a:ext cx="9841230" cy="12890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泥沙难溶于水，氯化钠易溶于水，苯甲酸的溶解度受温度影响较大。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1367155" y="5932170"/>
            <a:ext cx="8742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加热溶解→趁热过滤→冷却结晶→过滤、洗涤、干燥</a:t>
            </a:r>
            <a:endParaRPr lang="zh-CN" altLang="en-US" sz="2800" b="1">
              <a:solidFill>
                <a:srgbClr val="C00000"/>
              </a:solidFill>
              <a:effectLst/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13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5915" y="937260"/>
            <a:ext cx="1908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仪器用品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</a:t>
            </a:r>
            <a:endParaRPr lang="en-US" altLang="zh-CN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244725" y="937260"/>
            <a:ext cx="9331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玻璃棒、烧杯、石棉网、铁架台、三脚架、 酒精灯、漏斗</a:t>
            </a:r>
            <a:endParaRPr lang="zh-CN" alt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35915" y="1715770"/>
            <a:ext cx="1908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实验步骤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]</a:t>
            </a:r>
            <a:endParaRPr lang="en-US" altLang="zh-CN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244725" y="1715770"/>
            <a:ext cx="8635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加热溶解→趁热过滤→冷却结晶→过滤、洗涤、干燥</a:t>
            </a:r>
            <a:endParaRPr lang="zh-CN" altLang="en-US" sz="28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89810" y="2364740"/>
            <a:ext cx="8007350" cy="373316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7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9920" y="763418"/>
            <a:ext cx="7038751" cy="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kumimoji="1" lang="en-US" altLang="zh-CN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1" lang="zh-CN" altLang="en-US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、溶解粗苯甲酸时加热的作用是什么？</a:t>
            </a:r>
            <a:endParaRPr kumimoji="1" lang="zh-CN" altLang="en-US" sz="2400" b="1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572" y="1282963"/>
            <a:ext cx="6072103" cy="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kumimoji="1" lang="en-US" altLang="zh-CN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1" lang="zh-CN" altLang="en-US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、趁热过滤的目的是什么？</a:t>
            </a:r>
            <a:endParaRPr kumimoji="1" lang="zh-CN" altLang="en-US" sz="2400" b="1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9797" y="1802120"/>
            <a:ext cx="9063495" cy="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kumimoji="1" lang="en-US" altLang="zh-CN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、实验操作中多次使用了玻璃棒，分别起到哪些作用？</a:t>
            </a:r>
            <a:endParaRPr kumimoji="1" lang="zh-CN" altLang="en-US" sz="2400" b="1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7201" y="2780184"/>
            <a:ext cx="8070719" cy="3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kumimoji="1" lang="en-US" altLang="zh-CN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1" lang="zh-CN" altLang="en-US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、如何检验提纯后的苯甲酸中氯化钠已被除净？</a:t>
            </a:r>
            <a:endParaRPr kumimoji="1" lang="zh-CN" altLang="en-US" sz="2400" b="1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0250" y="507132"/>
            <a:ext cx="4648248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15CC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促进苯甲酸溶解</a:t>
            </a:r>
            <a:endParaRPr lang="zh-CN" altLang="en-US" sz="2400" b="1">
              <a:solidFill>
                <a:srgbClr val="0015CC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00812" y="1027007"/>
            <a:ext cx="677672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15CC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除去泥沙，并防止苯甲酸晶体低温析出</a:t>
            </a:r>
            <a:endParaRPr lang="zh-CN" altLang="en-US" sz="2400" b="1">
              <a:solidFill>
                <a:srgbClr val="0015CC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7242" y="2243243"/>
            <a:ext cx="11605260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060BD4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①溶解时搅拌，加快溶解速度；②过滤时引流；</a:t>
            </a:r>
            <a:endParaRPr lang="zh-CN" altLang="en-US" sz="2400" b="1" smtClean="0">
              <a:solidFill>
                <a:srgbClr val="060BD4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7030" y="3157220"/>
            <a:ext cx="12118975" cy="553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mtClean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取最后一次洗涤液少许于试管中，加入硝酸银溶液后，无明显现象，说明氯化钠已除净。</a:t>
            </a:r>
            <a:endParaRPr lang="zh-CN" altLang="en-US" sz="2000" b="1" smtClean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4" name="Text Box 3"/>
          <p:cNvSpPr txBox="1"/>
          <p:nvPr>
            <p:custDataLst>
              <p:tags r:id="rId9"/>
            </p:custDataLst>
          </p:nvPr>
        </p:nvSpPr>
        <p:spPr bwMode="auto">
          <a:xfrm>
            <a:off x="217805" y="3818890"/>
            <a:ext cx="9914255" cy="45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80000"/>
              </a:lnSpc>
              <a:buClrTx/>
              <a:buSzTx/>
            </a:pPr>
            <a:r>
              <a:rPr kumimoji="1" lang="en-US" altLang="zh-CN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kumimoji="1" lang="zh-CN" altLang="zh-CN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1" lang="en-US" altLang="zh-CN" sz="2400" b="1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为了得到更多的苯甲酸，是不是结晶时温度越低越好？</a:t>
            </a:r>
            <a:endParaRPr kumimoji="1" lang="en-US" altLang="zh-CN" sz="2400" b="1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0030" y="4210050"/>
            <a:ext cx="11499850" cy="5302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0000" tIns="62400" rIns="120000" bIns="62400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lnSpc>
                <a:spcPct val="110000"/>
              </a:lnSpc>
            </a:pP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温度过低，杂质的溶解度也会降低，部分杂质也会析出，达不到提纯目的。</a:t>
            </a:r>
            <a:endParaRPr lang="zh-CN" altLang="en-US" sz="2400" b="1">
              <a:solidFill>
                <a:srgbClr val="0000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217805" y="4721860"/>
            <a:ext cx="117043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在晶体析出后，分离晶体和滤液时，要用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少量的冷溶剂洗涤晶体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，其洗涤的目的是什么？为什么要用冷溶剂？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56845" y="5940425"/>
            <a:ext cx="11765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洗涤除去晶体表面附着的可溶性杂质</a:t>
            </a:r>
            <a:r>
              <a:rPr lang="zh-CN" sz="2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；用</a:t>
            </a: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冷溶剂洗涤可降低洗涤过程中晶体的损耗。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13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8610600" y="5975350"/>
            <a:ext cx="2743200" cy="3651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52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24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696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6895" indent="1905" algn="l" defTabSz="9124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800" b="1" i="0" u="none" baseline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fld id="{11E924E5-A19A-4D46-8124-E35C7AC842E4}" type="slidenum">
              <a:rPr lang="zh-CN" altLang="en-US" sz="127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27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335280" y="524510"/>
            <a:ext cx="1215453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例题．选择下列实验方法分离、提纯物质，将分离、提纯方法的序号填在横线上。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．萃取分液　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．升华 　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．重结晶 　 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．分液　  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．蒸馏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 F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．过滤　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G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．洗气</a:t>
            </a:r>
            <a:endParaRPr lang="zh-CN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(1)_____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分离食盐水与沙子的混合物。</a:t>
            </a:r>
            <a:endParaRPr lang="zh-CN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(2)_____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从硝酸钾和氯化钠的混合溶液中获得硝酸钾。</a:t>
            </a:r>
            <a:endParaRPr lang="zh-CN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(3)_____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分离水和汽油的混合物。</a:t>
            </a:r>
            <a:endParaRPr lang="zh-CN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(4)_____分离CCl</a:t>
            </a:r>
            <a:r>
              <a:rPr lang="zh-CN" sz="2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(沸点为76.75 ℃)和甲苯(沸点为110.6 ℃)的混合物。</a:t>
            </a:r>
            <a:endParaRPr lang="zh-CN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(5)______除去混在乙烷中的乙烯。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(6)_____提取碘水中的碘。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201420" y="2409826"/>
            <a:ext cx="43815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</a:t>
            </a:r>
            <a:endParaRPr lang="en-US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06806" y="3119756"/>
            <a:ext cx="6832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CF</a:t>
            </a:r>
            <a:endParaRPr lang="en-US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118871" y="3768091"/>
            <a:ext cx="5048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</a:t>
            </a:r>
            <a:endParaRPr lang="en-US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27125" y="4415790"/>
            <a:ext cx="4152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</a:t>
            </a:r>
            <a:endParaRPr lang="en-US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173481" y="5064125"/>
            <a:ext cx="4940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</a:t>
            </a:r>
            <a:endParaRPr lang="en-US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1127126" y="5640070"/>
            <a:ext cx="4883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</a:t>
            </a:r>
            <a:endParaRPr lang="en-US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7411" name="New picture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950700" y="11696700"/>
            <a:ext cx="304800" cy="228600"/>
          </a:xfrm>
          <a:prstGeom prst="cube">
            <a:avLst/>
          </a:prstGeom>
        </p:spPr>
      </p:pic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201743"/>
          <p:cNvSpPr>
            <a:spLocks noRot="1"/>
          </p:cNvSpPr>
          <p:nvPr>
            <p:custDataLst>
              <p:tags r:id="rId1"/>
            </p:custDataLst>
          </p:nvPr>
        </p:nvSpPr>
        <p:spPr>
          <a:xfrm>
            <a:off x="401955" y="749935"/>
            <a:ext cx="6118860" cy="6096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99CC"/>
              </a:gs>
            </a:gsLst>
            <a:lin ang="0" scaled="1"/>
          </a:gradFill>
          <a:ln w="9525">
            <a:noFill/>
          </a:ln>
        </p:spPr>
        <p:txBody>
          <a:bodyPr anchor="ctr" anchorCtr="0"/>
          <a:lstStyle/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一、分离、提纯</a:t>
            </a: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(</a:t>
            </a: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rPr>
              <a:t>多用物理方法）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418590" y="1580515"/>
            <a:ext cx="10260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</a:rPr>
              <a:t>分离提纯原则：</a:t>
            </a:r>
            <a:r>
              <a:rPr lang="en-US" altLang="zh-CN" sz="3200">
                <a:solidFill>
                  <a:srgbClr val="FF0000"/>
                </a:solidFill>
              </a:rPr>
              <a:t>  </a:t>
            </a:r>
            <a:r>
              <a:rPr lang="zh-CN" altLang="en-US" sz="3200">
                <a:solidFill>
                  <a:srgbClr val="FF0000"/>
                </a:solidFill>
              </a:rPr>
              <a:t>不增       不减       易分离      易复原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9748" y="3679443"/>
            <a:ext cx="50596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3200" b="1">
                <a:latin typeface="微软雅黑" panose="020B0503020204020204" charset="-122"/>
                <a:ea typeface="微软雅黑" panose="020B0503020204020204" charset="-122"/>
              </a:rPr>
              <a:t>有机物分离的</a:t>
            </a:r>
            <a:r>
              <a:rPr kumimoji="1" lang="zh-CN" altLang="en-US" sz="3200" b="1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</a:rPr>
              <a:t>常用物理方法</a:t>
            </a:r>
            <a:endParaRPr kumimoji="1" lang="zh-CN" altLang="en-US" sz="3200" b="1">
              <a:solidFill>
                <a:srgbClr val="0015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14833" y="2257298"/>
            <a:ext cx="1402080" cy="368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kumimoji="1" lang="zh-CN" altLang="en-US" sz="3200" b="1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</a:rPr>
              <a:t>蒸馏</a:t>
            </a:r>
            <a:endParaRPr kumimoji="1" lang="zh-CN" altLang="en-US" sz="3200" b="1">
              <a:solidFill>
                <a:srgbClr val="0015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200" b="1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萃取</a:t>
            </a:r>
            <a:endParaRPr kumimoji="1" lang="zh-CN" altLang="en-US" sz="3200" b="1">
              <a:solidFill>
                <a:srgbClr val="0015C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200" b="1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分液</a:t>
            </a:r>
            <a:endParaRPr kumimoji="1" lang="zh-CN" altLang="en-US" sz="3200" b="1">
              <a:solidFill>
                <a:srgbClr val="0015C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3200" b="1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</a:rPr>
              <a:t>重结晶</a:t>
            </a:r>
            <a:endParaRPr kumimoji="1" lang="zh-CN" altLang="en-US" sz="3200" b="1">
              <a:solidFill>
                <a:srgbClr val="0015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kumimoji="1" lang="zh-CN" altLang="en-US" sz="3200" b="1">
              <a:solidFill>
                <a:srgbClr val="0015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6210300" y="2650490"/>
            <a:ext cx="607060" cy="2413635"/>
            <a:chOff x="7607301" y="4429125"/>
            <a:chExt cx="601661" cy="1757363"/>
          </a:xfrm>
        </p:grpSpPr>
        <p:grpSp>
          <p:nvGrpSpPr>
            <p:cNvPr id="10" name="组合 9"/>
            <p:cNvGrpSpPr/>
            <p:nvPr>
              <p:custDataLst>
                <p:tags r:id="rId6"/>
              </p:custDataLst>
            </p:nvPr>
          </p:nvGrpSpPr>
          <p:grpSpPr>
            <a:xfrm>
              <a:off x="7607301" y="4429125"/>
              <a:ext cx="601661" cy="1757363"/>
              <a:chOff x="7607301" y="4429125"/>
              <a:chExt cx="601661" cy="1757363"/>
            </a:xfrm>
          </p:grpSpPr>
          <p:cxnSp>
            <p:nvCxnSpPr>
              <p:cNvPr id="12" name="直接连接符 11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7900988" y="4429125"/>
                <a:ext cx="14287" cy="17573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7900988" y="4429125"/>
                <a:ext cx="2936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7915275" y="5038725"/>
                <a:ext cx="2936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7607301" y="5369243"/>
                <a:ext cx="2936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7900195" y="5681662"/>
                <a:ext cx="2936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>
              <p:custDataLst>
                <p:tags r:id="rId12"/>
              </p:custDataLst>
            </p:nvPr>
          </p:nvCxnSpPr>
          <p:spPr>
            <a:xfrm>
              <a:off x="7914479" y="6186488"/>
              <a:ext cx="2936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 userDrawn="1">
            <p:custDataLst>
              <p:tags r:id="rId13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  <p:bldP spid="8" grpId="3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01756"/>
          <p:cNvSpPr/>
          <p:nvPr>
            <p:custDataLst>
              <p:tags r:id="rId1"/>
            </p:custDataLst>
          </p:nvPr>
        </p:nvSpPr>
        <p:spPr>
          <a:xfrm>
            <a:off x="3019743" y="909638"/>
            <a:ext cx="424815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481330">
              <a:spcBef>
                <a:spcPct val="20000"/>
              </a:spcBef>
            </a:pPr>
            <a:r>
              <a:rPr lang="en-US" altLang="zh-CN" sz="3200" b="1">
                <a:solidFill>
                  <a:srgbClr val="0015CC"/>
                </a:solidFill>
                <a:latin typeface="Arial" panose="020B0604020202020204" pitchFamily="34" charset="0"/>
              </a:rPr>
              <a:t>---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提纯液态有机物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1758" name="矩形 201757"/>
          <p:cNvSpPr/>
          <p:nvPr>
            <p:custDataLst>
              <p:tags r:id="rId2"/>
            </p:custDataLst>
          </p:nvPr>
        </p:nvSpPr>
        <p:spPr>
          <a:xfrm>
            <a:off x="2100580" y="2508885"/>
            <a:ext cx="9194800" cy="95313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defTabSz="481330"/>
            <a:r>
              <a:rPr lang="en-US" altLang="zh-CN" sz="2800">
                <a:latin typeface="Arial" panose="020B0604020202020204" pitchFamily="34" charset="0"/>
              </a:rPr>
              <a:t>      利用混合物中各种成分的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沸点不同</a:t>
            </a:r>
            <a:r>
              <a:rPr lang="en-US" altLang="zh-CN" sz="2800">
                <a:latin typeface="Arial" panose="020B0604020202020204" pitchFamily="34" charset="0"/>
              </a:rPr>
              <a:t>而使其分离的方法</a:t>
            </a:r>
            <a:r>
              <a:rPr lang="zh-CN" altLang="en-US" sz="2800">
                <a:latin typeface="Arial" panose="020B0604020202020204" pitchFamily="34" charset="0"/>
              </a:rPr>
              <a:t>。（如石油的分馏）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201759" name="矩形 201758"/>
          <p:cNvSpPr/>
          <p:nvPr>
            <p:custDataLst>
              <p:tags r:id="rId3"/>
            </p:custDataLst>
          </p:nvPr>
        </p:nvSpPr>
        <p:spPr>
          <a:xfrm>
            <a:off x="2090420" y="4477385"/>
            <a:ext cx="7691120" cy="2205355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noAutofit/>
          </a:bodyPr>
          <a:lstStyle/>
          <a:p>
            <a:pPr defTabSz="481330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液体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有机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混合物 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defTabSz="481330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有机物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热稳定性较强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481330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、有机物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与杂质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沸点相差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较大。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/>
              </a:rPr>
              <a:t>30℃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/>
              </a:rPr>
              <a:t>左右）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49" name="矩形 201759"/>
          <p:cNvSpPr/>
          <p:nvPr>
            <p:custDataLst>
              <p:tags r:id="rId4"/>
            </p:custDataLst>
          </p:nvPr>
        </p:nvSpPr>
        <p:spPr>
          <a:xfrm>
            <a:off x="821055" y="909955"/>
            <a:ext cx="2132330" cy="64516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defTabSz="481330"/>
            <a:r>
              <a:rPr lang="en-US" altLang="zh-CN" sz="3600" b="1">
                <a:solidFill>
                  <a:srgbClr val="0015CC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600" b="1">
                <a:solidFill>
                  <a:srgbClr val="0015CC"/>
                </a:solidFill>
                <a:latin typeface="Arial" panose="020B0604020202020204" pitchFamily="34" charset="0"/>
              </a:rPr>
              <a:t>、蒸馏</a:t>
            </a:r>
            <a:endParaRPr lang="zh-CN" altLang="en-US" sz="3600" b="1">
              <a:solidFill>
                <a:srgbClr val="0015CC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矩形 201760"/>
          <p:cNvSpPr/>
          <p:nvPr>
            <p:custDataLst>
              <p:tags r:id="rId5"/>
            </p:custDataLst>
          </p:nvPr>
        </p:nvSpPr>
        <p:spPr>
          <a:xfrm>
            <a:off x="1010920" y="1715453"/>
            <a:ext cx="24530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defTabSz="481330"/>
            <a:r>
              <a:rPr lang="zh-CN" altLang="en-US" sz="320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）原理：</a:t>
            </a:r>
            <a:endParaRPr lang="zh-CN" altLang="en-US" sz="320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51" name="矩形 201761"/>
          <p:cNvSpPr/>
          <p:nvPr>
            <p:custDataLst>
              <p:tags r:id="rId6"/>
            </p:custDataLst>
          </p:nvPr>
        </p:nvSpPr>
        <p:spPr>
          <a:xfrm>
            <a:off x="1010603" y="3803968"/>
            <a:ext cx="325374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defTabSz="481330"/>
            <a:r>
              <a:rPr lang="zh-CN" altLang="en-US" sz="320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）适用</a:t>
            </a:r>
            <a:r>
              <a:rPr lang="en-US" altLang="zh-CN" sz="320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sz="320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 userDrawn="1">
            <p:custDataLst>
              <p:tags r:id="rId7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8" grpId="0" animBg="1"/>
      <p:bldP spid="2017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02" name="组合 154"/>
          <p:cNvGrpSpPr/>
          <p:nvPr>
            <p:custDataLst>
              <p:tags r:id="rId1"/>
            </p:custDataLst>
          </p:nvPr>
        </p:nvGrpSpPr>
        <p:grpSpPr>
          <a:xfrm>
            <a:off x="1160913" y="2585713"/>
            <a:ext cx="1925822" cy="1076325"/>
            <a:chOff x="571798" y="4723237"/>
            <a:chExt cx="1827113" cy="1138937"/>
          </a:xfrm>
        </p:grpSpPr>
        <p:sp>
          <p:nvSpPr>
            <p:cNvPr id="156" name="圆角矩形标注 155"/>
            <p:cNvSpPr/>
            <p:nvPr>
              <p:custDataLst>
                <p:tags r:id="rId2"/>
              </p:custDataLst>
            </p:nvPr>
          </p:nvSpPr>
          <p:spPr>
            <a:xfrm rot="16200000">
              <a:off x="1117747" y="4240355"/>
              <a:ext cx="587897" cy="1622212"/>
            </a:xfrm>
            <a:prstGeom prst="wedgeRoundRectCallout">
              <a:avLst>
                <a:gd name="adj1" fmla="val -28987"/>
                <a:gd name="adj2" fmla="val 100280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44" name="Rectangle 4">
              <a:hlinkClick r:id="" action="ppaction://hlinkshowjump?jump=nextslide"/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1798" y="4723237"/>
              <a:ext cx="1827113" cy="113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蒸馏烧瓶</a:t>
              </a:r>
              <a:endPara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b="1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石棉网</a:t>
              </a:r>
              <a:endPara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4203" name="组合 157"/>
          <p:cNvGrpSpPr/>
          <p:nvPr>
            <p:custDataLst>
              <p:tags r:id="rId4"/>
            </p:custDataLst>
          </p:nvPr>
        </p:nvGrpSpPr>
        <p:grpSpPr>
          <a:xfrm>
            <a:off x="1381125" y="1287145"/>
            <a:ext cx="1913890" cy="609133"/>
            <a:chOff x="600590" y="4757513"/>
            <a:chExt cx="1970037" cy="642311"/>
          </a:xfrm>
        </p:grpSpPr>
        <p:sp>
          <p:nvSpPr>
            <p:cNvPr id="159" name="圆角矩形标注 158"/>
            <p:cNvSpPr/>
            <p:nvPr>
              <p:custDataLst>
                <p:tags r:id="rId5"/>
              </p:custDataLst>
            </p:nvPr>
          </p:nvSpPr>
          <p:spPr>
            <a:xfrm rot="16200000">
              <a:off x="1118107" y="4239995"/>
              <a:ext cx="587897" cy="1622932"/>
            </a:xfrm>
            <a:prstGeom prst="wedgeRoundRectCallout">
              <a:avLst>
                <a:gd name="adj1" fmla="val -28987"/>
                <a:gd name="adj2" fmla="val 100280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42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43514" y="4784474"/>
              <a:ext cx="1827113" cy="61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温度计</a:t>
              </a:r>
              <a:endPara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4208" name="组合 160"/>
          <p:cNvGrpSpPr/>
          <p:nvPr>
            <p:custDataLst>
              <p:tags r:id="rId7"/>
            </p:custDataLst>
          </p:nvPr>
        </p:nvGrpSpPr>
        <p:grpSpPr>
          <a:xfrm>
            <a:off x="4632643" y="1059880"/>
            <a:ext cx="2941002" cy="583565"/>
            <a:chOff x="600264" y="4752887"/>
            <a:chExt cx="3028408" cy="616370"/>
          </a:xfrm>
        </p:grpSpPr>
        <p:sp>
          <p:nvSpPr>
            <p:cNvPr id="162" name="圆角矩形标注 161"/>
            <p:cNvSpPr/>
            <p:nvPr>
              <p:custDataLst>
                <p:tags r:id="rId8"/>
              </p:custDataLst>
            </p:nvPr>
          </p:nvSpPr>
          <p:spPr>
            <a:xfrm rot="16200000">
              <a:off x="1544555" y="3809602"/>
              <a:ext cx="591554" cy="2480137"/>
            </a:xfrm>
            <a:prstGeom prst="wedgeRoundRectCallout">
              <a:avLst>
                <a:gd name="adj1" fmla="val -165952"/>
                <a:gd name="adj2" fmla="val -642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40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1670" y="4752887"/>
              <a:ext cx="2947002" cy="616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直形冷凝管</a:t>
              </a:r>
              <a:endPara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4209" name="组合 163"/>
          <p:cNvGrpSpPr/>
          <p:nvPr>
            <p:custDataLst>
              <p:tags r:id="rId10"/>
            </p:custDataLst>
          </p:nvPr>
        </p:nvGrpSpPr>
        <p:grpSpPr>
          <a:xfrm>
            <a:off x="6570980" y="1735455"/>
            <a:ext cx="1783709" cy="621022"/>
            <a:chOff x="600589" y="4757513"/>
            <a:chExt cx="1836124" cy="657204"/>
          </a:xfrm>
        </p:grpSpPr>
        <p:sp>
          <p:nvSpPr>
            <p:cNvPr id="165" name="圆角矩形标注 164"/>
            <p:cNvSpPr/>
            <p:nvPr>
              <p:custDataLst>
                <p:tags r:id="rId11"/>
              </p:custDataLst>
            </p:nvPr>
          </p:nvSpPr>
          <p:spPr>
            <a:xfrm rot="16200000">
              <a:off x="1118058" y="4240044"/>
              <a:ext cx="587897" cy="1622835"/>
            </a:xfrm>
            <a:prstGeom prst="wedgeRoundRectCallout">
              <a:avLst>
                <a:gd name="adj1" fmla="val -161309"/>
                <a:gd name="adj2" fmla="val -23349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38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9600" y="4797152"/>
              <a:ext cx="1827113" cy="61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牛角管</a:t>
              </a:r>
              <a:endPara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4210" name="组合 166"/>
          <p:cNvGrpSpPr/>
          <p:nvPr>
            <p:custDataLst>
              <p:tags r:id="rId13"/>
            </p:custDataLst>
          </p:nvPr>
        </p:nvGrpSpPr>
        <p:grpSpPr>
          <a:xfrm>
            <a:off x="7498715" y="2811780"/>
            <a:ext cx="1828799" cy="590615"/>
            <a:chOff x="600590" y="4757512"/>
            <a:chExt cx="1883151" cy="623817"/>
          </a:xfrm>
        </p:grpSpPr>
        <p:sp>
          <p:nvSpPr>
            <p:cNvPr id="168" name="圆角矩形标注 167"/>
            <p:cNvSpPr/>
            <p:nvPr>
              <p:custDataLst>
                <p:tags r:id="rId14"/>
              </p:custDataLst>
            </p:nvPr>
          </p:nvSpPr>
          <p:spPr>
            <a:xfrm rot="16200000">
              <a:off x="1118059" y="4240043"/>
              <a:ext cx="587897" cy="1622835"/>
            </a:xfrm>
            <a:prstGeom prst="wedgeRoundRectCallout">
              <a:avLst>
                <a:gd name="adj1" fmla="val -163630"/>
                <a:gd name="adj2" fmla="val -49421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36" name="Rectangle 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6628" y="4764958"/>
              <a:ext cx="1827113" cy="616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锥形瓶</a:t>
              </a:r>
              <a:endPara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4211" name="组合 169"/>
          <p:cNvGrpSpPr/>
          <p:nvPr>
            <p:custDataLst>
              <p:tags r:id="rId16"/>
            </p:custDataLst>
          </p:nvPr>
        </p:nvGrpSpPr>
        <p:grpSpPr>
          <a:xfrm>
            <a:off x="1191895" y="3768725"/>
            <a:ext cx="1951355" cy="583565"/>
            <a:chOff x="600590" y="4754238"/>
            <a:chExt cx="2008695" cy="616670"/>
          </a:xfrm>
        </p:grpSpPr>
        <p:sp>
          <p:nvSpPr>
            <p:cNvPr id="171" name="圆角矩形标注 170"/>
            <p:cNvSpPr/>
            <p:nvPr>
              <p:custDataLst>
                <p:tags r:id="rId17"/>
              </p:custDataLst>
            </p:nvPr>
          </p:nvSpPr>
          <p:spPr>
            <a:xfrm rot="16200000">
              <a:off x="1118007" y="4239990"/>
              <a:ext cx="588002" cy="1622836"/>
            </a:xfrm>
            <a:prstGeom prst="wedgeRoundRectCallout">
              <a:avLst>
                <a:gd name="adj1" fmla="val -42915"/>
                <a:gd name="adj2" fmla="val 102803"/>
                <a:gd name="adj3" fmla="val 16667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32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34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82172" y="4754238"/>
              <a:ext cx="1827113" cy="61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  <a:ea typeface="黑体" panose="0201060906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酒精灯</a:t>
              </a:r>
              <a:endPara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" name="Text Box 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2300" y="572135"/>
            <a:ext cx="37445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charset="-122"/>
              </a:defRPr>
            </a:lvl1pPr>
            <a:lvl2pPr marL="742950" indent="-285750" eaLnBrk="0" hangingPunct="0">
              <a:defRPr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charset="-122"/>
              </a:defRPr>
            </a:lvl2pPr>
            <a:lvl3pPr marL="1143000" indent="-228600" eaLnBrk="0" hangingPunct="0">
              <a:defRPr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charset="-122"/>
              </a:defRPr>
            </a:lvl3pPr>
            <a:lvl4pPr marL="1600200" indent="-228600" eaLnBrk="0" hangingPunct="0">
              <a:defRPr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charset="-122"/>
              </a:defRPr>
            </a:lvl4pPr>
            <a:lvl5pPr marL="2057400" indent="-228600" eaLnBrk="0" hangingPunct="0">
              <a:defRPr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CC"/>
                </a:solidFill>
                <a:latin typeface="Arial" panose="020B0604020202020204" pitchFamily="34" charset="0"/>
                <a:ea typeface="隶书" panose="02010509060101010101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装置及仪器：</a:t>
            </a:r>
            <a:endParaRPr lang="zh-CN" altLang="en-US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9"/>
          <p:cNvGrpSpPr/>
          <p:nvPr>
            <p:custDataLst>
              <p:tags r:id="rId20"/>
            </p:custDataLst>
          </p:nvPr>
        </p:nvGrpSpPr>
        <p:grpSpPr>
          <a:xfrm>
            <a:off x="2606675" y="717550"/>
            <a:ext cx="5479415" cy="3994785"/>
            <a:chOff x="240" y="408"/>
            <a:chExt cx="4534" cy="3430"/>
          </a:xfrm>
        </p:grpSpPr>
        <p:grpSp>
          <p:nvGrpSpPr>
            <p:cNvPr id="30747" name="Group 10"/>
            <p:cNvGrpSpPr/>
            <p:nvPr>
              <p:custDataLst>
                <p:tags r:id="rId21"/>
              </p:custDataLst>
            </p:nvPr>
          </p:nvGrpSpPr>
          <p:grpSpPr>
            <a:xfrm>
              <a:off x="240" y="408"/>
              <a:ext cx="4534" cy="3430"/>
              <a:chOff x="240" y="408"/>
              <a:chExt cx="4534" cy="3430"/>
            </a:xfrm>
          </p:grpSpPr>
          <p:grpSp>
            <p:nvGrpSpPr>
              <p:cNvPr id="30751" name="Group 11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1033" y="1460"/>
                <a:ext cx="491" cy="1199"/>
                <a:chOff x="3610" y="1128"/>
                <a:chExt cx="618" cy="1424"/>
              </a:xfrm>
            </p:grpSpPr>
            <p:grpSp>
              <p:nvGrpSpPr>
                <p:cNvPr id="30886" name="Group 12"/>
                <p:cNvGrpSpPr/>
                <p:nvPr>
                  <p:custDataLst>
                    <p:tags r:id="rId23"/>
                  </p:custDataLst>
                </p:nvPr>
              </p:nvGrpSpPr>
              <p:grpSpPr>
                <a:xfrm>
                  <a:off x="3610" y="1128"/>
                  <a:ext cx="618" cy="1424"/>
                  <a:chOff x="6840" y="1440"/>
                  <a:chExt cx="618" cy="1424"/>
                </a:xfrm>
              </p:grpSpPr>
              <p:grpSp>
                <p:nvGrpSpPr>
                  <p:cNvPr id="30890" name="Group 13"/>
                  <p:cNvGrpSpPr/>
                  <p:nvPr>
                    <p:custDataLst>
                      <p:tags r:id="rId24"/>
                    </p:custDataLst>
                  </p:nvPr>
                </p:nvGrpSpPr>
                <p:grpSpPr>
                  <a:xfrm>
                    <a:off x="6840" y="1440"/>
                    <a:ext cx="618" cy="1398"/>
                    <a:chOff x="4680" y="2220"/>
                    <a:chExt cx="618" cy="1398"/>
                  </a:xfrm>
                </p:grpSpPr>
                <p:sp>
                  <p:nvSpPr>
                    <p:cNvPr id="30894" name="Oval 14"/>
                    <p:cNvSpPr>
                      <a:spLocks noChangeArrowheads="1"/>
                    </p:cNvSpPr>
                    <p:nvPr>
                      <p:custDataLst>
                        <p:tags r:id="rId25"/>
                      </p:custDataLst>
                    </p:nvPr>
                  </p:nvSpPr>
                  <p:spPr bwMode="auto">
                    <a:xfrm>
                      <a:off x="4680" y="3000"/>
                      <a:ext cx="618" cy="61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35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0895" name="Freeform 15"/>
                    <p:cNvSpPr/>
                    <p:nvPr>
                      <p:custDataLst>
                        <p:tags r:id="rId26"/>
                      </p:custDataLst>
                    </p:nvPr>
                  </p:nvSpPr>
                  <p:spPr bwMode="auto">
                    <a:xfrm>
                      <a:off x="4900" y="2220"/>
                      <a:ext cx="175" cy="796"/>
                    </a:xfrm>
                    <a:custGeom>
                      <a:avLst/>
                      <a:gdLst>
                        <a:gd name="T0" fmla="*/ 0 w 540"/>
                        <a:gd name="T1" fmla="*/ 1 h 1560"/>
                        <a:gd name="T2" fmla="*/ 0 w 540"/>
                        <a:gd name="T3" fmla="*/ 0 h 1560"/>
                        <a:gd name="T4" fmla="*/ 0 w 540"/>
                        <a:gd name="T5" fmla="*/ 0 h 1560"/>
                        <a:gd name="T6" fmla="*/ 0 w 540"/>
                        <a:gd name="T7" fmla="*/ 1 h 15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40"/>
                        <a:gd name="T13" fmla="*/ 0 h 1560"/>
                        <a:gd name="T14" fmla="*/ 540 w 540"/>
                        <a:gd name="T15" fmla="*/ 1560 h 15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40" h="1560">
                          <a:moveTo>
                            <a:pt x="0" y="1560"/>
                          </a:moveTo>
                          <a:lnTo>
                            <a:pt x="0" y="0"/>
                          </a:lnTo>
                          <a:lnTo>
                            <a:pt x="540" y="0"/>
                          </a:lnTo>
                          <a:lnTo>
                            <a:pt x="540" y="156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100"/>
                    </a:p>
                  </p:txBody>
                </p:sp>
              </p:grpSp>
              <p:grpSp>
                <p:nvGrpSpPr>
                  <p:cNvPr id="30891" name="Group 16"/>
                  <p:cNvGrpSpPr/>
                  <p:nvPr>
                    <p:custDataLst>
                      <p:tags r:id="rId27"/>
                    </p:custDataLst>
                  </p:nvPr>
                </p:nvGrpSpPr>
                <p:grpSpPr>
                  <a:xfrm>
                    <a:off x="6987" y="2809"/>
                    <a:ext cx="293" cy="55"/>
                    <a:chOff x="7200" y="660"/>
                    <a:chExt cx="1440" cy="156"/>
                  </a:xfrm>
                </p:grpSpPr>
                <p:sp>
                  <p:nvSpPr>
                    <p:cNvPr id="30892" name="Rectangle 17"/>
                    <p:cNvSpPr>
                      <a:spLocks noChangeArrowheads="1"/>
                    </p:cNvSpPr>
                    <p:nvPr>
                      <p:custDataLst>
                        <p:tags r:id="rId28"/>
                      </p:custDataLst>
                    </p:nvPr>
                  </p:nvSpPr>
                  <p:spPr bwMode="auto">
                    <a:xfrm>
                      <a:off x="7200" y="660"/>
                      <a:ext cx="1440" cy="15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35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0893" name="Line 18"/>
                    <p:cNvSpPr>
                      <a:spLocks noChangeShapeType="1"/>
                    </p:cNvSpPr>
                    <p:nvPr>
                      <p:custDataLst>
                        <p:tags r:id="rId29"/>
                      </p:custDataLst>
                    </p:nvPr>
                  </p:nvSpPr>
                  <p:spPr bwMode="auto">
                    <a:xfrm>
                      <a:off x="7200" y="660"/>
                      <a:ext cx="14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00"/>
                    </a:p>
                  </p:txBody>
                </p:sp>
              </p:grpSp>
            </p:grpSp>
            <p:grpSp>
              <p:nvGrpSpPr>
                <p:cNvPr id="30887" name="Group 19"/>
                <p:cNvGrpSpPr/>
                <p:nvPr>
                  <p:custDataLst>
                    <p:tags r:id="rId30"/>
                  </p:custDataLst>
                </p:nvPr>
              </p:nvGrpSpPr>
              <p:grpSpPr>
                <a:xfrm>
                  <a:off x="3630" y="2160"/>
                  <a:ext cx="592" cy="255"/>
                  <a:chOff x="6848" y="2064"/>
                  <a:chExt cx="659" cy="283"/>
                </a:xfrm>
              </p:grpSpPr>
              <p:sp>
                <p:nvSpPr>
                  <p:cNvPr id="30888" name="xjhxzj1" descr="横虚线"/>
                  <p:cNvSpPr/>
                  <p:nvPr>
                    <p:custDataLst>
                      <p:tags r:id="rId31"/>
                    </p:custDataLst>
                  </p:nvPr>
                </p:nvSpPr>
                <p:spPr bwMode="auto">
                  <a:xfrm rot="5400000">
                    <a:off x="7017" y="1922"/>
                    <a:ext cx="283" cy="567"/>
                  </a:xfrm>
                  <a:custGeom>
                    <a:avLst/>
                    <a:gdLst>
                      <a:gd name="T0" fmla="*/ 1 w 532"/>
                      <a:gd name="T1" fmla="*/ 0 h 1065"/>
                      <a:gd name="T2" fmla="*/ 1 w 532"/>
                      <a:gd name="T3" fmla="*/ 1 h 1065"/>
                      <a:gd name="T4" fmla="*/ 1 w 532"/>
                      <a:gd name="T5" fmla="*/ 1 h 1065"/>
                      <a:gd name="T6" fmla="*/ 1 w 532"/>
                      <a:gd name="T7" fmla="*/ 1 h 1065"/>
                      <a:gd name="T8" fmla="*/ 1 w 532"/>
                      <a:gd name="T9" fmla="*/ 1 h 1065"/>
                      <a:gd name="T10" fmla="*/ 1 w 532"/>
                      <a:gd name="T11" fmla="*/ 1 h 1065"/>
                      <a:gd name="T12" fmla="*/ 1 w 532"/>
                      <a:gd name="T13" fmla="*/ 1 h 1065"/>
                      <a:gd name="T14" fmla="*/ 1 w 532"/>
                      <a:gd name="T15" fmla="*/ 1 h 1065"/>
                      <a:gd name="T16" fmla="*/ 1 w 532"/>
                      <a:gd name="T17" fmla="*/ 1 h 1065"/>
                      <a:gd name="T18" fmla="*/ 1 w 532"/>
                      <a:gd name="T19" fmla="*/ 1 h 1065"/>
                      <a:gd name="T20" fmla="*/ 1 w 532"/>
                      <a:gd name="T21" fmla="*/ 1 h 1065"/>
                      <a:gd name="T22" fmla="*/ 1 w 532"/>
                      <a:gd name="T23" fmla="*/ 1 h 1065"/>
                      <a:gd name="T24" fmla="*/ 1 w 532"/>
                      <a:gd name="T25" fmla="*/ 1 h 1065"/>
                      <a:gd name="T26" fmla="*/ 1 w 532"/>
                      <a:gd name="T27" fmla="*/ 1 h 1065"/>
                      <a:gd name="T28" fmla="*/ 1 w 532"/>
                      <a:gd name="T29" fmla="*/ 1 h 1065"/>
                      <a:gd name="T30" fmla="*/ 1 w 532"/>
                      <a:gd name="T31" fmla="*/ 1 h 1065"/>
                      <a:gd name="T32" fmla="*/ 1 w 532"/>
                      <a:gd name="T33" fmla="*/ 1 h 1065"/>
                      <a:gd name="T34" fmla="*/ 1 w 532"/>
                      <a:gd name="T35" fmla="*/ 1 h 1065"/>
                      <a:gd name="T36" fmla="*/ 1 w 532"/>
                      <a:gd name="T37" fmla="*/ 1 h 1065"/>
                      <a:gd name="T38" fmla="*/ 1 w 532"/>
                      <a:gd name="T39" fmla="*/ 1 h 1065"/>
                      <a:gd name="T40" fmla="*/ 1 w 532"/>
                      <a:gd name="T41" fmla="*/ 1 h 1065"/>
                      <a:gd name="T42" fmla="*/ 1 w 532"/>
                      <a:gd name="T43" fmla="*/ 1 h 1065"/>
                      <a:gd name="T44" fmla="*/ 1 w 532"/>
                      <a:gd name="T45" fmla="*/ 1 h 1065"/>
                      <a:gd name="T46" fmla="*/ 1 w 532"/>
                      <a:gd name="T47" fmla="*/ 1 h 1065"/>
                      <a:gd name="T48" fmla="*/ 1 w 532"/>
                      <a:gd name="T49" fmla="*/ 1 h 1065"/>
                      <a:gd name="T50" fmla="*/ 1 w 532"/>
                      <a:gd name="T51" fmla="*/ 1 h 1065"/>
                      <a:gd name="T52" fmla="*/ 1 w 532"/>
                      <a:gd name="T53" fmla="*/ 1 h 1065"/>
                      <a:gd name="T54" fmla="*/ 1 w 532"/>
                      <a:gd name="T55" fmla="*/ 1 h 1065"/>
                      <a:gd name="T56" fmla="*/ 1 w 532"/>
                      <a:gd name="T57" fmla="*/ 1 h 1065"/>
                      <a:gd name="T58" fmla="*/ 1 w 532"/>
                      <a:gd name="T59" fmla="*/ 1 h 1065"/>
                      <a:gd name="T60" fmla="*/ 1 w 532"/>
                      <a:gd name="T61" fmla="*/ 1 h 1065"/>
                      <a:gd name="T62" fmla="*/ 1 w 532"/>
                      <a:gd name="T63" fmla="*/ 1 h 1065"/>
                      <a:gd name="T64" fmla="*/ 1 w 532"/>
                      <a:gd name="T65" fmla="*/ 1 h 1065"/>
                      <a:gd name="T66" fmla="*/ 1 w 532"/>
                      <a:gd name="T67" fmla="*/ 1 h 1065"/>
                      <a:gd name="T68" fmla="*/ 1 w 532"/>
                      <a:gd name="T69" fmla="*/ 1 h 1065"/>
                      <a:gd name="T70" fmla="*/ 1 w 532"/>
                      <a:gd name="T71" fmla="*/ 1 h 1065"/>
                      <a:gd name="T72" fmla="*/ 1 w 532"/>
                      <a:gd name="T73" fmla="*/ 1 h 1065"/>
                      <a:gd name="T74" fmla="*/ 1 w 532"/>
                      <a:gd name="T75" fmla="*/ 1 h 1065"/>
                      <a:gd name="T76" fmla="*/ 1 w 532"/>
                      <a:gd name="T77" fmla="*/ 1 h 1065"/>
                      <a:gd name="T78" fmla="*/ 1 w 532"/>
                      <a:gd name="T79" fmla="*/ 1 h 1065"/>
                      <a:gd name="T80" fmla="*/ 1 w 532"/>
                      <a:gd name="T81" fmla="*/ 1 h 1065"/>
                      <a:gd name="T82" fmla="*/ 1 w 532"/>
                      <a:gd name="T83" fmla="*/ 1 h 1065"/>
                      <a:gd name="T84" fmla="*/ 1 w 532"/>
                      <a:gd name="T85" fmla="*/ 1 h 1065"/>
                      <a:gd name="T86" fmla="*/ 1 w 532"/>
                      <a:gd name="T87" fmla="*/ 1 h 1065"/>
                      <a:gd name="T88" fmla="*/ 1 w 532"/>
                      <a:gd name="T89" fmla="*/ 1 h 106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32"/>
                      <a:gd name="T136" fmla="*/ 0 h 1065"/>
                      <a:gd name="T137" fmla="*/ 532 w 532"/>
                      <a:gd name="T138" fmla="*/ 1065 h 106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32" h="1065">
                        <a:moveTo>
                          <a:pt x="0" y="0"/>
                        </a:moveTo>
                        <a:lnTo>
                          <a:pt x="19" y="0"/>
                        </a:lnTo>
                        <a:lnTo>
                          <a:pt x="37" y="1"/>
                        </a:lnTo>
                        <a:lnTo>
                          <a:pt x="56" y="3"/>
                        </a:lnTo>
                        <a:lnTo>
                          <a:pt x="74" y="5"/>
                        </a:lnTo>
                        <a:lnTo>
                          <a:pt x="92" y="8"/>
                        </a:lnTo>
                        <a:lnTo>
                          <a:pt x="111" y="12"/>
                        </a:lnTo>
                        <a:lnTo>
                          <a:pt x="129" y="16"/>
                        </a:lnTo>
                        <a:lnTo>
                          <a:pt x="147" y="21"/>
                        </a:lnTo>
                        <a:lnTo>
                          <a:pt x="164" y="26"/>
                        </a:lnTo>
                        <a:lnTo>
                          <a:pt x="182" y="32"/>
                        </a:lnTo>
                        <a:lnTo>
                          <a:pt x="199" y="39"/>
                        </a:lnTo>
                        <a:lnTo>
                          <a:pt x="216" y="46"/>
                        </a:lnTo>
                        <a:lnTo>
                          <a:pt x="233" y="54"/>
                        </a:lnTo>
                        <a:lnTo>
                          <a:pt x="250" y="62"/>
                        </a:lnTo>
                        <a:lnTo>
                          <a:pt x="266" y="71"/>
                        </a:lnTo>
                        <a:lnTo>
                          <a:pt x="282" y="81"/>
                        </a:lnTo>
                        <a:lnTo>
                          <a:pt x="297" y="91"/>
                        </a:lnTo>
                        <a:lnTo>
                          <a:pt x="313" y="102"/>
                        </a:lnTo>
                        <a:lnTo>
                          <a:pt x="328" y="113"/>
                        </a:lnTo>
                        <a:lnTo>
                          <a:pt x="342" y="125"/>
                        </a:lnTo>
                        <a:lnTo>
                          <a:pt x="356" y="137"/>
                        </a:lnTo>
                        <a:lnTo>
                          <a:pt x="370" y="149"/>
                        </a:lnTo>
                        <a:lnTo>
                          <a:pt x="383" y="163"/>
                        </a:lnTo>
                        <a:lnTo>
                          <a:pt x="395" y="176"/>
                        </a:lnTo>
                        <a:lnTo>
                          <a:pt x="408" y="190"/>
                        </a:lnTo>
                        <a:lnTo>
                          <a:pt x="419" y="205"/>
                        </a:lnTo>
                        <a:lnTo>
                          <a:pt x="430" y="219"/>
                        </a:lnTo>
                        <a:lnTo>
                          <a:pt x="441" y="235"/>
                        </a:lnTo>
                        <a:lnTo>
                          <a:pt x="451" y="250"/>
                        </a:lnTo>
                        <a:lnTo>
                          <a:pt x="461" y="266"/>
                        </a:lnTo>
                        <a:lnTo>
                          <a:pt x="470" y="282"/>
                        </a:lnTo>
                        <a:lnTo>
                          <a:pt x="478" y="299"/>
                        </a:lnTo>
                        <a:lnTo>
                          <a:pt x="486" y="316"/>
                        </a:lnTo>
                        <a:lnTo>
                          <a:pt x="493" y="333"/>
                        </a:lnTo>
                        <a:lnTo>
                          <a:pt x="500" y="350"/>
                        </a:lnTo>
                        <a:lnTo>
                          <a:pt x="506" y="368"/>
                        </a:lnTo>
                        <a:lnTo>
                          <a:pt x="511" y="386"/>
                        </a:lnTo>
                        <a:lnTo>
                          <a:pt x="516" y="404"/>
                        </a:lnTo>
                        <a:lnTo>
                          <a:pt x="520" y="422"/>
                        </a:lnTo>
                        <a:lnTo>
                          <a:pt x="524" y="440"/>
                        </a:lnTo>
                        <a:lnTo>
                          <a:pt x="527" y="458"/>
                        </a:lnTo>
                        <a:lnTo>
                          <a:pt x="529" y="477"/>
                        </a:lnTo>
                        <a:lnTo>
                          <a:pt x="531" y="495"/>
                        </a:lnTo>
                        <a:lnTo>
                          <a:pt x="532" y="514"/>
                        </a:lnTo>
                        <a:lnTo>
                          <a:pt x="532" y="533"/>
                        </a:lnTo>
                        <a:lnTo>
                          <a:pt x="532" y="551"/>
                        </a:lnTo>
                        <a:lnTo>
                          <a:pt x="531" y="570"/>
                        </a:lnTo>
                        <a:lnTo>
                          <a:pt x="529" y="588"/>
                        </a:lnTo>
                        <a:lnTo>
                          <a:pt x="527" y="607"/>
                        </a:lnTo>
                        <a:lnTo>
                          <a:pt x="524" y="625"/>
                        </a:lnTo>
                        <a:lnTo>
                          <a:pt x="520" y="643"/>
                        </a:lnTo>
                        <a:lnTo>
                          <a:pt x="516" y="661"/>
                        </a:lnTo>
                        <a:lnTo>
                          <a:pt x="511" y="679"/>
                        </a:lnTo>
                        <a:lnTo>
                          <a:pt x="506" y="697"/>
                        </a:lnTo>
                        <a:lnTo>
                          <a:pt x="500" y="715"/>
                        </a:lnTo>
                        <a:lnTo>
                          <a:pt x="493" y="732"/>
                        </a:lnTo>
                        <a:lnTo>
                          <a:pt x="486" y="749"/>
                        </a:lnTo>
                        <a:lnTo>
                          <a:pt x="478" y="766"/>
                        </a:lnTo>
                        <a:lnTo>
                          <a:pt x="470" y="783"/>
                        </a:lnTo>
                        <a:lnTo>
                          <a:pt x="461" y="799"/>
                        </a:lnTo>
                        <a:lnTo>
                          <a:pt x="451" y="815"/>
                        </a:lnTo>
                        <a:lnTo>
                          <a:pt x="441" y="830"/>
                        </a:lnTo>
                        <a:lnTo>
                          <a:pt x="430" y="846"/>
                        </a:lnTo>
                        <a:lnTo>
                          <a:pt x="419" y="860"/>
                        </a:lnTo>
                        <a:lnTo>
                          <a:pt x="408" y="875"/>
                        </a:lnTo>
                        <a:lnTo>
                          <a:pt x="395" y="889"/>
                        </a:lnTo>
                        <a:lnTo>
                          <a:pt x="383" y="902"/>
                        </a:lnTo>
                        <a:lnTo>
                          <a:pt x="370" y="916"/>
                        </a:lnTo>
                        <a:lnTo>
                          <a:pt x="356" y="928"/>
                        </a:lnTo>
                        <a:lnTo>
                          <a:pt x="342" y="940"/>
                        </a:lnTo>
                        <a:lnTo>
                          <a:pt x="328" y="952"/>
                        </a:lnTo>
                        <a:lnTo>
                          <a:pt x="313" y="963"/>
                        </a:lnTo>
                        <a:lnTo>
                          <a:pt x="297" y="974"/>
                        </a:lnTo>
                        <a:lnTo>
                          <a:pt x="282" y="984"/>
                        </a:lnTo>
                        <a:lnTo>
                          <a:pt x="266" y="994"/>
                        </a:lnTo>
                        <a:lnTo>
                          <a:pt x="250" y="1003"/>
                        </a:lnTo>
                        <a:lnTo>
                          <a:pt x="233" y="1011"/>
                        </a:lnTo>
                        <a:lnTo>
                          <a:pt x="216" y="1019"/>
                        </a:lnTo>
                        <a:lnTo>
                          <a:pt x="199" y="1026"/>
                        </a:lnTo>
                        <a:lnTo>
                          <a:pt x="182" y="1033"/>
                        </a:lnTo>
                        <a:lnTo>
                          <a:pt x="164" y="1039"/>
                        </a:lnTo>
                        <a:lnTo>
                          <a:pt x="147" y="1044"/>
                        </a:lnTo>
                        <a:lnTo>
                          <a:pt x="129" y="1049"/>
                        </a:lnTo>
                        <a:lnTo>
                          <a:pt x="111" y="1053"/>
                        </a:lnTo>
                        <a:lnTo>
                          <a:pt x="92" y="1057"/>
                        </a:lnTo>
                        <a:lnTo>
                          <a:pt x="74" y="1060"/>
                        </a:lnTo>
                        <a:lnTo>
                          <a:pt x="56" y="1062"/>
                        </a:lnTo>
                        <a:lnTo>
                          <a:pt x="37" y="1064"/>
                        </a:lnTo>
                        <a:lnTo>
                          <a:pt x="19" y="1065"/>
                        </a:lnTo>
                        <a:lnTo>
                          <a:pt x="0" y="1065"/>
                        </a:lnTo>
                      </a:path>
                    </a:pathLst>
                  </a:custGeom>
                  <a:blipFill dpi="0" rotWithShape="0">
                    <a:blip r:embed="rId32"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89" name="Line 21"/>
                  <p:cNvSpPr>
                    <a:spLocks noChangeShapeType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6848" y="2069"/>
                    <a:ext cx="6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</p:grpSp>
          <p:grpSp>
            <p:nvGrpSpPr>
              <p:cNvPr id="30752" name="Group 22"/>
              <p:cNvGrpSpPr/>
              <p:nvPr>
                <p:custDataLst>
                  <p:tags r:id="rId34"/>
                </p:custDataLst>
              </p:nvPr>
            </p:nvGrpSpPr>
            <p:grpSpPr>
              <a:xfrm>
                <a:off x="1265" y="1142"/>
                <a:ext cx="33" cy="577"/>
                <a:chOff x="8405" y="1736"/>
                <a:chExt cx="362" cy="1764"/>
              </a:xfrm>
            </p:grpSpPr>
            <p:sp>
              <p:nvSpPr>
                <p:cNvPr id="30861" name="Rectangle 23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8528" y="1736"/>
                  <a:ext cx="91" cy="17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0862" name="Group 24"/>
                <p:cNvGrpSpPr/>
                <p:nvPr>
                  <p:custDataLst>
                    <p:tags r:id="rId36"/>
                  </p:custDataLst>
                </p:nvPr>
              </p:nvGrpSpPr>
              <p:grpSpPr>
                <a:xfrm rot="5400000">
                  <a:off x="7830" y="2544"/>
                  <a:ext cx="1731" cy="142"/>
                  <a:chOff x="2400" y="2160"/>
                  <a:chExt cx="1600" cy="240"/>
                </a:xfrm>
              </p:grpSpPr>
              <p:sp>
                <p:nvSpPr>
                  <p:cNvPr id="30875" name="Line 25"/>
                  <p:cNvSpPr>
                    <a:spLocks noChangeShapeType="1"/>
                  </p:cNvSpPr>
                  <p:nvPr>
                    <p:custDataLst>
                      <p:tags r:id="rId37"/>
                    </p:custDataLst>
                  </p:nvPr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76" name="Line 26"/>
                  <p:cNvSpPr>
                    <a:spLocks noChangeShapeType="1"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77" name="Line 27"/>
                  <p:cNvSpPr>
                    <a:spLocks noChangeShapeType="1"/>
                  </p:cNvSpPr>
                  <p:nvPr>
                    <p:custDataLst>
                      <p:tags r:id="rId39"/>
                    </p:custDataLst>
                  </p:nvPr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78" name="Line 28"/>
                  <p:cNvSpPr>
                    <a:spLocks noChangeShapeType="1"/>
                  </p:cNvSpPr>
                  <p:nvPr>
                    <p:custDataLst>
                      <p:tags r:id="rId40"/>
                    </p:custDataLst>
                  </p:nvPr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79" name="Line 29"/>
                  <p:cNvSpPr>
                    <a:spLocks noChangeShapeType="1"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80" name="Line 30"/>
                  <p:cNvSpPr>
                    <a:spLocks noChangeShapeType="1"/>
                  </p:cNvSpPr>
                  <p:nvPr>
                    <p:custDataLst>
                      <p:tags r:id="rId42"/>
                    </p:custDataLst>
                  </p:nvPr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81" name="Line 31"/>
                  <p:cNvSpPr>
                    <a:spLocks noChangeShapeType="1"/>
                  </p:cNvSpPr>
                  <p:nvPr>
                    <p:custDataLst>
                      <p:tags r:id="rId43"/>
                    </p:custDataLst>
                  </p:nvPr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82" name="Line 32"/>
                  <p:cNvSpPr>
                    <a:spLocks noChangeShapeType="1"/>
                  </p:cNvSpPr>
                  <p:nvPr>
                    <p:custDataLst>
                      <p:tags r:id="rId44"/>
                    </p:custDataLst>
                  </p:nvPr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83" name="Line 33"/>
                  <p:cNvSpPr>
                    <a:spLocks noChangeShapeType="1"/>
                  </p:cNvSpPr>
                  <p:nvPr>
                    <p:custDataLst>
                      <p:tags r:id="rId45"/>
                    </p:custDataLst>
                  </p:nvPr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84" name="Line 34"/>
                  <p:cNvSpPr>
                    <a:spLocks noChangeShapeType="1"/>
                  </p:cNvSpPr>
                  <p:nvPr>
                    <p:custDataLst>
                      <p:tags r:id="rId46"/>
                    </p:custDataLst>
                  </p:nvPr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85" name="Line 35"/>
                  <p:cNvSpPr>
                    <a:spLocks noChangeShapeType="1"/>
                  </p:cNvSpPr>
                  <p:nvPr>
                    <p:custDataLst>
                      <p:tags r:id="rId47"/>
                    </p:custDataLst>
                  </p:nvPr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grpSp>
              <p:nvGrpSpPr>
                <p:cNvPr id="30863" name="Group 36"/>
                <p:cNvGrpSpPr/>
                <p:nvPr>
                  <p:custDataLst>
                    <p:tags r:id="rId48"/>
                  </p:custDataLst>
                </p:nvPr>
              </p:nvGrpSpPr>
              <p:grpSpPr>
                <a:xfrm rot="16200000" flipH="1">
                  <a:off x="7610" y="2544"/>
                  <a:ext cx="1731" cy="142"/>
                  <a:chOff x="2400" y="2160"/>
                  <a:chExt cx="1600" cy="240"/>
                </a:xfrm>
              </p:grpSpPr>
              <p:sp>
                <p:nvSpPr>
                  <p:cNvPr id="30864" name="Line 37"/>
                  <p:cNvSpPr>
                    <a:spLocks noChangeShapeType="1"/>
                  </p:cNvSpPr>
                  <p:nvPr>
                    <p:custDataLst>
                      <p:tags r:id="rId49"/>
                    </p:custDataLst>
                  </p:nvPr>
                </p:nvSpPr>
                <p:spPr bwMode="auto">
                  <a:xfrm flipH="1">
                    <a:off x="24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65" name="Line 38"/>
                  <p:cNvSpPr>
                    <a:spLocks noChangeShapeType="1"/>
                  </p:cNvSpPr>
                  <p:nvPr>
                    <p:custDataLst>
                      <p:tags r:id="rId50"/>
                    </p:custDataLst>
                  </p:nvPr>
                </p:nvSpPr>
                <p:spPr bwMode="auto">
                  <a:xfrm flipH="1">
                    <a:off x="25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66" name="Line 39"/>
                  <p:cNvSpPr>
                    <a:spLocks noChangeShapeType="1"/>
                  </p:cNvSpPr>
                  <p:nvPr>
                    <p:custDataLst>
                      <p:tags r:id="rId51"/>
                    </p:custDataLst>
                  </p:nvPr>
                </p:nvSpPr>
                <p:spPr bwMode="auto">
                  <a:xfrm flipH="1">
                    <a:off x="27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67" name="Line 40"/>
                  <p:cNvSpPr>
                    <a:spLocks noChangeShapeType="1"/>
                  </p:cNvSpPr>
                  <p:nvPr>
                    <p:custDataLst>
                      <p:tags r:id="rId52"/>
                    </p:custDataLst>
                  </p:nvPr>
                </p:nvSpPr>
                <p:spPr bwMode="auto">
                  <a:xfrm flipH="1">
                    <a:off x="28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68" name="Line 41"/>
                  <p:cNvSpPr>
                    <a:spLocks noChangeShapeType="1"/>
                  </p:cNvSpPr>
                  <p:nvPr>
                    <p:custDataLst>
                      <p:tags r:id="rId53"/>
                    </p:custDataLst>
                  </p:nvPr>
                </p:nvSpPr>
                <p:spPr bwMode="auto">
                  <a:xfrm flipH="1">
                    <a:off x="30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69" name="Line 42"/>
                  <p:cNvSpPr>
                    <a:spLocks noChangeShapeType="1"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 flipH="1">
                    <a:off x="3200" y="2220"/>
                    <a:ext cx="0" cy="18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70" name="Line 43"/>
                  <p:cNvSpPr>
                    <a:spLocks noChangeShapeType="1"/>
                  </p:cNvSpPr>
                  <p:nvPr>
                    <p:custDataLst>
                      <p:tags r:id="rId55"/>
                    </p:custDataLst>
                  </p:nvPr>
                </p:nvSpPr>
                <p:spPr bwMode="auto">
                  <a:xfrm flipH="1">
                    <a:off x="336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71" name="Line 44"/>
                  <p:cNvSpPr>
                    <a:spLocks noChangeShapeType="1"/>
                  </p:cNvSpPr>
                  <p:nvPr>
                    <p:custDataLst>
                      <p:tags r:id="rId56"/>
                    </p:custDataLst>
                  </p:nvPr>
                </p:nvSpPr>
                <p:spPr bwMode="auto">
                  <a:xfrm flipH="1">
                    <a:off x="352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72" name="Line 45"/>
                  <p:cNvSpPr>
                    <a:spLocks noChangeShapeType="1"/>
                  </p:cNvSpPr>
                  <p:nvPr>
                    <p:custDataLst>
                      <p:tags r:id="rId57"/>
                    </p:custDataLst>
                  </p:nvPr>
                </p:nvSpPr>
                <p:spPr bwMode="auto">
                  <a:xfrm flipH="1">
                    <a:off x="368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73" name="Line 46"/>
                  <p:cNvSpPr>
                    <a:spLocks noChangeShapeType="1"/>
                  </p:cNvSpPr>
                  <p:nvPr>
                    <p:custDataLst>
                      <p:tags r:id="rId58"/>
                    </p:custDataLst>
                  </p:nvPr>
                </p:nvSpPr>
                <p:spPr bwMode="auto">
                  <a:xfrm flipH="1">
                    <a:off x="3840" y="2280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74" name="Line 47"/>
                  <p:cNvSpPr>
                    <a:spLocks noChangeShapeType="1"/>
                  </p:cNvSpPr>
                  <p:nvPr>
                    <p:custDataLst>
                      <p:tags r:id="rId59"/>
                    </p:custDataLst>
                  </p:nvPr>
                </p:nvSpPr>
                <p:spPr bwMode="auto">
                  <a:xfrm flipH="1">
                    <a:off x="4000" y="2160"/>
                    <a:ext cx="0" cy="24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</p:grpSp>
          <p:sp>
            <p:nvSpPr>
              <p:cNvPr id="30753" name="AutoShape 4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597" y="1118"/>
                <a:ext cx="1365" cy="39"/>
              </a:xfrm>
              <a:prstGeom prst="flowChartTerminator">
                <a:avLst/>
              </a:prstGeom>
              <a:noFill/>
              <a:ln w="9525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3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4" name="Oval 4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265" y="408"/>
                <a:ext cx="33" cy="102"/>
              </a:xfrm>
              <a:prstGeom prst="ellipse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3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55" name="Oval 5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261" y="1725"/>
                <a:ext cx="27" cy="8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3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0756" name="Group 51"/>
              <p:cNvGrpSpPr/>
              <p:nvPr>
                <p:custDataLst>
                  <p:tags r:id="rId63"/>
                </p:custDataLst>
              </p:nvPr>
            </p:nvGrpSpPr>
            <p:grpSpPr>
              <a:xfrm>
                <a:off x="979" y="2684"/>
                <a:ext cx="643" cy="959"/>
                <a:chOff x="6134" y="2532"/>
                <a:chExt cx="1053" cy="1273"/>
              </a:xfrm>
            </p:grpSpPr>
            <p:grpSp>
              <p:nvGrpSpPr>
                <p:cNvPr id="30837" name="Group 52"/>
                <p:cNvGrpSpPr/>
                <p:nvPr>
                  <p:custDataLst>
                    <p:tags r:id="rId64"/>
                  </p:custDataLst>
                </p:nvPr>
              </p:nvGrpSpPr>
              <p:grpSpPr>
                <a:xfrm>
                  <a:off x="6134" y="2850"/>
                  <a:ext cx="1053" cy="955"/>
                  <a:chOff x="8408" y="2532"/>
                  <a:chExt cx="1994" cy="1812"/>
                </a:xfrm>
              </p:grpSpPr>
              <p:grpSp>
                <p:nvGrpSpPr>
                  <p:cNvPr id="30847" name="Group 53"/>
                  <p:cNvGrpSpPr/>
                  <p:nvPr>
                    <p:custDataLst>
                      <p:tags r:id="rId65"/>
                    </p:custDataLst>
                  </p:nvPr>
                </p:nvGrpSpPr>
                <p:grpSpPr>
                  <a:xfrm>
                    <a:off x="8497" y="3528"/>
                    <a:ext cx="1810" cy="676"/>
                    <a:chOff x="8497" y="3468"/>
                    <a:chExt cx="1810" cy="676"/>
                  </a:xfrm>
                </p:grpSpPr>
                <p:sp>
                  <p:nvSpPr>
                    <p:cNvPr id="30859" name="AutoShape 54" descr="横虚线"/>
                    <p:cNvSpPr>
                      <a:spLocks noChangeArrowheads="1"/>
                    </p:cNvSpPr>
                    <p:nvPr>
                      <p:custDataLst>
                        <p:tags r:id="rId66"/>
                      </p:custDataLst>
                    </p:nvPr>
                  </p:nvSpPr>
                  <p:spPr bwMode="auto">
                    <a:xfrm>
                      <a:off x="8537" y="3528"/>
                      <a:ext cx="1754" cy="61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680 w 21600"/>
                        <a:gd name="T13" fmla="*/ 4664 h 21600"/>
                        <a:gd name="T14" fmla="*/ 16920 w 21600"/>
                        <a:gd name="T15" fmla="*/ 16936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760" y="21600"/>
                          </a:lnTo>
                          <a:lnTo>
                            <a:pt x="1584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0">
                      <a:blip r:embed="rId32"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00"/>
                    </a:p>
                  </p:txBody>
                </p:sp>
                <p:sp>
                  <p:nvSpPr>
                    <p:cNvPr id="30860" name="Line 55" descr="横虚线"/>
                    <p:cNvSpPr>
                      <a:spLocks noChangeShapeType="1"/>
                    </p:cNvSpPr>
                    <p:nvPr>
                      <p:custDataLst>
                        <p:tags r:id="rId67"/>
                      </p:custDataLst>
                    </p:nvPr>
                  </p:nvSpPr>
                  <p:spPr bwMode="auto">
                    <a:xfrm>
                      <a:off x="8497" y="3468"/>
                      <a:ext cx="181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00"/>
                    </a:p>
                  </p:txBody>
                </p:sp>
              </p:grpSp>
              <p:sp>
                <p:nvSpPr>
                  <p:cNvPr id="30848" name="Freeform 56"/>
                  <p:cNvSpPr/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8408" y="2844"/>
                    <a:ext cx="1994" cy="1404"/>
                  </a:xfrm>
                  <a:custGeom>
                    <a:avLst/>
                    <a:gdLst>
                      <a:gd name="T0" fmla="*/ 543 w 1994"/>
                      <a:gd name="T1" fmla="*/ 1404 h 1404"/>
                      <a:gd name="T2" fmla="*/ 0 w 1994"/>
                      <a:gd name="T3" fmla="*/ 624 h 1404"/>
                      <a:gd name="T4" fmla="*/ 724 w 1994"/>
                      <a:gd name="T5" fmla="*/ 312 h 1404"/>
                      <a:gd name="T6" fmla="*/ 724 w 1994"/>
                      <a:gd name="T7" fmla="*/ 0 h 1404"/>
                      <a:gd name="T8" fmla="*/ 1267 w 1994"/>
                      <a:gd name="T9" fmla="*/ 0 h 1404"/>
                      <a:gd name="T10" fmla="*/ 1265 w 1994"/>
                      <a:gd name="T11" fmla="*/ 330 h 1404"/>
                      <a:gd name="T12" fmla="*/ 1994 w 1994"/>
                      <a:gd name="T13" fmla="*/ 624 h 1404"/>
                      <a:gd name="T14" fmla="*/ 1448 w 1994"/>
                      <a:gd name="T15" fmla="*/ 1404 h 1404"/>
                      <a:gd name="T16" fmla="*/ 543 w 1994"/>
                      <a:gd name="T17" fmla="*/ 1404 h 140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94"/>
                      <a:gd name="T28" fmla="*/ 0 h 1404"/>
                      <a:gd name="T29" fmla="*/ 1994 w 1994"/>
                      <a:gd name="T30" fmla="*/ 1404 h 140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94" h="1404">
                        <a:moveTo>
                          <a:pt x="543" y="1404"/>
                        </a:moveTo>
                        <a:lnTo>
                          <a:pt x="0" y="624"/>
                        </a:lnTo>
                        <a:lnTo>
                          <a:pt x="724" y="312"/>
                        </a:lnTo>
                        <a:lnTo>
                          <a:pt x="724" y="0"/>
                        </a:lnTo>
                        <a:lnTo>
                          <a:pt x="1267" y="0"/>
                        </a:lnTo>
                        <a:lnTo>
                          <a:pt x="1265" y="330"/>
                        </a:lnTo>
                        <a:lnTo>
                          <a:pt x="1994" y="624"/>
                        </a:lnTo>
                        <a:lnTo>
                          <a:pt x="1448" y="1404"/>
                        </a:lnTo>
                        <a:lnTo>
                          <a:pt x="543" y="1404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grpSp>
                <p:nvGrpSpPr>
                  <p:cNvPr id="30849" name="Group 57"/>
                  <p:cNvGrpSpPr/>
                  <p:nvPr>
                    <p:custDataLst>
                      <p:tags r:id="rId69"/>
                    </p:custDataLst>
                  </p:nvPr>
                </p:nvGrpSpPr>
                <p:grpSpPr>
                  <a:xfrm>
                    <a:off x="9040" y="2532"/>
                    <a:ext cx="882" cy="1634"/>
                    <a:chOff x="6325" y="2376"/>
                    <a:chExt cx="882" cy="1634"/>
                  </a:xfrm>
                </p:grpSpPr>
                <p:sp>
                  <p:nvSpPr>
                    <p:cNvPr id="30852" name="AutoShape 58"/>
                    <p:cNvSpPr>
                      <a:spLocks noChangeArrowheads="1"/>
                    </p:cNvSpPr>
                    <p:nvPr>
                      <p:custDataLst>
                        <p:tags r:id="rId70"/>
                      </p:custDataLst>
                    </p:nvPr>
                  </p:nvSpPr>
                  <p:spPr bwMode="auto">
                    <a:xfrm>
                      <a:off x="6486" y="2648"/>
                      <a:ext cx="393" cy="29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7 w 21600"/>
                        <a:gd name="T13" fmla="*/ 4466 h 21600"/>
                        <a:gd name="T14" fmla="*/ 17093 w 21600"/>
                        <a:gd name="T15" fmla="*/ 1713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00"/>
                    </a:p>
                  </p:txBody>
                </p:sp>
                <p:sp>
                  <p:nvSpPr>
                    <p:cNvPr id="30853" name="hx30Oval 20"/>
                    <p:cNvSpPr>
                      <a:spLocks noChangeArrowheads="1"/>
                    </p:cNvSpPr>
                    <p:nvPr>
                      <p:custDataLst>
                        <p:tags r:id="rId71"/>
                      </p:custDataLst>
                    </p:nvPr>
                  </p:nvSpPr>
                  <p:spPr bwMode="auto">
                    <a:xfrm>
                      <a:off x="6526" y="2492"/>
                      <a:ext cx="331" cy="52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35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0854" name="hx30Rectangle 21"/>
                    <p:cNvSpPr>
                      <a:spLocks noChangeArrowheads="1"/>
                    </p:cNvSpPr>
                    <p:nvPr>
                      <p:custDataLst>
                        <p:tags r:id="rId72"/>
                      </p:custDataLst>
                    </p:nvPr>
                  </p:nvSpPr>
                  <p:spPr bwMode="auto">
                    <a:xfrm>
                      <a:off x="6606" y="2376"/>
                      <a:ext cx="165" cy="11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ß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黑体" panose="02010609060101010101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35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0855" name="hx30Freeform 72" descr="之字形"/>
                    <p:cNvSpPr/>
                    <p:nvPr>
                      <p:custDataLst>
                        <p:tags r:id="rId73"/>
                      </p:custDataLst>
                    </p:nvPr>
                  </p:nvSpPr>
                  <p:spPr bwMode="auto">
                    <a:xfrm>
                      <a:off x="6365" y="2920"/>
                      <a:ext cx="842" cy="1090"/>
                    </a:xfrm>
                    <a:custGeom>
                      <a:avLst/>
                      <a:gdLst>
                        <a:gd name="T0" fmla="*/ 0 w 1830"/>
                        <a:gd name="T1" fmla="*/ 0 h 3302"/>
                        <a:gd name="T2" fmla="*/ 0 w 1830"/>
                        <a:gd name="T3" fmla="*/ 0 h 3302"/>
                        <a:gd name="T4" fmla="*/ 0 w 1830"/>
                        <a:gd name="T5" fmla="*/ 0 h 3302"/>
                        <a:gd name="T6" fmla="*/ 0 w 1830"/>
                        <a:gd name="T7" fmla="*/ 0 h 3302"/>
                        <a:gd name="T8" fmla="*/ 0 w 1830"/>
                        <a:gd name="T9" fmla="*/ 0 h 3302"/>
                        <a:gd name="T10" fmla="*/ 0 w 1830"/>
                        <a:gd name="T11" fmla="*/ 0 h 3302"/>
                        <a:gd name="T12" fmla="*/ 0 w 1830"/>
                        <a:gd name="T13" fmla="*/ 0 h 3302"/>
                        <a:gd name="T14" fmla="*/ 0 w 1830"/>
                        <a:gd name="T15" fmla="*/ 0 h 3302"/>
                        <a:gd name="T16" fmla="*/ 0 w 1830"/>
                        <a:gd name="T17" fmla="*/ 0 h 3302"/>
                        <a:gd name="T18" fmla="*/ 0 w 1830"/>
                        <a:gd name="T19" fmla="*/ 0 h 3302"/>
                        <a:gd name="T20" fmla="*/ 0 w 1830"/>
                        <a:gd name="T21" fmla="*/ 0 h 3302"/>
                        <a:gd name="T22" fmla="*/ 0 w 1830"/>
                        <a:gd name="T23" fmla="*/ 0 h 3302"/>
                        <a:gd name="T24" fmla="*/ 0 w 1830"/>
                        <a:gd name="T25" fmla="*/ 0 h 3302"/>
                        <a:gd name="T26" fmla="*/ 0 w 1830"/>
                        <a:gd name="T27" fmla="*/ 0 h 330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830"/>
                        <a:gd name="T43" fmla="*/ 0 h 3302"/>
                        <a:gd name="T44" fmla="*/ 1830 w 1830"/>
                        <a:gd name="T45" fmla="*/ 3302 h 330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830" h="3302">
                          <a:moveTo>
                            <a:pt x="840" y="0"/>
                          </a:moveTo>
                          <a:cubicBezTo>
                            <a:pt x="615" y="572"/>
                            <a:pt x="390" y="1144"/>
                            <a:pt x="480" y="1404"/>
                          </a:cubicBezTo>
                          <a:cubicBezTo>
                            <a:pt x="570" y="1664"/>
                            <a:pt x="1170" y="1456"/>
                            <a:pt x="1380" y="1560"/>
                          </a:cubicBezTo>
                          <a:cubicBezTo>
                            <a:pt x="1590" y="1664"/>
                            <a:pt x="1830" y="1872"/>
                            <a:pt x="1740" y="2028"/>
                          </a:cubicBezTo>
                          <a:cubicBezTo>
                            <a:pt x="1650" y="2184"/>
                            <a:pt x="870" y="2366"/>
                            <a:pt x="840" y="2496"/>
                          </a:cubicBezTo>
                          <a:cubicBezTo>
                            <a:pt x="810" y="2626"/>
                            <a:pt x="1410" y="2730"/>
                            <a:pt x="1560" y="2808"/>
                          </a:cubicBezTo>
                          <a:cubicBezTo>
                            <a:pt x="1710" y="2886"/>
                            <a:pt x="1740" y="2886"/>
                            <a:pt x="1740" y="2964"/>
                          </a:cubicBezTo>
                          <a:cubicBezTo>
                            <a:pt x="1740" y="3042"/>
                            <a:pt x="1680" y="3302"/>
                            <a:pt x="1560" y="3276"/>
                          </a:cubicBezTo>
                          <a:cubicBezTo>
                            <a:pt x="1440" y="3250"/>
                            <a:pt x="1170" y="2912"/>
                            <a:pt x="1020" y="2808"/>
                          </a:cubicBezTo>
                          <a:cubicBezTo>
                            <a:pt x="870" y="2704"/>
                            <a:pt x="720" y="2730"/>
                            <a:pt x="660" y="2652"/>
                          </a:cubicBezTo>
                          <a:cubicBezTo>
                            <a:pt x="600" y="2574"/>
                            <a:pt x="540" y="2470"/>
                            <a:pt x="660" y="2340"/>
                          </a:cubicBezTo>
                          <a:cubicBezTo>
                            <a:pt x="780" y="2210"/>
                            <a:pt x="1470" y="1976"/>
                            <a:pt x="1380" y="1872"/>
                          </a:cubicBezTo>
                          <a:cubicBezTo>
                            <a:pt x="1290" y="1768"/>
                            <a:pt x="240" y="2028"/>
                            <a:pt x="120" y="1716"/>
                          </a:cubicBezTo>
                          <a:cubicBezTo>
                            <a:pt x="0" y="1404"/>
                            <a:pt x="330" y="702"/>
                            <a:pt x="660" y="0"/>
                          </a:cubicBezTo>
                        </a:path>
                      </a:pathLst>
                    </a:custGeom>
                    <a:blipFill dpi="0" rotWithShape="0">
                      <a:blip r:embed="rId74"/>
                      <a:tile tx="0" ty="0" sx="100000" sy="100000" flip="none" algn="tl"/>
                    </a:blip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100"/>
                    </a:p>
                  </p:txBody>
                </p:sp>
                <p:grpSp>
                  <p:nvGrpSpPr>
                    <p:cNvPr id="30856" name="Group 62"/>
                    <p:cNvGrpSpPr/>
                    <p:nvPr>
                      <p:custDataLst>
                        <p:tags r:id="rId75"/>
                      </p:custDataLst>
                    </p:nvPr>
                  </p:nvGrpSpPr>
                  <p:grpSpPr>
                    <a:xfrm>
                      <a:off x="6325" y="2552"/>
                      <a:ext cx="712" cy="157"/>
                      <a:chOff x="7391" y="2748"/>
                      <a:chExt cx="712" cy="157"/>
                    </a:xfrm>
                  </p:grpSpPr>
                  <p:sp>
                    <p:nvSpPr>
                      <p:cNvPr id="30857" name="Rectangle 63"/>
                      <p:cNvSpPr>
                        <a:spLocks noChangeAspect="1" noChangeArrowheads="1"/>
                      </p:cNvSpPr>
                      <p:nvPr>
                        <p:custDataLst>
                          <p:tags r:id="rId76"/>
                        </p:custDataLst>
                      </p:nvPr>
                    </p:nvSpPr>
                    <p:spPr bwMode="auto">
                      <a:xfrm>
                        <a:off x="7538" y="2748"/>
                        <a:ext cx="418" cy="9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ß"/>
                          <a:defRPr sz="32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Þ"/>
                          <a:defRPr sz="28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"/>
                          <a:defRPr sz="24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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zh-CN" altLang="en-US" sz="13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0858" name="Rectangle 64"/>
                      <p:cNvSpPr>
                        <a:spLocks noChangeAspect="1" noChangeArrowheads="1"/>
                      </p:cNvSpPr>
                      <p:nvPr>
                        <p:custDataLst>
                          <p:tags r:id="rId77"/>
                        </p:custDataLst>
                      </p:nvPr>
                    </p:nvSpPr>
                    <p:spPr bwMode="auto">
                      <a:xfrm>
                        <a:off x="7391" y="2819"/>
                        <a:ext cx="712" cy="8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ß"/>
                          <a:defRPr sz="32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Þ"/>
                          <a:defRPr sz="28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"/>
                          <a:defRPr sz="24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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tx2"/>
                          </a:buClr>
                          <a:buSzPct val="50000"/>
                          <a:buFont typeface="Wingdings 2" panose="05020102010507070707" pitchFamily="18" charset="2"/>
                          <a:buChar char=""/>
                          <a:defRPr sz="2000">
                            <a:solidFill>
                              <a:schemeClr val="tx1"/>
                            </a:solidFill>
                            <a:latin typeface="Franklin Gothic Book" panose="020B0503020102020204" pitchFamily="34" charset="0"/>
                            <a:ea typeface="黑体" panose="02010609060101010101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zh-CN" altLang="en-US" sz="13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30850" name="AutoShape 65"/>
                  <p:cNvSpPr>
                    <a:spLocks noChangeArrowheads="1"/>
                  </p:cNvSpPr>
                  <p:nvPr>
                    <p:custDataLst>
                      <p:tags r:id="rId78"/>
                    </p:custDataLst>
                  </p:nvPr>
                </p:nvSpPr>
                <p:spPr bwMode="auto">
                  <a:xfrm flipV="1">
                    <a:off x="8779" y="4248"/>
                    <a:ext cx="1255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3855 w 21600"/>
                      <a:gd name="T13" fmla="*/ 3825 h 21600"/>
                      <a:gd name="T14" fmla="*/ 17745 w 21600"/>
                      <a:gd name="T15" fmla="*/ 1777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4096" y="21600"/>
                        </a:lnTo>
                        <a:lnTo>
                          <a:pt x="17504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51" name="Rectangle 66"/>
                  <p:cNvSpPr>
                    <a:spLocks noChangeArrowheads="1"/>
                  </p:cNvSpPr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8939" y="4228"/>
                    <a:ext cx="944" cy="5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838" name="Group 67"/>
                <p:cNvGrpSpPr/>
                <p:nvPr>
                  <p:custDataLst>
                    <p:tags r:id="rId80"/>
                  </p:custDataLst>
                </p:nvPr>
              </p:nvGrpSpPr>
              <p:grpSpPr>
                <a:xfrm>
                  <a:off x="6469" y="2532"/>
                  <a:ext cx="335" cy="346"/>
                  <a:chOff x="7206" y="1732"/>
                  <a:chExt cx="635" cy="656"/>
                </a:xfrm>
              </p:grpSpPr>
              <p:sp>
                <p:nvSpPr>
                  <p:cNvPr id="30839" name="Freeform 68"/>
                  <p:cNvSpPr/>
                  <p:nvPr>
                    <p:custDataLst>
                      <p:tags r:id="rId81"/>
                    </p:custDataLst>
                  </p:nvPr>
                </p:nvSpPr>
                <p:spPr bwMode="auto">
                  <a:xfrm rot="20700000" flipV="1">
                    <a:off x="7380" y="1752"/>
                    <a:ext cx="77" cy="537"/>
                  </a:xfrm>
                  <a:custGeom>
                    <a:avLst/>
                    <a:gdLst>
                      <a:gd name="T0" fmla="*/ 0 w 180"/>
                      <a:gd name="T1" fmla="*/ 0 h 1248"/>
                      <a:gd name="T2" fmla="*/ 0 w 180"/>
                      <a:gd name="T3" fmla="*/ 0 h 1248"/>
                      <a:gd name="T4" fmla="*/ 0 w 180"/>
                      <a:gd name="T5" fmla="*/ 0 h 1248"/>
                      <a:gd name="T6" fmla="*/ 0 w 180"/>
                      <a:gd name="T7" fmla="*/ 0 h 12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1248"/>
                      <a:gd name="T14" fmla="*/ 180 w 180"/>
                      <a:gd name="T15" fmla="*/ 1248 h 12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1248">
                        <a:moveTo>
                          <a:pt x="180" y="1248"/>
                        </a:moveTo>
                        <a:cubicBezTo>
                          <a:pt x="90" y="1170"/>
                          <a:pt x="0" y="1092"/>
                          <a:pt x="0" y="936"/>
                        </a:cubicBezTo>
                        <a:cubicBezTo>
                          <a:pt x="0" y="780"/>
                          <a:pt x="180" y="468"/>
                          <a:pt x="180" y="312"/>
                        </a:cubicBezTo>
                        <a:cubicBezTo>
                          <a:pt x="180" y="156"/>
                          <a:pt x="30" y="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40" name="Freeform 69"/>
                  <p:cNvSpPr/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7560" y="1752"/>
                    <a:ext cx="21" cy="537"/>
                  </a:xfrm>
                  <a:custGeom>
                    <a:avLst/>
                    <a:gdLst>
                      <a:gd name="T0" fmla="*/ 0 w 180"/>
                      <a:gd name="T1" fmla="*/ 0 h 1248"/>
                      <a:gd name="T2" fmla="*/ 0 w 180"/>
                      <a:gd name="T3" fmla="*/ 0 h 1248"/>
                      <a:gd name="T4" fmla="*/ 0 w 180"/>
                      <a:gd name="T5" fmla="*/ 0 h 1248"/>
                      <a:gd name="T6" fmla="*/ 0 w 180"/>
                      <a:gd name="T7" fmla="*/ 0 h 12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1248"/>
                      <a:gd name="T14" fmla="*/ 180 w 180"/>
                      <a:gd name="T15" fmla="*/ 1248 h 12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1248">
                        <a:moveTo>
                          <a:pt x="180" y="1248"/>
                        </a:moveTo>
                        <a:cubicBezTo>
                          <a:pt x="90" y="1170"/>
                          <a:pt x="0" y="1092"/>
                          <a:pt x="0" y="936"/>
                        </a:cubicBezTo>
                        <a:cubicBezTo>
                          <a:pt x="0" y="780"/>
                          <a:pt x="180" y="468"/>
                          <a:pt x="180" y="312"/>
                        </a:cubicBezTo>
                        <a:cubicBezTo>
                          <a:pt x="180" y="156"/>
                          <a:pt x="30" y="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41" name="Freeform 70"/>
                  <p:cNvSpPr/>
                  <p:nvPr>
                    <p:custDataLst>
                      <p:tags r:id="rId83"/>
                    </p:custDataLst>
                  </p:nvPr>
                </p:nvSpPr>
                <p:spPr bwMode="auto">
                  <a:xfrm rot="20100000" flipH="1">
                    <a:off x="7320" y="1752"/>
                    <a:ext cx="17" cy="537"/>
                  </a:xfrm>
                  <a:custGeom>
                    <a:avLst/>
                    <a:gdLst>
                      <a:gd name="T0" fmla="*/ 0 w 180"/>
                      <a:gd name="T1" fmla="*/ 0 h 1248"/>
                      <a:gd name="T2" fmla="*/ 0 w 180"/>
                      <a:gd name="T3" fmla="*/ 0 h 1248"/>
                      <a:gd name="T4" fmla="*/ 0 w 180"/>
                      <a:gd name="T5" fmla="*/ 0 h 1248"/>
                      <a:gd name="T6" fmla="*/ 0 w 180"/>
                      <a:gd name="T7" fmla="*/ 0 h 12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1248"/>
                      <a:gd name="T14" fmla="*/ 180 w 180"/>
                      <a:gd name="T15" fmla="*/ 1248 h 12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1248">
                        <a:moveTo>
                          <a:pt x="180" y="1248"/>
                        </a:moveTo>
                        <a:cubicBezTo>
                          <a:pt x="90" y="1170"/>
                          <a:pt x="0" y="1092"/>
                          <a:pt x="0" y="936"/>
                        </a:cubicBezTo>
                        <a:cubicBezTo>
                          <a:pt x="0" y="780"/>
                          <a:pt x="180" y="468"/>
                          <a:pt x="180" y="312"/>
                        </a:cubicBezTo>
                        <a:cubicBezTo>
                          <a:pt x="180" y="156"/>
                          <a:pt x="30" y="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42" name="Freeform 71"/>
                  <p:cNvSpPr/>
                  <p:nvPr>
                    <p:custDataLst>
                      <p:tags r:id="rId84"/>
                    </p:custDataLst>
                  </p:nvPr>
                </p:nvSpPr>
                <p:spPr bwMode="auto">
                  <a:xfrm flipH="1">
                    <a:off x="7660" y="1752"/>
                    <a:ext cx="57" cy="537"/>
                  </a:xfrm>
                  <a:custGeom>
                    <a:avLst/>
                    <a:gdLst>
                      <a:gd name="T0" fmla="*/ 0 w 180"/>
                      <a:gd name="T1" fmla="*/ 0 h 1248"/>
                      <a:gd name="T2" fmla="*/ 0 w 180"/>
                      <a:gd name="T3" fmla="*/ 0 h 1248"/>
                      <a:gd name="T4" fmla="*/ 0 w 180"/>
                      <a:gd name="T5" fmla="*/ 0 h 1248"/>
                      <a:gd name="T6" fmla="*/ 0 w 180"/>
                      <a:gd name="T7" fmla="*/ 0 h 12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1248"/>
                      <a:gd name="T14" fmla="*/ 180 w 180"/>
                      <a:gd name="T15" fmla="*/ 1248 h 12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1248">
                        <a:moveTo>
                          <a:pt x="180" y="1248"/>
                        </a:moveTo>
                        <a:cubicBezTo>
                          <a:pt x="90" y="1170"/>
                          <a:pt x="0" y="1092"/>
                          <a:pt x="0" y="936"/>
                        </a:cubicBezTo>
                        <a:cubicBezTo>
                          <a:pt x="0" y="780"/>
                          <a:pt x="180" y="468"/>
                          <a:pt x="180" y="312"/>
                        </a:cubicBezTo>
                        <a:cubicBezTo>
                          <a:pt x="180" y="156"/>
                          <a:pt x="30" y="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43" name="Freeform 72"/>
                  <p:cNvSpPr/>
                  <p:nvPr>
                    <p:custDataLst>
                      <p:tags r:id="rId85"/>
                    </p:custDataLst>
                  </p:nvPr>
                </p:nvSpPr>
                <p:spPr bwMode="auto">
                  <a:xfrm rot="-1800000">
                    <a:off x="7206" y="1750"/>
                    <a:ext cx="41" cy="596"/>
                  </a:xfrm>
                  <a:custGeom>
                    <a:avLst/>
                    <a:gdLst>
                      <a:gd name="T0" fmla="*/ 0 w 180"/>
                      <a:gd name="T1" fmla="*/ 0 h 1248"/>
                      <a:gd name="T2" fmla="*/ 0 w 180"/>
                      <a:gd name="T3" fmla="*/ 0 h 1248"/>
                      <a:gd name="T4" fmla="*/ 0 w 180"/>
                      <a:gd name="T5" fmla="*/ 0 h 1248"/>
                      <a:gd name="T6" fmla="*/ 0 w 180"/>
                      <a:gd name="T7" fmla="*/ 0 h 12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1248"/>
                      <a:gd name="T14" fmla="*/ 180 w 180"/>
                      <a:gd name="T15" fmla="*/ 1248 h 12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1248">
                        <a:moveTo>
                          <a:pt x="180" y="1248"/>
                        </a:moveTo>
                        <a:cubicBezTo>
                          <a:pt x="90" y="1170"/>
                          <a:pt x="0" y="1092"/>
                          <a:pt x="0" y="936"/>
                        </a:cubicBezTo>
                        <a:cubicBezTo>
                          <a:pt x="0" y="780"/>
                          <a:pt x="180" y="468"/>
                          <a:pt x="180" y="312"/>
                        </a:cubicBezTo>
                        <a:cubicBezTo>
                          <a:pt x="180" y="156"/>
                          <a:pt x="30" y="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44" name="Freeform 73"/>
                  <p:cNvSpPr/>
                  <p:nvPr>
                    <p:custDataLst>
                      <p:tags r:id="rId86"/>
                    </p:custDataLst>
                  </p:nvPr>
                </p:nvSpPr>
                <p:spPr bwMode="auto">
                  <a:xfrm rot="1500000" flipH="1">
                    <a:off x="7800" y="1792"/>
                    <a:ext cx="41" cy="596"/>
                  </a:xfrm>
                  <a:custGeom>
                    <a:avLst/>
                    <a:gdLst>
                      <a:gd name="T0" fmla="*/ 0 w 180"/>
                      <a:gd name="T1" fmla="*/ 0 h 1248"/>
                      <a:gd name="T2" fmla="*/ 0 w 180"/>
                      <a:gd name="T3" fmla="*/ 0 h 1248"/>
                      <a:gd name="T4" fmla="*/ 0 w 180"/>
                      <a:gd name="T5" fmla="*/ 0 h 1248"/>
                      <a:gd name="T6" fmla="*/ 0 w 180"/>
                      <a:gd name="T7" fmla="*/ 0 h 12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1248"/>
                      <a:gd name="T14" fmla="*/ 180 w 180"/>
                      <a:gd name="T15" fmla="*/ 1248 h 12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1248">
                        <a:moveTo>
                          <a:pt x="180" y="1248"/>
                        </a:moveTo>
                        <a:cubicBezTo>
                          <a:pt x="90" y="1170"/>
                          <a:pt x="0" y="1092"/>
                          <a:pt x="0" y="936"/>
                        </a:cubicBezTo>
                        <a:cubicBezTo>
                          <a:pt x="0" y="780"/>
                          <a:pt x="180" y="468"/>
                          <a:pt x="180" y="312"/>
                        </a:cubicBezTo>
                        <a:cubicBezTo>
                          <a:pt x="180" y="156"/>
                          <a:pt x="30" y="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45" name="Freeform 74"/>
                  <p:cNvSpPr/>
                  <p:nvPr>
                    <p:custDataLst>
                      <p:tags r:id="rId87"/>
                    </p:custDataLst>
                  </p:nvPr>
                </p:nvSpPr>
                <p:spPr bwMode="auto">
                  <a:xfrm rot="20700000" flipV="1">
                    <a:off x="7455" y="1732"/>
                    <a:ext cx="45" cy="318"/>
                  </a:xfrm>
                  <a:custGeom>
                    <a:avLst/>
                    <a:gdLst>
                      <a:gd name="T0" fmla="*/ 0 w 180"/>
                      <a:gd name="T1" fmla="*/ 0 h 1248"/>
                      <a:gd name="T2" fmla="*/ 0 w 180"/>
                      <a:gd name="T3" fmla="*/ 0 h 1248"/>
                      <a:gd name="T4" fmla="*/ 0 w 180"/>
                      <a:gd name="T5" fmla="*/ 0 h 1248"/>
                      <a:gd name="T6" fmla="*/ 0 w 180"/>
                      <a:gd name="T7" fmla="*/ 0 h 12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1248"/>
                      <a:gd name="T14" fmla="*/ 180 w 180"/>
                      <a:gd name="T15" fmla="*/ 1248 h 12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1248">
                        <a:moveTo>
                          <a:pt x="180" y="1248"/>
                        </a:moveTo>
                        <a:cubicBezTo>
                          <a:pt x="90" y="1170"/>
                          <a:pt x="0" y="1092"/>
                          <a:pt x="0" y="936"/>
                        </a:cubicBezTo>
                        <a:cubicBezTo>
                          <a:pt x="0" y="780"/>
                          <a:pt x="180" y="468"/>
                          <a:pt x="180" y="312"/>
                        </a:cubicBezTo>
                        <a:cubicBezTo>
                          <a:pt x="180" y="156"/>
                          <a:pt x="30" y="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46" name="Freeform 75"/>
                  <p:cNvSpPr/>
                  <p:nvPr>
                    <p:custDataLst>
                      <p:tags r:id="rId88"/>
                    </p:custDataLst>
                  </p:nvPr>
                </p:nvSpPr>
                <p:spPr bwMode="auto">
                  <a:xfrm rot="900000" flipV="1">
                    <a:off x="7780" y="1776"/>
                    <a:ext cx="45" cy="318"/>
                  </a:xfrm>
                  <a:custGeom>
                    <a:avLst/>
                    <a:gdLst>
                      <a:gd name="T0" fmla="*/ 0 w 180"/>
                      <a:gd name="T1" fmla="*/ 0 h 1248"/>
                      <a:gd name="T2" fmla="*/ 0 w 180"/>
                      <a:gd name="T3" fmla="*/ 0 h 1248"/>
                      <a:gd name="T4" fmla="*/ 0 w 180"/>
                      <a:gd name="T5" fmla="*/ 0 h 1248"/>
                      <a:gd name="T6" fmla="*/ 0 w 180"/>
                      <a:gd name="T7" fmla="*/ 0 h 12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"/>
                      <a:gd name="T13" fmla="*/ 0 h 1248"/>
                      <a:gd name="T14" fmla="*/ 180 w 180"/>
                      <a:gd name="T15" fmla="*/ 1248 h 124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" h="1248">
                        <a:moveTo>
                          <a:pt x="180" y="1248"/>
                        </a:moveTo>
                        <a:cubicBezTo>
                          <a:pt x="90" y="1170"/>
                          <a:pt x="0" y="1092"/>
                          <a:pt x="0" y="936"/>
                        </a:cubicBezTo>
                        <a:cubicBezTo>
                          <a:pt x="0" y="780"/>
                          <a:pt x="180" y="468"/>
                          <a:pt x="180" y="312"/>
                        </a:cubicBezTo>
                        <a:cubicBezTo>
                          <a:pt x="180" y="156"/>
                          <a:pt x="30" y="5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</p:grpSp>
          <p:grpSp>
            <p:nvGrpSpPr>
              <p:cNvPr id="30757" name="Group 76"/>
              <p:cNvGrpSpPr/>
              <p:nvPr>
                <p:custDataLst>
                  <p:tags r:id="rId89"/>
                </p:custDataLst>
              </p:nvPr>
            </p:nvGrpSpPr>
            <p:grpSpPr>
              <a:xfrm>
                <a:off x="772" y="1452"/>
                <a:ext cx="125" cy="2227"/>
                <a:chOff x="4677" y="1440"/>
                <a:chExt cx="210" cy="1984"/>
              </a:xfrm>
            </p:grpSpPr>
            <p:sp>
              <p:nvSpPr>
                <p:cNvPr id="30835" name="Rectangle 77"/>
                <p:cNvSpPr>
                  <a:spLocks noChangeArrowheads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725" y="1440"/>
                  <a:ext cx="102" cy="1944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836" name="Rectangle 78"/>
                <p:cNvSpPr>
                  <a:spLocks noChangeArrowheads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677" y="3311"/>
                  <a:ext cx="210" cy="113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58" name="Group 79"/>
              <p:cNvGrpSpPr/>
              <p:nvPr>
                <p:custDataLst>
                  <p:tags r:id="rId92"/>
                </p:custDataLst>
              </p:nvPr>
            </p:nvGrpSpPr>
            <p:grpSpPr>
              <a:xfrm>
                <a:off x="503" y="1773"/>
                <a:ext cx="851" cy="294"/>
                <a:chOff x="4153" y="1908"/>
                <a:chExt cx="1413" cy="322"/>
              </a:xfrm>
            </p:grpSpPr>
            <p:grpSp>
              <p:nvGrpSpPr>
                <p:cNvPr id="30830" name="Group 80"/>
                <p:cNvGrpSpPr/>
                <p:nvPr>
                  <p:custDataLst>
                    <p:tags r:id="rId93"/>
                  </p:custDataLst>
                </p:nvPr>
              </p:nvGrpSpPr>
              <p:grpSpPr>
                <a:xfrm>
                  <a:off x="4153" y="2004"/>
                  <a:ext cx="1413" cy="128"/>
                  <a:chOff x="5963" y="1908"/>
                  <a:chExt cx="1413" cy="128"/>
                </a:xfrm>
              </p:grpSpPr>
              <p:sp>
                <p:nvSpPr>
                  <p:cNvPr id="30832" name="Rectangle 81"/>
                  <p:cNvSpPr>
                    <a:spLocks noChangeArrowheads="1"/>
                  </p:cNvSpPr>
                  <p:nvPr>
                    <p:custDataLst>
                      <p:tags r:id="rId94"/>
                    </p:custDataLst>
                  </p:nvPr>
                </p:nvSpPr>
                <p:spPr bwMode="auto">
                  <a:xfrm>
                    <a:off x="5963" y="1951"/>
                    <a:ext cx="1248" cy="5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33" name="AutoShape 82"/>
                  <p:cNvSpPr>
                    <a:spLocks noChangeArrowheads="1"/>
                  </p:cNvSpPr>
                  <p:nvPr>
                    <p:custDataLst>
                      <p:tags r:id="rId95"/>
                    </p:custDataLst>
                  </p:nvPr>
                </p:nvSpPr>
                <p:spPr bwMode="auto">
                  <a:xfrm flipH="1">
                    <a:off x="7078" y="1908"/>
                    <a:ext cx="298" cy="128"/>
                  </a:xfrm>
                  <a:prstGeom prst="flowChartDelay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34" name="Oval 83"/>
                  <p:cNvSpPr>
                    <a:spLocks noChangeArrowheads="1"/>
                  </p:cNvSpPr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6994" y="1908"/>
                    <a:ext cx="106" cy="12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0831" name="AutoShape 84"/>
                <p:cNvSpPr>
                  <a:spLocks noChangeArrowheads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>
                  <a:off x="4434" y="1908"/>
                  <a:ext cx="322" cy="322"/>
                </a:xfrm>
                <a:prstGeom prst="sun">
                  <a:avLst>
                    <a:gd name="adj" fmla="val 13199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0759" name="Rectangle 85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567" y="3648"/>
                <a:ext cx="1520" cy="175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3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0760" name="Group 86"/>
              <p:cNvGrpSpPr/>
              <p:nvPr>
                <p:custDataLst>
                  <p:tags r:id="rId99"/>
                </p:custDataLst>
              </p:nvPr>
            </p:nvGrpSpPr>
            <p:grpSpPr>
              <a:xfrm>
                <a:off x="1204" y="1455"/>
                <a:ext cx="138" cy="153"/>
                <a:chOff x="4541" y="12205"/>
                <a:chExt cx="227" cy="203"/>
              </a:xfrm>
            </p:grpSpPr>
            <p:sp>
              <p:nvSpPr>
                <p:cNvPr id="30828" name="Rectangle 87"/>
                <p:cNvSpPr>
                  <a:spLocks noChangeArrowheads="1"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4541" y="12205"/>
                  <a:ext cx="227" cy="113"/>
                </a:xfrm>
                <a:prstGeom prst="rect">
                  <a:avLst/>
                </a:prstGeom>
                <a:gradFill rotWithShape="0">
                  <a:gsLst>
                    <a:gs pos="0">
                      <a:srgbClr val="595959"/>
                    </a:gs>
                    <a:gs pos="50000">
                      <a:srgbClr val="FFFFFF"/>
                    </a:gs>
                    <a:gs pos="100000">
                      <a:srgbClr val="595959"/>
                    </a:gs>
                  </a:gsLst>
                  <a:lin ang="0" scaled="1"/>
                </a:gradFill>
                <a:ln w="3175">
                  <a:solidFill>
                    <a:srgbClr val="333333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829" name="Rectangle 88"/>
                <p:cNvSpPr>
                  <a:spLocks noChangeArrowheads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4567" y="12325"/>
                  <a:ext cx="181" cy="83"/>
                </a:xfrm>
                <a:prstGeom prst="rect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454545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61" name="Group 89"/>
              <p:cNvGrpSpPr/>
              <p:nvPr>
                <p:custDataLst>
                  <p:tags r:id="rId102"/>
                </p:custDataLst>
              </p:nvPr>
            </p:nvGrpSpPr>
            <p:grpSpPr>
              <a:xfrm>
                <a:off x="2271" y="1112"/>
                <a:ext cx="1004" cy="2726"/>
                <a:chOff x="2524" y="1128"/>
                <a:chExt cx="1210" cy="2659"/>
              </a:xfrm>
            </p:grpSpPr>
            <p:grpSp>
              <p:nvGrpSpPr>
                <p:cNvPr id="30821" name="Group 90"/>
                <p:cNvGrpSpPr/>
                <p:nvPr>
                  <p:custDataLst>
                    <p:tags r:id="rId103"/>
                  </p:custDataLst>
                </p:nvPr>
              </p:nvGrpSpPr>
              <p:grpSpPr>
                <a:xfrm>
                  <a:off x="3047" y="1128"/>
                  <a:ext cx="170" cy="2438"/>
                  <a:chOff x="4677" y="1440"/>
                  <a:chExt cx="210" cy="1984"/>
                </a:xfrm>
              </p:grpSpPr>
              <p:sp>
                <p:nvSpPr>
                  <p:cNvPr id="30826" name="Rectangle 91"/>
                  <p:cNvSpPr>
                    <a:spLocks noChangeArrowheads="1"/>
                  </p:cNvSpPr>
                  <p:nvPr>
                    <p:custDataLst>
                      <p:tags r:id="rId104"/>
                    </p:custDataLst>
                  </p:nvPr>
                </p:nvSpPr>
                <p:spPr bwMode="auto">
                  <a:xfrm>
                    <a:off x="4725" y="1440"/>
                    <a:ext cx="102" cy="19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767676"/>
                      </a:gs>
                      <a:gs pos="50000">
                        <a:srgbClr val="FFFFFF"/>
                      </a:gs>
                      <a:gs pos="100000">
                        <a:srgbClr val="767676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27" name="Rectangle 92"/>
                  <p:cNvSpPr>
                    <a:spLocks noChangeArrowheads="1"/>
                  </p:cNvSpPr>
                  <p:nvPr>
                    <p:custDataLst>
                      <p:tags r:id="rId105"/>
                    </p:custDataLst>
                  </p:nvPr>
                </p:nvSpPr>
                <p:spPr bwMode="auto">
                  <a:xfrm>
                    <a:off x="4677" y="3311"/>
                    <a:ext cx="210" cy="113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0822" name="Group 93"/>
                <p:cNvGrpSpPr/>
                <p:nvPr>
                  <p:custDataLst>
                    <p:tags r:id="rId106"/>
                  </p:custDataLst>
                </p:nvPr>
              </p:nvGrpSpPr>
              <p:grpSpPr>
                <a:xfrm>
                  <a:off x="2524" y="3540"/>
                  <a:ext cx="1210" cy="247"/>
                  <a:chOff x="2524" y="3540"/>
                  <a:chExt cx="1310" cy="247"/>
                </a:xfrm>
              </p:grpSpPr>
              <p:sp>
                <p:nvSpPr>
                  <p:cNvPr id="30823" name="Rectangle 94"/>
                  <p:cNvSpPr>
                    <a:spLocks noChangeArrowheads="1"/>
                  </p:cNvSpPr>
                  <p:nvPr>
                    <p:custDataLst>
                      <p:tags r:id="rId107"/>
                    </p:custDataLst>
                  </p:nvPr>
                </p:nvSpPr>
                <p:spPr bwMode="auto">
                  <a:xfrm>
                    <a:off x="2524" y="3540"/>
                    <a:ext cx="1310" cy="155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24" name="Rectangle 95"/>
                  <p:cNvSpPr>
                    <a:spLocks noChangeArrowheads="1"/>
                  </p:cNvSpPr>
                  <p:nvPr>
                    <p:custDataLst>
                      <p:tags r:id="rId108"/>
                    </p:custDataLst>
                  </p:nvPr>
                </p:nvSpPr>
                <p:spPr bwMode="auto">
                  <a:xfrm>
                    <a:off x="2524" y="3695"/>
                    <a:ext cx="124" cy="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25" name="Rectangle 96"/>
                  <p:cNvSpPr>
                    <a:spLocks noChangeArrowheads="1"/>
                  </p:cNvSpPr>
                  <p:nvPr>
                    <p:custDataLst>
                      <p:tags r:id="rId109"/>
                    </p:custDataLst>
                  </p:nvPr>
                </p:nvSpPr>
                <p:spPr bwMode="auto">
                  <a:xfrm>
                    <a:off x="3721" y="3695"/>
                    <a:ext cx="112" cy="8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30762" name="Group 97"/>
              <p:cNvGrpSpPr/>
              <p:nvPr>
                <p:custDataLst>
                  <p:tags r:id="rId110"/>
                </p:custDataLst>
              </p:nvPr>
            </p:nvGrpSpPr>
            <p:grpSpPr>
              <a:xfrm rot="394113">
                <a:off x="2696" y="1819"/>
                <a:ext cx="160" cy="516"/>
                <a:chOff x="3429" y="2220"/>
                <a:chExt cx="193" cy="279"/>
              </a:xfrm>
            </p:grpSpPr>
            <p:sp>
              <p:nvSpPr>
                <p:cNvPr id="30819" name="Rectangle 98"/>
                <p:cNvSpPr>
                  <a:spLocks noChangeArrowheads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3429" y="2220"/>
                  <a:ext cx="193" cy="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820" name="Rectangle 99"/>
                <p:cNvSpPr>
                  <a:spLocks noChangeArrowheads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3429" y="2416"/>
                  <a:ext cx="193" cy="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30763" name="Group 100"/>
              <p:cNvGrpSpPr/>
              <p:nvPr>
                <p:custDataLst>
                  <p:tags r:id="rId113"/>
                </p:custDataLst>
              </p:nvPr>
            </p:nvGrpSpPr>
            <p:grpSpPr>
              <a:xfrm rot="666341">
                <a:off x="2067" y="1841"/>
                <a:ext cx="1443" cy="504"/>
                <a:chOff x="6506" y="4630"/>
                <a:chExt cx="2534" cy="976"/>
              </a:xfrm>
            </p:grpSpPr>
            <p:sp>
              <p:nvSpPr>
                <p:cNvPr id="30810" name="AutoShape 101" descr="横虚线"/>
                <p:cNvSpPr>
                  <a:spLocks noChangeArrowheads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>
                  <a:off x="6506" y="4872"/>
                  <a:ext cx="2534" cy="480"/>
                </a:xfrm>
                <a:prstGeom prst="flowChartTerminator">
                  <a:avLst/>
                </a:prstGeom>
                <a:blipFill dpi="0" rotWithShape="0">
                  <a:blip r:embed="rId32"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0811" name="Group 102" descr="横虚线"/>
                <p:cNvGrpSpPr/>
                <p:nvPr>
                  <p:custDataLst>
                    <p:tags r:id="rId115"/>
                  </p:custDataLst>
                </p:nvPr>
              </p:nvGrpSpPr>
              <p:grpSpPr>
                <a:xfrm>
                  <a:off x="7009" y="4630"/>
                  <a:ext cx="152" cy="264"/>
                  <a:chOff x="7048" y="3623"/>
                  <a:chExt cx="312" cy="724"/>
                </a:xfrm>
              </p:grpSpPr>
              <p:sp>
                <p:nvSpPr>
                  <p:cNvPr id="30816" name="Rectangle 103" descr="横虚线"/>
                  <p:cNvSpPr>
                    <a:spLocks noChangeArrowheads="1"/>
                  </p:cNvSpPr>
                  <p:nvPr>
                    <p:custDataLst>
                      <p:tags r:id="rId116"/>
                    </p:custDataLst>
                  </p:nvPr>
                </p:nvSpPr>
                <p:spPr bwMode="auto">
                  <a:xfrm rot="-5400000">
                    <a:off x="6847" y="3835"/>
                    <a:ext cx="724" cy="299"/>
                  </a:xfrm>
                  <a:prstGeom prst="rect">
                    <a:avLst/>
                  </a:prstGeom>
                  <a:blipFill dpi="0" rotWithShape="0">
                    <a:blip r:embed="rId32"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17" name="Line 104" descr="横虚线"/>
                  <p:cNvSpPr>
                    <a:spLocks noChangeShapeType="1"/>
                  </p:cNvSpPr>
                  <p:nvPr>
                    <p:custDataLst>
                      <p:tags r:id="rId117"/>
                    </p:custDataLst>
                  </p:nvPr>
                </p:nvSpPr>
                <p:spPr bwMode="auto">
                  <a:xfrm rot="-5400000">
                    <a:off x="6706" y="3981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18" name="Line 105" descr="横虚线"/>
                  <p:cNvSpPr>
                    <a:spLocks noChangeShapeType="1"/>
                  </p:cNvSpPr>
                  <p:nvPr>
                    <p:custDataLst>
                      <p:tags r:id="rId118"/>
                    </p:custDataLst>
                  </p:nvPr>
                </p:nvSpPr>
                <p:spPr bwMode="auto">
                  <a:xfrm rot="-5400000">
                    <a:off x="7018" y="3981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grpSp>
              <p:nvGrpSpPr>
                <p:cNvPr id="30812" name="Group 106" descr="横虚线"/>
                <p:cNvGrpSpPr/>
                <p:nvPr>
                  <p:custDataLst>
                    <p:tags r:id="rId119"/>
                  </p:custDataLst>
                </p:nvPr>
              </p:nvGrpSpPr>
              <p:grpSpPr>
                <a:xfrm>
                  <a:off x="8385" y="5342"/>
                  <a:ext cx="152" cy="264"/>
                  <a:chOff x="7048" y="3623"/>
                  <a:chExt cx="312" cy="724"/>
                </a:xfrm>
              </p:grpSpPr>
              <p:sp>
                <p:nvSpPr>
                  <p:cNvPr id="30813" name="Rectangle 107" descr="横虚线"/>
                  <p:cNvSpPr>
                    <a:spLocks noChangeArrowheads="1"/>
                  </p:cNvSpPr>
                  <p:nvPr>
                    <p:custDataLst>
                      <p:tags r:id="rId120"/>
                    </p:custDataLst>
                  </p:nvPr>
                </p:nvSpPr>
                <p:spPr bwMode="auto">
                  <a:xfrm rot="-5400000">
                    <a:off x="6847" y="3835"/>
                    <a:ext cx="724" cy="299"/>
                  </a:xfrm>
                  <a:prstGeom prst="rect">
                    <a:avLst/>
                  </a:prstGeom>
                  <a:blipFill dpi="0" rotWithShape="0">
                    <a:blip r:embed="rId32"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14" name="Line 108" descr="横虚线"/>
                  <p:cNvSpPr>
                    <a:spLocks noChangeShapeType="1"/>
                  </p:cNvSpPr>
                  <p:nvPr>
                    <p:custDataLst>
                      <p:tags r:id="rId121"/>
                    </p:custDataLst>
                  </p:nvPr>
                </p:nvSpPr>
                <p:spPr bwMode="auto">
                  <a:xfrm rot="-5400000">
                    <a:off x="6706" y="3981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15" name="Line 109" descr="横虚线"/>
                  <p:cNvSpPr>
                    <a:spLocks noChangeShapeType="1"/>
                  </p:cNvSpPr>
                  <p:nvPr>
                    <p:custDataLst>
                      <p:tags r:id="rId122"/>
                    </p:custDataLst>
                  </p:nvPr>
                </p:nvSpPr>
                <p:spPr bwMode="auto">
                  <a:xfrm rot="-5400000">
                    <a:off x="7018" y="3981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</p:grpSp>
          <p:grpSp>
            <p:nvGrpSpPr>
              <p:cNvPr id="30764" name="Group 110"/>
              <p:cNvGrpSpPr/>
              <p:nvPr>
                <p:custDataLst>
                  <p:tags r:id="rId123"/>
                </p:custDataLst>
              </p:nvPr>
            </p:nvGrpSpPr>
            <p:grpSpPr>
              <a:xfrm rot="666341">
                <a:off x="1716" y="2021"/>
                <a:ext cx="2062" cy="122"/>
                <a:chOff x="4500" y="4970"/>
                <a:chExt cx="3406" cy="163"/>
              </a:xfrm>
            </p:grpSpPr>
            <p:sp>
              <p:nvSpPr>
                <p:cNvPr id="30804" name="AutoShape 111"/>
                <p:cNvSpPr>
                  <a:spLocks noChangeArrowheads="1"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 flipH="1">
                  <a:off x="7089" y="4970"/>
                  <a:ext cx="817" cy="163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805" name="AutoShape 112"/>
                <p:cNvSpPr>
                  <a:spLocks noChangeArrowheads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4500" y="4970"/>
                  <a:ext cx="1017" cy="163"/>
                </a:xfrm>
                <a:prstGeom prst="flowChartDelay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0806" name="Group 113"/>
                <p:cNvGrpSpPr>
                  <a:grpSpLocks noChangeAspect="1"/>
                </p:cNvGrpSpPr>
                <p:nvPr>
                  <p:custDataLst>
                    <p:tags r:id="rId126"/>
                  </p:custDataLst>
                </p:nvPr>
              </p:nvGrpSpPr>
              <p:grpSpPr>
                <a:xfrm>
                  <a:off x="5372" y="5008"/>
                  <a:ext cx="1876" cy="85"/>
                  <a:chOff x="6928" y="4404"/>
                  <a:chExt cx="1780" cy="82"/>
                </a:xfrm>
              </p:grpSpPr>
              <p:sp>
                <p:nvSpPr>
                  <p:cNvPr id="30807" name="Rectangle 114"/>
                  <p:cNvSpPr>
                    <a:spLocks noChangeAspect="1" noChangeArrowheads="1"/>
                  </p:cNvSpPr>
                  <p:nvPr>
                    <p:custDataLst>
                      <p:tags r:id="rId127"/>
                    </p:custDataLst>
                  </p:nvPr>
                </p:nvSpPr>
                <p:spPr bwMode="auto">
                  <a:xfrm>
                    <a:off x="6928" y="4424"/>
                    <a:ext cx="1780" cy="4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808" name="Line 115"/>
                  <p:cNvSpPr>
                    <a:spLocks noChangeAspect="1" noChangeShapeType="1"/>
                  </p:cNvSpPr>
                  <p:nvPr>
                    <p:custDataLst>
                      <p:tags r:id="rId128"/>
                    </p:custDataLst>
                  </p:nvPr>
                </p:nvSpPr>
                <p:spPr bwMode="auto">
                  <a:xfrm>
                    <a:off x="6987" y="4404"/>
                    <a:ext cx="168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30809" name="Line 116"/>
                  <p:cNvSpPr>
                    <a:spLocks noChangeAspect="1" noChangeShapeType="1"/>
                  </p:cNvSpPr>
                  <p:nvPr>
                    <p:custDataLst>
                      <p:tags r:id="rId129"/>
                    </p:custDataLst>
                  </p:nvPr>
                </p:nvSpPr>
                <p:spPr bwMode="auto">
                  <a:xfrm>
                    <a:off x="6987" y="4486"/>
                    <a:ext cx="168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</p:grpSp>
          <p:sp>
            <p:nvSpPr>
              <p:cNvPr id="30765" name="Line 117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240" y="3836"/>
                <a:ext cx="453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30766" name="Freeform 118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3757" y="2228"/>
                <a:ext cx="338" cy="471"/>
              </a:xfrm>
              <a:custGeom>
                <a:avLst/>
                <a:gdLst>
                  <a:gd name="T0" fmla="*/ 2 w 407"/>
                  <a:gd name="T1" fmla="*/ 0 h 459"/>
                  <a:gd name="T2" fmla="*/ 18 w 407"/>
                  <a:gd name="T3" fmla="*/ 39 h 459"/>
                  <a:gd name="T4" fmla="*/ 39 w 407"/>
                  <a:gd name="T5" fmla="*/ 146 h 459"/>
                  <a:gd name="T6" fmla="*/ 34 w 407"/>
                  <a:gd name="T7" fmla="*/ 105 h 459"/>
                  <a:gd name="T8" fmla="*/ 50 w 407"/>
                  <a:gd name="T9" fmla="*/ 405 h 459"/>
                  <a:gd name="T10" fmla="*/ 48 w 407"/>
                  <a:gd name="T11" fmla="*/ 585 h 459"/>
                  <a:gd name="T12" fmla="*/ 51 w 407"/>
                  <a:gd name="T13" fmla="*/ 555 h 459"/>
                  <a:gd name="T14" fmla="*/ 47 w 407"/>
                  <a:gd name="T15" fmla="*/ 476 h 459"/>
                  <a:gd name="T16" fmla="*/ 38 w 407"/>
                  <a:gd name="T17" fmla="*/ 341 h 459"/>
                  <a:gd name="T18" fmla="*/ 15 w 407"/>
                  <a:gd name="T19" fmla="*/ 220 h 459"/>
                  <a:gd name="T20" fmla="*/ 0 w 407"/>
                  <a:gd name="T21" fmla="*/ 175 h 4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7"/>
                  <a:gd name="T34" fmla="*/ 0 h 459"/>
                  <a:gd name="T35" fmla="*/ 407 w 407"/>
                  <a:gd name="T36" fmla="*/ 459 h 4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7" h="459">
                    <a:moveTo>
                      <a:pt x="16" y="0"/>
                    </a:moveTo>
                    <a:cubicBezTo>
                      <a:pt x="34" y="4"/>
                      <a:pt x="95" y="10"/>
                      <a:pt x="143" y="28"/>
                    </a:cubicBezTo>
                    <a:cubicBezTo>
                      <a:pt x="191" y="46"/>
                      <a:pt x="286" y="101"/>
                      <a:pt x="305" y="110"/>
                    </a:cubicBezTo>
                    <a:cubicBezTo>
                      <a:pt x="324" y="119"/>
                      <a:pt x="246" y="48"/>
                      <a:pt x="260" y="80"/>
                    </a:cubicBezTo>
                    <a:cubicBezTo>
                      <a:pt x="274" y="112"/>
                      <a:pt x="369" y="245"/>
                      <a:pt x="388" y="305"/>
                    </a:cubicBezTo>
                    <a:cubicBezTo>
                      <a:pt x="407" y="365"/>
                      <a:pt x="372" y="421"/>
                      <a:pt x="373" y="440"/>
                    </a:cubicBezTo>
                    <a:cubicBezTo>
                      <a:pt x="374" y="459"/>
                      <a:pt x="396" y="432"/>
                      <a:pt x="395" y="418"/>
                    </a:cubicBezTo>
                    <a:cubicBezTo>
                      <a:pt x="394" y="404"/>
                      <a:pt x="382" y="385"/>
                      <a:pt x="365" y="358"/>
                    </a:cubicBezTo>
                    <a:cubicBezTo>
                      <a:pt x="348" y="331"/>
                      <a:pt x="333" y="289"/>
                      <a:pt x="292" y="257"/>
                    </a:cubicBezTo>
                    <a:cubicBezTo>
                      <a:pt x="251" y="225"/>
                      <a:pt x="171" y="187"/>
                      <a:pt x="121" y="166"/>
                    </a:cubicBezTo>
                    <a:cubicBezTo>
                      <a:pt x="74" y="146"/>
                      <a:pt x="25" y="139"/>
                      <a:pt x="0" y="13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  <p:grpSp>
            <p:nvGrpSpPr>
              <p:cNvPr id="30767" name="Group 119"/>
              <p:cNvGrpSpPr/>
              <p:nvPr>
                <p:custDataLst>
                  <p:tags r:id="rId132"/>
                </p:custDataLst>
              </p:nvPr>
            </p:nvGrpSpPr>
            <p:grpSpPr>
              <a:xfrm rot="736066" flipH="1">
                <a:off x="3714" y="2204"/>
                <a:ext cx="127" cy="188"/>
                <a:chOff x="8460" y="3448"/>
                <a:chExt cx="260" cy="352"/>
              </a:xfrm>
            </p:grpSpPr>
            <p:sp>
              <p:nvSpPr>
                <p:cNvPr id="30802" name="Rectangle 120"/>
                <p:cNvSpPr>
                  <a:spLocks noChangeArrowheads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>
                  <a:off x="8460" y="3468"/>
                  <a:ext cx="130" cy="3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803" name="Rectangle 121"/>
                <p:cNvSpPr>
                  <a:spLocks noChangeArrowheads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8590" y="3448"/>
                  <a:ext cx="130" cy="35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30768" name="xjhhxtx20" descr="栎木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3649" y="3630"/>
                <a:ext cx="873" cy="193"/>
              </a:xfrm>
              <a:prstGeom prst="rect">
                <a:avLst/>
              </a:prstGeom>
              <a:blipFill dpi="0" rotWithShape="0">
                <a:blip r:embed="rId136"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ß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Franklin Gothic Book" panose="020B0503020102020204" pitchFamily="34" charset="0"/>
                    <a:ea typeface="黑体" panose="02010609060101010101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3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0769" name="xjhhxsy21"/>
              <p:cNvGrpSpPr/>
              <p:nvPr>
                <p:custDataLst>
                  <p:tags r:id="rId137"/>
                </p:custDataLst>
              </p:nvPr>
            </p:nvGrpSpPr>
            <p:grpSpPr>
              <a:xfrm>
                <a:off x="3762" y="2604"/>
                <a:ext cx="610" cy="1026"/>
                <a:chOff x="7954" y="2844"/>
                <a:chExt cx="1008" cy="1373"/>
              </a:xfrm>
            </p:grpSpPr>
            <p:sp>
              <p:nvSpPr>
                <p:cNvPr id="30785" name="y14line 2"/>
                <p:cNvSpPr>
                  <a:spLocks noChangeShapeType="1"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8314" y="2844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86" name="y14line 3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8314" y="2844"/>
                  <a:ext cx="36" cy="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87" name="y14line 4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 flipH="1">
                  <a:off x="8638" y="2844"/>
                  <a:ext cx="36" cy="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88" name="y14line 5"/>
                <p:cNvSpPr>
                  <a:spLocks noChangeShapeType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 flipH="1">
                  <a:off x="8350" y="2875"/>
                  <a:ext cx="0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89" name="y14line 6"/>
                <p:cNvSpPr>
                  <a:spLocks noChangeShapeType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 flipH="1">
                  <a:off x="8638" y="2875"/>
                  <a:ext cx="0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0" name="y14line 7"/>
                <p:cNvSpPr>
                  <a:spLocks noChangeShapeType="1"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 flipH="1">
                  <a:off x="7954" y="3062"/>
                  <a:ext cx="396" cy="10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1" name="y14line 8"/>
                <p:cNvSpPr>
                  <a:spLocks noChangeShapeType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8638" y="3062"/>
                  <a:ext cx="324" cy="10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2" name="y14line 9"/>
                <p:cNvSpPr>
                  <a:spLocks noChangeShapeType="1"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8422" y="2875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3" name="y14line 10"/>
                <p:cNvSpPr>
                  <a:spLocks noChangeShapeType="1"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8422" y="3062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4" name="y14line 13"/>
                <p:cNvSpPr>
                  <a:spLocks noChangeShapeType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8602" y="3094"/>
                  <a:ext cx="288" cy="10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5" name="y14line 15"/>
                <p:cNvSpPr>
                  <a:spLocks noChangeShapeType="1"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 flipH="1">
                  <a:off x="8026" y="3094"/>
                  <a:ext cx="360" cy="102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6" name="y14line 16"/>
                <p:cNvSpPr>
                  <a:spLocks noChangeShapeType="1"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8062" y="4186"/>
                  <a:ext cx="79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7" name="y14line 17"/>
                <p:cNvSpPr>
                  <a:spLocks noChangeShapeType="1"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>
                  <a:off x="7990" y="4217"/>
                  <a:ext cx="9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8" name="y14Arc 18"/>
                <p:cNvSpPr/>
                <p:nvPr>
                  <p:custDataLst>
                    <p:tags r:id="rId151"/>
                  </p:custDataLst>
                </p:nvPr>
              </p:nvSpPr>
              <p:spPr bwMode="auto">
                <a:xfrm flipH="1" flipV="1">
                  <a:off x="8026" y="4123"/>
                  <a:ext cx="36" cy="6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799" name="y14Arc 19"/>
                <p:cNvSpPr/>
                <p:nvPr>
                  <p:custDataLst>
                    <p:tags r:id="rId152"/>
                  </p:custDataLst>
                </p:nvPr>
              </p:nvSpPr>
              <p:spPr bwMode="auto">
                <a:xfrm flipH="1" flipV="1">
                  <a:off x="7954" y="4155"/>
                  <a:ext cx="36" cy="6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800" name="y14Arc 20"/>
                <p:cNvSpPr/>
                <p:nvPr>
                  <p:custDataLst>
                    <p:tags r:id="rId153"/>
                  </p:custDataLst>
                </p:nvPr>
              </p:nvSpPr>
              <p:spPr bwMode="auto">
                <a:xfrm flipV="1">
                  <a:off x="8854" y="4123"/>
                  <a:ext cx="36" cy="6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30801" name="y14Arc 21"/>
                <p:cNvSpPr/>
                <p:nvPr>
                  <p:custDataLst>
                    <p:tags r:id="rId154"/>
                  </p:custDataLst>
                </p:nvPr>
              </p:nvSpPr>
              <p:spPr bwMode="auto">
                <a:xfrm flipV="1">
                  <a:off x="8926" y="4155"/>
                  <a:ext cx="36" cy="6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sp>
            <p:nvSpPr>
              <p:cNvPr id="30770" name="Freeform 141"/>
              <p:cNvSpPr/>
              <p:nvPr>
                <p:custDataLst>
                  <p:tags r:id="rId155"/>
                </p:custDataLst>
              </p:nvPr>
            </p:nvSpPr>
            <p:spPr bwMode="auto">
              <a:xfrm>
                <a:off x="4093" y="2904"/>
                <a:ext cx="60" cy="151"/>
              </a:xfrm>
              <a:custGeom>
                <a:avLst/>
                <a:gdLst>
                  <a:gd name="T0" fmla="*/ 2 w 73"/>
                  <a:gd name="T1" fmla="*/ 0 h 147"/>
                  <a:gd name="T2" fmla="*/ 2 w 73"/>
                  <a:gd name="T3" fmla="*/ 108 h 147"/>
                  <a:gd name="T4" fmla="*/ 1 w 73"/>
                  <a:gd name="T5" fmla="*/ 145 h 147"/>
                  <a:gd name="T6" fmla="*/ 2 w 73"/>
                  <a:gd name="T7" fmla="*/ 182 h 147"/>
                  <a:gd name="T8" fmla="*/ 3 w 73"/>
                  <a:gd name="T9" fmla="*/ 197 h 147"/>
                  <a:gd name="T10" fmla="*/ 8 w 73"/>
                  <a:gd name="T11" fmla="*/ 149 h 147"/>
                  <a:gd name="T12" fmla="*/ 2 w 73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147"/>
                  <a:gd name="T23" fmla="*/ 73 w 73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147">
                    <a:moveTo>
                      <a:pt x="16" y="0"/>
                    </a:moveTo>
                    <a:cubicBezTo>
                      <a:pt x="22" y="28"/>
                      <a:pt x="19" y="54"/>
                      <a:pt x="10" y="81"/>
                    </a:cubicBezTo>
                    <a:cubicBezTo>
                      <a:pt x="7" y="90"/>
                      <a:pt x="1" y="108"/>
                      <a:pt x="1" y="108"/>
                    </a:cubicBezTo>
                    <a:cubicBezTo>
                      <a:pt x="3" y="117"/>
                      <a:pt x="0" y="128"/>
                      <a:pt x="7" y="135"/>
                    </a:cubicBezTo>
                    <a:cubicBezTo>
                      <a:pt x="12" y="140"/>
                      <a:pt x="25" y="147"/>
                      <a:pt x="25" y="147"/>
                    </a:cubicBezTo>
                    <a:cubicBezTo>
                      <a:pt x="50" y="143"/>
                      <a:pt x="65" y="136"/>
                      <a:pt x="73" y="111"/>
                    </a:cubicBezTo>
                    <a:cubicBezTo>
                      <a:pt x="66" y="70"/>
                      <a:pt x="26" y="42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30771" name="Freeform 142"/>
              <p:cNvSpPr/>
              <p:nvPr>
                <p:custDataLst>
                  <p:tags r:id="rId156"/>
                </p:custDataLst>
              </p:nvPr>
            </p:nvSpPr>
            <p:spPr bwMode="auto">
              <a:xfrm>
                <a:off x="4099" y="3150"/>
                <a:ext cx="60" cy="151"/>
              </a:xfrm>
              <a:custGeom>
                <a:avLst/>
                <a:gdLst>
                  <a:gd name="T0" fmla="*/ 2 w 73"/>
                  <a:gd name="T1" fmla="*/ 0 h 147"/>
                  <a:gd name="T2" fmla="*/ 2 w 73"/>
                  <a:gd name="T3" fmla="*/ 108 h 147"/>
                  <a:gd name="T4" fmla="*/ 1 w 73"/>
                  <a:gd name="T5" fmla="*/ 145 h 147"/>
                  <a:gd name="T6" fmla="*/ 2 w 73"/>
                  <a:gd name="T7" fmla="*/ 182 h 147"/>
                  <a:gd name="T8" fmla="*/ 3 w 73"/>
                  <a:gd name="T9" fmla="*/ 197 h 147"/>
                  <a:gd name="T10" fmla="*/ 8 w 73"/>
                  <a:gd name="T11" fmla="*/ 149 h 147"/>
                  <a:gd name="T12" fmla="*/ 2 w 73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147"/>
                  <a:gd name="T23" fmla="*/ 73 w 73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147">
                    <a:moveTo>
                      <a:pt x="16" y="0"/>
                    </a:moveTo>
                    <a:cubicBezTo>
                      <a:pt x="22" y="28"/>
                      <a:pt x="19" y="54"/>
                      <a:pt x="10" y="81"/>
                    </a:cubicBezTo>
                    <a:cubicBezTo>
                      <a:pt x="7" y="90"/>
                      <a:pt x="1" y="108"/>
                      <a:pt x="1" y="108"/>
                    </a:cubicBezTo>
                    <a:cubicBezTo>
                      <a:pt x="3" y="117"/>
                      <a:pt x="0" y="128"/>
                      <a:pt x="7" y="135"/>
                    </a:cubicBezTo>
                    <a:cubicBezTo>
                      <a:pt x="12" y="140"/>
                      <a:pt x="25" y="147"/>
                      <a:pt x="25" y="147"/>
                    </a:cubicBezTo>
                    <a:cubicBezTo>
                      <a:pt x="50" y="143"/>
                      <a:pt x="65" y="136"/>
                      <a:pt x="73" y="111"/>
                    </a:cubicBezTo>
                    <a:cubicBezTo>
                      <a:pt x="66" y="70"/>
                      <a:pt x="26" y="42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grpSp>
            <p:nvGrpSpPr>
              <p:cNvPr id="30772" name="Group 143"/>
              <p:cNvGrpSpPr/>
              <p:nvPr>
                <p:custDataLst>
                  <p:tags r:id="rId157"/>
                </p:custDataLst>
              </p:nvPr>
            </p:nvGrpSpPr>
            <p:grpSpPr>
              <a:xfrm>
                <a:off x="650" y="2535"/>
                <a:ext cx="836" cy="243"/>
                <a:chOff x="2584" y="3040"/>
                <a:chExt cx="1372" cy="322"/>
              </a:xfrm>
            </p:grpSpPr>
            <p:sp>
              <p:nvSpPr>
                <p:cNvPr id="30780" name="AutoShape 144"/>
                <p:cNvSpPr>
                  <a:spLocks noChangeArrowheads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>
                  <a:off x="2625" y="3040"/>
                  <a:ext cx="322" cy="322"/>
                </a:xfrm>
                <a:prstGeom prst="sun">
                  <a:avLst>
                    <a:gd name="adj" fmla="val 13199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0781" name="Group 145"/>
                <p:cNvGrpSpPr/>
                <p:nvPr>
                  <p:custDataLst>
                    <p:tags r:id="rId159"/>
                  </p:custDataLst>
                </p:nvPr>
              </p:nvGrpSpPr>
              <p:grpSpPr>
                <a:xfrm>
                  <a:off x="2584" y="3156"/>
                  <a:ext cx="1372" cy="89"/>
                  <a:chOff x="4153" y="3412"/>
                  <a:chExt cx="1372" cy="89"/>
                </a:xfrm>
              </p:grpSpPr>
              <p:sp>
                <p:nvSpPr>
                  <p:cNvPr id="30782" name="Rectangle 146"/>
                  <p:cNvSpPr>
                    <a:spLocks noChangeArrowheads="1"/>
                  </p:cNvSpPr>
                  <p:nvPr>
                    <p:custDataLst>
                      <p:tags r:id="rId160"/>
                    </p:custDataLst>
                  </p:nvPr>
                </p:nvSpPr>
                <p:spPr bwMode="auto">
                  <a:xfrm>
                    <a:off x="4153" y="3448"/>
                    <a:ext cx="688" cy="5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3" name="Rectangle 147"/>
                  <p:cNvSpPr>
                    <a:spLocks noChangeArrowheads="1"/>
                  </p:cNvSpPr>
                  <p:nvPr>
                    <p:custDataLst>
                      <p:tags r:id="rId161"/>
                    </p:custDataLst>
                  </p:nvPr>
                </p:nvSpPr>
                <p:spPr bwMode="auto">
                  <a:xfrm>
                    <a:off x="4837" y="3448"/>
                    <a:ext cx="688" cy="5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784" name="Rectangle 148"/>
                  <p:cNvSpPr>
                    <a:spLocks noChangeArrowheads="1"/>
                  </p:cNvSpPr>
                  <p:nvPr>
                    <p:custDataLst>
                      <p:tags r:id="rId162"/>
                    </p:custDataLst>
                  </p:nvPr>
                </p:nvSpPr>
                <p:spPr bwMode="auto">
                  <a:xfrm>
                    <a:off x="4897" y="3412"/>
                    <a:ext cx="568" cy="21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ß"/>
                      <a:defRPr sz="32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Þ"/>
                      <a:defRPr sz="28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"/>
                      <a:defRPr sz="24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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50000"/>
                      <a:buFont typeface="Wingdings 2" panose="05020102010507070707" pitchFamily="18" charset="2"/>
                      <a:buChar char=""/>
                      <a:defRPr sz="200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黑体" panose="02010609060101010101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zh-CN" altLang="en-US" sz="1350"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30773" name="Line 149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3862" y="3455"/>
                <a:ext cx="4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30774" name="Line 150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3910" y="3515"/>
                <a:ext cx="4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30775" name="Line 151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3838" y="3563"/>
                <a:ext cx="4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30776" name="Freeform 152"/>
              <p:cNvSpPr/>
              <p:nvPr>
                <p:custDataLst>
                  <p:tags r:id="rId166"/>
                </p:custDataLst>
              </p:nvPr>
            </p:nvSpPr>
            <p:spPr bwMode="auto">
              <a:xfrm rot="840000">
                <a:off x="1325" y="1805"/>
                <a:ext cx="515" cy="59"/>
              </a:xfrm>
              <a:custGeom>
                <a:avLst/>
                <a:gdLst>
                  <a:gd name="T0" fmla="*/ 0 w 3799"/>
                  <a:gd name="T1" fmla="*/ 0 h 301"/>
                  <a:gd name="T2" fmla="*/ 0 w 3799"/>
                  <a:gd name="T3" fmla="*/ 0 h 301"/>
                  <a:gd name="T4" fmla="*/ 0 w 3799"/>
                  <a:gd name="T5" fmla="*/ 0 h 301"/>
                  <a:gd name="T6" fmla="*/ 0 w 3799"/>
                  <a:gd name="T7" fmla="*/ 0 h 3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99"/>
                  <a:gd name="T13" fmla="*/ 0 h 301"/>
                  <a:gd name="T14" fmla="*/ 3799 w 3799"/>
                  <a:gd name="T15" fmla="*/ 301 h 3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99" h="301">
                    <a:moveTo>
                      <a:pt x="199" y="301"/>
                    </a:moveTo>
                    <a:lnTo>
                      <a:pt x="3799" y="301"/>
                    </a:lnTo>
                    <a:lnTo>
                      <a:pt x="3285" y="0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grpSp>
            <p:nvGrpSpPr>
              <p:cNvPr id="30777" name="Group 153"/>
              <p:cNvGrpSpPr/>
              <p:nvPr>
                <p:custDataLst>
                  <p:tags r:id="rId167"/>
                </p:custDataLst>
              </p:nvPr>
            </p:nvGrpSpPr>
            <p:grpSpPr>
              <a:xfrm rot="754951" flipH="1">
                <a:off x="1601" y="1756"/>
                <a:ext cx="150" cy="196"/>
                <a:chOff x="8460" y="3448"/>
                <a:chExt cx="260" cy="352"/>
              </a:xfrm>
            </p:grpSpPr>
            <p:sp>
              <p:nvSpPr>
                <p:cNvPr id="30778" name="Rectangle 154"/>
                <p:cNvSpPr>
                  <a:spLocks noChangeArrowheads="1"/>
                </p:cNvSpPr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8460" y="3468"/>
                  <a:ext cx="130" cy="31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779" name="Rectangle 155"/>
                <p:cNvSpPr>
                  <a:spLocks noChangeArrowheads="1"/>
                </p:cNvSpPr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8590" y="3448"/>
                  <a:ext cx="130" cy="35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C0C0C0"/>
                  </a:solidFill>
                  <a:miter lim="800000"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ß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黑体" panose="02010609060101010101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CN" altLang="en-US" sz="135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0748" name="Group 156"/>
            <p:cNvGrpSpPr/>
            <p:nvPr>
              <p:custDataLst>
                <p:tags r:id="rId170"/>
              </p:custDataLst>
            </p:nvPr>
          </p:nvGrpSpPr>
          <p:grpSpPr>
            <a:xfrm>
              <a:off x="2426" y="1455"/>
              <a:ext cx="817" cy="1159"/>
              <a:chOff x="2426" y="1455"/>
              <a:chExt cx="817" cy="1159"/>
            </a:xfrm>
          </p:grpSpPr>
          <p:sp>
            <p:nvSpPr>
              <p:cNvPr id="30749" name="Line 157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flipH="1" flipV="1">
                <a:off x="3107" y="2432"/>
                <a:ext cx="136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30750" name="Line 158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flipV="1">
                <a:off x="2426" y="1455"/>
                <a:ext cx="56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0"/>
              </a:p>
            </p:txBody>
          </p:sp>
        </p:grpSp>
      </p:grpSp>
      <p:sp>
        <p:nvSpPr>
          <p:cNvPr id="10241" name="矩形 216067"/>
          <p:cNvSpPr/>
          <p:nvPr>
            <p:custDataLst>
              <p:tags r:id="rId173"/>
            </p:custDataLst>
          </p:nvPr>
        </p:nvSpPr>
        <p:spPr>
          <a:xfrm>
            <a:off x="657225" y="4712335"/>
            <a:ext cx="26238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操作步骤：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095" name="矩形 216094"/>
          <p:cNvSpPr/>
          <p:nvPr>
            <p:custDataLst>
              <p:tags r:id="rId174"/>
            </p:custDataLst>
          </p:nvPr>
        </p:nvSpPr>
        <p:spPr>
          <a:xfrm>
            <a:off x="688975" y="5547360"/>
            <a:ext cx="11133455" cy="95313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tabLst>
                <a:tab pos="2636520" algn="ctr"/>
                <a:tab pos="4429125" algn="l"/>
              </a:tabLst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8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组装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仪器  ②</a:t>
            </a:r>
            <a:r>
              <a:rPr lang="zh-CN" altLang="en-US" sz="28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检查气密性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③</a:t>
            </a:r>
            <a:r>
              <a:rPr lang="zh-CN" altLang="en-US" sz="28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加瓷片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28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加工业乙醇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④先</a:t>
            </a:r>
            <a:r>
              <a:rPr lang="zh-CN" altLang="en-US" sz="28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通冷却水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再</a:t>
            </a:r>
            <a:r>
              <a:rPr lang="zh-CN" altLang="en-US" sz="28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加热蒸馏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，收集馏分（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77-79</a:t>
            </a:r>
            <a:r>
              <a:rPr lang="zh-CN" altLang="en-US" sz="2800" b="1" baseline="30000">
                <a:latin typeface="黑体" panose="02010609060101010101" charset="-122"/>
                <a:ea typeface="黑体" panose="02010609060101010101" charset="-122"/>
              </a:rPr>
              <a:t>。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C)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⑤</a:t>
            </a:r>
            <a:r>
              <a:rPr lang="zh-CN" altLang="en-US" sz="2800" b="1">
                <a:solidFill>
                  <a:srgbClr val="0015CC"/>
                </a:solidFill>
                <a:sym typeface="+mn-ea"/>
              </a:rPr>
              <a:t>实验后：先停止加热再停水</a:t>
            </a:r>
            <a:endParaRPr lang="zh-CN" altLang="en-US" sz="2800" b="1">
              <a:solidFill>
                <a:srgbClr val="0015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75"/>
            </p:custDataLst>
          </p:nvPr>
        </p:nvSpPr>
        <p:spPr>
          <a:xfrm>
            <a:off x="9196705" y="690880"/>
            <a:ext cx="2939415" cy="39693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ym typeface="+mn-ea"/>
              </a:rPr>
              <a:t>检查装置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气密性</a:t>
            </a:r>
            <a:r>
              <a:rPr lang="zh-CN" altLang="en-US" sz="2800">
                <a:sym typeface="+mn-ea"/>
              </a:rPr>
              <a:t>：用酒精灯对蒸馏烧瓶微热，伸入到水槽的牛角管有连续均匀的气泡冒出，且停止加热后，牛角管口形成一段水柱，说明不漏气 。</a:t>
            </a:r>
            <a:endParaRPr lang="zh-CN" altLang="en-US" sz="2800">
              <a:sym typeface="+mn-ea"/>
            </a:endParaRPr>
          </a:p>
        </p:txBody>
      </p:sp>
      <p:sp>
        <p:nvSpPr>
          <p:cNvPr id="5" name="矩形 4"/>
          <p:cNvSpPr/>
          <p:nvPr userDrawn="1">
            <p:custDataLst>
              <p:tags r:id="rId176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5" grpId="0"/>
      <p:bldP spid="1024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76621" y="1509608"/>
            <a:ext cx="1517912" cy="4326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3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60978" y="1546108"/>
            <a:ext cx="1004036" cy="43260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4" name="Text Box 4"/>
          <p:cNvSpPr txBox="1"/>
          <p:nvPr>
            <p:custDataLst>
              <p:tags r:id="rId5"/>
            </p:custDataLst>
          </p:nvPr>
        </p:nvSpPr>
        <p:spPr>
          <a:xfrm>
            <a:off x="4255111" y="1892142"/>
            <a:ext cx="1654175" cy="373761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3185" b="1">
                <a:solidFill>
                  <a:srgbClr val="FF0000"/>
                </a:solidFill>
                <a:latin typeface="宋体" panose="02010600030101010101" pitchFamily="2" charset="-122"/>
              </a:rPr>
              <a:t>球形冷凝管</a:t>
            </a:r>
            <a:endParaRPr lang="zh-CN" altLang="en-US" sz="3185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en-US" sz="3185" b="1">
                <a:solidFill>
                  <a:schemeClr val="tx1"/>
                </a:solidFill>
                <a:latin typeface="宋体" panose="02010600030101010101" pitchFamily="2" charset="-122"/>
              </a:rPr>
              <a:t>用于冷凝回流沸点高</a:t>
            </a:r>
            <a:endParaRPr lang="zh-CN" altLang="en-US" sz="3185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en-US" sz="3185" b="1">
                <a:solidFill>
                  <a:schemeClr val="tx1"/>
                </a:solidFill>
                <a:latin typeface="宋体" panose="02010600030101010101" pitchFamily="2" charset="-122"/>
              </a:rPr>
              <a:t>的液体。</a:t>
            </a:r>
            <a:endParaRPr lang="zh-CN" altLang="en-US" sz="3185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56325" name="Text Box 5"/>
          <p:cNvSpPr txBox="1"/>
          <p:nvPr>
            <p:custDataLst>
              <p:tags r:id="rId6"/>
            </p:custDataLst>
          </p:nvPr>
        </p:nvSpPr>
        <p:spPr>
          <a:xfrm>
            <a:off x="7065256" y="1892024"/>
            <a:ext cx="1654175" cy="373761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r>
              <a:rPr lang="zh-CN" altLang="en-US" sz="3185" b="1">
                <a:solidFill>
                  <a:srgbClr val="FF0000"/>
                </a:solidFill>
                <a:latin typeface="宋体" panose="02010600030101010101" pitchFamily="2" charset="-122"/>
              </a:rPr>
              <a:t>蛇形冷凝管</a:t>
            </a:r>
            <a:endParaRPr lang="zh-CN" altLang="en-US" sz="3185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en-US" sz="3185" b="1">
                <a:solidFill>
                  <a:schemeClr val="tx1"/>
                </a:solidFill>
                <a:latin typeface="宋体" panose="02010600030101010101" pitchFamily="2" charset="-122"/>
              </a:rPr>
              <a:t>用于冷凝回流沸点低</a:t>
            </a:r>
            <a:endParaRPr lang="zh-CN" altLang="en-US" sz="3185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r>
              <a:rPr lang="zh-CN" altLang="en-US" sz="3185" b="1">
                <a:solidFill>
                  <a:schemeClr val="tx1"/>
                </a:solidFill>
                <a:latin typeface="宋体" panose="02010600030101010101" pitchFamily="2" charset="-122"/>
              </a:rPr>
              <a:t>的液体。</a:t>
            </a:r>
            <a:endParaRPr lang="zh-CN" altLang="en-US" sz="3185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56326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5400000">
            <a:off x="-1420252" y="3264817"/>
            <a:ext cx="4792176" cy="1280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>
            <p:custDataLst>
              <p:tags r:id="rId9"/>
            </p:custDataLst>
          </p:nvPr>
        </p:nvSpPr>
        <p:spPr>
          <a:xfrm>
            <a:off x="1609302" y="2015702"/>
            <a:ext cx="1167765" cy="3856567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直形冷凝管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3200" b="1">
                <a:latin typeface="宋体" panose="02010600030101010101" pitchFamily="2" charset="-122"/>
                <a:sym typeface="+mn-ea"/>
              </a:rPr>
              <a:t>多用于蒸馏操作。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70" y="1752600"/>
            <a:ext cx="3122930" cy="3188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>
            <p:custDataLst>
              <p:tags r:id="rId12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9860" y="506095"/>
            <a:ext cx="1143952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原理：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液­液萃取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：利用</a:t>
            </a:r>
            <a:r>
              <a:rPr lang="zh-CN" altLang="en-US" sz="3200" b="1">
                <a:solidFill>
                  <a:srgbClr val="0015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待分离组分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在两种</a:t>
            </a:r>
            <a:r>
              <a:rPr lang="zh-CN" altLang="en-US" sz="3200" b="1">
                <a:solidFill>
                  <a:srgbClr val="0015CC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互不相溶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的溶剂中的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溶解度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不同，将其从一种溶剂转移到另一种溶剂的过程。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固­液萃取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：用溶剂从固体物质中溶解出待分离组分的过程。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装置及仪器：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EHX3QRX44j.ep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6880" y="3874135"/>
            <a:ext cx="3163570" cy="2675255"/>
          </a:xfrm>
          <a:prstGeom prst="rect">
            <a:avLst/>
          </a:prstGeom>
        </p:spPr>
      </p:pic>
      <p:sp>
        <p:nvSpPr>
          <p:cNvPr id="6149" name="矩形 201759"/>
          <p:cNvSpPr/>
          <p:nvPr>
            <p:custDataLst>
              <p:tags r:id="rId4"/>
            </p:custDataLst>
          </p:nvPr>
        </p:nvSpPr>
        <p:spPr>
          <a:xfrm>
            <a:off x="4385310" y="0"/>
            <a:ext cx="3421380" cy="64516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defTabSz="481330"/>
            <a:r>
              <a:rPr lang="en-US" altLang="zh-CN" sz="3600" b="1">
                <a:solidFill>
                  <a:srgbClr val="0015CC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600" b="1">
                <a:solidFill>
                  <a:srgbClr val="0015CC"/>
                </a:solidFill>
                <a:latin typeface="Arial" panose="020B0604020202020204" pitchFamily="34" charset="0"/>
              </a:rPr>
              <a:t>、萃取、分液</a:t>
            </a:r>
            <a:endParaRPr lang="zh-CN" altLang="en-US" sz="3600" b="1">
              <a:solidFill>
                <a:srgbClr val="0015CC"/>
              </a:solidFill>
              <a:latin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5"/>
            </p:custDataLst>
          </p:nvPr>
        </p:nvSpPr>
        <p:spPr>
          <a:xfrm>
            <a:off x="1041400" y="5230495"/>
            <a:ext cx="824230" cy="1016000"/>
          </a:xfrm>
          <a:prstGeom prst="ellipse">
            <a:avLst/>
          </a:prstGeom>
          <a:noFill/>
          <a:ln w="4445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31" name="文本框 204830"/>
          <p:cNvSpPr txBox="1"/>
          <p:nvPr>
            <p:custDataLst>
              <p:tags r:id="rId6"/>
            </p:custDataLst>
          </p:nvPr>
        </p:nvSpPr>
        <p:spPr>
          <a:xfrm>
            <a:off x="4169410" y="2885440"/>
            <a:ext cx="7419975" cy="198628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33CC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萃取剂的选择</a:t>
            </a:r>
            <a:endParaRPr lang="zh-CN" altLang="en-US" sz="2800" b="1">
              <a:solidFill>
                <a:srgbClr val="0033CC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33CC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①与原溶剂不反应，不互溶；</a:t>
            </a:r>
            <a:r>
              <a:rPr lang="zh-CN" altLang="en-US" sz="2800" b="1">
                <a:solidFill>
                  <a:srgbClr val="0033CC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②与溶质不反应。</a:t>
            </a:r>
            <a:endParaRPr lang="zh-CN" altLang="en-US" sz="2800" b="1">
              <a:solidFill>
                <a:srgbClr val="0033CC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rgbClr val="0033CC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altLang="en-US" sz="2800" b="1">
                <a:solidFill>
                  <a:srgbClr val="0033CC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溶质在萃取剂中溶解度更大</a:t>
            </a:r>
            <a:r>
              <a:rPr lang="en-US" altLang="zh-CN" sz="2800" b="1">
                <a:solidFill>
                  <a:srgbClr val="0033CC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  <a:endParaRPr lang="zh-CN" altLang="en-US" sz="2800" b="1">
              <a:solidFill>
                <a:srgbClr val="0033CC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3430270" y="5046980"/>
            <a:ext cx="8488045" cy="150241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常见的萃取剂：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苯、乙醚、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汽油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、四氯化碳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（原溶剂是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时不可用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+mn-ea"/>
              </a:rPr>
              <a:t>乙醇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+mn-ea"/>
              </a:rPr>
              <a:t>做萃取剂！！！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 userDrawn="1">
            <p:custDataLst>
              <p:tags r:id="rId8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0" y="731520"/>
            <a:ext cx="10310707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【任务二】</a:t>
            </a:r>
            <a:r>
              <a:rPr lang="zh-CN" altLang="en-US" sz="4000" b="1">
                <a:solidFill>
                  <a:schemeClr val="tx1"/>
                </a:solidFill>
                <a:latin typeface="Kaiti SC Bold" panose="02010600040101010101" charset="-122"/>
                <a:ea typeface="Kaiti SC Bold" panose="02010600040101010101" charset="-122"/>
                <a:cs typeface="Kaiti SC Bold" panose="02010600040101010101" charset="-122"/>
                <a:sym typeface="+mn-ea"/>
              </a:rPr>
              <a:t>如何提纯碘水中的碘单质？</a:t>
            </a:r>
            <a:endParaRPr lang="zh-CN" altLang="en-US" sz="4000" b="1">
              <a:solidFill>
                <a:schemeClr val="tx1"/>
              </a:solidFill>
              <a:latin typeface="Kaiti SC Bold" panose="02010600040101010101" charset="-122"/>
              <a:ea typeface="Kaiti SC Bold" panose="02010600040101010101" charset="-122"/>
              <a:cs typeface="Kaiti SC Bold" panose="02010600040101010101" charset="-122"/>
              <a:sym typeface="+mn-ea"/>
            </a:endParaRPr>
          </a:p>
        </p:txBody>
      </p:sp>
      <p:graphicFrame>
        <p:nvGraphicFramePr>
          <p:cNvPr id="106537" name="Group 4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67280" y="2184295"/>
          <a:ext cx="8205470" cy="1807464"/>
        </p:xfrm>
        <a:graphic>
          <a:graphicData uri="http://schemas.openxmlformats.org/drawingml/2006/table">
            <a:tbl>
              <a:tblPr/>
              <a:tblGrid>
                <a:gridCol w="1477645"/>
                <a:gridCol w="1847850"/>
                <a:gridCol w="1922145"/>
                <a:gridCol w="2957830"/>
              </a:tblGrid>
              <a:tr h="38227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水（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苯（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四氯化碳 （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CCl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15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碘（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2665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棕黄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   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65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+mn-cs"/>
                        </a:rPr>
                        <a:t>紫红色</a:t>
                      </a:r>
                      <a:endParaRPr kumimoji="0" lang="zh-CN" altLang="en-US" sz="2665" b="1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+mn-cs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zh-CN" altLang="en-US" sz="2665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紫红色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    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16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8200" y="1524423"/>
            <a:ext cx="539919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665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表一：碘溶解于不同溶剂中的颜色</a:t>
            </a:r>
            <a:endParaRPr lang="zh-CN" altLang="en-US" sz="2665" b="1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106517" name="Group 2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92624" y="3946102"/>
          <a:ext cx="8154670" cy="1807464"/>
        </p:xfrm>
        <a:graphic>
          <a:graphicData uri="http://schemas.openxmlformats.org/drawingml/2006/table">
            <a:tbl>
              <a:tblPr/>
              <a:tblGrid>
                <a:gridCol w="1470025"/>
                <a:gridCol w="1835785"/>
                <a:gridCol w="1909445"/>
                <a:gridCol w="2939415"/>
              </a:tblGrid>
              <a:tr h="45593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水（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苯（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四氯化碳 （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CCl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84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碘（</a:t>
                      </a: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2665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0.029g     </a:t>
                      </a:r>
                      <a:endParaRPr kumimoji="0" lang="en-US" altLang="zh-CN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14.1g</a:t>
                      </a:r>
                      <a:endParaRPr kumimoji="0" lang="en-US" altLang="zh-CN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65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          2.9g</a:t>
                      </a:r>
                      <a:endParaRPr kumimoji="0" lang="en-US" altLang="zh-CN" sz="2665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34" name="Text Box 3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85353" y="6478058"/>
            <a:ext cx="309880" cy="1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zh-CN" sz="135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535" name="Text Box 3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90793" y="3382857"/>
            <a:ext cx="615780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66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表二：碘在不同溶剂中的溶解度</a:t>
            </a:r>
            <a:r>
              <a:rPr lang="en-US" altLang="zh-CN" sz="2665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(25℃)</a:t>
            </a:r>
            <a:endParaRPr lang="en-US" altLang="zh-CN" sz="2665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4448" y="5187527"/>
            <a:ext cx="11737340" cy="1383665"/>
          </a:xfrm>
          <a:prstGeom prst="rect">
            <a:avLst/>
          </a:prstGeom>
          <a:noFill/>
          <a:ln w="28575" cmpd="sng">
            <a:noFill/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溶解性：</a:t>
            </a:r>
            <a:r>
              <a:rPr lang="zh-CN" altLang="en-US" sz="2800" b="1">
                <a:solidFill>
                  <a:srgbClr val="0015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碘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</a:t>
            </a:r>
            <a:r>
              <a:rPr lang="en-US" altLang="zh-CN" sz="2800" b="1" smtClean="0">
                <a:ln>
                  <a:noFill/>
                </a:ln>
                <a:solidFill>
                  <a:srgbClr val="0015C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CCl</a:t>
            </a:r>
            <a:r>
              <a:rPr lang="en-US" altLang="zh-CN" sz="2800" b="1" baseline="-25000" smtClean="0">
                <a:ln>
                  <a:noFill/>
                </a:ln>
                <a:solidFill>
                  <a:srgbClr val="0015C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 smtClean="0">
                <a:ln>
                  <a:noFill/>
                </a:ln>
                <a:solidFill>
                  <a:srgbClr val="0015C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800" b="1" smtClean="0">
                <a:ln>
                  <a:noFill/>
                </a:ln>
                <a:solidFill>
                  <a:srgbClr val="0015C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en-US" altLang="zh-CN" sz="2800" b="1" baseline="-25000" smtClean="0">
                <a:ln>
                  <a:noFill/>
                </a:ln>
                <a:solidFill>
                  <a:srgbClr val="0015C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en-US" altLang="zh-CN" sz="2800" b="1" smtClean="0">
                <a:ln>
                  <a:noFill/>
                </a:ln>
                <a:solidFill>
                  <a:srgbClr val="0015C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800" b="1" baseline="-25000" smtClean="0">
                <a:ln>
                  <a:noFill/>
                </a:ln>
                <a:solidFill>
                  <a:srgbClr val="0015C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800" b="1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中的</a:t>
            </a:r>
            <a:r>
              <a:rPr lang="zh-CN" altLang="en-US" sz="2800" b="1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溶解度大于</a:t>
            </a:r>
            <a:r>
              <a:rPr lang="zh-CN" altLang="en-US" sz="2800" b="1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碘在</a:t>
            </a:r>
            <a:r>
              <a:rPr lang="zh-CN" altLang="en-US" sz="2800" b="1" smtClean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水中</a:t>
            </a:r>
            <a:r>
              <a:rPr lang="zh-CN" altLang="en-US" sz="2800" b="1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的溶解度。</a:t>
            </a:r>
            <a:endParaRPr lang="zh-CN" altLang="en-US" sz="2800" b="1" smtClean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b="1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水不溶于四氯化碳、苯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9233958" y="866775"/>
            <a:ext cx="2283460" cy="1816735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3735" b="1">
                <a:solidFill>
                  <a:srgbClr val="FF0000"/>
                </a:solidFill>
                <a:latin typeface="Kaiti SC Regular" panose="02010600040101010101" charset="-122"/>
                <a:ea typeface="Kaiti SC Regular" panose="02010600040101010101" charset="-122"/>
              </a:rPr>
              <a:t>萃取剂：</a:t>
            </a:r>
            <a:endParaRPr lang="zh-CN" altLang="en-US" sz="3735" b="1">
              <a:latin typeface="Kaiti SC Regular" panose="02010600040101010101" charset="-122"/>
              <a:ea typeface="Kaiti SC Regular" panose="02010600040101010101" charset="-122"/>
            </a:endParaRPr>
          </a:p>
          <a:p>
            <a:r>
              <a:rPr lang="zh-CN" altLang="en-US" sz="3735" b="1">
                <a:solidFill>
                  <a:srgbClr val="1200FF"/>
                </a:solidFill>
                <a:latin typeface="Kaiti SC Regular" panose="02010600040101010101" charset="-122"/>
                <a:ea typeface="Kaiti SC Regular" panose="02010600040101010101" charset="-122"/>
              </a:rPr>
              <a:t>苯</a:t>
            </a:r>
            <a:endParaRPr lang="zh-CN" altLang="en-US" sz="3735" b="1">
              <a:solidFill>
                <a:srgbClr val="1200FF"/>
              </a:solidFill>
              <a:latin typeface="Kaiti SC Regular" panose="02010600040101010101" charset="-122"/>
              <a:ea typeface="Kaiti SC Regular" panose="02010600040101010101" charset="-122"/>
            </a:endParaRPr>
          </a:p>
          <a:p>
            <a:r>
              <a:rPr lang="zh-CN" altLang="en-US" sz="3735" b="1" smtClean="0">
                <a:ln>
                  <a:noFill/>
                </a:ln>
                <a:solidFill>
                  <a:srgbClr val="1200FF"/>
                </a:solidFill>
                <a:effectLst/>
                <a:latin typeface="Kaiti SC Regular" panose="02010600040101010101" charset="-122"/>
                <a:ea typeface="Kaiti SC Regular" panose="02010600040101010101" charset="-122"/>
                <a:cs typeface="Times New Roman" panose="02020603050405020304" pitchFamily="18" charset="0"/>
                <a:sym typeface="+mn-ea"/>
              </a:rPr>
              <a:t>四氯化碳</a:t>
            </a:r>
            <a:r>
              <a:rPr lang="zh-CN" altLang="en-US" sz="3200" b="1" smtClean="0">
                <a:ln>
                  <a:noFill/>
                </a:ln>
                <a:solidFill>
                  <a:srgbClr val="1200FF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b="1" smtClean="0">
              <a:ln>
                <a:noFill/>
              </a:ln>
              <a:solidFill>
                <a:srgbClr val="1200FF"/>
              </a:solidFill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181725" y="5956300"/>
            <a:ext cx="5812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highlight>
                  <a:srgbClr val="FFFF00"/>
                </a:highlight>
              </a:rPr>
              <a:t>溴橙碘黄水中藏，橙紫双红有机相</a:t>
            </a:r>
            <a:endParaRPr lang="zh-CN" altLang="en-US" sz="2800" b="1">
              <a:highlight>
                <a:srgbClr val="FFFF00"/>
              </a:highlight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9234170" y="3124835"/>
            <a:ext cx="2957195" cy="953135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密度：</a:t>
            </a:r>
            <a:endParaRPr lang="zh-CN" altLang="en-US" sz="2800" b="1">
              <a:solidFill>
                <a:srgbClr val="12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 smtClean="0">
                <a:ln>
                  <a:noFill/>
                </a:ln>
                <a:solidFill>
                  <a:srgbClr val="12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四氯化碳</a:t>
            </a:r>
            <a:r>
              <a:rPr lang="en-US" altLang="zh-CN" sz="2800" b="1" smtClean="0">
                <a:ln>
                  <a:noFill/>
                </a:ln>
                <a:solidFill>
                  <a:srgbClr val="12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&gt;</a:t>
            </a:r>
            <a:r>
              <a:rPr lang="zh-CN" altLang="en-US" sz="2800" b="1" smtClean="0">
                <a:ln>
                  <a:noFill/>
                </a:ln>
                <a:solidFill>
                  <a:srgbClr val="12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</a:t>
            </a:r>
            <a:r>
              <a:rPr lang="en-US" altLang="zh-CN" sz="2800" b="1" smtClean="0">
                <a:ln>
                  <a:noFill/>
                </a:ln>
                <a:solidFill>
                  <a:srgbClr val="12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&gt;</a:t>
            </a:r>
            <a:r>
              <a:rPr lang="zh-CN" altLang="en-US" sz="2800" b="1">
                <a:solidFill>
                  <a:srgbClr val="12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苯</a:t>
            </a:r>
            <a:r>
              <a:rPr lang="zh-CN" altLang="en-US" sz="2800" b="1" smtClean="0">
                <a:ln>
                  <a:noFill/>
                </a:ln>
                <a:solidFill>
                  <a:srgbClr val="12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800" b="1" smtClean="0">
              <a:ln>
                <a:noFill/>
              </a:ln>
              <a:solidFill>
                <a:srgbClr val="1200FF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 userDrawn="1">
            <p:custDataLst>
              <p:tags r:id="rId11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图片 2304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4000" y="1043940"/>
            <a:ext cx="2103438" cy="320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0403" name="图片 2304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83000" y="1080453"/>
            <a:ext cx="1981200" cy="3132137"/>
          </a:xfrm>
          <a:prstGeom prst="rect">
            <a:avLst/>
          </a:prstGeom>
          <a:solidFill>
            <a:srgbClr val="00CCFF"/>
          </a:solidFill>
          <a:ln w="28575" cap="flat" cmpd="sng">
            <a:solidFill>
              <a:srgbClr val="00CC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0404" name="图片 23040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21655" y="1043940"/>
            <a:ext cx="2276475" cy="3224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0405" name="图片 23040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96225" y="1024255"/>
            <a:ext cx="2052320" cy="32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0406" name="文本框 230405"/>
          <p:cNvSpPr txBox="1"/>
          <p:nvPr>
            <p:custDataLst>
              <p:tags r:id="rId9"/>
            </p:custDataLst>
          </p:nvPr>
        </p:nvSpPr>
        <p:spPr>
          <a:xfrm>
            <a:off x="3683000" y="4268470"/>
            <a:ext cx="30238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振荡，放气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→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30407" name="文本框 230406"/>
          <p:cNvSpPr txBox="1"/>
          <p:nvPr>
            <p:custDataLst>
              <p:tags r:id="rId10"/>
            </p:custDataLst>
          </p:nvPr>
        </p:nvSpPr>
        <p:spPr>
          <a:xfrm>
            <a:off x="6069013" y="4357053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静置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→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30408" name="文本框 230407"/>
          <p:cNvSpPr txBox="1"/>
          <p:nvPr>
            <p:custDataLst>
              <p:tags r:id="rId11"/>
            </p:custDataLst>
          </p:nvPr>
        </p:nvSpPr>
        <p:spPr>
          <a:xfrm>
            <a:off x="8291513" y="4357053"/>
            <a:ext cx="1331912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分液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0410" name="矩形 230409"/>
          <p:cNvSpPr/>
          <p:nvPr>
            <p:custDataLst>
              <p:tags r:id="rId12"/>
            </p:custDataLst>
          </p:nvPr>
        </p:nvSpPr>
        <p:spPr>
          <a:xfrm>
            <a:off x="364490" y="4800600"/>
            <a:ext cx="11650345" cy="15601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/>
          <a:lstStyle/>
          <a:p>
            <a:pPr marL="317500" indent="-317500">
              <a:lnSpc>
                <a:spcPct val="10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B050"/>
                </a:solidFill>
                <a:latin typeface="宋体" panose="02010600030101010101" pitchFamily="2" charset="-122"/>
                <a:ea typeface="黑体" panose="02010609060101010101" charset="-122"/>
              </a:rPr>
              <a:t>注意：</a:t>
            </a:r>
            <a:endParaRPr lang="zh-CN" altLang="en-US" sz="2800" b="1">
              <a:solidFill>
                <a:srgbClr val="00B050"/>
              </a:solidFill>
              <a:latin typeface="宋体" panose="02010600030101010101" pitchFamily="2" charset="-122"/>
              <a:ea typeface="黑体" panose="02010609060101010101" charset="-122"/>
            </a:endParaRPr>
          </a:p>
          <a:p>
            <a:pPr marL="317500" indent="-317500">
              <a:lnSpc>
                <a:spcPct val="100000"/>
              </a:lnSpc>
              <a:spcBef>
                <a:spcPct val="2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、溶液不能超过分液漏斗容积的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2/3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0" indent="-317500">
              <a:lnSpc>
                <a:spcPct val="100000"/>
              </a:lnSpc>
              <a:spcBef>
                <a:spcPct val="2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、分液时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层液体，从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下口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流出；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层液体，从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上口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倒出。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（下层下出，上层上出。）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0411" name="文本框 230410"/>
          <p:cNvSpPr txBox="1"/>
          <p:nvPr>
            <p:custDataLst>
              <p:tags r:id="rId13"/>
            </p:custDataLst>
          </p:nvPr>
        </p:nvSpPr>
        <p:spPr>
          <a:xfrm>
            <a:off x="1259840" y="4278630"/>
            <a:ext cx="26638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defTabSz="481330">
              <a:spcBef>
                <a:spcPct val="50000"/>
              </a:spcBef>
            </a:pPr>
            <a:r>
              <a:rPr lang="zh-CN" altLang="en-US" sz="2800" b="1">
                <a:solidFill>
                  <a:srgbClr val="0015CC"/>
                </a:solidFill>
                <a:latin typeface="Arial" panose="020B0604020202020204" pitchFamily="34" charset="0"/>
              </a:rPr>
              <a:t>检漏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→加液 →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矩形 230411"/>
          <p:cNvSpPr/>
          <p:nvPr>
            <p:custDataLst>
              <p:tags r:id="rId14"/>
            </p:custDataLst>
          </p:nvPr>
        </p:nvSpPr>
        <p:spPr>
          <a:xfrm>
            <a:off x="4020185" y="311150"/>
            <a:ext cx="45935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defTabSz="481330"/>
            <a:r>
              <a:rPr lang="zh-CN" altLang="en-US" sz="3200" b="1">
                <a:solidFill>
                  <a:srgbClr val="0015CC"/>
                </a:solidFill>
                <a:latin typeface="Arial" panose="020B0604020202020204" pitchFamily="34" charset="0"/>
              </a:rPr>
              <a:t>用</a:t>
            </a:r>
            <a:r>
              <a:rPr lang="en-US" altLang="zh-CN" sz="3200" b="1">
                <a:solidFill>
                  <a:srgbClr val="0015CC"/>
                </a:solidFill>
                <a:latin typeface="Arial" panose="020B0604020202020204" pitchFamily="34" charset="0"/>
              </a:rPr>
              <a:t>CCl</a:t>
            </a:r>
            <a:r>
              <a:rPr lang="en-US" altLang="zh-CN" sz="3200" b="1" baseline="-25000">
                <a:solidFill>
                  <a:srgbClr val="0015CC"/>
                </a:solidFill>
                <a:latin typeface="Arial" panose="020B0604020202020204" pitchFamily="34" charset="0"/>
              </a:rPr>
              <a:t>4</a:t>
            </a:r>
            <a:r>
              <a:rPr lang="zh-CN" altLang="en-US" sz="3200" b="1">
                <a:solidFill>
                  <a:srgbClr val="0015CC"/>
                </a:solidFill>
                <a:latin typeface="Arial" panose="020B0604020202020204" pitchFamily="34" charset="0"/>
              </a:rPr>
              <a:t>萃取碘水中的碘</a:t>
            </a:r>
            <a:endParaRPr lang="zh-CN" altLang="en-US" sz="3200" b="1">
              <a:solidFill>
                <a:srgbClr val="0015CC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64490" y="689610"/>
            <a:ext cx="30454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17500" indent="-317500">
              <a:spcBef>
                <a:spcPct val="20000"/>
              </a:spcBef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(3)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萃取操作过程：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 userDrawn="1">
            <p:custDataLst>
              <p:tags r:id="rId16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/>
      <p:bldP spid="230407" grpId="0"/>
      <p:bldP spid="230408" grpId="0"/>
      <p:bldP spid="230410" grpId="0" animBg="1"/>
      <p:bldP spid="230411" grpId="0"/>
      <p:bldP spid="143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9011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9877" y="148463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椭圆 90116"/>
          <p:cNvSpPr/>
          <p:nvPr>
            <p:custDataLst>
              <p:tags r:id="rId3"/>
            </p:custDataLst>
          </p:nvPr>
        </p:nvSpPr>
        <p:spPr>
          <a:xfrm>
            <a:off x="2735580" y="4389120"/>
            <a:ext cx="1143000" cy="1295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</a:ln>
        </p:spPr>
        <p:txBody>
          <a:bodyPr/>
          <a:lstStyle>
            <a:defPPr>
              <a:defRPr lang="zh-CN"/>
            </a:defPPr>
            <a:lvl1pPr marL="0" indent="0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1pPr>
            <a:lvl2pPr marL="607695" indent="-1504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2pPr>
            <a:lvl3pPr marL="1217295" indent="-3028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3pPr>
            <a:lvl4pPr marL="1826895" indent="-4552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4pPr>
            <a:lvl5pPr marL="2436495" indent="-607695" algn="l" defTabSz="12172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</a:defRPr>
            </a:lvl5pPr>
          </a:lstStyle>
          <a:p>
            <a:pPr eaLnBrk="0" hangingPunct="0"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4D4D4D"/>
              </a:solidFill>
              <a:cs typeface="Arial" panose="020B0604020202020204"/>
              <a:sym typeface="Wingdings" panose="05000000000000000000" charset="0"/>
            </a:endParaRPr>
          </a:p>
        </p:txBody>
      </p:sp>
      <p:pic>
        <p:nvPicPr>
          <p:cNvPr id="25604" name="图片 901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6" t="27052" r="13043" b="32367"/>
          <a:stretch>
            <a:fillRect/>
          </a:stretch>
        </p:blipFill>
        <p:spPr bwMode="auto">
          <a:xfrm>
            <a:off x="5303308" y="1471507"/>
            <a:ext cx="5890260" cy="364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文本框 2"/>
          <p:cNvSpPr/>
          <p:nvPr>
            <p:custDataLst>
              <p:tags r:id="rId6"/>
            </p:custDataLst>
          </p:nvPr>
        </p:nvSpPr>
        <p:spPr>
          <a:xfrm>
            <a:off x="7392141" y="5373477"/>
            <a:ext cx="1719263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8943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33515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8087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4265930" indent="-608330" defTabSz="1217930" fontAlgn="base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0" hangingPunct="0"/>
            <a:r>
              <a:rPr lang="zh-CN" altLang="en-US" sz="4400" b="1">
                <a:solidFill>
                  <a:srgbClr val="000000"/>
                </a:solidFill>
                <a:latin typeface="黑体" panose="02010609060101010101" charset="-122"/>
                <a:ea typeface="宋体" panose="02010600030101010101" pitchFamily="2" charset="-122"/>
              </a:rPr>
              <a:t>活塞</a:t>
            </a:r>
            <a:endParaRPr lang="zh-CN" altLang="en-US" sz="4400" b="1">
              <a:solidFill>
                <a:srgbClr val="000000"/>
              </a:solidFill>
              <a:latin typeface="黑体" panose="02010609060101010101" charset="-122"/>
              <a:ea typeface="宋体" panose="02010600030101010101" pitchFamily="2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9092" y="1052195"/>
            <a:ext cx="2770293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18A83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en-US" altLang="zh-CN" sz="28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5.</a:t>
            </a:r>
            <a:r>
              <a:rPr lang="zh-CN" altLang="en-US" sz="28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分液漏斗</a:t>
            </a:r>
            <a:endParaRPr lang="zh-CN" altLang="en-US" sz="280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 userDrawn="1">
            <p:custDataLst>
              <p:tags r:id="rId8"/>
            </p:custDataLst>
          </p:nvPr>
        </p:nvSpPr>
        <p:spPr>
          <a:xfrm>
            <a:off x="105791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分离、提纯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698"/>
</p:tagLst>
</file>

<file path=ppt/tags/tag101.xml><?xml version="1.0" encoding="utf-8"?>
<p:tagLst xmlns:p="http://schemas.openxmlformats.org/presentationml/2006/main">
  <p:tag name="AS_UNIQUEID" val="699"/>
</p:tagLst>
</file>

<file path=ppt/tags/tag102.xml><?xml version="1.0" encoding="utf-8"?>
<p:tagLst xmlns:p="http://schemas.openxmlformats.org/presentationml/2006/main">
  <p:tag name="AS_UNIQUEID" val="700"/>
</p:tagLst>
</file>

<file path=ppt/tags/tag103.xml><?xml version="1.0" encoding="utf-8"?>
<p:tagLst xmlns:p="http://schemas.openxmlformats.org/presentationml/2006/main">
  <p:tag name="AS_UNIQUEID" val="701"/>
</p:tagLst>
</file>

<file path=ppt/tags/tag104.xml><?xml version="1.0" encoding="utf-8"?>
<p:tagLst xmlns:p="http://schemas.openxmlformats.org/presentationml/2006/main">
  <p:tag name="AS_UNIQUEID" val="702"/>
</p:tagLst>
</file>

<file path=ppt/tags/tag105.xml><?xml version="1.0" encoding="utf-8"?>
<p:tagLst xmlns:p="http://schemas.openxmlformats.org/presentationml/2006/main">
  <p:tag name="AS_UNIQUEID" val="703"/>
</p:tagLst>
</file>

<file path=ppt/tags/tag106.xml><?xml version="1.0" encoding="utf-8"?>
<p:tagLst xmlns:p="http://schemas.openxmlformats.org/presentationml/2006/main">
  <p:tag name="AS_UNIQUEID" val="704"/>
</p:tagLst>
</file>

<file path=ppt/tags/tag107.xml><?xml version="1.0" encoding="utf-8"?>
<p:tagLst xmlns:p="http://schemas.openxmlformats.org/presentationml/2006/main">
  <p:tag name="AS_UNIQUEID" val="710"/>
</p:tagLst>
</file>

<file path=ppt/tags/tag108.xml><?xml version="1.0" encoding="utf-8"?>
<p:tagLst xmlns:p="http://schemas.openxmlformats.org/presentationml/2006/main">
  <p:tag name="AS_UNIQUEID" val="537"/>
</p:tagLst>
</file>

<file path=ppt/tags/tag109.xml><?xml version="1.0" encoding="utf-8"?>
<p:tagLst xmlns:p="http://schemas.openxmlformats.org/presentationml/2006/main">
  <p:tag name="AS_UNIQUEID" val="53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539"/>
</p:tagLst>
</file>

<file path=ppt/tags/tag111.xml><?xml version="1.0" encoding="utf-8"?>
<p:tagLst xmlns:p="http://schemas.openxmlformats.org/presentationml/2006/main">
  <p:tag name="AS_UNIQUEID" val="540"/>
</p:tagLst>
</file>

<file path=ppt/tags/tag112.xml><?xml version="1.0" encoding="utf-8"?>
<p:tagLst xmlns:p="http://schemas.openxmlformats.org/presentationml/2006/main">
  <p:tag name="AS_UNIQUEID" val="541"/>
</p:tagLst>
</file>

<file path=ppt/tags/tag113.xml><?xml version="1.0" encoding="utf-8"?>
<p:tagLst xmlns:p="http://schemas.openxmlformats.org/presentationml/2006/main">
  <p:tag name="AS_UNIQUEID" val="542"/>
</p:tagLst>
</file>

<file path=ppt/tags/tag114.xml><?xml version="1.0" encoding="utf-8"?>
<p:tagLst xmlns:p="http://schemas.openxmlformats.org/presentationml/2006/main">
  <p:tag name="AS_UNIQUEID" val="543"/>
</p:tagLst>
</file>

<file path=ppt/tags/tag115.xml><?xml version="1.0" encoding="utf-8"?>
<p:tagLst xmlns:p="http://schemas.openxmlformats.org/presentationml/2006/main">
  <p:tag name="AS_UNIQUEID" val="544"/>
</p:tagLst>
</file>

<file path=ppt/tags/tag116.xml><?xml version="1.0" encoding="utf-8"?>
<p:tagLst xmlns:p="http://schemas.openxmlformats.org/presentationml/2006/main">
  <p:tag name="AS_UNIQUEID" val="545"/>
</p:tagLst>
</file>

<file path=ppt/tags/tag117.xml><?xml version="1.0" encoding="utf-8"?>
<p:tagLst xmlns:p="http://schemas.openxmlformats.org/presentationml/2006/main">
  <p:tag name="AS_UNIQUEID" val="546"/>
</p:tagLst>
</file>

<file path=ppt/tags/tag118.xml><?xml version="1.0" encoding="utf-8"?>
<p:tagLst xmlns:p="http://schemas.openxmlformats.org/presentationml/2006/main">
  <p:tag name="AS_UNIQUEID" val="547"/>
</p:tagLst>
</file>

<file path=ppt/tags/tag119.xml><?xml version="1.0" encoding="utf-8"?>
<p:tagLst xmlns:p="http://schemas.openxmlformats.org/presentationml/2006/main">
  <p:tag name="AS_UNIQUEID" val="548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549"/>
</p:tagLst>
</file>

<file path=ppt/tags/tag121.xml><?xml version="1.0" encoding="utf-8"?>
<p:tagLst xmlns:p="http://schemas.openxmlformats.org/presentationml/2006/main">
  <p:tag name="AS_UNIQUEID" val="550"/>
</p:tagLst>
</file>

<file path=ppt/tags/tag122.xml><?xml version="1.0" encoding="utf-8"?>
<p:tagLst xmlns:p="http://schemas.openxmlformats.org/presentationml/2006/main">
  <p:tag name="AS_UNIQUEID" val="551"/>
</p:tagLst>
</file>

<file path=ppt/tags/tag123.xml><?xml version="1.0" encoding="utf-8"?>
<p:tagLst xmlns:p="http://schemas.openxmlformats.org/presentationml/2006/main">
  <p:tag name="AS_UNIQUEID" val="552"/>
</p:tagLst>
</file>

<file path=ppt/tags/tag124.xml><?xml version="1.0" encoding="utf-8"?>
<p:tagLst xmlns:p="http://schemas.openxmlformats.org/presentationml/2006/main">
  <p:tag name="AS_UNIQUEID" val="553"/>
</p:tagLst>
</file>

<file path=ppt/tags/tag125.xml><?xml version="1.0" encoding="utf-8"?>
<p:tagLst xmlns:p="http://schemas.openxmlformats.org/presentationml/2006/main">
  <p:tag name="AS_UNIQUEID" val="554"/>
</p:tagLst>
</file>

<file path=ppt/tags/tag126.xml><?xml version="1.0" encoding="utf-8"?>
<p:tagLst xmlns:p="http://schemas.openxmlformats.org/presentationml/2006/main">
  <p:tag name="AS_UNIQUEID" val="555"/>
</p:tagLst>
</file>

<file path=ppt/tags/tag127.xml><?xml version="1.0" encoding="utf-8"?>
<p:tagLst xmlns:p="http://schemas.openxmlformats.org/presentationml/2006/main">
  <p:tag name="AS_UNIQUEID" val="556"/>
</p:tagLst>
</file>

<file path=ppt/tags/tag128.xml><?xml version="1.0" encoding="utf-8"?>
<p:tagLst xmlns:p="http://schemas.openxmlformats.org/presentationml/2006/main">
  <p:tag name="AS_UNIQUEID" val="557"/>
</p:tagLst>
</file>

<file path=ppt/tags/tag129.xml><?xml version="1.0" encoding="utf-8"?>
<p:tagLst xmlns:p="http://schemas.openxmlformats.org/presentationml/2006/main">
  <p:tag name="AS_UNIQUEID" val="55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559"/>
</p:tagLst>
</file>

<file path=ppt/tags/tag131.xml><?xml version="1.0" encoding="utf-8"?>
<p:tagLst xmlns:p="http://schemas.openxmlformats.org/presentationml/2006/main">
  <p:tag name="AS_UNIQUEID" val="560"/>
</p:tagLst>
</file>

<file path=ppt/tags/tag132.xml><?xml version="1.0" encoding="utf-8"?>
<p:tagLst xmlns:p="http://schemas.openxmlformats.org/presentationml/2006/main">
  <p:tag name="AS_UNIQUEID" val="561"/>
</p:tagLst>
</file>

<file path=ppt/tags/tag133.xml><?xml version="1.0" encoding="utf-8"?>
<p:tagLst xmlns:p="http://schemas.openxmlformats.org/presentationml/2006/main">
  <p:tag name="AS_UNIQUEID" val="562"/>
</p:tagLst>
</file>

<file path=ppt/tags/tag134.xml><?xml version="1.0" encoding="utf-8"?>
<p:tagLst xmlns:p="http://schemas.openxmlformats.org/presentationml/2006/main">
  <p:tag name="AS_UNIQUEID" val="563"/>
</p:tagLst>
</file>

<file path=ppt/tags/tag135.xml><?xml version="1.0" encoding="utf-8"?>
<p:tagLst xmlns:p="http://schemas.openxmlformats.org/presentationml/2006/main">
  <p:tag name="AS_UNIQUEID" val="564"/>
</p:tagLst>
</file>

<file path=ppt/tags/tag136.xml><?xml version="1.0" encoding="utf-8"?>
<p:tagLst xmlns:p="http://schemas.openxmlformats.org/presentationml/2006/main">
  <p:tag name="AS_UNIQUEID" val="565"/>
</p:tagLst>
</file>

<file path=ppt/tags/tag137.xml><?xml version="1.0" encoding="utf-8"?>
<p:tagLst xmlns:p="http://schemas.openxmlformats.org/presentationml/2006/main">
  <p:tag name="AS_UNIQUEID" val="566"/>
</p:tagLst>
</file>

<file path=ppt/tags/tag138.xml><?xml version="1.0" encoding="utf-8"?>
<p:tagLst xmlns:p="http://schemas.openxmlformats.org/presentationml/2006/main">
  <p:tag name="AS_UNIQUEID" val="567"/>
</p:tagLst>
</file>

<file path=ppt/tags/tag139.xml><?xml version="1.0" encoding="utf-8"?>
<p:tagLst xmlns:p="http://schemas.openxmlformats.org/presentationml/2006/main">
  <p:tag name="AS_UNIQUEID" val="56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569"/>
</p:tagLst>
</file>

<file path=ppt/tags/tag141.xml><?xml version="1.0" encoding="utf-8"?>
<p:tagLst xmlns:p="http://schemas.openxmlformats.org/presentationml/2006/main">
  <p:tag name="AS_UNIQUEID" val="570"/>
</p:tagLst>
</file>

<file path=ppt/tags/tag142.xml><?xml version="1.0" encoding="utf-8"?>
<p:tagLst xmlns:p="http://schemas.openxmlformats.org/presentationml/2006/main">
  <p:tag name="AS_UNIQUEID" val="571"/>
</p:tagLst>
</file>

<file path=ppt/tags/tag143.xml><?xml version="1.0" encoding="utf-8"?>
<p:tagLst xmlns:p="http://schemas.openxmlformats.org/presentationml/2006/main">
  <p:tag name="AS_UNIQUEID" val="572"/>
</p:tagLst>
</file>

<file path=ppt/tags/tag144.xml><?xml version="1.0" encoding="utf-8"?>
<p:tagLst xmlns:p="http://schemas.openxmlformats.org/presentationml/2006/main">
  <p:tag name="AS_UNIQUEID" val="573"/>
</p:tagLst>
</file>

<file path=ppt/tags/tag145.xml><?xml version="1.0" encoding="utf-8"?>
<p:tagLst xmlns:p="http://schemas.openxmlformats.org/presentationml/2006/main">
  <p:tag name="AS_UNIQUEID" val="574"/>
</p:tagLst>
</file>

<file path=ppt/tags/tag146.xml><?xml version="1.0" encoding="utf-8"?>
<p:tagLst xmlns:p="http://schemas.openxmlformats.org/presentationml/2006/main">
  <p:tag name="AS_UNIQUEID" val="575"/>
</p:tagLst>
</file>

<file path=ppt/tags/tag147.xml><?xml version="1.0" encoding="utf-8"?>
<p:tagLst xmlns:p="http://schemas.openxmlformats.org/presentationml/2006/main">
  <p:tag name="AS_UNIQUEID" val="576"/>
</p:tagLst>
</file>

<file path=ppt/tags/tag148.xml><?xml version="1.0" encoding="utf-8"?>
<p:tagLst xmlns:p="http://schemas.openxmlformats.org/presentationml/2006/main">
  <p:tag name="AS_UNIQUEID" val="577"/>
</p:tagLst>
</file>

<file path=ppt/tags/tag149.xml><?xml version="1.0" encoding="utf-8"?>
<p:tagLst xmlns:p="http://schemas.openxmlformats.org/presentationml/2006/main">
  <p:tag name="AS_UNIQUEID" val="578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579"/>
</p:tagLst>
</file>

<file path=ppt/tags/tag151.xml><?xml version="1.0" encoding="utf-8"?>
<p:tagLst xmlns:p="http://schemas.openxmlformats.org/presentationml/2006/main">
  <p:tag name="AS_UNIQUEID" val="580"/>
</p:tagLst>
</file>

<file path=ppt/tags/tag152.xml><?xml version="1.0" encoding="utf-8"?>
<p:tagLst xmlns:p="http://schemas.openxmlformats.org/presentationml/2006/main">
  <p:tag name="AS_UNIQUEID" val="581"/>
</p:tagLst>
</file>

<file path=ppt/tags/tag153.xml><?xml version="1.0" encoding="utf-8"?>
<p:tagLst xmlns:p="http://schemas.openxmlformats.org/presentationml/2006/main">
  <p:tag name="AS_UNIQUEID" val="582"/>
</p:tagLst>
</file>

<file path=ppt/tags/tag154.xml><?xml version="1.0" encoding="utf-8"?>
<p:tagLst xmlns:p="http://schemas.openxmlformats.org/presentationml/2006/main">
  <p:tag name="AS_UNIQUEID" val="583"/>
</p:tagLst>
</file>

<file path=ppt/tags/tag155.xml><?xml version="1.0" encoding="utf-8"?>
<p:tagLst xmlns:p="http://schemas.openxmlformats.org/presentationml/2006/main">
  <p:tag name="AS_UNIQUEID" val="584"/>
</p:tagLst>
</file>

<file path=ppt/tags/tag156.xml><?xml version="1.0" encoding="utf-8"?>
<p:tagLst xmlns:p="http://schemas.openxmlformats.org/presentationml/2006/main">
  <p:tag name="AS_UNIQUEID" val="585"/>
</p:tagLst>
</file>

<file path=ppt/tags/tag157.xml><?xml version="1.0" encoding="utf-8"?>
<p:tagLst xmlns:p="http://schemas.openxmlformats.org/presentationml/2006/main">
  <p:tag name="AS_UNIQUEID" val="586"/>
</p:tagLst>
</file>

<file path=ppt/tags/tag158.xml><?xml version="1.0" encoding="utf-8"?>
<p:tagLst xmlns:p="http://schemas.openxmlformats.org/presentationml/2006/main">
  <p:tag name="AS_UNIQUEID" val="587"/>
</p:tagLst>
</file>

<file path=ppt/tags/tag159.xml><?xml version="1.0" encoding="utf-8"?>
<p:tagLst xmlns:p="http://schemas.openxmlformats.org/presentationml/2006/main">
  <p:tag name="AS_UNIQUEID" val="58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589"/>
</p:tagLst>
</file>

<file path=ppt/tags/tag161.xml><?xml version="1.0" encoding="utf-8"?>
<p:tagLst xmlns:p="http://schemas.openxmlformats.org/presentationml/2006/main">
  <p:tag name="AS_UNIQUEID" val="590"/>
</p:tagLst>
</file>

<file path=ppt/tags/tag162.xml><?xml version="1.0" encoding="utf-8"?>
<p:tagLst xmlns:p="http://schemas.openxmlformats.org/presentationml/2006/main">
  <p:tag name="AS_UNIQUEID" val="591"/>
</p:tagLst>
</file>

<file path=ppt/tags/tag163.xml><?xml version="1.0" encoding="utf-8"?>
<p:tagLst xmlns:p="http://schemas.openxmlformats.org/presentationml/2006/main">
  <p:tag name="AS_UNIQUEID" val="592"/>
</p:tagLst>
</file>

<file path=ppt/tags/tag164.xml><?xml version="1.0" encoding="utf-8"?>
<p:tagLst xmlns:p="http://schemas.openxmlformats.org/presentationml/2006/main">
  <p:tag name="AS_UNIQUEID" val="593"/>
</p:tagLst>
</file>

<file path=ppt/tags/tag165.xml><?xml version="1.0" encoding="utf-8"?>
<p:tagLst xmlns:p="http://schemas.openxmlformats.org/presentationml/2006/main">
  <p:tag name="AS_UNIQUEID" val="594"/>
</p:tagLst>
</file>

<file path=ppt/tags/tag166.xml><?xml version="1.0" encoding="utf-8"?>
<p:tagLst xmlns:p="http://schemas.openxmlformats.org/presentationml/2006/main">
  <p:tag name="AS_UNIQUEID" val="595"/>
</p:tagLst>
</file>

<file path=ppt/tags/tag167.xml><?xml version="1.0" encoding="utf-8"?>
<p:tagLst xmlns:p="http://schemas.openxmlformats.org/presentationml/2006/main">
  <p:tag name="AS_UNIQUEID" val="596"/>
</p:tagLst>
</file>

<file path=ppt/tags/tag168.xml><?xml version="1.0" encoding="utf-8"?>
<p:tagLst xmlns:p="http://schemas.openxmlformats.org/presentationml/2006/main">
  <p:tag name="AS_UNIQUEID" val="597"/>
</p:tagLst>
</file>

<file path=ppt/tags/tag169.xml><?xml version="1.0" encoding="utf-8"?>
<p:tagLst xmlns:p="http://schemas.openxmlformats.org/presentationml/2006/main">
  <p:tag name="AS_UNIQUEID" val="59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599"/>
</p:tagLst>
</file>

<file path=ppt/tags/tag171.xml><?xml version="1.0" encoding="utf-8"?>
<p:tagLst xmlns:p="http://schemas.openxmlformats.org/presentationml/2006/main">
  <p:tag name="AS_UNIQUEID" val="600"/>
</p:tagLst>
</file>

<file path=ppt/tags/tag172.xml><?xml version="1.0" encoding="utf-8"?>
<p:tagLst xmlns:p="http://schemas.openxmlformats.org/presentationml/2006/main">
  <p:tag name="AS_UNIQUEID" val="601"/>
</p:tagLst>
</file>

<file path=ppt/tags/tag173.xml><?xml version="1.0" encoding="utf-8"?>
<p:tagLst xmlns:p="http://schemas.openxmlformats.org/presentationml/2006/main">
  <p:tag name="AS_UNIQUEID" val="602"/>
</p:tagLst>
</file>

<file path=ppt/tags/tag174.xml><?xml version="1.0" encoding="utf-8"?>
<p:tagLst xmlns:p="http://schemas.openxmlformats.org/presentationml/2006/main">
  <p:tag name="AS_UNIQUEID" val="603"/>
</p:tagLst>
</file>

<file path=ppt/tags/tag175.xml><?xml version="1.0" encoding="utf-8"?>
<p:tagLst xmlns:p="http://schemas.openxmlformats.org/presentationml/2006/main">
  <p:tag name="AS_UNIQUEID" val="604"/>
</p:tagLst>
</file>

<file path=ppt/tags/tag176.xml><?xml version="1.0" encoding="utf-8"?>
<p:tagLst xmlns:p="http://schemas.openxmlformats.org/presentationml/2006/main">
  <p:tag name="AS_UNIQUEID" val="605"/>
</p:tagLst>
</file>

<file path=ppt/tags/tag177.xml><?xml version="1.0" encoding="utf-8"?>
<p:tagLst xmlns:p="http://schemas.openxmlformats.org/presentationml/2006/main">
  <p:tag name="AS_UNIQUEID" val="606"/>
</p:tagLst>
</file>

<file path=ppt/tags/tag178.xml><?xml version="1.0" encoding="utf-8"?>
<p:tagLst xmlns:p="http://schemas.openxmlformats.org/presentationml/2006/main">
  <p:tag name="AS_UNIQUEID" val="607"/>
</p:tagLst>
</file>

<file path=ppt/tags/tag179.xml><?xml version="1.0" encoding="utf-8"?>
<p:tagLst xmlns:p="http://schemas.openxmlformats.org/presentationml/2006/main">
  <p:tag name="AS_UNIQUEID" val="60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609"/>
</p:tagLst>
</file>

<file path=ppt/tags/tag181.xml><?xml version="1.0" encoding="utf-8"?>
<p:tagLst xmlns:p="http://schemas.openxmlformats.org/presentationml/2006/main">
  <p:tag name="AS_UNIQUEID" val="610"/>
</p:tagLst>
</file>

<file path=ppt/tags/tag182.xml><?xml version="1.0" encoding="utf-8"?>
<p:tagLst xmlns:p="http://schemas.openxmlformats.org/presentationml/2006/main">
  <p:tag name="AS_UNIQUEID" val="611"/>
</p:tagLst>
</file>

<file path=ppt/tags/tag183.xml><?xml version="1.0" encoding="utf-8"?>
<p:tagLst xmlns:p="http://schemas.openxmlformats.org/presentationml/2006/main">
  <p:tag name="AS_UNIQUEID" val="612"/>
</p:tagLst>
</file>

<file path=ppt/tags/tag184.xml><?xml version="1.0" encoding="utf-8"?>
<p:tagLst xmlns:p="http://schemas.openxmlformats.org/presentationml/2006/main">
  <p:tag name="AS_UNIQUEID" val="613"/>
</p:tagLst>
</file>

<file path=ppt/tags/tag185.xml><?xml version="1.0" encoding="utf-8"?>
<p:tagLst xmlns:p="http://schemas.openxmlformats.org/presentationml/2006/main">
  <p:tag name="AS_UNIQUEID" val="614"/>
</p:tagLst>
</file>

<file path=ppt/tags/tag186.xml><?xml version="1.0" encoding="utf-8"?>
<p:tagLst xmlns:p="http://schemas.openxmlformats.org/presentationml/2006/main">
  <p:tag name="AS_UNIQUEID" val="615"/>
</p:tagLst>
</file>

<file path=ppt/tags/tag187.xml><?xml version="1.0" encoding="utf-8"?>
<p:tagLst xmlns:p="http://schemas.openxmlformats.org/presentationml/2006/main">
  <p:tag name="AS_UNIQUEID" val="616"/>
</p:tagLst>
</file>

<file path=ppt/tags/tag188.xml><?xml version="1.0" encoding="utf-8"?>
<p:tagLst xmlns:p="http://schemas.openxmlformats.org/presentationml/2006/main">
  <p:tag name="AS_UNIQUEID" val="617"/>
</p:tagLst>
</file>

<file path=ppt/tags/tag189.xml><?xml version="1.0" encoding="utf-8"?>
<p:tagLst xmlns:p="http://schemas.openxmlformats.org/presentationml/2006/main">
  <p:tag name="AS_UNIQUEID" val="61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619"/>
</p:tagLst>
</file>

<file path=ppt/tags/tag191.xml><?xml version="1.0" encoding="utf-8"?>
<p:tagLst xmlns:p="http://schemas.openxmlformats.org/presentationml/2006/main">
  <p:tag name="AS_UNIQUEID" val="620"/>
</p:tagLst>
</file>

<file path=ppt/tags/tag192.xml><?xml version="1.0" encoding="utf-8"?>
<p:tagLst xmlns:p="http://schemas.openxmlformats.org/presentationml/2006/main">
  <p:tag name="AS_UNIQUEID" val="621"/>
</p:tagLst>
</file>

<file path=ppt/tags/tag193.xml><?xml version="1.0" encoding="utf-8"?>
<p:tagLst xmlns:p="http://schemas.openxmlformats.org/presentationml/2006/main">
  <p:tag name="AS_UNIQUEID" val="622"/>
</p:tagLst>
</file>

<file path=ppt/tags/tag194.xml><?xml version="1.0" encoding="utf-8"?>
<p:tagLst xmlns:p="http://schemas.openxmlformats.org/presentationml/2006/main">
  <p:tag name="AS_UNIQUEID" val="623"/>
</p:tagLst>
</file>

<file path=ppt/tags/tag195.xml><?xml version="1.0" encoding="utf-8"?>
<p:tagLst xmlns:p="http://schemas.openxmlformats.org/presentationml/2006/main">
  <p:tag name="AS_UNIQUEID" val="624"/>
</p:tagLst>
</file>

<file path=ppt/tags/tag196.xml><?xml version="1.0" encoding="utf-8"?>
<p:tagLst xmlns:p="http://schemas.openxmlformats.org/presentationml/2006/main">
  <p:tag name="AS_UNIQUEID" val="625"/>
</p:tagLst>
</file>

<file path=ppt/tags/tag197.xml><?xml version="1.0" encoding="utf-8"?>
<p:tagLst xmlns:p="http://schemas.openxmlformats.org/presentationml/2006/main">
  <p:tag name="AS_UNIQUEID" val="626"/>
</p:tagLst>
</file>

<file path=ppt/tags/tag198.xml><?xml version="1.0" encoding="utf-8"?>
<p:tagLst xmlns:p="http://schemas.openxmlformats.org/presentationml/2006/main">
  <p:tag name="AS_UNIQUEID" val="627"/>
</p:tagLst>
</file>

<file path=ppt/tags/tag199.xml><?xml version="1.0" encoding="utf-8"?>
<p:tagLst xmlns:p="http://schemas.openxmlformats.org/presentationml/2006/main">
  <p:tag name="AS_UNIQUEID" val="62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629"/>
</p:tagLst>
</file>

<file path=ppt/tags/tag201.xml><?xml version="1.0" encoding="utf-8"?>
<p:tagLst xmlns:p="http://schemas.openxmlformats.org/presentationml/2006/main">
  <p:tag name="AS_UNIQUEID" val="630"/>
</p:tagLst>
</file>

<file path=ppt/tags/tag202.xml><?xml version="1.0" encoding="utf-8"?>
<p:tagLst xmlns:p="http://schemas.openxmlformats.org/presentationml/2006/main">
  <p:tag name="AS_UNIQUEID" val="631"/>
</p:tagLst>
</file>

<file path=ppt/tags/tag203.xml><?xml version="1.0" encoding="utf-8"?>
<p:tagLst xmlns:p="http://schemas.openxmlformats.org/presentationml/2006/main">
  <p:tag name="AS_UNIQUEID" val="632"/>
</p:tagLst>
</file>

<file path=ppt/tags/tag204.xml><?xml version="1.0" encoding="utf-8"?>
<p:tagLst xmlns:p="http://schemas.openxmlformats.org/presentationml/2006/main">
  <p:tag name="AS_UNIQUEID" val="633"/>
</p:tagLst>
</file>

<file path=ppt/tags/tag205.xml><?xml version="1.0" encoding="utf-8"?>
<p:tagLst xmlns:p="http://schemas.openxmlformats.org/presentationml/2006/main">
  <p:tag name="AS_UNIQUEID" val="634"/>
</p:tagLst>
</file>

<file path=ppt/tags/tag206.xml><?xml version="1.0" encoding="utf-8"?>
<p:tagLst xmlns:p="http://schemas.openxmlformats.org/presentationml/2006/main">
  <p:tag name="AS_UNIQUEID" val="635"/>
</p:tagLst>
</file>

<file path=ppt/tags/tag207.xml><?xml version="1.0" encoding="utf-8"?>
<p:tagLst xmlns:p="http://schemas.openxmlformats.org/presentationml/2006/main">
  <p:tag name="AS_UNIQUEID" val="636"/>
</p:tagLst>
</file>

<file path=ppt/tags/tag208.xml><?xml version="1.0" encoding="utf-8"?>
<p:tagLst xmlns:p="http://schemas.openxmlformats.org/presentationml/2006/main">
  <p:tag name="AS_UNIQUEID" val="637"/>
</p:tagLst>
</file>

<file path=ppt/tags/tag209.xml><?xml version="1.0" encoding="utf-8"?>
<p:tagLst xmlns:p="http://schemas.openxmlformats.org/presentationml/2006/main">
  <p:tag name="AS_UNIQUEID" val="638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639"/>
</p:tagLst>
</file>

<file path=ppt/tags/tag211.xml><?xml version="1.0" encoding="utf-8"?>
<p:tagLst xmlns:p="http://schemas.openxmlformats.org/presentationml/2006/main">
  <p:tag name="AS_UNIQUEID" val="640"/>
</p:tagLst>
</file>

<file path=ppt/tags/tag212.xml><?xml version="1.0" encoding="utf-8"?>
<p:tagLst xmlns:p="http://schemas.openxmlformats.org/presentationml/2006/main">
  <p:tag name="AS_UNIQUEID" val="641"/>
</p:tagLst>
</file>

<file path=ppt/tags/tag213.xml><?xml version="1.0" encoding="utf-8"?>
<p:tagLst xmlns:p="http://schemas.openxmlformats.org/presentationml/2006/main">
  <p:tag name="AS_UNIQUEID" val="642"/>
</p:tagLst>
</file>

<file path=ppt/tags/tag214.xml><?xml version="1.0" encoding="utf-8"?>
<p:tagLst xmlns:p="http://schemas.openxmlformats.org/presentationml/2006/main">
  <p:tag name="AS_UNIQUEID" val="643"/>
</p:tagLst>
</file>

<file path=ppt/tags/tag215.xml><?xml version="1.0" encoding="utf-8"?>
<p:tagLst xmlns:p="http://schemas.openxmlformats.org/presentationml/2006/main">
  <p:tag name="AS_UNIQUEID" val="644"/>
</p:tagLst>
</file>

<file path=ppt/tags/tag216.xml><?xml version="1.0" encoding="utf-8"?>
<p:tagLst xmlns:p="http://schemas.openxmlformats.org/presentationml/2006/main">
  <p:tag name="AS_UNIQUEID" val="645"/>
</p:tagLst>
</file>

<file path=ppt/tags/tag217.xml><?xml version="1.0" encoding="utf-8"?>
<p:tagLst xmlns:p="http://schemas.openxmlformats.org/presentationml/2006/main">
  <p:tag name="AS_UNIQUEID" val="646"/>
</p:tagLst>
</file>

<file path=ppt/tags/tag218.xml><?xml version="1.0" encoding="utf-8"?>
<p:tagLst xmlns:p="http://schemas.openxmlformats.org/presentationml/2006/main">
  <p:tag name="AS_UNIQUEID" val="647"/>
</p:tagLst>
</file>

<file path=ppt/tags/tag219.xml><?xml version="1.0" encoding="utf-8"?>
<p:tagLst xmlns:p="http://schemas.openxmlformats.org/presentationml/2006/main">
  <p:tag name="AS_UNIQUEID" val="648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649"/>
</p:tagLst>
</file>

<file path=ppt/tags/tag221.xml><?xml version="1.0" encoding="utf-8"?>
<p:tagLst xmlns:p="http://schemas.openxmlformats.org/presentationml/2006/main">
  <p:tag name="AS_UNIQUEID" val="650"/>
</p:tagLst>
</file>

<file path=ppt/tags/tag222.xml><?xml version="1.0" encoding="utf-8"?>
<p:tagLst xmlns:p="http://schemas.openxmlformats.org/presentationml/2006/main">
  <p:tag name="AS_UNIQUEID" val="651"/>
</p:tagLst>
</file>

<file path=ppt/tags/tag223.xml><?xml version="1.0" encoding="utf-8"?>
<p:tagLst xmlns:p="http://schemas.openxmlformats.org/presentationml/2006/main">
  <p:tag name="AS_UNIQUEID" val="652"/>
</p:tagLst>
</file>

<file path=ppt/tags/tag224.xml><?xml version="1.0" encoding="utf-8"?>
<p:tagLst xmlns:p="http://schemas.openxmlformats.org/presentationml/2006/main">
  <p:tag name="AS_UNIQUEID" val="653"/>
</p:tagLst>
</file>

<file path=ppt/tags/tag225.xml><?xml version="1.0" encoding="utf-8"?>
<p:tagLst xmlns:p="http://schemas.openxmlformats.org/presentationml/2006/main">
  <p:tag name="AS_UNIQUEID" val="654"/>
</p:tagLst>
</file>

<file path=ppt/tags/tag226.xml><?xml version="1.0" encoding="utf-8"?>
<p:tagLst xmlns:p="http://schemas.openxmlformats.org/presentationml/2006/main">
  <p:tag name="AS_UNIQUEID" val="655"/>
</p:tagLst>
</file>

<file path=ppt/tags/tag227.xml><?xml version="1.0" encoding="utf-8"?>
<p:tagLst xmlns:p="http://schemas.openxmlformats.org/presentationml/2006/main">
  <p:tag name="AS_UNIQUEID" val="656"/>
</p:tagLst>
</file>

<file path=ppt/tags/tag228.xml><?xml version="1.0" encoding="utf-8"?>
<p:tagLst xmlns:p="http://schemas.openxmlformats.org/presentationml/2006/main">
  <p:tag name="AS_UNIQUEID" val="657"/>
</p:tagLst>
</file>

<file path=ppt/tags/tag229.xml><?xml version="1.0" encoding="utf-8"?>
<p:tagLst xmlns:p="http://schemas.openxmlformats.org/presentationml/2006/main">
  <p:tag name="AS_UNIQUEID" val="658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659"/>
</p:tagLst>
</file>

<file path=ppt/tags/tag231.xml><?xml version="1.0" encoding="utf-8"?>
<p:tagLst xmlns:p="http://schemas.openxmlformats.org/presentationml/2006/main">
  <p:tag name="AS_UNIQUEID" val="660"/>
</p:tagLst>
</file>

<file path=ppt/tags/tag232.xml><?xml version="1.0" encoding="utf-8"?>
<p:tagLst xmlns:p="http://schemas.openxmlformats.org/presentationml/2006/main">
  <p:tag name="AS_UNIQUEID" val="661"/>
</p:tagLst>
</file>

<file path=ppt/tags/tag233.xml><?xml version="1.0" encoding="utf-8"?>
<p:tagLst xmlns:p="http://schemas.openxmlformats.org/presentationml/2006/main">
  <p:tag name="AS_UNIQUEID" val="662"/>
</p:tagLst>
</file>

<file path=ppt/tags/tag234.xml><?xml version="1.0" encoding="utf-8"?>
<p:tagLst xmlns:p="http://schemas.openxmlformats.org/presentationml/2006/main">
  <p:tag name="AS_UNIQUEID" val="663"/>
</p:tagLst>
</file>

<file path=ppt/tags/tag235.xml><?xml version="1.0" encoding="utf-8"?>
<p:tagLst xmlns:p="http://schemas.openxmlformats.org/presentationml/2006/main">
  <p:tag name="AS_UNIQUEID" val="664"/>
</p:tagLst>
</file>

<file path=ppt/tags/tag236.xml><?xml version="1.0" encoding="utf-8"?>
<p:tagLst xmlns:p="http://schemas.openxmlformats.org/presentationml/2006/main">
  <p:tag name="AS_UNIQUEID" val="665"/>
</p:tagLst>
</file>

<file path=ppt/tags/tag237.xml><?xml version="1.0" encoding="utf-8"?>
<p:tagLst xmlns:p="http://schemas.openxmlformats.org/presentationml/2006/main">
  <p:tag name="AS_UNIQUEID" val="666"/>
</p:tagLst>
</file>

<file path=ppt/tags/tag238.xml><?xml version="1.0" encoding="utf-8"?>
<p:tagLst xmlns:p="http://schemas.openxmlformats.org/presentationml/2006/main">
  <p:tag name="AS_UNIQUEID" val="667"/>
</p:tagLst>
</file>

<file path=ppt/tags/tag239.xml><?xml version="1.0" encoding="utf-8"?>
<p:tagLst xmlns:p="http://schemas.openxmlformats.org/presentationml/2006/main">
  <p:tag name="AS_UNIQUEID" val="66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669"/>
</p:tagLst>
</file>

<file path=ppt/tags/tag241.xml><?xml version="1.0" encoding="utf-8"?>
<p:tagLst xmlns:p="http://schemas.openxmlformats.org/presentationml/2006/main">
  <p:tag name="AS_UNIQUEID" val="670"/>
</p:tagLst>
</file>

<file path=ppt/tags/tag242.xml><?xml version="1.0" encoding="utf-8"?>
<p:tagLst xmlns:p="http://schemas.openxmlformats.org/presentationml/2006/main">
  <p:tag name="AS_UNIQUEID" val="671"/>
</p:tagLst>
</file>

<file path=ppt/tags/tag243.xml><?xml version="1.0" encoding="utf-8"?>
<p:tagLst xmlns:p="http://schemas.openxmlformats.org/presentationml/2006/main">
  <p:tag name="AS_UNIQUEID" val="672"/>
</p:tagLst>
</file>

<file path=ppt/tags/tag244.xml><?xml version="1.0" encoding="utf-8"?>
<p:tagLst xmlns:p="http://schemas.openxmlformats.org/presentationml/2006/main">
  <p:tag name="AS_UNIQUEID" val="673"/>
</p:tagLst>
</file>

<file path=ppt/tags/tag245.xml><?xml version="1.0" encoding="utf-8"?>
<p:tagLst xmlns:p="http://schemas.openxmlformats.org/presentationml/2006/main">
  <p:tag name="AS_UNIQUEID" val="674"/>
</p:tagLst>
</file>

<file path=ppt/tags/tag246.xml><?xml version="1.0" encoding="utf-8"?>
<p:tagLst xmlns:p="http://schemas.openxmlformats.org/presentationml/2006/main">
  <p:tag name="AS_UNIQUEID" val="675"/>
</p:tagLst>
</file>

<file path=ppt/tags/tag247.xml><?xml version="1.0" encoding="utf-8"?>
<p:tagLst xmlns:p="http://schemas.openxmlformats.org/presentationml/2006/main">
  <p:tag name="AS_UNIQUEID" val="676"/>
</p:tagLst>
</file>

<file path=ppt/tags/tag248.xml><?xml version="1.0" encoding="utf-8"?>
<p:tagLst xmlns:p="http://schemas.openxmlformats.org/presentationml/2006/main">
  <p:tag name="AS_UNIQUEID" val="677"/>
</p:tagLst>
</file>

<file path=ppt/tags/tag249.xml><?xml version="1.0" encoding="utf-8"?>
<p:tagLst xmlns:p="http://schemas.openxmlformats.org/presentationml/2006/main">
  <p:tag name="AS_UNIQUEID" val="678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679"/>
</p:tagLst>
</file>

<file path=ppt/tags/tag251.xml><?xml version="1.0" encoding="utf-8"?>
<p:tagLst xmlns:p="http://schemas.openxmlformats.org/presentationml/2006/main">
  <p:tag name="AS_UNIQUEID" val="680"/>
</p:tagLst>
</file>

<file path=ppt/tags/tag252.xml><?xml version="1.0" encoding="utf-8"?>
<p:tagLst xmlns:p="http://schemas.openxmlformats.org/presentationml/2006/main">
  <p:tag name="AS_UNIQUEID" val="681"/>
</p:tagLst>
</file>

<file path=ppt/tags/tag253.xml><?xml version="1.0" encoding="utf-8"?>
<p:tagLst xmlns:p="http://schemas.openxmlformats.org/presentationml/2006/main">
  <p:tag name="AS_UNIQUEID" val="682"/>
</p:tagLst>
</file>

<file path=ppt/tags/tag254.xml><?xml version="1.0" encoding="utf-8"?>
<p:tagLst xmlns:p="http://schemas.openxmlformats.org/presentationml/2006/main">
  <p:tag name="AS_UNIQUEID" val="683"/>
</p:tagLst>
</file>

<file path=ppt/tags/tag255.xml><?xml version="1.0" encoding="utf-8"?>
<p:tagLst xmlns:p="http://schemas.openxmlformats.org/presentationml/2006/main">
  <p:tag name="AS_UNIQUEID" val="684"/>
</p:tagLst>
</file>

<file path=ppt/tags/tag256.xml><?xml version="1.0" encoding="utf-8"?>
<p:tagLst xmlns:p="http://schemas.openxmlformats.org/presentationml/2006/main">
  <p:tag name="AS_UNIQUEID" val="685"/>
</p:tagLst>
</file>

<file path=ppt/tags/tag257.xml><?xml version="1.0" encoding="utf-8"?>
<p:tagLst xmlns:p="http://schemas.openxmlformats.org/presentationml/2006/main">
  <p:tag name="AS_UNIQUEID" val="686"/>
</p:tagLst>
</file>

<file path=ppt/tags/tag258.xml><?xml version="1.0" encoding="utf-8"?>
<p:tagLst xmlns:p="http://schemas.openxmlformats.org/presentationml/2006/main">
  <p:tag name="AS_UNIQUEID" val="1894"/>
</p:tagLst>
</file>

<file path=ppt/tags/tag259.xml><?xml version="1.0" encoding="utf-8"?>
<p:tagLst xmlns:p="http://schemas.openxmlformats.org/presentationml/2006/main">
  <p:tag name="AS_UNIQUEID" val="1895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1896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AS_UNIQUEID" val="726"/>
  <p:tag name="KSO_WM_UNIT_PLACING_PICTURE_USER_VIEWPORT" val="{&quot;height&quot;:6812.67874015748,&quot;width&quot;:2390.412598425197}"/>
</p:tagLst>
</file>

<file path=ppt/tags/tag263.xml><?xml version="1.0" encoding="utf-8"?>
<p:tagLst xmlns:p="http://schemas.openxmlformats.org/presentationml/2006/main">
  <p:tag name="AS_UNIQUEID" val="727"/>
</p:tagLst>
</file>

<file path=ppt/tags/tag264.xml><?xml version="1.0" encoding="utf-8"?>
<p:tagLst xmlns:p="http://schemas.openxmlformats.org/presentationml/2006/main">
  <p:tag name="AS_UNIQUEID" val="728"/>
</p:tagLst>
</file>

<file path=ppt/tags/tag265.xml><?xml version="1.0" encoding="utf-8"?>
<p:tagLst xmlns:p="http://schemas.openxmlformats.org/presentationml/2006/main">
  <p:tag name="AS_UNIQUEID" val="729"/>
</p:tagLst>
</file>

<file path=ppt/tags/tag266.xml><?xml version="1.0" encoding="utf-8"?>
<p:tagLst xmlns:p="http://schemas.openxmlformats.org/presentationml/2006/main">
  <p:tag name="AS_UNIQUEID" val="730"/>
</p:tagLst>
</file>

<file path=ppt/tags/tag267.xml><?xml version="1.0" encoding="utf-8"?>
<p:tagLst xmlns:p="http://schemas.openxmlformats.org/presentationml/2006/main">
  <p:tag name="AS_UNIQUEID" val="728"/>
</p:tagLst>
</file>

<file path=ppt/tags/tag268.xml><?xml version="1.0" encoding="utf-8"?>
<p:tagLst xmlns:p="http://schemas.openxmlformats.org/presentationml/2006/main">
  <p:tag name="AS_UNIQUEID" val="658"/>
  <p:tag name="KSO_WM_BEAUTIFY_FLAG" val=""/>
  <p:tag name="KSO_WM_UNIT_PLACING_PICTURE_USER_VIEWPORT" val="{&quot;height&quot;:4033,&quot;width&quot;:4231}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1572"/>
</p:tagLst>
</file>

<file path=ppt/tags/tag271.xml><?xml version="1.0" encoding="utf-8"?>
<p:tagLst xmlns:p="http://schemas.openxmlformats.org/presentationml/2006/main">
  <p:tag name="AS_UNIQUEID" val="1573"/>
</p:tagLst>
</file>

<file path=ppt/tags/tag272.xml><?xml version="1.0" encoding="utf-8"?>
<p:tagLst xmlns:p="http://schemas.openxmlformats.org/presentationml/2006/main">
  <p:tag name="AS_UNIQUEID" val="1915"/>
</p:tagLst>
</file>

<file path=ppt/tags/tag273.xml><?xml version="1.0" encoding="utf-8"?>
<p:tagLst xmlns:p="http://schemas.openxmlformats.org/presentationml/2006/main">
  <p:tag name="AS_UNIQUEID" val="3551"/>
</p:tagLst>
</file>

<file path=ppt/tags/tag274.xml><?xml version="1.0" encoding="utf-8"?>
<p:tagLst xmlns:p="http://schemas.openxmlformats.org/presentationml/2006/main">
  <p:tag name="AS_UNIQUEID" val="1927"/>
  <p:tag name="KSO_WM_BEAUTIFY_FLAG" val=""/>
</p:tagLst>
</file>

<file path=ppt/tags/tag275.xml><?xml version="1.0" encoding="utf-8"?>
<p:tagLst xmlns:p="http://schemas.openxmlformats.org/presentationml/2006/main">
  <p:tag name="AS_UNIQUEID" val="1928"/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AS_UNIQUEID" val="1012"/>
</p:tagLst>
</file>

<file path=ppt/tags/tag278.xml><?xml version="1.0" encoding="utf-8"?>
<p:tagLst xmlns:p="http://schemas.openxmlformats.org/presentationml/2006/main">
  <p:tag name="AS_UNIQUEID" val="1013"/>
  <p:tag name="KSO_WM_UNIT_TABLE_BEAUTIFY" val="smartTable{92c3418a-d31f-45f8-8515-117e7d485208}"/>
  <p:tag name="TABLE_ENDDRAG_ORIGIN_RECT" val="484*65"/>
  <p:tag name="TABLE_ENDDRAG_RECT" val="130*104*484*65"/>
</p:tagLst>
</file>

<file path=ppt/tags/tag279.xml><?xml version="1.0" encoding="utf-8"?>
<p:tagLst xmlns:p="http://schemas.openxmlformats.org/presentationml/2006/main">
  <p:tag name="AS_UNIQUEID" val="1014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1015"/>
  <p:tag name="KSO_WM_UNIT_TABLE_BEAUTIFY" val="smartTable{ba9cae09-fe18-4eb0-82b1-eeb2463f741b}"/>
  <p:tag name="TABLE_ENDDRAG_ORIGIN_RECT" val="481*72"/>
  <p:tag name="TABLE_ENDDRAG_RECT" val="134*257*481*72"/>
</p:tagLst>
</file>

<file path=ppt/tags/tag281.xml><?xml version="1.0" encoding="utf-8"?>
<p:tagLst xmlns:p="http://schemas.openxmlformats.org/presentationml/2006/main">
  <p:tag name="AS_UNIQUEID" val="1016"/>
</p:tagLst>
</file>

<file path=ppt/tags/tag282.xml><?xml version="1.0" encoding="utf-8"?>
<p:tagLst xmlns:p="http://schemas.openxmlformats.org/presentationml/2006/main">
  <p:tag name="AS_UNIQUEID" val="1017"/>
</p:tagLst>
</file>

<file path=ppt/tags/tag283.xml><?xml version="1.0" encoding="utf-8"?>
<p:tagLst xmlns:p="http://schemas.openxmlformats.org/presentationml/2006/main">
  <p:tag name="AS_UNIQUEID" val="1018"/>
</p:tagLst>
</file>

<file path=ppt/tags/tag284.xml><?xml version="1.0" encoding="utf-8"?>
<p:tagLst xmlns:p="http://schemas.openxmlformats.org/presentationml/2006/main">
  <p:tag name="AS_UNIQUEID" val="1019"/>
</p:tagLst>
</file>

<file path=ppt/tags/tag285.xml><?xml version="1.0" encoding="utf-8"?>
<p:tagLst xmlns:p="http://schemas.openxmlformats.org/presentationml/2006/main">
  <p:tag name="AS_UNIQUEID" val="3554"/>
</p:tagLst>
</file>

<file path=ppt/tags/tag286.xml><?xml version="1.0" encoding="utf-8"?>
<p:tagLst xmlns:p="http://schemas.openxmlformats.org/presentationml/2006/main">
  <p:tag name="AS_UNIQUEID" val="1019"/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TIMING" val="|44.518|37.088"/>
</p:tagLst>
</file>

<file path=ppt/tags/tag289.xml><?xml version="1.0" encoding="utf-8"?>
<p:tagLst xmlns:p="http://schemas.openxmlformats.org/presentationml/2006/main">
  <p:tag name="AS_UNIQUEID" val="1008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1009"/>
</p:tagLst>
</file>

<file path=ppt/tags/tag291.xml><?xml version="1.0" encoding="utf-8"?>
<p:tagLst xmlns:p="http://schemas.openxmlformats.org/presentationml/2006/main">
  <p:tag name="AS_UNIQUEID" val="1010"/>
</p:tagLst>
</file>

<file path=ppt/tags/tag292.xml><?xml version="1.0" encoding="utf-8"?>
<p:tagLst xmlns:p="http://schemas.openxmlformats.org/presentationml/2006/main">
  <p:tag name="AS_UNIQUEID" val="1937"/>
</p:tagLst>
</file>

<file path=ppt/tags/tag293.xml><?xml version="1.0" encoding="utf-8"?>
<p:tagLst xmlns:p="http://schemas.openxmlformats.org/presentationml/2006/main">
  <p:tag name="AS_UNIQUEID" val="1938"/>
</p:tagLst>
</file>

<file path=ppt/tags/tag294.xml><?xml version="1.0" encoding="utf-8"?>
<p:tagLst xmlns:p="http://schemas.openxmlformats.org/presentationml/2006/main">
  <p:tag name="AS_UNIQUEID" val="1939"/>
</p:tagLst>
</file>

<file path=ppt/tags/tag295.xml><?xml version="1.0" encoding="utf-8"?>
<p:tagLst xmlns:p="http://schemas.openxmlformats.org/presentationml/2006/main">
  <p:tag name="AS_UNIQUEID" val="1940"/>
</p:tagLst>
</file>

<file path=ppt/tags/tag296.xml><?xml version="1.0" encoding="utf-8"?>
<p:tagLst xmlns:p="http://schemas.openxmlformats.org/presentationml/2006/main">
  <p:tag name="AS_UNIQUEID" val="1941"/>
</p:tagLst>
</file>

<file path=ppt/tags/tag297.xml><?xml version="1.0" encoding="utf-8"?>
<p:tagLst xmlns:p="http://schemas.openxmlformats.org/presentationml/2006/main">
  <p:tag name="AS_UNIQUEID" val="1942"/>
</p:tagLst>
</file>

<file path=ppt/tags/tag298.xml><?xml version="1.0" encoding="utf-8"?>
<p:tagLst xmlns:p="http://schemas.openxmlformats.org/presentationml/2006/main">
  <p:tag name="AS_UNIQUEID" val="1943"/>
</p:tagLst>
</file>

<file path=ppt/tags/tag299.xml><?xml version="1.0" encoding="utf-8"?>
<p:tagLst xmlns:p="http://schemas.openxmlformats.org/presentationml/2006/main">
  <p:tag name="AS_UNIQUEID" val="194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1945"/>
</p:tagLst>
</file>

<file path=ppt/tags/tag301.xml><?xml version="1.0" encoding="utf-8"?>
<p:tagLst xmlns:p="http://schemas.openxmlformats.org/presentationml/2006/main">
  <p:tag name="AS_UNIQUEID" val="1946"/>
</p:tagLst>
</file>

<file path=ppt/tags/tag302.xml><?xml version="1.0" encoding="utf-8"?>
<p:tagLst xmlns:p="http://schemas.openxmlformats.org/presentationml/2006/main">
  <p:tag name="AS_UNIQUEID" val="1947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AS_UNIQUEID" val="1933"/>
</p:tagLst>
</file>

<file path=ppt/tags/tag305.xml><?xml version="1.0" encoding="utf-8"?>
<p:tagLst xmlns:p="http://schemas.openxmlformats.org/presentationml/2006/main">
  <p:tag name="AS_UNIQUEID" val="1934"/>
</p:tagLst>
</file>

<file path=ppt/tags/tag306.xml><?xml version="1.0" encoding="utf-8"?>
<p:tagLst xmlns:p="http://schemas.openxmlformats.org/presentationml/2006/main">
  <p:tag name="AS_UNIQUEID" val="1935"/>
</p:tagLst>
</file>

<file path=ppt/tags/tag307.xml><?xml version="1.0" encoding="utf-8"?>
<p:tagLst xmlns:p="http://schemas.openxmlformats.org/presentationml/2006/main">
  <p:tag name="AS_UNIQUEID" val="115"/>
</p:tagLst>
</file>

<file path=ppt/tags/tag308.xml><?xml version="1.0" encoding="utf-8"?>
<p:tagLst xmlns:p="http://schemas.openxmlformats.org/presentationml/2006/main">
  <p:tag name="AS_UNIQUEID" val="116"/>
</p:tagLst>
</file>

<file path=ppt/tags/tag309.xml><?xml version="1.0" encoding="utf-8"?>
<p:tagLst xmlns:p="http://schemas.openxmlformats.org/presentationml/2006/main">
  <p:tag name="AS_UNIQUEID" val="117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119"/>
</p:tagLst>
</file>

<file path=ppt/tags/tag311.xml><?xml version="1.0" encoding="utf-8"?>
<p:tagLst xmlns:p="http://schemas.openxmlformats.org/presentationml/2006/main">
  <p:tag name="AS_UNIQUEID" val="1740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AS_UNIQUEID" val="120"/>
  <p:tag name="KSO_WM_UNIT_PLACING_PICTURE_USER_VIEWPORT" val="{&quot;height&quot;:8040,&quot;width&quot;:6120}"/>
</p:tagLst>
</file>

<file path=ppt/tags/tag314.xml><?xml version="1.0" encoding="utf-8"?>
<p:tagLst xmlns:p="http://schemas.openxmlformats.org/presentationml/2006/main">
  <p:tag name="AS_UNIQUEID" val="121"/>
</p:tagLst>
</file>

<file path=ppt/tags/tag315.xml><?xml version="1.0" encoding="utf-8"?>
<p:tagLst xmlns:p="http://schemas.openxmlformats.org/presentationml/2006/main">
  <p:tag name="AS_UNIQUEID" val="122"/>
</p:tagLst>
</file>

<file path=ppt/tags/tag316.xml><?xml version="1.0" encoding="utf-8"?>
<p:tagLst xmlns:p="http://schemas.openxmlformats.org/presentationml/2006/main">
  <p:tag name="AS_UNIQUEID" val="123"/>
</p:tagLst>
</file>

<file path=ppt/tags/tag317.xml><?xml version="1.0" encoding="utf-8"?>
<p:tagLst xmlns:p="http://schemas.openxmlformats.org/presentationml/2006/main">
  <p:tag name="AS_UNIQUEID" val="124"/>
</p:tagLst>
</file>

<file path=ppt/tags/tag318.xml><?xml version="1.0" encoding="utf-8"?>
<p:tagLst xmlns:p="http://schemas.openxmlformats.org/presentationml/2006/main">
  <p:tag name="AS_UNIQUEID" val="125"/>
</p:tagLst>
</file>

<file path=ppt/tags/tag319.xml><?xml version="1.0" encoding="utf-8"?>
<p:tagLst xmlns:p="http://schemas.openxmlformats.org/presentationml/2006/main">
  <p:tag name="AS_UNIQUEID" val="126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1018"/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AS_UNIQUEID" val="1429"/>
</p:tagLst>
</file>

<file path=ppt/tags/tag323.xml><?xml version="1.0" encoding="utf-8"?>
<p:tagLst xmlns:p="http://schemas.openxmlformats.org/presentationml/2006/main">
  <p:tag name="AS_UNIQUEID" val="1431"/>
</p:tagLst>
</file>

<file path=ppt/tags/tag324.xml><?xml version="1.0" encoding="utf-8"?>
<p:tagLst xmlns:p="http://schemas.openxmlformats.org/presentationml/2006/main">
  <p:tag name="AS_UNIQUEID" val="1025"/>
</p:tagLst>
</file>

<file path=ppt/tags/tag325.xml><?xml version="1.0" encoding="utf-8"?>
<p:tagLst xmlns:p="http://schemas.openxmlformats.org/presentationml/2006/main">
  <p:tag name="AS_UNIQUEID" val="1078"/>
</p:tagLst>
</file>

<file path=ppt/tags/tag326.xml><?xml version="1.0" encoding="utf-8"?>
<p:tagLst xmlns:p="http://schemas.openxmlformats.org/presentationml/2006/main">
  <p:tag name="AS_UNIQUEID" val="1079"/>
</p:tagLst>
</file>

<file path=ppt/tags/tag327.xml><?xml version="1.0" encoding="utf-8"?>
<p:tagLst xmlns:p="http://schemas.openxmlformats.org/presentationml/2006/main">
  <p:tag name="AS_UNIQUEID" val="3560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#wm#"/>
  <p:tag name="KSO_WM_SLIDE_ID" val="custom20220594_8"/>
  <p:tag name="KSO_WM_SLIDE_INDEX" val="8"/>
  <p:tag name="KSO_WM_SLIDE_ITEM_CNT" val="0"/>
  <p:tag name="KSO_WM_SLIDE_LAYOUT" val="a_d_h"/>
  <p:tag name="KSO_WM_SLIDE_LAYOUT_CNT" val="1_1_1"/>
  <p:tag name="KSO_WM_SLIDE_POSITION" val="72*179.301"/>
  <p:tag name="KSO_WM_SLIDE_SIZE" val="395.952*288.702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0"/>
  <p:tag name="KSO_WM_TEMPLATE_INDEX" val="20220594"/>
  <p:tag name="KSO_WM_TEMPLATE_MASTER_TYPE" val="1"/>
  <p:tag name="KSO_WM_TEMPLATE_SUBCATEGORY" val="0"/>
  <p:tag name="KSO_WM_UNIT_SHOW_EDIT_AREA_INDICATION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1429"/>
</p:tagLst>
</file>

<file path=ppt/tags/tag331.xml><?xml version="1.0" encoding="utf-8"?>
<p:tagLst xmlns:p="http://schemas.openxmlformats.org/presentationml/2006/main">
  <p:tag name="AS_UNIQUEID" val="1430"/>
</p:tagLst>
</file>

<file path=ppt/tags/tag332.xml><?xml version="1.0" encoding="utf-8"?>
<p:tagLst xmlns:p="http://schemas.openxmlformats.org/presentationml/2006/main">
  <p:tag name="AS_UNIQUEID" val="1431"/>
</p:tagLst>
</file>

<file path=ppt/tags/tag333.xml><?xml version="1.0" encoding="utf-8"?>
<p:tagLst xmlns:p="http://schemas.openxmlformats.org/presentationml/2006/main">
  <p:tag name="AS_UNIQUEID" val="1579"/>
</p:tagLst>
</file>

<file path=ppt/tags/tag334.xml><?xml version="1.0" encoding="utf-8"?>
<p:tagLst xmlns:p="http://schemas.openxmlformats.org/presentationml/2006/main">
  <p:tag name="AS_UNIQUEID" val="1904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#wm#"/>
  <p:tag name="KSO_WM_SLIDE_ID" val="custom20220594_8"/>
  <p:tag name="KSO_WM_SLIDE_INDEX" val="8"/>
  <p:tag name="KSO_WM_SLIDE_ITEM_CNT" val="0"/>
  <p:tag name="KSO_WM_SLIDE_LAYOUT" val="a_d_h"/>
  <p:tag name="KSO_WM_SLIDE_LAYOUT_CNT" val="1_1_1"/>
  <p:tag name="KSO_WM_SLIDE_POSITION" val="72*179.301"/>
  <p:tag name="KSO_WM_SLIDE_SIZE" val="395.952*288.702"/>
  <p:tag name="KSO_WM_SLIDE_SUBTYPE" val="picTxt"/>
  <p:tag name="KSO_WM_SLIDE_TYPE" val="text"/>
  <p:tag name="KSO_WM_SPECIAL_SOURCE" val="bdnull"/>
  <p:tag name="KSO_WM_TAG_VERSION" val="1.0"/>
  <p:tag name="KSO_WM_TEMPLATE_CATEGORY" val="custom"/>
  <p:tag name="KSO_WM_TEMPLATE_COLOR_TYPE" val="0"/>
  <p:tag name="KSO_WM_TEMPLATE_INDEX" val="20220594"/>
  <p:tag name="KSO_WM_TEMPLATE_MASTER_TYPE" val="1"/>
  <p:tag name="KSO_WM_TEMPLATE_SUBCATEGORY" val="0"/>
  <p:tag name="KSO_WM_UNIT_SHOW_EDIT_AREA_INDICATION" val="1"/>
</p:tagLst>
</file>

<file path=ppt/tags/tag337.xml><?xml version="1.0" encoding="utf-8"?>
<p:tagLst xmlns:p="http://schemas.openxmlformats.org/presentationml/2006/main">
  <p:tag name="AS_UNIQUEID" val="1950"/>
</p:tagLst>
</file>

<file path=ppt/tags/tag338.xml><?xml version="1.0" encoding="utf-8"?>
<p:tagLst xmlns:p="http://schemas.openxmlformats.org/presentationml/2006/main">
  <p:tag name="AS_UNIQUEID" val="1951"/>
</p:tagLst>
</file>

<file path=ppt/tags/tag339.xml><?xml version="1.0" encoding="utf-8"?>
<p:tagLst xmlns:p="http://schemas.openxmlformats.org/presentationml/2006/main">
  <p:tag name="AS_UNIQUEID" val="195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AS_UNIQUEID" val="1954"/>
</p:tagLst>
</file>

<file path=ppt/tags/tag342.xml><?xml version="1.0" encoding="utf-8"?>
<p:tagLst xmlns:p="http://schemas.openxmlformats.org/presentationml/2006/main">
  <p:tag name="AS_UNIQUEID" val="1955"/>
</p:tagLst>
</file>

<file path=ppt/tags/tag343.xml><?xml version="1.0" encoding="utf-8"?>
<p:tagLst xmlns:p="http://schemas.openxmlformats.org/presentationml/2006/main">
  <p:tag name="AS_UNIQUEID" val="1956"/>
</p:tagLst>
</file>

<file path=ppt/tags/tag344.xml><?xml version="1.0" encoding="utf-8"?>
<p:tagLst xmlns:p="http://schemas.openxmlformats.org/presentationml/2006/main">
  <p:tag name="AS_UNIQUEID" val="1957"/>
</p:tagLst>
</file>

<file path=ppt/tags/tag345.xml><?xml version="1.0" encoding="utf-8"?>
<p:tagLst xmlns:p="http://schemas.openxmlformats.org/presentationml/2006/main">
  <p:tag name="AS_UNIQUEID" val="1958"/>
</p:tagLst>
</file>

<file path=ppt/tags/tag346.xml><?xml version="1.0" encoding="utf-8"?>
<p:tagLst xmlns:p="http://schemas.openxmlformats.org/presentationml/2006/main">
  <p:tag name="AS_UNIQUEID" val="1959"/>
</p:tagLst>
</file>

<file path=ppt/tags/tag347.xml><?xml version="1.0" encoding="utf-8"?>
<p:tagLst xmlns:p="http://schemas.openxmlformats.org/presentationml/2006/main">
  <p:tag name="AS_UNIQUEID" val="1960"/>
</p:tagLst>
</file>

<file path=ppt/tags/tag348.xml><?xml version="1.0" encoding="utf-8"?>
<p:tagLst xmlns:p="http://schemas.openxmlformats.org/presentationml/2006/main">
  <p:tag name="AS_UNIQUEID" val="1961"/>
</p:tagLst>
</file>

<file path=ppt/tags/tag349.xml><?xml version="1.0" encoding="utf-8"?>
<p:tagLst xmlns:p="http://schemas.openxmlformats.org/presentationml/2006/main">
  <p:tag name="AS_UNIQUEID" val="196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1963"/>
</p:tagLst>
</file>

<file path=ppt/tags/tag351.xml><?xml version="1.0" encoding="utf-8"?>
<p:tagLst xmlns:p="http://schemas.openxmlformats.org/presentationml/2006/main">
  <p:tag name="AS_UNIQUEID" val="1964"/>
</p:tagLst>
</file>

<file path=ppt/tags/tag352.xml><?xml version="1.0" encoding="utf-8"?>
<p:tagLst xmlns:p="http://schemas.openxmlformats.org/presentationml/2006/main">
  <p:tag name="AS_UNIQUEID" val="1965"/>
</p:tagLst>
</file>

<file path=ppt/tags/tag353.xml><?xml version="1.0" encoding="utf-8"?>
<p:tagLst xmlns:p="http://schemas.openxmlformats.org/presentationml/2006/main">
  <p:tag name="AS_UNIQUEID" val="1966"/>
</p:tagLst>
</file>

<file path=ppt/tags/tag354.xml><?xml version="1.0" encoding="utf-8"?>
<p:tagLst xmlns:p="http://schemas.openxmlformats.org/presentationml/2006/main">
  <p:tag name="AS_UNIQUEID" val="1967"/>
</p:tagLst>
</file>

<file path=ppt/tags/tag355.xml><?xml version="1.0" encoding="utf-8"?>
<p:tagLst xmlns:p="http://schemas.openxmlformats.org/presentationml/2006/main">
  <p:tag name="AS_UNIQUEID" val="1968"/>
</p:tagLst>
</file>

<file path=ppt/tags/tag356.xml><?xml version="1.0" encoding="utf-8"?>
<p:tagLst xmlns:p="http://schemas.openxmlformats.org/presentationml/2006/main">
  <p:tag name="AS_UNIQUEID" val="1969"/>
</p:tagLst>
</file>

<file path=ppt/tags/tag357.xml><?xml version="1.0" encoding="utf-8"?>
<p:tagLst xmlns:p="http://schemas.openxmlformats.org/presentationml/2006/main">
  <p:tag name="AS_UNIQUEID" val="1970"/>
</p:tagLst>
</file>

<file path=ppt/tags/tag358.xml><?xml version="1.0" encoding="utf-8"?>
<p:tagLst xmlns:p="http://schemas.openxmlformats.org/presentationml/2006/main">
  <p:tag name="AS_UNIQUEID" val="1971"/>
</p:tagLst>
</file>

<file path=ppt/tags/tag359.xml><?xml version="1.0" encoding="utf-8"?>
<p:tagLst xmlns:p="http://schemas.openxmlformats.org/presentationml/2006/main">
  <p:tag name="AS_UNIQUEID" val="197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AS_UNIQUEID" val="1094"/>
</p:tagLst>
</file>

<file path=ppt/tags/tag362.xml><?xml version="1.0" encoding="utf-8"?>
<p:tagLst xmlns:p="http://schemas.openxmlformats.org/presentationml/2006/main">
  <p:tag name="AS_UNIQUEID" val="1095"/>
</p:tagLst>
</file>

<file path=ppt/tags/tag363.xml><?xml version="1.0" encoding="utf-8"?>
<p:tagLst xmlns:p="http://schemas.openxmlformats.org/presentationml/2006/main">
  <p:tag name="AS_UNIQUEID" val="3575"/>
</p:tagLst>
</file>

<file path=ppt/tags/tag364.xml><?xml version="1.0" encoding="utf-8"?>
<p:tagLst xmlns:p="http://schemas.openxmlformats.org/presentationml/2006/main">
  <p:tag name="AS_UNIQUEID" val="3576"/>
</p:tagLst>
</file>

<file path=ppt/tags/tag365.xml><?xml version="1.0" encoding="utf-8"?>
<p:tagLst xmlns:p="http://schemas.openxmlformats.org/presentationml/2006/main">
  <p:tag name="AS_UNIQUEID" val="3577"/>
</p:tagLst>
</file>

<file path=ppt/tags/tag366.xml><?xml version="1.0" encoding="utf-8"?>
<p:tagLst xmlns:p="http://schemas.openxmlformats.org/presentationml/2006/main">
  <p:tag name="AS_UNIQUEID" val="3578"/>
</p:tagLst>
</file>

<file path=ppt/tags/tag367.xml><?xml version="1.0" encoding="utf-8"?>
<p:tagLst xmlns:p="http://schemas.openxmlformats.org/presentationml/2006/main">
  <p:tag name="AS_UNIQUEID" val="3579"/>
</p:tagLst>
</file>

<file path=ppt/tags/tag368.xml><?xml version="1.0" encoding="utf-8"?>
<p:tagLst xmlns:p="http://schemas.openxmlformats.org/presentationml/2006/main">
  <p:tag name="AS_UNIQUEID" val="3580"/>
</p:tagLst>
</file>

<file path=ppt/tags/tag369.xml><?xml version="1.0" encoding="utf-8"?>
<p:tagLst xmlns:p="http://schemas.openxmlformats.org/presentationml/2006/main">
  <p:tag name="AS_UNIQUEID" val="2085"/>
  <p:tag name="KSO_WM_BEAUTIFY_FLAG" val="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2084"/>
  <p:tag name="KSO_WM_BEAUTIFY_FLAG" val=""/>
</p:tagLst>
</file>

<file path=ppt/tags/tag371.xml><?xml version="1.0" encoding="utf-8"?>
<p:tagLst xmlns:p="http://schemas.openxmlformats.org/presentationml/2006/main">
  <p:tag name="AS_UNIQUEID" val="3497"/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TIMING" val="|0.648"/>
</p:tagLst>
</file>

<file path=ppt/tags/tag374.xml><?xml version="1.0" encoding="utf-8"?>
<p:tagLst xmlns:p="http://schemas.openxmlformats.org/presentationml/2006/main">
  <p:tag name="AS_UNIQUEID" val="1089"/>
</p:tagLst>
</file>

<file path=ppt/tags/tag375.xml><?xml version="1.0" encoding="utf-8"?>
<p:tagLst xmlns:p="http://schemas.openxmlformats.org/presentationml/2006/main">
  <p:tag name="AS_UNIQUEID" val="1090"/>
</p:tagLst>
</file>

<file path=ppt/tags/tag376.xml><?xml version="1.0" encoding="utf-8"?>
<p:tagLst xmlns:p="http://schemas.openxmlformats.org/presentationml/2006/main">
  <p:tag name="AS_UNIQUEID" val="1091"/>
</p:tagLst>
</file>

<file path=ppt/tags/tag377.xml><?xml version="1.0" encoding="utf-8"?>
<p:tagLst xmlns:p="http://schemas.openxmlformats.org/presentationml/2006/main">
  <p:tag name="AS_UNIQUEID" val="3494"/>
</p:tagLst>
</file>

<file path=ppt/tags/tag378.xml><?xml version="1.0" encoding="utf-8"?>
<p:tagLst xmlns:p="http://schemas.openxmlformats.org/presentationml/2006/main">
  <p:tag name="AS_UNIQUEID" val="3495"/>
</p:tagLst>
</file>

<file path=ppt/tags/tag379.xml><?xml version="1.0" encoding="utf-8"?>
<p:tagLst xmlns:p="http://schemas.openxmlformats.org/presentationml/2006/main">
  <p:tag name="AS_UNIQUEID" val="3496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3497"/>
</p:tagLst>
</file>

<file path=ppt/tags/tag381.xml><?xml version="1.0" encoding="utf-8"?>
<p:tagLst xmlns:p="http://schemas.openxmlformats.org/presentationml/2006/main">
  <p:tag name="AS_UNIQUEID" val="3498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AS_UNIQUEID" val="772"/>
</p:tagLst>
</file>

<file path=ppt/tags/tag384.xml><?xml version="1.0" encoding="utf-8"?>
<p:tagLst xmlns:p="http://schemas.openxmlformats.org/presentationml/2006/main">
  <p:tag name="AS_UNIQUEID" val="773"/>
</p:tagLst>
</file>

<file path=ppt/tags/tag385.xml><?xml version="1.0" encoding="utf-8"?>
<p:tagLst xmlns:p="http://schemas.openxmlformats.org/presentationml/2006/main">
  <p:tag name="AS_UNIQUEID" val="774"/>
</p:tagLst>
</file>

<file path=ppt/tags/tag386.xml><?xml version="1.0" encoding="utf-8"?>
<p:tagLst xmlns:p="http://schemas.openxmlformats.org/presentationml/2006/main">
  <p:tag name="AS_UNIQUEID" val="775"/>
</p:tagLst>
</file>

<file path=ppt/tags/tag387.xml><?xml version="1.0" encoding="utf-8"?>
<p:tagLst xmlns:p="http://schemas.openxmlformats.org/presentationml/2006/main">
  <p:tag name="AS_UNIQUEID" val="777"/>
</p:tagLst>
</file>

<file path=ppt/tags/tag388.xml><?xml version="1.0" encoding="utf-8"?>
<p:tagLst xmlns:p="http://schemas.openxmlformats.org/presentationml/2006/main">
  <p:tag name="AS_UNIQUEID" val="778"/>
</p:tagLst>
</file>

<file path=ppt/tags/tag389.xml><?xml version="1.0" encoding="utf-8"?>
<p:tagLst xmlns:p="http://schemas.openxmlformats.org/presentationml/2006/main">
  <p:tag name="AS_UNIQUEID" val="779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780"/>
</p:tagLst>
</file>

<file path=ppt/tags/tag391.xml><?xml version="1.0" encoding="utf-8"?>
<p:tagLst xmlns:p="http://schemas.openxmlformats.org/presentationml/2006/main">
  <p:tag name="AS_UNIQUEID" val="2010"/>
</p:tagLst>
</file>

<file path=ppt/tags/tag392.xml><?xml version="1.0" encoding="utf-8"?>
<p:tagLst xmlns:p="http://schemas.openxmlformats.org/presentationml/2006/main">
  <p:tag name="AS_UNIQUEID" val="2011"/>
</p:tagLst>
</file>

<file path=ppt/tags/tag393.xml><?xml version="1.0" encoding="utf-8"?>
<p:tagLst xmlns:p="http://schemas.openxmlformats.org/presentationml/2006/main">
  <p:tag name="AS_UNIQUEID" val="3516"/>
  <p:tag name="KSO_WM_BEAUTIFY_FLAG" val=""/>
</p:tagLst>
</file>

<file path=ppt/tags/tag394.xml><?xml version="1.0" encoding="utf-8"?>
<p:tagLst xmlns:p="http://schemas.openxmlformats.org/presentationml/2006/main">
  <p:tag name="AS_UNIQUEID" val="3517"/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AS_UNIQUEID" val="1166"/>
</p:tagLst>
</file>

<file path=ppt/tags/tag397.xml><?xml version="1.0" encoding="utf-8"?>
<p:tagLst xmlns:p="http://schemas.openxmlformats.org/presentationml/2006/main">
  <p:tag name="AS_UNIQUEID" val="1167"/>
</p:tagLst>
</file>

<file path=ppt/tags/tag398.xml><?xml version="1.0" encoding="utf-8"?>
<p:tagLst xmlns:p="http://schemas.openxmlformats.org/presentationml/2006/main">
  <p:tag name="AS_UNIQUEID" val="1168"/>
</p:tagLst>
</file>

<file path=ppt/tags/tag399.xml><?xml version="1.0" encoding="utf-8"?>
<p:tagLst xmlns:p="http://schemas.openxmlformats.org/presentationml/2006/main">
  <p:tag name="AS_UNIQUEID" val="116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1170"/>
</p:tagLst>
</file>

<file path=ppt/tags/tag401.xml><?xml version="1.0" encoding="utf-8"?>
<p:tagLst xmlns:p="http://schemas.openxmlformats.org/presentationml/2006/main">
  <p:tag name="AS_UNIQUEID" val="1171"/>
</p:tagLst>
</file>

<file path=ppt/tags/tag402.xml><?xml version="1.0" encoding="utf-8"?>
<p:tagLst xmlns:p="http://schemas.openxmlformats.org/presentationml/2006/main">
  <p:tag name="AS_UNIQUEID" val="1172"/>
</p:tagLst>
</file>

<file path=ppt/tags/tag403.xml><?xml version="1.0" encoding="utf-8"?>
<p:tagLst xmlns:p="http://schemas.openxmlformats.org/presentationml/2006/main">
  <p:tag name="AS_UNIQUEID" val="1173"/>
</p:tagLst>
</file>

<file path=ppt/tags/tag404.xml><?xml version="1.0" encoding="utf-8"?>
<p:tagLst xmlns:p="http://schemas.openxmlformats.org/presentationml/2006/main">
  <p:tag name="AS_UNIQUEID" val="1174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AS_UNIQUEID" val="1162"/>
</p:tagLst>
</file>

<file path=ppt/tags/tag407.xml><?xml version="1.0" encoding="utf-8"?>
<p:tagLst xmlns:p="http://schemas.openxmlformats.org/presentationml/2006/main">
  <p:tag name="AS_UNIQUEID" val="1163"/>
</p:tagLst>
</file>

<file path=ppt/tags/tag408.xml><?xml version="1.0" encoding="utf-8"?>
<p:tagLst xmlns:p="http://schemas.openxmlformats.org/presentationml/2006/main">
  <p:tag name="AS_UNIQUEID" val="1164"/>
</p:tagLst>
</file>

<file path=ppt/tags/tag409.xml><?xml version="1.0" encoding="utf-8"?>
<p:tagLst xmlns:p="http://schemas.openxmlformats.org/presentationml/2006/main">
  <p:tag name="AS_UNIQUEID" val="1875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1876"/>
</p:tagLst>
</file>

<file path=ppt/tags/tag411.xml><?xml version="1.0" encoding="utf-8"?>
<p:tagLst xmlns:p="http://schemas.openxmlformats.org/presentationml/2006/main">
  <p:tag name="AS_UNIQUEID" val="1877"/>
</p:tagLst>
</file>

<file path=ppt/tags/tag412.xml><?xml version="1.0" encoding="utf-8"?>
<p:tagLst xmlns:p="http://schemas.openxmlformats.org/presentationml/2006/main">
  <p:tag name="AS_UNIQUEID" val="1878"/>
</p:tagLst>
</file>

<file path=ppt/tags/tag413.xml><?xml version="1.0" encoding="utf-8"?>
<p:tagLst xmlns:p="http://schemas.openxmlformats.org/presentationml/2006/main">
  <p:tag name="AS_UNIQUEID" val="1879"/>
</p:tagLst>
</file>

<file path=ppt/tags/tag414.xml><?xml version="1.0" encoding="utf-8"?>
<p:tagLst xmlns:p="http://schemas.openxmlformats.org/presentationml/2006/main">
  <p:tag name="AS_UNIQUEID" val="1880"/>
</p:tagLst>
</file>

<file path=ppt/tags/tag41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zY0NjEzNTZkOTQ5MjU1MTIyNGU5NTkxZDUxY2JmZGIifQ=="/>
  <p:tag name="KSO_WPP_MARK_KEY" val="3e24c23b-e3cb-4cea-8042-9708f67a1469"/>
  <p:tag name="commondata" val="eyJoZGlkIjoiMDU3MmZlYmFjZDdhYjg1ZmMyNjI5OTdiMjdmMmU2YzAifQ=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AS_UNIQUEID" val="188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899"/>
</p:tagLst>
</file>

<file path=ppt/tags/tag71.xml><?xml version="1.0" encoding="utf-8"?>
<p:tagLst xmlns:p="http://schemas.openxmlformats.org/presentationml/2006/main">
  <p:tag name="AS_UNIQUEID" val="634"/>
</p:tagLst>
</file>

<file path=ppt/tags/tag72.xml><?xml version="1.0" encoding="utf-8"?>
<p:tagLst xmlns:p="http://schemas.openxmlformats.org/presentationml/2006/main">
  <p:tag name="AS_UNIQUEID" val="635"/>
</p:tagLst>
</file>

<file path=ppt/tags/tag73.xml><?xml version="1.0" encoding="utf-8"?>
<p:tagLst xmlns:p="http://schemas.openxmlformats.org/presentationml/2006/main">
  <p:tag name="AS_UNIQUEID" val="636"/>
</p:tagLst>
</file>

<file path=ppt/tags/tag74.xml><?xml version="1.0" encoding="utf-8"?>
<p:tagLst xmlns:p="http://schemas.openxmlformats.org/presentationml/2006/main">
  <p:tag name="AS_UNIQUEID" val="637"/>
</p:tagLst>
</file>

<file path=ppt/tags/tag75.xml><?xml version="1.0" encoding="utf-8"?>
<p:tagLst xmlns:p="http://schemas.openxmlformats.org/presentationml/2006/main">
  <p:tag name="AS_UNIQUEID" val="638"/>
</p:tagLst>
</file>

<file path=ppt/tags/tag76.xml><?xml version="1.0" encoding="utf-8"?>
<p:tagLst xmlns:p="http://schemas.openxmlformats.org/presentationml/2006/main">
  <p:tag name="AS_UNIQUEID" val="639"/>
</p:tagLst>
</file>

<file path=ppt/tags/tag77.xml><?xml version="1.0" encoding="utf-8"?>
<p:tagLst xmlns:p="http://schemas.openxmlformats.org/presentationml/2006/main">
  <p:tag name="AS_UNIQUEID" val="640"/>
</p:tagLst>
</file>

<file path=ppt/tags/tag78.xml><?xml version="1.0" encoding="utf-8"?>
<p:tagLst xmlns:p="http://schemas.openxmlformats.org/presentationml/2006/main">
  <p:tag name="AS_UNIQUEID" val="641"/>
</p:tagLst>
</file>

<file path=ppt/tags/tag79.xml><?xml version="1.0" encoding="utf-8"?>
<p:tagLst xmlns:p="http://schemas.openxmlformats.org/presentationml/2006/main">
  <p:tag name="AS_UNIQUEID" val="64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643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AS_UNIQUEID" val="1886"/>
</p:tagLst>
</file>

<file path=ppt/tags/tag83.xml><?xml version="1.0" encoding="utf-8"?>
<p:tagLst xmlns:p="http://schemas.openxmlformats.org/presentationml/2006/main">
  <p:tag name="AS_UNIQUEID" val="1887"/>
</p:tagLst>
</file>

<file path=ppt/tags/tag84.xml><?xml version="1.0" encoding="utf-8"?>
<p:tagLst xmlns:p="http://schemas.openxmlformats.org/presentationml/2006/main">
  <p:tag name="AS_UNIQUEID" val="1888"/>
</p:tagLst>
</file>

<file path=ppt/tags/tag85.xml><?xml version="1.0" encoding="utf-8"?>
<p:tagLst xmlns:p="http://schemas.openxmlformats.org/presentationml/2006/main">
  <p:tag name="AS_UNIQUEID" val="1889"/>
</p:tagLst>
</file>

<file path=ppt/tags/tag86.xml><?xml version="1.0" encoding="utf-8"?>
<p:tagLst xmlns:p="http://schemas.openxmlformats.org/presentationml/2006/main">
  <p:tag name="AS_UNIQUEID" val="1890"/>
</p:tagLst>
</file>

<file path=ppt/tags/tag87.xml><?xml version="1.0" encoding="utf-8"?>
<p:tagLst xmlns:p="http://schemas.openxmlformats.org/presentationml/2006/main">
  <p:tag name="AS_UNIQUEID" val="189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AS_UNIQUEID" val="68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688"/>
</p:tagLst>
</file>

<file path=ppt/tags/tag91.xml><?xml version="1.0" encoding="utf-8"?>
<p:tagLst xmlns:p="http://schemas.openxmlformats.org/presentationml/2006/main">
  <p:tag name="AS_UNIQUEID" val="689"/>
</p:tagLst>
</file>

<file path=ppt/tags/tag92.xml><?xml version="1.0" encoding="utf-8"?>
<p:tagLst xmlns:p="http://schemas.openxmlformats.org/presentationml/2006/main">
  <p:tag name="AS_UNIQUEID" val="690"/>
</p:tagLst>
</file>

<file path=ppt/tags/tag93.xml><?xml version="1.0" encoding="utf-8"?>
<p:tagLst xmlns:p="http://schemas.openxmlformats.org/presentationml/2006/main">
  <p:tag name="AS_UNIQUEID" val="691"/>
</p:tagLst>
</file>

<file path=ppt/tags/tag94.xml><?xml version="1.0" encoding="utf-8"?>
<p:tagLst xmlns:p="http://schemas.openxmlformats.org/presentationml/2006/main">
  <p:tag name="AS_UNIQUEID" val="692"/>
</p:tagLst>
</file>

<file path=ppt/tags/tag95.xml><?xml version="1.0" encoding="utf-8"?>
<p:tagLst xmlns:p="http://schemas.openxmlformats.org/presentationml/2006/main">
  <p:tag name="AS_UNIQUEID" val="693"/>
</p:tagLst>
</file>

<file path=ppt/tags/tag96.xml><?xml version="1.0" encoding="utf-8"?>
<p:tagLst xmlns:p="http://schemas.openxmlformats.org/presentationml/2006/main">
  <p:tag name="AS_UNIQUEID" val="694"/>
</p:tagLst>
</file>

<file path=ppt/tags/tag97.xml><?xml version="1.0" encoding="utf-8"?>
<p:tagLst xmlns:p="http://schemas.openxmlformats.org/presentationml/2006/main">
  <p:tag name="AS_UNIQUEID" val="695"/>
</p:tagLst>
</file>

<file path=ppt/tags/tag98.xml><?xml version="1.0" encoding="utf-8"?>
<p:tagLst xmlns:p="http://schemas.openxmlformats.org/presentationml/2006/main">
  <p:tag name="AS_UNIQUEID" val="696"/>
</p:tagLst>
</file>

<file path=ppt/tags/tag99.xml><?xml version="1.0" encoding="utf-8"?>
<p:tagLst xmlns:p="http://schemas.openxmlformats.org/presentationml/2006/main">
  <p:tag name="AS_UNIQUEID" val="697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2450</Words>
  <Application>WPS 演示</Application>
  <PresentationFormat/>
  <Paragraphs>298</Paragraphs>
  <Slides>18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微软雅黑</vt:lpstr>
      <vt:lpstr>Times New Roman</vt:lpstr>
      <vt:lpstr>黑体</vt:lpstr>
      <vt:lpstr>Calibri</vt:lpstr>
      <vt:lpstr>Wingdings 2</vt:lpstr>
      <vt:lpstr>Franklin Gothic Book</vt:lpstr>
      <vt:lpstr>隶书</vt:lpstr>
      <vt:lpstr>华文楷体</vt:lpstr>
      <vt:lpstr>Kaiti SC Bold</vt:lpstr>
      <vt:lpstr>Kaiti SC Regular</vt:lpstr>
      <vt:lpstr>Arial</vt:lpstr>
      <vt:lpstr>幼圆</vt:lpstr>
      <vt:lpstr>Comic Sans MS</vt:lpstr>
      <vt:lpstr>Comic Sans MS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沈园</cp:lastModifiedBy>
  <cp:revision>3</cp:revision>
  <cp:lastPrinted>2024-02-05T09:29:00Z</cp:lastPrinted>
  <dcterms:created xsi:type="dcterms:W3CDTF">2024-02-05T09:29:00Z</dcterms:created>
  <dcterms:modified xsi:type="dcterms:W3CDTF">2024-01-03T16:39:26Z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11789E59AEB44466894ED8A321876724_13</vt:lpwstr>
  </property>
  <property fmtid="{D5CDD505-2E9C-101B-9397-08002B2CF9AE}" pid="7" name="KSOProductBuildVer">
    <vt:lpwstr>2052-12.1.0.16120</vt:lpwstr>
  </property>
</Properties>
</file>