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emf" ContentType="image/x-emf"/>
  <Default Extension="wdp" ContentType="image/vnd.ms-photo"/>
  <Default Extension="wmf" ContentType="image/x-w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17.fntdata" ContentType="application/x-fontdata"/>
  <Override PartName="/ppt/fonts/font18.fntdata" ContentType="application/x-fontdata"/>
  <Override PartName="/ppt/fonts/font19.fntdata" ContentType="application/x-fontdata"/>
  <Override PartName="/ppt/fonts/font2.fntdata" ContentType="application/x-fontdata"/>
  <Override PartName="/ppt/fonts/font20.fntdata" ContentType="application/x-fontdata"/>
  <Override PartName="/ppt/fonts/font21.fntdata" ContentType="application/x-fontdata"/>
  <Override PartName="/ppt/fonts/font22.fntdata" ContentType="application/x-fontdata"/>
  <Override PartName="/ppt/fonts/font23.fntdata" ContentType="application/x-fontdata"/>
  <Override PartName="/ppt/fonts/font24.fntdata" ContentType="application/x-fontdata"/>
  <Override PartName="/ppt/fonts/font25.fntdata" ContentType="application/x-fontdata"/>
  <Override PartName="/ppt/fonts/font26.fntdata" ContentType="application/x-fontdata"/>
  <Override PartName="/ppt/fonts/font27.fntdata" ContentType="application/x-fontdata"/>
  <Override PartName="/ppt/fonts/font28.fntdata" ContentType="application/x-fontdata"/>
  <Override PartName="/ppt/fonts/font29.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
  </p:notesMasterIdLst>
  <p:sldIdLst>
    <p:sldId id="5746" r:id="rId3"/>
    <p:sldId id="587" r:id="rId4"/>
    <p:sldId id="279" r:id="rId5"/>
    <p:sldId id="401" r:id="rId6"/>
    <p:sldId id="595" r:id="rId8"/>
    <p:sldId id="851" r:id="rId9"/>
    <p:sldId id="289" r:id="rId10"/>
    <p:sldId id="873" r:id="rId11"/>
    <p:sldId id="299" r:id="rId12"/>
    <p:sldId id="878" r:id="rId13"/>
    <p:sldId id="868" r:id="rId14"/>
    <p:sldId id="875" r:id="rId15"/>
    <p:sldId id="5690" r:id="rId16"/>
    <p:sldId id="5684" r:id="rId17"/>
    <p:sldId id="300" r:id="rId18"/>
    <p:sldId id="5687" r:id="rId19"/>
    <p:sldId id="857" r:id="rId20"/>
    <p:sldId id="5688" r:id="rId21"/>
    <p:sldId id="863" r:id="rId22"/>
    <p:sldId id="877" r:id="rId23"/>
    <p:sldId id="423" r:id="rId24"/>
    <p:sldId id="421" r:id="rId25"/>
    <p:sldId id="420" r:id="rId26"/>
  </p:sldIdLst>
  <p:sldSz cx="12192000" cy="6858000"/>
  <p:notesSz cx="6858000" cy="9144000"/>
  <p:embeddedFontLst>
    <p:embeddedFont>
      <p:font typeface="微软雅黑" panose="020B0503020204020204" pitchFamily="34" charset="-122"/>
      <p:regular r:id="rId31"/>
    </p:embeddedFont>
    <p:embeddedFont>
      <p:font typeface="黑体" panose="02010609060101010101" pitchFamily="49" charset="-122"/>
      <p:regular r:id="rId32"/>
    </p:embeddedFont>
    <p:embeddedFont>
      <p:font typeface="Calibri" panose="020F0502020204030204"/>
      <p:regular r:id="rId33"/>
      <p:bold r:id="rId34"/>
      <p:italic r:id="rId35"/>
      <p:boldItalic r:id="rId36"/>
    </p:embeddedFont>
    <p:embeddedFont>
      <p:font typeface="华文楷体" panose="02010600040101010101" pitchFamily="2" charset="-122"/>
      <p:regular r:id="rId37"/>
    </p:embeddedFont>
    <p:embeddedFont>
      <p:font typeface="迷你简南宫" panose="02010609000101010101" pitchFamily="49" charset="-122"/>
      <p:regular r:id="rId38"/>
    </p:embeddedFont>
    <p:embeddedFont>
      <p:font typeface="等线" panose="02010600030101010101" charset="-122"/>
      <p:regular r:id="rId39"/>
    </p:embeddedFont>
    <p:embeddedFont>
      <p:font typeface="柳公权柳体" panose="02000000000000000000" pitchFamily="2" charset="-122"/>
      <p:regular r:id="rId40"/>
    </p:embeddedFont>
    <p:embeddedFont>
      <p:font typeface="方正启体简体" panose="03000509000000000000" pitchFamily="65" charset="-122"/>
      <p:regular r:id="rId41"/>
    </p:embeddedFont>
    <p:embeddedFont>
      <p:font typeface="方正榜书行简体" panose="02000000000000000000" pitchFamily="2" charset="-122"/>
      <p:regular r:id="rId42"/>
    </p:embeddedFont>
    <p:embeddedFont>
      <p:font typeface="苏新诗柳楷简" panose="02010600000101010101" pitchFamily="2" charset="-122"/>
      <p:regular r:id="rId43"/>
    </p:embeddedFont>
    <p:embeddedFont>
      <p:font typeface="楷体_GB2312" panose="02010609030101010101" charset="-122"/>
      <p:regular r:id="rId44"/>
    </p:embeddedFont>
    <p:embeddedFont>
      <p:font typeface="华文行楷" panose="02010800040101010101" pitchFamily="2" charset="-122"/>
      <p:regular r:id="rId45"/>
    </p:embeddedFont>
    <p:embeddedFont>
      <p:font typeface="Cambria" panose="02040503050406030204" charset="0"/>
      <p:regular r:id="rId46"/>
      <p:bold r:id="rId47"/>
      <p:italic r:id="rId48"/>
      <p:boldItalic r:id="rId49"/>
    </p:embeddedFont>
    <p:embeddedFont>
      <p:font typeface="Book Antiqua" panose="02040602050305030304" pitchFamily="18" charset="0"/>
      <p:regular r:id="rId50"/>
      <p:bold r:id="rId51"/>
      <p:italic r:id="rId52"/>
      <p:boldItalic r:id="rId53"/>
    </p:embeddedFont>
    <p:embeddedFont>
      <p:font typeface="隶书" panose="02010509060101010101" pitchFamily="49" charset="-122"/>
      <p:regular r:id="rId54"/>
    </p:embeddedFont>
    <p:embeddedFont>
      <p:font typeface="楷体" panose="02010609060101010101" pitchFamily="49" charset="-122"/>
      <p:regular r:id="rId55"/>
    </p:embeddedFont>
    <p:embeddedFont>
      <p:font typeface="微软雅黑 Light" panose="020B0502040204020203" pitchFamily="34" charset="-122"/>
      <p:regular r:id="rId56"/>
    </p:embeddedFont>
    <p:embeddedFont>
      <p:font typeface="Calibri Light" panose="020F0302020204030204"/>
      <p:regular r:id="rId57"/>
      <p:italic r:id="rId58"/>
    </p:embeddedFont>
    <p:embeddedFont>
      <p:font typeface="幼圆" panose="02010509060101010101" pitchFamily="49" charset="-122"/>
      <p:regular r:id="rId59"/>
    </p:embeddedFont>
  </p:embeddedFontLst>
  <p:custDataLst>
    <p:tags r:id="rId6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54AD7310-65A0-4758-801F-68C8B1013A9D}">
          <p14:sldIdLst>
            <p14:sldId id="5746"/>
            <p14:sldId id="587"/>
            <p14:sldId id="279"/>
            <p14:sldId id="401"/>
            <p14:sldId id="595"/>
            <p14:sldId id="851"/>
            <p14:sldId id="289"/>
            <p14:sldId id="873"/>
            <p14:sldId id="299"/>
            <p14:sldId id="878"/>
            <p14:sldId id="868"/>
            <p14:sldId id="875"/>
            <p14:sldId id="5690"/>
            <p14:sldId id="5684"/>
            <p14:sldId id="300"/>
            <p14:sldId id="5687"/>
            <p14:sldId id="857"/>
            <p14:sldId id="5688"/>
            <p14:sldId id="863"/>
            <p14:sldId id="877"/>
            <p14:sldId id="423"/>
            <p14:sldId id="421"/>
            <p14:sldId id="420"/>
          </p14:sldIdLst>
        </p14:section>
      </p14:sectionLst>
    </p:ext>
    <p:ext uri="{EFAFB233-063F-42B5-8137-9DF3F51BA10A}">
      <p15:sldGuideLst xmlns:p15="http://schemas.microsoft.com/office/powerpoint/2012/main">
        <p15:guide id="1" orient="horz" pos="3906" userDrawn="1">
          <p15:clr>
            <a:srgbClr val="A4A3A4"/>
          </p15:clr>
        </p15:guide>
        <p15:guide id="2" pos="379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微软用户" initials="微" lastIdx="0" clrIdx="0"/>
  <p:cmAuthor id="2" name="Administrator" initials="A" lastIdx="0" clrIdx="1"/>
  <p:cmAuthor id="3" name="yucuigao" initials="y" lastIdx="0" clrIdx="2"/>
  <p:cmAuthor id="4" name="王习习" initials="王" lastIdx="0" clrIdx="0"/>
  <p:cmAuthor id="5" name="作者" initials="A" lastIdx="0" clrIdx="2"/>
  <p:cmAuthor id="0" name="新课标第一网" initials="" lastIdx="0" clrIdx="0"/>
  <p:cmAuthor id="6" name="jwzx" initials="j" lastIdx="0" clrIdx="5"/>
  <p:cmAuthor id="7" name="Lenovo" initials="L" lastIdx="0"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p:scale>
          <a:sx n="33" d="100"/>
          <a:sy n="33" d="100"/>
        </p:scale>
        <p:origin x="1880" y="832"/>
      </p:cViewPr>
      <p:guideLst>
        <p:guide orient="horz" pos="3906"/>
        <p:guide pos="3795"/>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0" Type="http://schemas.openxmlformats.org/officeDocument/2006/relationships/tags" Target="tags/tag449.xml"/><Relationship Id="rId6" Type="http://schemas.openxmlformats.org/officeDocument/2006/relationships/slide" Target="slides/slide4.xml"/><Relationship Id="rId59" Type="http://schemas.openxmlformats.org/officeDocument/2006/relationships/font" Target="fonts/font29.fntdata"/><Relationship Id="rId58" Type="http://schemas.openxmlformats.org/officeDocument/2006/relationships/font" Target="fonts/font28.fntdata"/><Relationship Id="rId57" Type="http://schemas.openxmlformats.org/officeDocument/2006/relationships/font" Target="fonts/font27.fntdata"/><Relationship Id="rId56" Type="http://schemas.openxmlformats.org/officeDocument/2006/relationships/font" Target="fonts/font26.fntdata"/><Relationship Id="rId55" Type="http://schemas.openxmlformats.org/officeDocument/2006/relationships/font" Target="fonts/font25.fntdata"/><Relationship Id="rId54" Type="http://schemas.openxmlformats.org/officeDocument/2006/relationships/font" Target="fonts/font24.fntdata"/><Relationship Id="rId53" Type="http://schemas.openxmlformats.org/officeDocument/2006/relationships/font" Target="fonts/font23.fntdata"/><Relationship Id="rId52" Type="http://schemas.openxmlformats.org/officeDocument/2006/relationships/font" Target="fonts/font22.fntdata"/><Relationship Id="rId51" Type="http://schemas.openxmlformats.org/officeDocument/2006/relationships/font" Target="fonts/font21.fntdata"/><Relationship Id="rId50" Type="http://schemas.openxmlformats.org/officeDocument/2006/relationships/font" Target="fonts/font20.fntdata"/><Relationship Id="rId5" Type="http://schemas.openxmlformats.org/officeDocument/2006/relationships/slide" Target="slides/slide3.xml"/><Relationship Id="rId49" Type="http://schemas.openxmlformats.org/officeDocument/2006/relationships/font" Target="fonts/font19.fntdata"/><Relationship Id="rId48" Type="http://schemas.openxmlformats.org/officeDocument/2006/relationships/font" Target="fonts/font18.fntdata"/><Relationship Id="rId47" Type="http://schemas.openxmlformats.org/officeDocument/2006/relationships/font" Target="fonts/font17.fntdata"/><Relationship Id="rId46" Type="http://schemas.openxmlformats.org/officeDocument/2006/relationships/font" Target="fonts/font16.fntdata"/><Relationship Id="rId45" Type="http://schemas.openxmlformats.org/officeDocument/2006/relationships/font" Target="fonts/font15.fntdata"/><Relationship Id="rId44" Type="http://schemas.openxmlformats.org/officeDocument/2006/relationships/font" Target="fonts/font14.fntdata"/><Relationship Id="rId43" Type="http://schemas.openxmlformats.org/officeDocument/2006/relationships/font" Target="fonts/font13.fntdata"/><Relationship Id="rId42" Type="http://schemas.openxmlformats.org/officeDocument/2006/relationships/font" Target="fonts/font12.fntdata"/><Relationship Id="rId41" Type="http://schemas.openxmlformats.org/officeDocument/2006/relationships/font" Target="fonts/font11.fntdata"/><Relationship Id="rId40" Type="http://schemas.openxmlformats.org/officeDocument/2006/relationships/font" Target="fonts/font10.fntdata"/><Relationship Id="rId4" Type="http://schemas.openxmlformats.org/officeDocument/2006/relationships/slide" Target="slides/slide2.xml"/><Relationship Id="rId39" Type="http://schemas.openxmlformats.org/officeDocument/2006/relationships/font" Target="fonts/font9.fntdata"/><Relationship Id="rId38" Type="http://schemas.openxmlformats.org/officeDocument/2006/relationships/font" Target="fonts/font8.fntdata"/><Relationship Id="rId37" Type="http://schemas.openxmlformats.org/officeDocument/2006/relationships/font" Target="fonts/font7.fntdata"/><Relationship Id="rId36" Type="http://schemas.openxmlformats.org/officeDocument/2006/relationships/font" Target="fonts/font6.fntdata"/><Relationship Id="rId35" Type="http://schemas.openxmlformats.org/officeDocument/2006/relationships/font" Target="fonts/font5.fntdata"/><Relationship Id="rId34" Type="http://schemas.openxmlformats.org/officeDocument/2006/relationships/font" Target="fonts/font4.fntdata"/><Relationship Id="rId33" Type="http://schemas.openxmlformats.org/officeDocument/2006/relationships/font" Target="fonts/font3.fntdata"/><Relationship Id="rId32" Type="http://schemas.openxmlformats.org/officeDocument/2006/relationships/font" Target="fonts/font2.fntdata"/><Relationship Id="rId31" Type="http://schemas.openxmlformats.org/officeDocument/2006/relationships/font" Target="fonts/font1.fntdata"/><Relationship Id="rId30" Type="http://schemas.openxmlformats.org/officeDocument/2006/relationships/commentAuthors" Target="commentAuthors.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tags" Target="../tags/tag448.xml"/><Relationship Id="rId5" Type="http://schemas.openxmlformats.org/officeDocument/2006/relationships/tags" Target="../tags/tag447.xml"/><Relationship Id="rId4" Type="http://schemas.openxmlformats.org/officeDocument/2006/relationships/tags" Target="../tags/tag446.xml"/><Relationship Id="rId3" Type="http://schemas.openxmlformats.org/officeDocument/2006/relationships/tags" Target="../tags/tag445.xml"/><Relationship Id="rId2" Type="http://schemas.openxmlformats.org/officeDocument/2006/relationships/tags" Target="../tags/tag444.xml"/><Relationship Id="rId1" Type="http://schemas.openxmlformats.org/officeDocument/2006/relationships/tags" Target="../tags/tag44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2"/>
            </p:custDataLst>
          </p:nvPr>
        </p:nvSpPr>
        <p:spPr>
          <a:xfrm>
            <a:off x="3884613" y="0"/>
            <a:ext cx="2971800" cy="458788"/>
          </a:xfrm>
          <a:prstGeom prst="rect">
            <a:avLst/>
          </a:prstGeom>
        </p:spPr>
        <p:txBody>
          <a:bodyPr vert="horz" lIns="91440" tIns="45720" rIns="91440" bIns="45720" rtlCol="0"/>
          <a:lstStyle>
            <a:lvl1pPr algn="r">
              <a:defRPr sz="1200"/>
            </a:lvl1pPr>
          </a:lstStyle>
          <a:p>
            <a:fld id="{88E685F1-A138-4B79-8624-BED03390275C}" type="datetimeFigureOut">
              <a:rPr lang="zh-CN" altLang="en-US" smtClean="0"/>
            </a:fld>
            <a:endParaRPr lang="zh-CN" altLang="en-US"/>
          </a:p>
        </p:txBody>
      </p:sp>
      <p:sp>
        <p:nvSpPr>
          <p:cNvPr id="4" name="幻灯片图像占位符 3"/>
          <p:cNvSpPr>
            <a:spLocks noGrp="1" noRot="1" noChangeAspect="1"/>
          </p:cNvSpPr>
          <p:nvPr>
            <p:ph type="sldImg" idx="2"/>
            <p:custDataLst>
              <p:tags r:id="rId3"/>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custDataLst>
              <p:tags r:id="rId5"/>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6"/>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7DB401FA-FEFE-4A41-8EB7-E502814A29F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5" Type="http://schemas.openxmlformats.org/officeDocument/2006/relationships/tags" Target="../tags/tag123.xml"/><Relationship Id="rId4" Type="http://schemas.openxmlformats.org/officeDocument/2006/relationships/tags" Target="../tags/tag122.xml"/><Relationship Id="rId3" Type="http://schemas.openxmlformats.org/officeDocument/2006/relationships/tags" Target="../tags/tag121.xml"/><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EFD781A3-E0AF-4466-8ABE-375610A2E8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custDataLst>
              <p:tags r:id="rId4"/>
            </p:custDataLst>
          </p:nvPr>
        </p:nvSpPr>
        <p:spPr/>
        <p:txBody>
          <a:bodyPr/>
          <a:lstStyle/>
          <a:p>
            <a:fld id="{09731B46-65F4-4599-B392-C964152A690A}" type="datetime1">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r>
              <a:rPr lang="zh-CN" altLang="en-US"/>
              <a:t>孙先辉  </a:t>
            </a:r>
            <a:r>
              <a:rPr lang="en-US" altLang="zh-CN"/>
              <a:t>PPT</a:t>
            </a:r>
            <a:endParaRPr lang="zh-CN" altLang="en-US"/>
          </a:p>
        </p:txBody>
      </p:sp>
      <p:sp>
        <p:nvSpPr>
          <p:cNvPr id="6" name="灯片编号占位符 5"/>
          <p:cNvSpPr>
            <a:spLocks noGrp="1"/>
          </p:cNvSpPr>
          <p:nvPr>
            <p:ph type="sldNum" sz="quarter" idx="12"/>
            <p:custDataLst>
              <p:tags r:id="rId6"/>
            </p:custDataLst>
          </p:nvPr>
        </p:nvSpPr>
        <p:spPr/>
        <p:txBody>
          <a:bodyPr/>
          <a:lstStyle/>
          <a:p>
            <a:fld id="{C80F4D0C-CCE1-442A-9960-85E52F5F2046}"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fld id="{D17DE338-F1B9-4DF5-9CCD-1D46119DEC48}" type="datetime1">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r>
              <a:rPr lang="zh-CN" altLang="en-US"/>
              <a:t>孙先辉  </a:t>
            </a:r>
            <a:r>
              <a:rPr lang="en-US" altLang="zh-CN"/>
              <a:t>PPT</a:t>
            </a:r>
            <a:endParaRPr lang="zh-CN" altLang="en-US"/>
          </a:p>
        </p:txBody>
      </p:sp>
      <p:sp>
        <p:nvSpPr>
          <p:cNvPr id="6" name="灯片编号占位符 5"/>
          <p:cNvSpPr>
            <a:spLocks noGrp="1"/>
          </p:cNvSpPr>
          <p:nvPr>
            <p:ph type="sldNum" sz="quarter" idx="12"/>
            <p:custDataLst>
              <p:tags r:id="rId6"/>
            </p:custDataLst>
          </p:nvPr>
        </p:nvSpPr>
        <p:spPr/>
        <p:txBody>
          <a:bodyPr/>
          <a:lstStyle/>
          <a:p>
            <a:fld id="{C80F4D0C-CCE1-442A-9960-85E52F5F2046}" type="slidenum">
              <a:rPr lang="zh-CN" altLang="en-US" smtClean="0"/>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fld id="{8B0FDB76-F8F9-40AF-B9DD-E4C2FDB7CE47}" type="datetime1">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r>
              <a:rPr lang="zh-CN" altLang="en-US"/>
              <a:t>孙先辉  </a:t>
            </a:r>
            <a:r>
              <a:rPr lang="en-US" altLang="zh-CN"/>
              <a:t>PPT</a:t>
            </a:r>
            <a:endParaRPr lang="zh-CN" altLang="en-US"/>
          </a:p>
        </p:txBody>
      </p:sp>
      <p:sp>
        <p:nvSpPr>
          <p:cNvPr id="6" name="灯片编号占位符 5"/>
          <p:cNvSpPr>
            <a:spLocks noGrp="1"/>
          </p:cNvSpPr>
          <p:nvPr>
            <p:ph type="sldNum" sz="quarter" idx="12"/>
            <p:custDataLst>
              <p:tags r:id="rId6"/>
            </p:custDataLst>
          </p:nvPr>
        </p:nvSpPr>
        <p:spPr/>
        <p:txBody>
          <a:bodyPr/>
          <a:lstStyle/>
          <a:p>
            <a:fld id="{C80F4D0C-CCE1-442A-9960-85E52F5F2046}" type="slidenum">
              <a:rPr lang="zh-CN" altLang="en-US" smtClean="0"/>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fld id="{23E5D65E-CFFD-433D-8C3C-43DECB669761}" type="datetime1">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r>
              <a:rPr lang="zh-CN" altLang="en-US"/>
              <a:t>孙先辉  </a:t>
            </a:r>
            <a:r>
              <a:rPr lang="en-US" altLang="zh-CN"/>
              <a:t>PPT</a:t>
            </a:r>
            <a:endParaRPr lang="zh-CN" altLang="en-US"/>
          </a:p>
        </p:txBody>
      </p:sp>
      <p:sp>
        <p:nvSpPr>
          <p:cNvPr id="6" name="灯片编号占位符 5"/>
          <p:cNvSpPr>
            <a:spLocks noGrp="1"/>
          </p:cNvSpPr>
          <p:nvPr>
            <p:ph type="sldNum" sz="quarter" idx="12"/>
            <p:custDataLst>
              <p:tags r:id="rId6"/>
            </p:custDataLst>
          </p:nvPr>
        </p:nvSpPr>
        <p:spPr/>
        <p:txBody>
          <a:bodyPr/>
          <a:lstStyle/>
          <a:p>
            <a:fld id="{C80F4D0C-CCE1-442A-9960-85E52F5F2046}" type="slidenum">
              <a:rPr lang="zh-CN" altLang="en-US" smtClean="0"/>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custDataLst>
              <p:tags r:id="rId4"/>
            </p:custDataLst>
          </p:nvPr>
        </p:nvSpPr>
        <p:spPr/>
        <p:txBody>
          <a:bodyPr/>
          <a:lstStyle/>
          <a:p>
            <a:fld id="{52802CD9-F2CE-4723-901E-04B4030B907E}" type="datetime1">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r>
              <a:rPr lang="zh-CN" altLang="en-US"/>
              <a:t>孙先辉  </a:t>
            </a:r>
            <a:r>
              <a:rPr lang="en-US" altLang="zh-CN"/>
              <a:t>PPT</a:t>
            </a:r>
            <a:endParaRPr lang="zh-CN" altLang="en-US"/>
          </a:p>
        </p:txBody>
      </p:sp>
      <p:sp>
        <p:nvSpPr>
          <p:cNvPr id="6" name="灯片编号占位符 5"/>
          <p:cNvSpPr>
            <a:spLocks noGrp="1"/>
          </p:cNvSpPr>
          <p:nvPr>
            <p:ph type="sldNum" sz="quarter" idx="12"/>
            <p:custDataLst>
              <p:tags r:id="rId6"/>
            </p:custDataLst>
          </p:nvPr>
        </p:nvSpPr>
        <p:spPr/>
        <p:txBody>
          <a:bodyPr/>
          <a:lstStyle/>
          <a:p>
            <a:fld id="{C80F4D0C-CCE1-442A-9960-85E52F5F2046}"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custDataLst>
              <p:tags r:id="rId4"/>
            </p:custDataLst>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custDataLst>
              <p:tags r:id="rId5"/>
            </p:custDataLst>
          </p:nvPr>
        </p:nvSpPr>
        <p:spPr/>
        <p:txBody>
          <a:bodyPr/>
          <a:lstStyle/>
          <a:p>
            <a:fld id="{2B2A1431-6C6A-4FA7-85E9-B9121B639D3A}" type="datetime1">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r>
              <a:rPr lang="zh-CN" altLang="en-US"/>
              <a:t>孙先辉  </a:t>
            </a:r>
            <a:r>
              <a:rPr lang="en-US" altLang="zh-CN"/>
              <a:t>PPT</a:t>
            </a:r>
            <a:endParaRPr lang="zh-CN" altLang="en-US"/>
          </a:p>
        </p:txBody>
      </p:sp>
      <p:sp>
        <p:nvSpPr>
          <p:cNvPr id="7" name="灯片编号占位符 6"/>
          <p:cNvSpPr>
            <a:spLocks noGrp="1"/>
          </p:cNvSpPr>
          <p:nvPr>
            <p:ph type="sldNum" sz="quarter" idx="12"/>
            <p:custDataLst>
              <p:tags r:id="rId7"/>
            </p:custDataLst>
          </p:nvPr>
        </p:nvSpPr>
        <p:spPr/>
        <p:txBody>
          <a:bodyPr/>
          <a:lstStyle/>
          <a:p>
            <a:fld id="{C80F4D0C-CCE1-442A-9960-85E52F5F2046}"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custDataLst>
              <p:tags r:id="rId4"/>
            </p:custDataLst>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custDataLst>
              <p:tags r:id="rId5"/>
            </p:custDataLst>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custDataLst>
              <p:tags r:id="rId6"/>
            </p:custDataLst>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custDataLst>
              <p:tags r:id="rId7"/>
            </p:custDataLst>
          </p:nvPr>
        </p:nvSpPr>
        <p:spPr/>
        <p:txBody>
          <a:bodyPr/>
          <a:lstStyle/>
          <a:p>
            <a:fld id="{7CC36FD8-2F6A-4EA1-B26D-B05754627E0F}" type="datetime1">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r>
              <a:rPr lang="zh-CN" altLang="en-US"/>
              <a:t>孙先辉  </a:t>
            </a:r>
            <a:r>
              <a:rPr lang="en-US" altLang="zh-CN"/>
              <a:t>PPT</a:t>
            </a:r>
            <a:endParaRPr lang="zh-CN" altLang="en-US"/>
          </a:p>
        </p:txBody>
      </p:sp>
      <p:sp>
        <p:nvSpPr>
          <p:cNvPr id="9" name="灯片编号占位符 8"/>
          <p:cNvSpPr>
            <a:spLocks noGrp="1"/>
          </p:cNvSpPr>
          <p:nvPr>
            <p:ph type="sldNum" sz="quarter" idx="12"/>
            <p:custDataLst>
              <p:tags r:id="rId9"/>
            </p:custDataLst>
          </p:nvPr>
        </p:nvSpPr>
        <p:spPr/>
        <p:txBody>
          <a:bodyPr/>
          <a:lstStyle/>
          <a:p>
            <a:fld id="{C80F4D0C-CCE1-442A-9960-85E52F5F2046}"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AE334489-8C72-4252-AA29-E5F81B715292}" type="datetime1">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r>
              <a:rPr lang="zh-CN" altLang="en-US"/>
              <a:t>孙先辉  </a:t>
            </a:r>
            <a:r>
              <a:rPr lang="en-US" altLang="zh-CN"/>
              <a:t>PPT</a:t>
            </a:r>
            <a:endParaRPr lang="zh-CN" altLang="en-US"/>
          </a:p>
        </p:txBody>
      </p:sp>
      <p:sp>
        <p:nvSpPr>
          <p:cNvPr id="5" name="灯片编号占位符 4"/>
          <p:cNvSpPr>
            <a:spLocks noGrp="1"/>
          </p:cNvSpPr>
          <p:nvPr>
            <p:ph type="sldNum" sz="quarter" idx="12"/>
            <p:custDataLst>
              <p:tags r:id="rId5"/>
            </p:custDataLst>
          </p:nvPr>
        </p:nvSpPr>
        <p:spPr/>
        <p:txBody>
          <a:bodyPr/>
          <a:lstStyle/>
          <a:p>
            <a:fld id="{C80F4D0C-CCE1-442A-9960-85E52F5F2046}"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2EE2E18A-CEBE-4E1E-9D79-CC092691A078}" type="datetime1">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r>
              <a:rPr lang="zh-CN" altLang="en-US"/>
              <a:t>孙先辉  </a:t>
            </a:r>
            <a:r>
              <a:rPr lang="en-US" altLang="zh-CN"/>
              <a:t>PPT</a:t>
            </a:r>
            <a:endParaRPr lang="zh-CN" altLang="en-US"/>
          </a:p>
        </p:txBody>
      </p:sp>
      <p:sp>
        <p:nvSpPr>
          <p:cNvPr id="4" name="灯片编号占位符 3"/>
          <p:cNvSpPr>
            <a:spLocks noGrp="1"/>
          </p:cNvSpPr>
          <p:nvPr>
            <p:ph type="sldNum" sz="quarter" idx="12"/>
            <p:custDataLst>
              <p:tags r:id="rId4"/>
            </p:custDataLst>
          </p:nvPr>
        </p:nvSpPr>
        <p:spPr/>
        <p:txBody>
          <a:bodyPr/>
          <a:lstStyle/>
          <a:p>
            <a:fld id="{C80F4D0C-CCE1-442A-9960-85E52F5F2046}"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B64BC129-5605-43F6-968A-90D54EA81E23}" type="datetime1">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r>
              <a:rPr lang="zh-CN" altLang="en-US"/>
              <a:t>孙先辉  </a:t>
            </a:r>
            <a:r>
              <a:rPr lang="en-US" altLang="zh-CN"/>
              <a:t>PPT</a:t>
            </a:r>
            <a:endParaRPr lang="zh-CN" altLang="en-US"/>
          </a:p>
        </p:txBody>
      </p:sp>
      <p:sp>
        <p:nvSpPr>
          <p:cNvPr id="7" name="灯片编号占位符 6"/>
          <p:cNvSpPr>
            <a:spLocks noGrp="1"/>
          </p:cNvSpPr>
          <p:nvPr>
            <p:ph type="sldNum" sz="quarter" idx="12"/>
            <p:custDataLst>
              <p:tags r:id="rId7"/>
            </p:custDataLst>
          </p:nvPr>
        </p:nvSpPr>
        <p:spPr/>
        <p:txBody>
          <a:bodyPr/>
          <a:lstStyle/>
          <a:p>
            <a:fld id="{C80F4D0C-CCE1-442A-9960-85E52F5F2046}"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custDataLst>
              <p:tags r:id="rId3"/>
            </p:custDataLst>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D1B3F588-81FC-421A-847C-08E53E3A4AC5}" type="datetime1">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r>
              <a:rPr lang="zh-CN" altLang="en-US"/>
              <a:t>孙先辉  </a:t>
            </a:r>
            <a:r>
              <a:rPr lang="en-US" altLang="zh-CN"/>
              <a:t>PPT</a:t>
            </a:r>
            <a:endParaRPr lang="zh-CN" altLang="en-US"/>
          </a:p>
        </p:txBody>
      </p:sp>
      <p:sp>
        <p:nvSpPr>
          <p:cNvPr id="7" name="灯片编号占位符 6"/>
          <p:cNvSpPr>
            <a:spLocks noGrp="1"/>
          </p:cNvSpPr>
          <p:nvPr>
            <p:ph type="sldNum" sz="quarter" idx="12"/>
            <p:custDataLst>
              <p:tags r:id="rId7"/>
            </p:custDataLst>
          </p:nvPr>
        </p:nvSpPr>
        <p:spPr/>
        <p:txBody>
          <a:bodyPr/>
          <a:lstStyle/>
          <a:p>
            <a:fld id="{C80F4D0C-CCE1-442A-9960-85E52F5F2046}"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6" Type="http://schemas.openxmlformats.org/officeDocument/2006/relationships/theme" Target="../theme/theme1.xml"/><Relationship Id="rId25" Type="http://schemas.openxmlformats.org/officeDocument/2006/relationships/image" Target="../media/image2.png"/><Relationship Id="rId24" Type="http://schemas.openxmlformats.org/officeDocument/2006/relationships/tags" Target="../tags/tag68.xml"/><Relationship Id="rId23" Type="http://schemas.openxmlformats.org/officeDocument/2006/relationships/tags" Target="../tags/tag67.xml"/><Relationship Id="rId22" Type="http://schemas.openxmlformats.org/officeDocument/2006/relationships/tags" Target="../tags/tag66.xml"/><Relationship Id="rId21" Type="http://schemas.openxmlformats.org/officeDocument/2006/relationships/tags" Target="../tags/tag65.xml"/><Relationship Id="rId20" Type="http://schemas.openxmlformats.org/officeDocument/2006/relationships/image" Target="file:///D:\qq&#25991;&#20214;\712321467\Image\C2C\Image2\%7b75232B38-A165-1FB7-499C-2E1C792CACB5%7d.png" TargetMode="External"/><Relationship Id="rId2" Type="http://schemas.openxmlformats.org/officeDocument/2006/relationships/slideLayout" Target="../slideLayouts/slideLayout2.xml"/><Relationship Id="rId19" Type="http://schemas.openxmlformats.org/officeDocument/2006/relationships/image" Target="../media/image1.png"/><Relationship Id="rId18" Type="http://schemas.openxmlformats.org/officeDocument/2006/relationships/tags" Target="../tags/tag64.xml"/><Relationship Id="rId17" Type="http://schemas.openxmlformats.org/officeDocument/2006/relationships/tags" Target="../tags/tag63.xml"/><Relationship Id="rId16" Type="http://schemas.openxmlformats.org/officeDocument/2006/relationships/tags" Target="../tags/tag62.xml"/><Relationship Id="rId15" Type="http://schemas.openxmlformats.org/officeDocument/2006/relationships/tags" Target="../tags/tag61.xml"/><Relationship Id="rId14" Type="http://schemas.openxmlformats.org/officeDocument/2006/relationships/tags" Target="../tags/tag60.xml"/><Relationship Id="rId13" Type="http://schemas.openxmlformats.org/officeDocument/2006/relationships/tags" Target="../tags/tag59.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4"/>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custDataLst>
              <p:tags r:id="rId15"/>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AE737E-46F0-4606-AA8F-2CAC14CD7DA2}" type="datetime1">
              <a:rPr lang="zh-CN" altLang="en-US" smtClean="0"/>
            </a:fld>
            <a:endParaRPr lang="zh-CN" altLang="en-US"/>
          </a:p>
        </p:txBody>
      </p:sp>
      <p:sp>
        <p:nvSpPr>
          <p:cNvPr id="5" name="页脚占位符 4"/>
          <p:cNvSpPr>
            <a:spLocks noGrp="1"/>
          </p:cNvSpPr>
          <p:nvPr>
            <p:ph type="ftr" sz="quarter" idx="3"/>
            <p:custDataLst>
              <p:tags r:id="rId16"/>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zh-CN" altLang="en-US"/>
              <a:t>孙先辉  </a:t>
            </a:r>
            <a:r>
              <a:rPr lang="en-US" altLang="zh-CN"/>
              <a:t>PPT</a:t>
            </a:r>
            <a:endParaRPr lang="zh-CN" altLang="en-US"/>
          </a:p>
        </p:txBody>
      </p:sp>
      <p:sp>
        <p:nvSpPr>
          <p:cNvPr id="6" name="灯片编号占位符 5"/>
          <p:cNvSpPr>
            <a:spLocks noGrp="1"/>
          </p:cNvSpPr>
          <p:nvPr>
            <p:ph type="sldNum" sz="quarter" idx="4"/>
            <p:custDataLst>
              <p:tags r:id="rId17"/>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0F4D0C-CCE1-442A-9960-85E52F5F2046}" type="slidenum">
              <a:rPr lang="zh-CN" altLang="en-US" smtClean="0"/>
            </a:fld>
            <a:endParaRPr lang="zh-CN" altLang="en-US"/>
          </a:p>
        </p:txBody>
      </p:sp>
      <p:pic>
        <p:nvPicPr>
          <p:cNvPr id="7" name="图片 1073743875" descr="学科网 zxxk.com"/>
          <p:cNvPicPr>
            <a:picLocks noChangeAspect="1"/>
          </p:cNvPicPr>
          <p:nvPr userDrawn="1">
            <p:custDataLst>
              <p:tags r:id="rId18"/>
            </p:custDataLst>
          </p:nvPr>
        </p:nvPicPr>
        <p:blipFill>
          <a:blip r:embed="rId19" r:link="rId20"/>
          <a:stretch>
            <a:fillRect/>
          </a:stretch>
        </p:blipFill>
        <p:spPr>
          <a:xfrm>
            <a:off x="838200" y="365125"/>
            <a:ext cx="9525" cy="9525"/>
          </a:xfrm>
          <a:prstGeom prst="rect">
            <a:avLst/>
          </a:prstGeom>
          <a:noFill/>
          <a:ln>
            <a:noFill/>
            <a:miter lim="800000"/>
            <a:headEnd/>
            <a:tailEnd/>
          </a:ln>
        </p:spPr>
      </p:pic>
      <p:grpSp>
        <p:nvGrpSpPr>
          <p:cNvPr id="9" name="组合 8"/>
          <p:cNvGrpSpPr/>
          <p:nvPr userDrawn="1"/>
        </p:nvGrpSpPr>
        <p:grpSpPr>
          <a:xfrm>
            <a:off x="143692" y="150495"/>
            <a:ext cx="666204" cy="470263"/>
            <a:chOff x="117566" y="1188720"/>
            <a:chExt cx="666204" cy="470263"/>
          </a:xfrm>
        </p:grpSpPr>
        <p:sp>
          <p:nvSpPr>
            <p:cNvPr id="8" name="箭头: V 形 6"/>
            <p:cNvSpPr/>
            <p:nvPr userDrawn="1">
              <p:custDataLst>
                <p:tags r:id="rId21"/>
              </p:custDataLst>
            </p:nvPr>
          </p:nvSpPr>
          <p:spPr>
            <a:xfrm>
              <a:off x="117566" y="1188720"/>
              <a:ext cx="326571" cy="470263"/>
            </a:xfrm>
            <a:prstGeom prst="chevron">
              <a:avLst/>
            </a:prstGeom>
            <a:ln>
              <a:solidFill>
                <a:srgbClr val="3B96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箭头: V 形 7"/>
            <p:cNvSpPr/>
            <p:nvPr userDrawn="1">
              <p:custDataLst>
                <p:tags r:id="rId22"/>
              </p:custDataLst>
            </p:nvPr>
          </p:nvSpPr>
          <p:spPr>
            <a:xfrm>
              <a:off x="457199" y="1188720"/>
              <a:ext cx="326571" cy="470263"/>
            </a:xfrm>
            <a:prstGeom prst="chevron">
              <a:avLst/>
            </a:prstGeom>
            <a:ln>
              <a:solidFill>
                <a:srgbClr val="3B96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cxnSp>
        <p:nvCxnSpPr>
          <p:cNvPr id="11" name="直接连接符 10"/>
          <p:cNvCxnSpPr/>
          <p:nvPr userDrawn="1">
            <p:custDataLst>
              <p:tags r:id="rId23"/>
            </p:custDataLst>
          </p:nvPr>
        </p:nvCxnSpPr>
        <p:spPr>
          <a:xfrm>
            <a:off x="940526" y="640443"/>
            <a:ext cx="11251474" cy="0"/>
          </a:xfrm>
          <a:prstGeom prst="line">
            <a:avLst/>
          </a:prstGeom>
          <a:ln>
            <a:solidFill>
              <a:srgbClr val="3DA1D2"/>
            </a:solidFill>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userDrawn="1">
            <p:custDataLst>
              <p:tags r:id="rId24"/>
            </p:custDataLst>
          </p:nvPr>
        </p:nvPicPr>
        <p:blipFill>
          <a:blip r:embed="rId25">
            <a:extLst>
              <a:ext uri="{28A0092B-C50C-407E-A947-70E740481C1C}">
                <a14:useLocalDpi xmlns:a14="http://schemas.microsoft.com/office/drawing/2010/main" val="0"/>
              </a:ext>
            </a:extLst>
          </a:blip>
          <a:stretch>
            <a:fillRect/>
          </a:stretch>
        </p:blipFill>
        <p:spPr>
          <a:xfrm>
            <a:off x="11088432" y="-54990"/>
            <a:ext cx="1053221" cy="67574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70.xml"/><Relationship Id="rId5" Type="http://schemas.openxmlformats.org/officeDocument/2006/relationships/image" Target="../media/image6.png"/><Relationship Id="rId4" Type="http://schemas.openxmlformats.org/officeDocument/2006/relationships/tags" Target="../tags/tag69.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9" Type="http://schemas.openxmlformats.org/officeDocument/2006/relationships/tags" Target="../tags/tag212.xml"/><Relationship Id="rId8" Type="http://schemas.openxmlformats.org/officeDocument/2006/relationships/tags" Target="../tags/tag211.xml"/><Relationship Id="rId7" Type="http://schemas.openxmlformats.org/officeDocument/2006/relationships/tags" Target="../tags/tag210.xml"/><Relationship Id="rId6" Type="http://schemas.openxmlformats.org/officeDocument/2006/relationships/tags" Target="../tags/tag209.xml"/><Relationship Id="rId5" Type="http://schemas.openxmlformats.org/officeDocument/2006/relationships/tags" Target="../tags/tag208.xml"/><Relationship Id="rId4" Type="http://schemas.openxmlformats.org/officeDocument/2006/relationships/tags" Target="../tags/tag207.xml"/><Relationship Id="rId3" Type="http://schemas.openxmlformats.org/officeDocument/2006/relationships/tags" Target="../tags/tag206.xml"/><Relationship Id="rId25" Type="http://schemas.openxmlformats.org/officeDocument/2006/relationships/slideLayout" Target="../slideLayouts/slideLayout1.xml"/><Relationship Id="rId24" Type="http://schemas.openxmlformats.org/officeDocument/2006/relationships/tags" Target="../tags/tag226.xml"/><Relationship Id="rId23" Type="http://schemas.openxmlformats.org/officeDocument/2006/relationships/image" Target="../media/image18.jpeg"/><Relationship Id="rId22" Type="http://schemas.openxmlformats.org/officeDocument/2006/relationships/tags" Target="../tags/tag225.xml"/><Relationship Id="rId21" Type="http://schemas.openxmlformats.org/officeDocument/2006/relationships/tags" Target="../tags/tag224.xml"/><Relationship Id="rId20" Type="http://schemas.openxmlformats.org/officeDocument/2006/relationships/tags" Target="../tags/tag223.xml"/><Relationship Id="rId2" Type="http://schemas.openxmlformats.org/officeDocument/2006/relationships/tags" Target="../tags/tag205.xml"/><Relationship Id="rId19" Type="http://schemas.openxmlformats.org/officeDocument/2006/relationships/tags" Target="../tags/tag222.xml"/><Relationship Id="rId18" Type="http://schemas.openxmlformats.org/officeDocument/2006/relationships/tags" Target="../tags/tag221.xml"/><Relationship Id="rId17" Type="http://schemas.openxmlformats.org/officeDocument/2006/relationships/tags" Target="../tags/tag220.xml"/><Relationship Id="rId16" Type="http://schemas.openxmlformats.org/officeDocument/2006/relationships/tags" Target="../tags/tag219.xml"/><Relationship Id="rId15" Type="http://schemas.openxmlformats.org/officeDocument/2006/relationships/tags" Target="../tags/tag218.xml"/><Relationship Id="rId14" Type="http://schemas.openxmlformats.org/officeDocument/2006/relationships/tags" Target="../tags/tag217.xml"/><Relationship Id="rId13" Type="http://schemas.openxmlformats.org/officeDocument/2006/relationships/tags" Target="../tags/tag216.xml"/><Relationship Id="rId12" Type="http://schemas.openxmlformats.org/officeDocument/2006/relationships/tags" Target="../tags/tag215.xml"/><Relationship Id="rId11" Type="http://schemas.openxmlformats.org/officeDocument/2006/relationships/tags" Target="../tags/tag214.xml"/><Relationship Id="rId10" Type="http://schemas.openxmlformats.org/officeDocument/2006/relationships/tags" Target="../tags/tag213.xml"/><Relationship Id="rId1" Type="http://schemas.openxmlformats.org/officeDocument/2006/relationships/tags" Target="../tags/tag204.xml"/></Relationships>
</file>

<file path=ppt/slides/_rels/slide11.xml.rels><?xml version="1.0" encoding="UTF-8" standalone="yes"?>
<Relationships xmlns="http://schemas.openxmlformats.org/package/2006/relationships"><Relationship Id="rId9" Type="http://schemas.openxmlformats.org/officeDocument/2006/relationships/tags" Target="../tags/tag235.xml"/><Relationship Id="rId8" Type="http://schemas.openxmlformats.org/officeDocument/2006/relationships/tags" Target="../tags/tag234.xml"/><Relationship Id="rId7" Type="http://schemas.openxmlformats.org/officeDocument/2006/relationships/tags" Target="../tags/tag233.xml"/><Relationship Id="rId6" Type="http://schemas.openxmlformats.org/officeDocument/2006/relationships/tags" Target="../tags/tag232.xml"/><Relationship Id="rId5" Type="http://schemas.openxmlformats.org/officeDocument/2006/relationships/tags" Target="../tags/tag231.xml"/><Relationship Id="rId4" Type="http://schemas.openxmlformats.org/officeDocument/2006/relationships/tags" Target="../tags/tag230.xml"/><Relationship Id="rId3" Type="http://schemas.openxmlformats.org/officeDocument/2006/relationships/tags" Target="../tags/tag229.xml"/><Relationship Id="rId2" Type="http://schemas.openxmlformats.org/officeDocument/2006/relationships/tags" Target="../tags/tag228.xml"/><Relationship Id="rId18" Type="http://schemas.openxmlformats.org/officeDocument/2006/relationships/slideLayout" Target="../slideLayouts/slideLayout1.xml"/><Relationship Id="rId17" Type="http://schemas.openxmlformats.org/officeDocument/2006/relationships/image" Target="../media/image20.png"/><Relationship Id="rId16" Type="http://schemas.openxmlformats.org/officeDocument/2006/relationships/tags" Target="../tags/tag242.xml"/><Relationship Id="rId15" Type="http://schemas.openxmlformats.org/officeDocument/2006/relationships/tags" Target="../tags/tag241.xml"/><Relationship Id="rId14" Type="http://schemas.openxmlformats.org/officeDocument/2006/relationships/tags" Target="../tags/tag240.xml"/><Relationship Id="rId13" Type="http://schemas.openxmlformats.org/officeDocument/2006/relationships/tags" Target="../tags/tag239.xml"/><Relationship Id="rId12" Type="http://schemas.openxmlformats.org/officeDocument/2006/relationships/tags" Target="../tags/tag238.xml"/><Relationship Id="rId11" Type="http://schemas.openxmlformats.org/officeDocument/2006/relationships/tags" Target="../tags/tag237.xml"/><Relationship Id="rId10" Type="http://schemas.openxmlformats.org/officeDocument/2006/relationships/tags" Target="../tags/tag236.xml"/><Relationship Id="rId1" Type="http://schemas.openxmlformats.org/officeDocument/2006/relationships/tags" Target="../tags/tag227.xml"/></Relationships>
</file>

<file path=ppt/slides/_rels/slide12.xml.rels><?xml version="1.0" encoding="UTF-8" standalone="yes"?>
<Relationships xmlns="http://schemas.openxmlformats.org/package/2006/relationships"><Relationship Id="rId9" Type="http://schemas.openxmlformats.org/officeDocument/2006/relationships/tags" Target="../tags/tag251.xml"/><Relationship Id="rId8" Type="http://schemas.openxmlformats.org/officeDocument/2006/relationships/tags" Target="../tags/tag250.xml"/><Relationship Id="rId7" Type="http://schemas.openxmlformats.org/officeDocument/2006/relationships/tags" Target="../tags/tag249.xml"/><Relationship Id="rId6" Type="http://schemas.openxmlformats.org/officeDocument/2006/relationships/tags" Target="../tags/tag248.xml"/><Relationship Id="rId5" Type="http://schemas.openxmlformats.org/officeDocument/2006/relationships/tags" Target="../tags/tag247.xml"/><Relationship Id="rId42" Type="http://schemas.openxmlformats.org/officeDocument/2006/relationships/slideLayout" Target="../slideLayouts/slideLayout1.xml"/><Relationship Id="rId41" Type="http://schemas.openxmlformats.org/officeDocument/2006/relationships/tags" Target="../tags/tag283.xml"/><Relationship Id="rId40" Type="http://schemas.openxmlformats.org/officeDocument/2006/relationships/tags" Target="../tags/tag282.xml"/><Relationship Id="rId4" Type="http://schemas.openxmlformats.org/officeDocument/2006/relationships/tags" Target="../tags/tag246.xml"/><Relationship Id="rId39" Type="http://schemas.openxmlformats.org/officeDocument/2006/relationships/tags" Target="../tags/tag281.xml"/><Relationship Id="rId38" Type="http://schemas.openxmlformats.org/officeDocument/2006/relationships/tags" Target="../tags/tag280.xml"/><Relationship Id="rId37" Type="http://schemas.openxmlformats.org/officeDocument/2006/relationships/tags" Target="../tags/tag279.xml"/><Relationship Id="rId36" Type="http://schemas.openxmlformats.org/officeDocument/2006/relationships/tags" Target="../tags/tag278.xml"/><Relationship Id="rId35" Type="http://schemas.openxmlformats.org/officeDocument/2006/relationships/tags" Target="../tags/tag277.xml"/><Relationship Id="rId34" Type="http://schemas.openxmlformats.org/officeDocument/2006/relationships/tags" Target="../tags/tag276.xml"/><Relationship Id="rId33" Type="http://schemas.openxmlformats.org/officeDocument/2006/relationships/tags" Target="../tags/tag275.xml"/><Relationship Id="rId32" Type="http://schemas.openxmlformats.org/officeDocument/2006/relationships/tags" Target="../tags/tag274.xml"/><Relationship Id="rId31" Type="http://schemas.openxmlformats.org/officeDocument/2006/relationships/tags" Target="../tags/tag273.xml"/><Relationship Id="rId30" Type="http://schemas.openxmlformats.org/officeDocument/2006/relationships/tags" Target="../tags/tag272.xml"/><Relationship Id="rId3" Type="http://schemas.openxmlformats.org/officeDocument/2006/relationships/tags" Target="../tags/tag245.xml"/><Relationship Id="rId29" Type="http://schemas.openxmlformats.org/officeDocument/2006/relationships/tags" Target="../tags/tag271.xml"/><Relationship Id="rId28" Type="http://schemas.openxmlformats.org/officeDocument/2006/relationships/tags" Target="../tags/tag270.xml"/><Relationship Id="rId27" Type="http://schemas.openxmlformats.org/officeDocument/2006/relationships/tags" Target="../tags/tag269.xml"/><Relationship Id="rId26" Type="http://schemas.openxmlformats.org/officeDocument/2006/relationships/tags" Target="../tags/tag268.xml"/><Relationship Id="rId25" Type="http://schemas.openxmlformats.org/officeDocument/2006/relationships/tags" Target="../tags/tag267.xml"/><Relationship Id="rId24" Type="http://schemas.openxmlformats.org/officeDocument/2006/relationships/tags" Target="../tags/tag266.xml"/><Relationship Id="rId23" Type="http://schemas.openxmlformats.org/officeDocument/2006/relationships/tags" Target="../tags/tag265.xml"/><Relationship Id="rId22" Type="http://schemas.openxmlformats.org/officeDocument/2006/relationships/tags" Target="../tags/tag264.xml"/><Relationship Id="rId21" Type="http://schemas.openxmlformats.org/officeDocument/2006/relationships/tags" Target="../tags/tag263.xml"/><Relationship Id="rId20" Type="http://schemas.openxmlformats.org/officeDocument/2006/relationships/tags" Target="../tags/tag262.xml"/><Relationship Id="rId2" Type="http://schemas.openxmlformats.org/officeDocument/2006/relationships/tags" Target="../tags/tag244.xml"/><Relationship Id="rId19" Type="http://schemas.openxmlformats.org/officeDocument/2006/relationships/tags" Target="../tags/tag261.xml"/><Relationship Id="rId18" Type="http://schemas.openxmlformats.org/officeDocument/2006/relationships/tags" Target="../tags/tag260.xml"/><Relationship Id="rId17" Type="http://schemas.openxmlformats.org/officeDocument/2006/relationships/tags" Target="../tags/tag259.xml"/><Relationship Id="rId16" Type="http://schemas.openxmlformats.org/officeDocument/2006/relationships/tags" Target="../tags/tag258.xml"/><Relationship Id="rId15" Type="http://schemas.openxmlformats.org/officeDocument/2006/relationships/tags" Target="../tags/tag257.xml"/><Relationship Id="rId14" Type="http://schemas.openxmlformats.org/officeDocument/2006/relationships/tags" Target="../tags/tag256.xml"/><Relationship Id="rId13" Type="http://schemas.openxmlformats.org/officeDocument/2006/relationships/tags" Target="../tags/tag255.xml"/><Relationship Id="rId12" Type="http://schemas.openxmlformats.org/officeDocument/2006/relationships/tags" Target="../tags/tag254.xml"/><Relationship Id="rId11" Type="http://schemas.openxmlformats.org/officeDocument/2006/relationships/tags" Target="../tags/tag253.xml"/><Relationship Id="rId10" Type="http://schemas.openxmlformats.org/officeDocument/2006/relationships/tags" Target="../tags/tag252.xml"/><Relationship Id="rId1" Type="http://schemas.openxmlformats.org/officeDocument/2006/relationships/tags" Target="../tags/tag243.xml"/></Relationships>
</file>

<file path=ppt/slides/_rels/slide13.xml.rels><?xml version="1.0" encoding="UTF-8" standalone="yes"?>
<Relationships xmlns="http://schemas.openxmlformats.org/package/2006/relationships"><Relationship Id="rId9" Type="http://schemas.openxmlformats.org/officeDocument/2006/relationships/tags" Target="../tags/tag292.xml"/><Relationship Id="rId8" Type="http://schemas.openxmlformats.org/officeDocument/2006/relationships/tags" Target="../tags/tag291.xml"/><Relationship Id="rId7" Type="http://schemas.openxmlformats.org/officeDocument/2006/relationships/tags" Target="../tags/tag290.xml"/><Relationship Id="rId6" Type="http://schemas.openxmlformats.org/officeDocument/2006/relationships/tags" Target="../tags/tag289.xml"/><Relationship Id="rId5" Type="http://schemas.openxmlformats.org/officeDocument/2006/relationships/tags" Target="../tags/tag288.xml"/><Relationship Id="rId4" Type="http://schemas.openxmlformats.org/officeDocument/2006/relationships/tags" Target="../tags/tag287.xml"/><Relationship Id="rId3" Type="http://schemas.openxmlformats.org/officeDocument/2006/relationships/tags" Target="../tags/tag286.xml"/><Relationship Id="rId25" Type="http://schemas.openxmlformats.org/officeDocument/2006/relationships/slideLayout" Target="../slideLayouts/slideLayout1.xml"/><Relationship Id="rId24" Type="http://schemas.openxmlformats.org/officeDocument/2006/relationships/tags" Target="../tags/tag307.xml"/><Relationship Id="rId23" Type="http://schemas.openxmlformats.org/officeDocument/2006/relationships/tags" Target="../tags/tag306.xml"/><Relationship Id="rId22" Type="http://schemas.openxmlformats.org/officeDocument/2006/relationships/tags" Target="../tags/tag305.xml"/><Relationship Id="rId21" Type="http://schemas.openxmlformats.org/officeDocument/2006/relationships/tags" Target="../tags/tag304.xml"/><Relationship Id="rId20" Type="http://schemas.openxmlformats.org/officeDocument/2006/relationships/tags" Target="../tags/tag303.xml"/><Relationship Id="rId2" Type="http://schemas.openxmlformats.org/officeDocument/2006/relationships/tags" Target="../tags/tag285.xml"/><Relationship Id="rId19" Type="http://schemas.openxmlformats.org/officeDocument/2006/relationships/tags" Target="../tags/tag302.xml"/><Relationship Id="rId18" Type="http://schemas.openxmlformats.org/officeDocument/2006/relationships/tags" Target="../tags/tag301.xml"/><Relationship Id="rId17" Type="http://schemas.openxmlformats.org/officeDocument/2006/relationships/tags" Target="../tags/tag300.xml"/><Relationship Id="rId16" Type="http://schemas.openxmlformats.org/officeDocument/2006/relationships/tags" Target="../tags/tag299.xml"/><Relationship Id="rId15" Type="http://schemas.openxmlformats.org/officeDocument/2006/relationships/tags" Target="../tags/tag298.xml"/><Relationship Id="rId14" Type="http://schemas.openxmlformats.org/officeDocument/2006/relationships/tags" Target="../tags/tag297.xml"/><Relationship Id="rId13" Type="http://schemas.openxmlformats.org/officeDocument/2006/relationships/tags" Target="../tags/tag296.xml"/><Relationship Id="rId12" Type="http://schemas.openxmlformats.org/officeDocument/2006/relationships/tags" Target="../tags/tag295.xml"/><Relationship Id="rId11" Type="http://schemas.openxmlformats.org/officeDocument/2006/relationships/tags" Target="../tags/tag294.xml"/><Relationship Id="rId10" Type="http://schemas.openxmlformats.org/officeDocument/2006/relationships/tags" Target="../tags/tag293.xml"/><Relationship Id="rId1" Type="http://schemas.openxmlformats.org/officeDocument/2006/relationships/tags" Target="../tags/tag284.xml"/></Relationships>
</file>

<file path=ppt/slides/_rels/slide14.xml.rels><?xml version="1.0" encoding="UTF-8" standalone="yes"?>
<Relationships xmlns="http://schemas.openxmlformats.org/package/2006/relationships"><Relationship Id="rId9" Type="http://schemas.openxmlformats.org/officeDocument/2006/relationships/tags" Target="../tags/tag315.xml"/><Relationship Id="rId8" Type="http://schemas.openxmlformats.org/officeDocument/2006/relationships/tags" Target="../tags/tag314.xml"/><Relationship Id="rId7" Type="http://schemas.openxmlformats.org/officeDocument/2006/relationships/tags" Target="../tags/tag313.xml"/><Relationship Id="rId6" Type="http://schemas.openxmlformats.org/officeDocument/2006/relationships/tags" Target="../tags/tag312.xml"/><Relationship Id="rId5" Type="http://schemas.openxmlformats.org/officeDocument/2006/relationships/image" Target="../media/image21.png"/><Relationship Id="rId4" Type="http://schemas.openxmlformats.org/officeDocument/2006/relationships/tags" Target="../tags/tag311.xml"/><Relationship Id="rId3" Type="http://schemas.openxmlformats.org/officeDocument/2006/relationships/tags" Target="../tags/tag310.xml"/><Relationship Id="rId2" Type="http://schemas.openxmlformats.org/officeDocument/2006/relationships/tags" Target="../tags/tag309.xml"/><Relationship Id="rId10" Type="http://schemas.openxmlformats.org/officeDocument/2006/relationships/slideLayout" Target="../slideLayouts/slideLayout2.xml"/><Relationship Id="rId1" Type="http://schemas.openxmlformats.org/officeDocument/2006/relationships/tags" Target="../tags/tag308.xml"/></Relationships>
</file>

<file path=ppt/slides/_rels/slide15.xml.rels><?xml version="1.0" encoding="UTF-8" standalone="yes"?>
<Relationships xmlns="http://schemas.openxmlformats.org/package/2006/relationships"><Relationship Id="rId9" Type="http://schemas.openxmlformats.org/officeDocument/2006/relationships/tags" Target="../tags/tag324.xml"/><Relationship Id="rId8" Type="http://schemas.openxmlformats.org/officeDocument/2006/relationships/tags" Target="../tags/tag323.xml"/><Relationship Id="rId7" Type="http://schemas.openxmlformats.org/officeDocument/2006/relationships/tags" Target="../tags/tag322.xml"/><Relationship Id="rId6" Type="http://schemas.openxmlformats.org/officeDocument/2006/relationships/tags" Target="../tags/tag321.xml"/><Relationship Id="rId5" Type="http://schemas.openxmlformats.org/officeDocument/2006/relationships/tags" Target="../tags/tag320.xml"/><Relationship Id="rId4" Type="http://schemas.openxmlformats.org/officeDocument/2006/relationships/tags" Target="../tags/tag319.xml"/><Relationship Id="rId3" Type="http://schemas.openxmlformats.org/officeDocument/2006/relationships/tags" Target="../tags/tag318.xml"/><Relationship Id="rId24" Type="http://schemas.openxmlformats.org/officeDocument/2006/relationships/slideLayout" Target="../slideLayouts/slideLayout1.xml"/><Relationship Id="rId23" Type="http://schemas.openxmlformats.org/officeDocument/2006/relationships/audio" Target="../media/audio1.wav"/><Relationship Id="rId22" Type="http://schemas.openxmlformats.org/officeDocument/2006/relationships/tags" Target="../tags/tag336.xml"/><Relationship Id="rId21" Type="http://schemas.openxmlformats.org/officeDocument/2006/relationships/tags" Target="../tags/tag335.xml"/><Relationship Id="rId20" Type="http://schemas.openxmlformats.org/officeDocument/2006/relationships/tags" Target="../tags/tag334.xml"/><Relationship Id="rId2" Type="http://schemas.openxmlformats.org/officeDocument/2006/relationships/tags" Target="../tags/tag317.xml"/><Relationship Id="rId19" Type="http://schemas.openxmlformats.org/officeDocument/2006/relationships/tags" Target="../tags/tag333.xml"/><Relationship Id="rId18" Type="http://schemas.openxmlformats.org/officeDocument/2006/relationships/tags" Target="../tags/tag332.xml"/><Relationship Id="rId17" Type="http://schemas.openxmlformats.org/officeDocument/2006/relationships/tags" Target="../tags/tag331.xml"/><Relationship Id="rId16" Type="http://schemas.openxmlformats.org/officeDocument/2006/relationships/tags" Target="../tags/tag330.xml"/><Relationship Id="rId15" Type="http://schemas.openxmlformats.org/officeDocument/2006/relationships/tags" Target="../tags/tag329.xml"/><Relationship Id="rId14" Type="http://schemas.openxmlformats.org/officeDocument/2006/relationships/tags" Target="../tags/tag328.xml"/><Relationship Id="rId13" Type="http://schemas.openxmlformats.org/officeDocument/2006/relationships/image" Target="../media/image22.jpeg"/><Relationship Id="rId12" Type="http://schemas.openxmlformats.org/officeDocument/2006/relationships/tags" Target="../tags/tag327.xml"/><Relationship Id="rId11" Type="http://schemas.openxmlformats.org/officeDocument/2006/relationships/tags" Target="../tags/tag326.xml"/><Relationship Id="rId10" Type="http://schemas.openxmlformats.org/officeDocument/2006/relationships/tags" Target="../tags/tag325.xml"/><Relationship Id="rId1" Type="http://schemas.openxmlformats.org/officeDocument/2006/relationships/tags" Target="../tags/tag316.xml"/></Relationships>
</file>

<file path=ppt/slides/_rels/slide16.xml.rels><?xml version="1.0" encoding="UTF-8" standalone="yes"?>
<Relationships xmlns="http://schemas.openxmlformats.org/package/2006/relationships"><Relationship Id="rId9" Type="http://schemas.openxmlformats.org/officeDocument/2006/relationships/tags" Target="../tags/tag345.xml"/><Relationship Id="rId8" Type="http://schemas.openxmlformats.org/officeDocument/2006/relationships/tags" Target="../tags/tag344.xml"/><Relationship Id="rId7" Type="http://schemas.openxmlformats.org/officeDocument/2006/relationships/tags" Target="../tags/tag343.xml"/><Relationship Id="rId6" Type="http://schemas.openxmlformats.org/officeDocument/2006/relationships/tags" Target="../tags/tag342.xml"/><Relationship Id="rId5" Type="http://schemas.openxmlformats.org/officeDocument/2006/relationships/tags" Target="../tags/tag341.xml"/><Relationship Id="rId4" Type="http://schemas.openxmlformats.org/officeDocument/2006/relationships/tags" Target="../tags/tag340.xml"/><Relationship Id="rId3" Type="http://schemas.openxmlformats.org/officeDocument/2006/relationships/tags" Target="../tags/tag339.xml"/><Relationship Id="rId2" Type="http://schemas.openxmlformats.org/officeDocument/2006/relationships/tags" Target="../tags/tag338.xml"/><Relationship Id="rId18" Type="http://schemas.openxmlformats.org/officeDocument/2006/relationships/slideLayout" Target="../slideLayouts/slideLayout1.xml"/><Relationship Id="rId17" Type="http://schemas.openxmlformats.org/officeDocument/2006/relationships/tags" Target="../tags/tag351.xml"/><Relationship Id="rId16" Type="http://schemas.openxmlformats.org/officeDocument/2006/relationships/tags" Target="../tags/tag350.xml"/><Relationship Id="rId15" Type="http://schemas.openxmlformats.org/officeDocument/2006/relationships/tags" Target="../tags/tag349.xml"/><Relationship Id="rId14" Type="http://schemas.openxmlformats.org/officeDocument/2006/relationships/tags" Target="../tags/tag348.xml"/><Relationship Id="rId13" Type="http://schemas.microsoft.com/office/2007/relationships/hdphoto" Target="../media/image24.wdp"/><Relationship Id="rId12" Type="http://schemas.openxmlformats.org/officeDocument/2006/relationships/image" Target="../media/image23.png"/><Relationship Id="rId11" Type="http://schemas.openxmlformats.org/officeDocument/2006/relationships/tags" Target="../tags/tag347.xml"/><Relationship Id="rId10" Type="http://schemas.openxmlformats.org/officeDocument/2006/relationships/tags" Target="../tags/tag346.xml"/><Relationship Id="rId1" Type="http://schemas.openxmlformats.org/officeDocument/2006/relationships/tags" Target="../tags/tag337.xml"/></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356.xml"/><Relationship Id="rId5" Type="http://schemas.openxmlformats.org/officeDocument/2006/relationships/tags" Target="../tags/tag355.xml"/><Relationship Id="rId4" Type="http://schemas.openxmlformats.org/officeDocument/2006/relationships/tags" Target="../tags/tag354.xml"/><Relationship Id="rId3" Type="http://schemas.openxmlformats.org/officeDocument/2006/relationships/image" Target="../media/image25.jpeg"/><Relationship Id="rId2" Type="http://schemas.openxmlformats.org/officeDocument/2006/relationships/tags" Target="../tags/tag353.xml"/><Relationship Id="rId1" Type="http://schemas.openxmlformats.org/officeDocument/2006/relationships/tags" Target="../tags/tag352.xml"/></Relationships>
</file>

<file path=ppt/slides/_rels/slide18.xml.rels><?xml version="1.0" encoding="UTF-8" standalone="yes"?>
<Relationships xmlns="http://schemas.openxmlformats.org/package/2006/relationships"><Relationship Id="rId9" Type="http://schemas.openxmlformats.org/officeDocument/2006/relationships/tags" Target="../tags/tag365.xml"/><Relationship Id="rId8" Type="http://schemas.openxmlformats.org/officeDocument/2006/relationships/tags" Target="../tags/tag364.xml"/><Relationship Id="rId7" Type="http://schemas.openxmlformats.org/officeDocument/2006/relationships/tags" Target="../tags/tag363.xml"/><Relationship Id="rId6" Type="http://schemas.openxmlformats.org/officeDocument/2006/relationships/tags" Target="../tags/tag362.xml"/><Relationship Id="rId5" Type="http://schemas.openxmlformats.org/officeDocument/2006/relationships/tags" Target="../tags/tag361.xml"/><Relationship Id="rId4" Type="http://schemas.openxmlformats.org/officeDocument/2006/relationships/tags" Target="../tags/tag360.xml"/><Relationship Id="rId3" Type="http://schemas.openxmlformats.org/officeDocument/2006/relationships/tags" Target="../tags/tag359.xml"/><Relationship Id="rId2" Type="http://schemas.openxmlformats.org/officeDocument/2006/relationships/tags" Target="../tags/tag358.xml"/><Relationship Id="rId16" Type="http://schemas.openxmlformats.org/officeDocument/2006/relationships/slideLayout" Target="../slideLayouts/slideLayout1.xml"/><Relationship Id="rId15" Type="http://schemas.openxmlformats.org/officeDocument/2006/relationships/tags" Target="../tags/tag371.xml"/><Relationship Id="rId14" Type="http://schemas.openxmlformats.org/officeDocument/2006/relationships/tags" Target="../tags/tag370.xml"/><Relationship Id="rId13" Type="http://schemas.openxmlformats.org/officeDocument/2006/relationships/tags" Target="../tags/tag369.xml"/><Relationship Id="rId12" Type="http://schemas.openxmlformats.org/officeDocument/2006/relationships/tags" Target="../tags/tag368.xml"/><Relationship Id="rId11" Type="http://schemas.openxmlformats.org/officeDocument/2006/relationships/tags" Target="../tags/tag367.xml"/><Relationship Id="rId10" Type="http://schemas.openxmlformats.org/officeDocument/2006/relationships/tags" Target="../tags/tag366.xml"/><Relationship Id="rId1" Type="http://schemas.openxmlformats.org/officeDocument/2006/relationships/tags" Target="../tags/tag357.xml"/></Relationships>
</file>

<file path=ppt/slides/_rels/slide19.xml.rels><?xml version="1.0" encoding="UTF-8" standalone="yes"?>
<Relationships xmlns="http://schemas.openxmlformats.org/package/2006/relationships"><Relationship Id="rId9" Type="http://schemas.openxmlformats.org/officeDocument/2006/relationships/tags" Target="../tags/tag380.xml"/><Relationship Id="rId8" Type="http://schemas.openxmlformats.org/officeDocument/2006/relationships/tags" Target="../tags/tag379.xml"/><Relationship Id="rId7" Type="http://schemas.openxmlformats.org/officeDocument/2006/relationships/tags" Target="../tags/tag378.xml"/><Relationship Id="rId6" Type="http://schemas.openxmlformats.org/officeDocument/2006/relationships/tags" Target="../tags/tag377.xml"/><Relationship Id="rId5" Type="http://schemas.openxmlformats.org/officeDocument/2006/relationships/tags" Target="../tags/tag376.xml"/><Relationship Id="rId4" Type="http://schemas.openxmlformats.org/officeDocument/2006/relationships/tags" Target="../tags/tag375.xml"/><Relationship Id="rId3" Type="http://schemas.openxmlformats.org/officeDocument/2006/relationships/tags" Target="../tags/tag374.xml"/><Relationship Id="rId20" Type="http://schemas.openxmlformats.org/officeDocument/2006/relationships/slideLayout" Target="../slideLayouts/slideLayout7.xml"/><Relationship Id="rId2" Type="http://schemas.openxmlformats.org/officeDocument/2006/relationships/tags" Target="../tags/tag373.xml"/><Relationship Id="rId19" Type="http://schemas.openxmlformats.org/officeDocument/2006/relationships/tags" Target="../tags/tag390.xml"/><Relationship Id="rId18" Type="http://schemas.openxmlformats.org/officeDocument/2006/relationships/tags" Target="../tags/tag389.xml"/><Relationship Id="rId17" Type="http://schemas.openxmlformats.org/officeDocument/2006/relationships/tags" Target="../tags/tag388.xml"/><Relationship Id="rId16" Type="http://schemas.openxmlformats.org/officeDocument/2006/relationships/tags" Target="../tags/tag387.xml"/><Relationship Id="rId15" Type="http://schemas.openxmlformats.org/officeDocument/2006/relationships/tags" Target="../tags/tag386.xml"/><Relationship Id="rId14" Type="http://schemas.openxmlformats.org/officeDocument/2006/relationships/tags" Target="../tags/tag385.xml"/><Relationship Id="rId13" Type="http://schemas.openxmlformats.org/officeDocument/2006/relationships/tags" Target="../tags/tag384.xml"/><Relationship Id="rId12" Type="http://schemas.openxmlformats.org/officeDocument/2006/relationships/tags" Target="../tags/tag383.xml"/><Relationship Id="rId11" Type="http://schemas.openxmlformats.org/officeDocument/2006/relationships/tags" Target="../tags/tag382.xml"/><Relationship Id="rId10" Type="http://schemas.openxmlformats.org/officeDocument/2006/relationships/tags" Target="../tags/tag381.xml"/><Relationship Id="rId1" Type="http://schemas.openxmlformats.org/officeDocument/2006/relationships/tags" Target="../tags/tag372.xml"/></Relationships>
</file>

<file path=ppt/slides/_rels/slide2.xml.rels><?xml version="1.0" encoding="UTF-8" standalone="yes"?>
<Relationships xmlns="http://schemas.openxmlformats.org/package/2006/relationships"><Relationship Id="rId9" Type="http://schemas.openxmlformats.org/officeDocument/2006/relationships/image" Target="../media/image9.jpeg"/><Relationship Id="rId8" Type="http://schemas.openxmlformats.org/officeDocument/2006/relationships/tags" Target="../tags/tag76.xml"/><Relationship Id="rId7" Type="http://schemas.openxmlformats.org/officeDocument/2006/relationships/image" Target="../media/image8.jpeg"/><Relationship Id="rId6" Type="http://schemas.openxmlformats.org/officeDocument/2006/relationships/tags" Target="../tags/tag75.xml"/><Relationship Id="rId5" Type="http://schemas.openxmlformats.org/officeDocument/2006/relationships/image" Target="../media/image7.jpeg"/><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7" Type="http://schemas.openxmlformats.org/officeDocument/2006/relationships/slideLayout" Target="../slideLayouts/slideLayout1.xml"/><Relationship Id="rId16" Type="http://schemas.openxmlformats.org/officeDocument/2006/relationships/tags" Target="../tags/tag83.xml"/><Relationship Id="rId15" Type="http://schemas.openxmlformats.org/officeDocument/2006/relationships/tags" Target="../tags/tag82.xml"/><Relationship Id="rId14" Type="http://schemas.openxmlformats.org/officeDocument/2006/relationships/tags" Target="../tags/tag81.xml"/><Relationship Id="rId13" Type="http://schemas.openxmlformats.org/officeDocument/2006/relationships/tags" Target="../tags/tag80.xml"/><Relationship Id="rId12" Type="http://schemas.openxmlformats.org/officeDocument/2006/relationships/tags" Target="../tags/tag79.xml"/><Relationship Id="rId11" Type="http://schemas.openxmlformats.org/officeDocument/2006/relationships/tags" Target="../tags/tag78.xml"/><Relationship Id="rId10" Type="http://schemas.openxmlformats.org/officeDocument/2006/relationships/tags" Target="../tags/tag77.xml"/><Relationship Id="rId1" Type="http://schemas.openxmlformats.org/officeDocument/2006/relationships/tags" Target="../tags/tag71.xml"/></Relationships>
</file>

<file path=ppt/slides/_rels/slide20.xml.rels><?xml version="1.0" encoding="UTF-8" standalone="yes"?>
<Relationships xmlns="http://schemas.openxmlformats.org/package/2006/relationships"><Relationship Id="rId9" Type="http://schemas.openxmlformats.org/officeDocument/2006/relationships/image" Target="../media/image27.png"/><Relationship Id="rId8" Type="http://schemas.openxmlformats.org/officeDocument/2006/relationships/tags" Target="../tags/tag397.xml"/><Relationship Id="rId7" Type="http://schemas.openxmlformats.org/officeDocument/2006/relationships/tags" Target="../tags/tag396.xml"/><Relationship Id="rId6" Type="http://schemas.openxmlformats.org/officeDocument/2006/relationships/tags" Target="../tags/tag395.xml"/><Relationship Id="rId5" Type="http://schemas.openxmlformats.org/officeDocument/2006/relationships/tags" Target="../tags/tag394.xml"/><Relationship Id="rId4" Type="http://schemas.openxmlformats.org/officeDocument/2006/relationships/image" Target="../media/image26.wmf"/><Relationship Id="rId3" Type="http://schemas.openxmlformats.org/officeDocument/2006/relationships/tags" Target="../tags/tag393.xml"/><Relationship Id="rId23" Type="http://schemas.openxmlformats.org/officeDocument/2006/relationships/slideLayout" Target="../slideLayouts/slideLayout1.xml"/><Relationship Id="rId22" Type="http://schemas.openxmlformats.org/officeDocument/2006/relationships/tags" Target="../tags/tag409.xml"/><Relationship Id="rId21" Type="http://schemas.openxmlformats.org/officeDocument/2006/relationships/tags" Target="../tags/tag408.xml"/><Relationship Id="rId20" Type="http://schemas.openxmlformats.org/officeDocument/2006/relationships/tags" Target="../tags/tag407.xml"/><Relationship Id="rId2" Type="http://schemas.openxmlformats.org/officeDocument/2006/relationships/tags" Target="../tags/tag392.xml"/><Relationship Id="rId19" Type="http://schemas.openxmlformats.org/officeDocument/2006/relationships/tags" Target="../tags/tag406.xml"/><Relationship Id="rId18" Type="http://schemas.openxmlformats.org/officeDocument/2006/relationships/image" Target="../media/image28.png"/><Relationship Id="rId17" Type="http://schemas.openxmlformats.org/officeDocument/2006/relationships/tags" Target="../tags/tag405.xml"/><Relationship Id="rId16" Type="http://schemas.openxmlformats.org/officeDocument/2006/relationships/tags" Target="../tags/tag404.xml"/><Relationship Id="rId15" Type="http://schemas.openxmlformats.org/officeDocument/2006/relationships/tags" Target="../tags/tag403.xml"/><Relationship Id="rId14" Type="http://schemas.openxmlformats.org/officeDocument/2006/relationships/tags" Target="../tags/tag402.xml"/><Relationship Id="rId13" Type="http://schemas.openxmlformats.org/officeDocument/2006/relationships/tags" Target="../tags/tag401.xml"/><Relationship Id="rId12" Type="http://schemas.openxmlformats.org/officeDocument/2006/relationships/tags" Target="../tags/tag400.xml"/><Relationship Id="rId11" Type="http://schemas.openxmlformats.org/officeDocument/2006/relationships/tags" Target="../tags/tag399.xml"/><Relationship Id="rId10" Type="http://schemas.openxmlformats.org/officeDocument/2006/relationships/tags" Target="../tags/tag398.xml"/><Relationship Id="rId1" Type="http://schemas.openxmlformats.org/officeDocument/2006/relationships/tags" Target="../tags/tag391.xml"/></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417.xml"/><Relationship Id="rId7" Type="http://schemas.openxmlformats.org/officeDocument/2006/relationships/tags" Target="../tags/tag416.xml"/><Relationship Id="rId6" Type="http://schemas.openxmlformats.org/officeDocument/2006/relationships/tags" Target="../tags/tag415.xml"/><Relationship Id="rId5" Type="http://schemas.openxmlformats.org/officeDocument/2006/relationships/tags" Target="../tags/tag414.xml"/><Relationship Id="rId4" Type="http://schemas.openxmlformats.org/officeDocument/2006/relationships/tags" Target="../tags/tag413.xml"/><Relationship Id="rId3" Type="http://schemas.openxmlformats.org/officeDocument/2006/relationships/tags" Target="../tags/tag412.xml"/><Relationship Id="rId2" Type="http://schemas.openxmlformats.org/officeDocument/2006/relationships/tags" Target="../tags/tag411.xml"/><Relationship Id="rId1" Type="http://schemas.openxmlformats.org/officeDocument/2006/relationships/tags" Target="../tags/tag410.xml"/></Relationships>
</file>

<file path=ppt/slides/_rels/slide22.xml.rels><?xml version="1.0" encoding="UTF-8" standalone="yes"?>
<Relationships xmlns="http://schemas.openxmlformats.org/package/2006/relationships"><Relationship Id="rId9" Type="http://schemas.openxmlformats.org/officeDocument/2006/relationships/image" Target="../media/image30.GIF"/><Relationship Id="rId8" Type="http://schemas.openxmlformats.org/officeDocument/2006/relationships/tags" Target="../tags/tag424.xml"/><Relationship Id="rId7" Type="http://schemas.openxmlformats.org/officeDocument/2006/relationships/tags" Target="../tags/tag423.xml"/><Relationship Id="rId6" Type="http://schemas.openxmlformats.org/officeDocument/2006/relationships/tags" Target="../tags/tag422.xml"/><Relationship Id="rId5" Type="http://schemas.openxmlformats.org/officeDocument/2006/relationships/tags" Target="../tags/tag421.xml"/><Relationship Id="rId4" Type="http://schemas.openxmlformats.org/officeDocument/2006/relationships/tags" Target="../tags/tag420.xml"/><Relationship Id="rId3" Type="http://schemas.openxmlformats.org/officeDocument/2006/relationships/tags" Target="../tags/tag419.xml"/><Relationship Id="rId2" Type="http://schemas.openxmlformats.org/officeDocument/2006/relationships/image" Target="../media/image29.png"/><Relationship Id="rId14" Type="http://schemas.openxmlformats.org/officeDocument/2006/relationships/slideLayout" Target="../slideLayouts/slideLayout7.xml"/><Relationship Id="rId13" Type="http://schemas.openxmlformats.org/officeDocument/2006/relationships/tags" Target="../tags/tag428.xml"/><Relationship Id="rId12" Type="http://schemas.openxmlformats.org/officeDocument/2006/relationships/tags" Target="../tags/tag427.xml"/><Relationship Id="rId11" Type="http://schemas.openxmlformats.org/officeDocument/2006/relationships/tags" Target="../tags/tag426.xml"/><Relationship Id="rId10" Type="http://schemas.openxmlformats.org/officeDocument/2006/relationships/tags" Target="../tags/tag425.xml"/><Relationship Id="rId1" Type="http://schemas.openxmlformats.org/officeDocument/2006/relationships/tags" Target="../tags/tag418.xml"/></Relationships>
</file>

<file path=ppt/slides/_rels/slide23.xml.rels><?xml version="1.0" encoding="UTF-8" standalone="yes"?>
<Relationships xmlns="http://schemas.openxmlformats.org/package/2006/relationships"><Relationship Id="rId9" Type="http://schemas.openxmlformats.org/officeDocument/2006/relationships/image" Target="../media/image31.emf"/><Relationship Id="rId8" Type="http://schemas.openxmlformats.org/officeDocument/2006/relationships/tags" Target="../tags/tag435.xml"/><Relationship Id="rId7" Type="http://schemas.openxmlformats.org/officeDocument/2006/relationships/image" Target="../media/image30.GIF"/><Relationship Id="rId6" Type="http://schemas.openxmlformats.org/officeDocument/2006/relationships/tags" Target="../tags/tag434.xml"/><Relationship Id="rId5" Type="http://schemas.openxmlformats.org/officeDocument/2006/relationships/tags" Target="../tags/tag433.xml"/><Relationship Id="rId4" Type="http://schemas.openxmlformats.org/officeDocument/2006/relationships/tags" Target="../tags/tag432.xml"/><Relationship Id="rId3" Type="http://schemas.openxmlformats.org/officeDocument/2006/relationships/tags" Target="../tags/tag431.xml"/><Relationship Id="rId20" Type="http://schemas.openxmlformats.org/officeDocument/2006/relationships/slideLayout" Target="../slideLayouts/slideLayout7.xml"/><Relationship Id="rId2" Type="http://schemas.openxmlformats.org/officeDocument/2006/relationships/tags" Target="../tags/tag430.xml"/><Relationship Id="rId19" Type="http://schemas.openxmlformats.org/officeDocument/2006/relationships/tags" Target="../tags/tag442.xml"/><Relationship Id="rId18" Type="http://schemas.openxmlformats.org/officeDocument/2006/relationships/tags" Target="../tags/tag441.xml"/><Relationship Id="rId17" Type="http://schemas.openxmlformats.org/officeDocument/2006/relationships/tags" Target="../tags/tag440.xml"/><Relationship Id="rId16" Type="http://schemas.openxmlformats.org/officeDocument/2006/relationships/tags" Target="../tags/tag439.xml"/><Relationship Id="rId15" Type="http://schemas.openxmlformats.org/officeDocument/2006/relationships/image" Target="../media/image34.emf"/><Relationship Id="rId14" Type="http://schemas.openxmlformats.org/officeDocument/2006/relationships/tags" Target="../tags/tag438.xml"/><Relationship Id="rId13" Type="http://schemas.openxmlformats.org/officeDocument/2006/relationships/image" Target="../media/image33.emf"/><Relationship Id="rId12" Type="http://schemas.openxmlformats.org/officeDocument/2006/relationships/tags" Target="../tags/tag437.xml"/><Relationship Id="rId11" Type="http://schemas.openxmlformats.org/officeDocument/2006/relationships/image" Target="../media/image32.emf"/><Relationship Id="rId10" Type="http://schemas.openxmlformats.org/officeDocument/2006/relationships/tags" Target="../tags/tag436.xml"/><Relationship Id="rId1" Type="http://schemas.openxmlformats.org/officeDocument/2006/relationships/tags" Target="../tags/tag429.xml"/></Relationships>
</file>

<file path=ppt/slides/_rels/slide3.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tags" Target="../tags/tag90.xml"/><Relationship Id="rId7" Type="http://schemas.openxmlformats.org/officeDocument/2006/relationships/image" Target="../media/image10.png"/><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0" Type="http://schemas.openxmlformats.org/officeDocument/2006/relationships/slideLayout" Target="../slideLayouts/slideLayout2.xml"/><Relationship Id="rId1" Type="http://schemas.openxmlformats.org/officeDocument/2006/relationships/tags" Target="../tags/tag84.xml"/></Relationships>
</file>

<file path=ppt/slides/_rels/slide4.xml.rels><?xml version="1.0" encoding="UTF-8" standalone="yes"?>
<Relationships xmlns="http://schemas.openxmlformats.org/package/2006/relationships"><Relationship Id="rId9" Type="http://schemas.openxmlformats.org/officeDocument/2006/relationships/tags" Target="../tags/tag98.xml"/><Relationship Id="rId8" Type="http://schemas.openxmlformats.org/officeDocument/2006/relationships/tags" Target="../tags/tag97.xml"/><Relationship Id="rId7" Type="http://schemas.openxmlformats.org/officeDocument/2006/relationships/tags" Target="../tags/tag96.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image" Target="../media/image12.png"/><Relationship Id="rId33" Type="http://schemas.openxmlformats.org/officeDocument/2006/relationships/notesSlide" Target="../notesSlides/notesSlide1.xml"/><Relationship Id="rId32" Type="http://schemas.openxmlformats.org/officeDocument/2006/relationships/slideLayout" Target="../slideLayouts/slideLayout12.xml"/><Relationship Id="rId31" Type="http://schemas.openxmlformats.org/officeDocument/2006/relationships/tags" Target="../tags/tag120.xml"/><Relationship Id="rId30" Type="http://schemas.openxmlformats.org/officeDocument/2006/relationships/tags" Target="../tags/tag119.xml"/><Relationship Id="rId3" Type="http://schemas.openxmlformats.org/officeDocument/2006/relationships/tags" Target="../tags/tag93.xml"/><Relationship Id="rId29" Type="http://schemas.openxmlformats.org/officeDocument/2006/relationships/tags" Target="../tags/tag118.xml"/><Relationship Id="rId28" Type="http://schemas.openxmlformats.org/officeDocument/2006/relationships/tags" Target="../tags/tag117.xml"/><Relationship Id="rId27" Type="http://schemas.openxmlformats.org/officeDocument/2006/relationships/tags" Target="../tags/tag116.xml"/><Relationship Id="rId26" Type="http://schemas.openxmlformats.org/officeDocument/2006/relationships/tags" Target="../tags/tag115.xml"/><Relationship Id="rId25" Type="http://schemas.openxmlformats.org/officeDocument/2006/relationships/tags" Target="../tags/tag114.xml"/><Relationship Id="rId24" Type="http://schemas.openxmlformats.org/officeDocument/2006/relationships/tags" Target="../tags/tag113.xml"/><Relationship Id="rId23" Type="http://schemas.openxmlformats.org/officeDocument/2006/relationships/tags" Target="../tags/tag112.xml"/><Relationship Id="rId22" Type="http://schemas.openxmlformats.org/officeDocument/2006/relationships/tags" Target="../tags/tag111.xml"/><Relationship Id="rId21" Type="http://schemas.openxmlformats.org/officeDocument/2006/relationships/tags" Target="../tags/tag110.xml"/><Relationship Id="rId20" Type="http://schemas.openxmlformats.org/officeDocument/2006/relationships/tags" Target="../tags/tag109.xml"/><Relationship Id="rId2" Type="http://schemas.openxmlformats.org/officeDocument/2006/relationships/image" Target="../media/image11.png"/><Relationship Id="rId19" Type="http://schemas.openxmlformats.org/officeDocument/2006/relationships/tags" Target="../tags/tag108.xml"/><Relationship Id="rId18" Type="http://schemas.openxmlformats.org/officeDocument/2006/relationships/tags" Target="../tags/tag107.xml"/><Relationship Id="rId17" Type="http://schemas.openxmlformats.org/officeDocument/2006/relationships/tags" Target="../tags/tag106.xml"/><Relationship Id="rId16" Type="http://schemas.openxmlformats.org/officeDocument/2006/relationships/tags" Target="../tags/tag105.xml"/><Relationship Id="rId15" Type="http://schemas.openxmlformats.org/officeDocument/2006/relationships/tags" Target="../tags/tag104.xml"/><Relationship Id="rId14" Type="http://schemas.openxmlformats.org/officeDocument/2006/relationships/tags" Target="../tags/tag103.xml"/><Relationship Id="rId13" Type="http://schemas.openxmlformats.org/officeDocument/2006/relationships/tags" Target="../tags/tag102.xml"/><Relationship Id="rId12" Type="http://schemas.openxmlformats.org/officeDocument/2006/relationships/tags" Target="../tags/tag101.xml"/><Relationship Id="rId11" Type="http://schemas.openxmlformats.org/officeDocument/2006/relationships/tags" Target="../tags/tag100.xml"/><Relationship Id="rId10" Type="http://schemas.openxmlformats.org/officeDocument/2006/relationships/tags" Target="../tags/tag99.xml"/><Relationship Id="rId1" Type="http://schemas.openxmlformats.org/officeDocument/2006/relationships/tags" Target="../tags/tag92.xml"/></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129.xml"/><Relationship Id="rId7" Type="http://schemas.openxmlformats.org/officeDocument/2006/relationships/tags" Target="../tags/tag128.xml"/><Relationship Id="rId6" Type="http://schemas.openxmlformats.org/officeDocument/2006/relationships/image" Target="../media/image14.emf"/><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tags" Target="../tags/tag125.xml"/><Relationship Id="rId2" Type="http://schemas.openxmlformats.org/officeDocument/2006/relationships/image" Target="../media/image13.jpeg"/><Relationship Id="rId1" Type="http://schemas.openxmlformats.org/officeDocument/2006/relationships/tags" Target="../tags/tag124.xml"/></Relationships>
</file>

<file path=ppt/slides/_rels/slide6.xml.rels><?xml version="1.0" encoding="UTF-8" standalone="yes"?>
<Relationships xmlns="http://schemas.openxmlformats.org/package/2006/relationships"><Relationship Id="rId9" Type="http://schemas.openxmlformats.org/officeDocument/2006/relationships/tags" Target="../tags/tag138.xml"/><Relationship Id="rId8" Type="http://schemas.openxmlformats.org/officeDocument/2006/relationships/tags" Target="../tags/tag137.xml"/><Relationship Id="rId7" Type="http://schemas.openxmlformats.org/officeDocument/2006/relationships/tags" Target="../tags/tag136.xml"/><Relationship Id="rId6" Type="http://schemas.openxmlformats.org/officeDocument/2006/relationships/tags" Target="../tags/tag135.xml"/><Relationship Id="rId5" Type="http://schemas.openxmlformats.org/officeDocument/2006/relationships/tags" Target="../tags/tag134.xml"/><Relationship Id="rId4" Type="http://schemas.openxmlformats.org/officeDocument/2006/relationships/tags" Target="../tags/tag133.xml"/><Relationship Id="rId32" Type="http://schemas.openxmlformats.org/officeDocument/2006/relationships/slideLayout" Target="../slideLayouts/slideLayout7.xml"/><Relationship Id="rId31" Type="http://schemas.openxmlformats.org/officeDocument/2006/relationships/tags" Target="../tags/tag157.xml"/><Relationship Id="rId30" Type="http://schemas.openxmlformats.org/officeDocument/2006/relationships/tags" Target="../tags/tag156.xml"/><Relationship Id="rId3" Type="http://schemas.openxmlformats.org/officeDocument/2006/relationships/tags" Target="../tags/tag132.xml"/><Relationship Id="rId29" Type="http://schemas.openxmlformats.org/officeDocument/2006/relationships/image" Target="../media/image17.png"/><Relationship Id="rId28" Type="http://schemas.openxmlformats.org/officeDocument/2006/relationships/tags" Target="../tags/tag155.xml"/><Relationship Id="rId27" Type="http://schemas.openxmlformats.org/officeDocument/2006/relationships/tags" Target="../tags/tag154.xml"/><Relationship Id="rId26" Type="http://schemas.openxmlformats.org/officeDocument/2006/relationships/tags" Target="../tags/tag153.xml"/><Relationship Id="rId25" Type="http://schemas.openxmlformats.org/officeDocument/2006/relationships/tags" Target="../tags/tag152.xml"/><Relationship Id="rId24" Type="http://schemas.openxmlformats.org/officeDocument/2006/relationships/tags" Target="../tags/tag151.xml"/><Relationship Id="rId23" Type="http://schemas.openxmlformats.org/officeDocument/2006/relationships/image" Target="../media/image16.jpeg"/><Relationship Id="rId22" Type="http://schemas.openxmlformats.org/officeDocument/2006/relationships/tags" Target="../tags/tag150.xml"/><Relationship Id="rId21" Type="http://schemas.openxmlformats.org/officeDocument/2006/relationships/tags" Target="../tags/tag149.xml"/><Relationship Id="rId20" Type="http://schemas.openxmlformats.org/officeDocument/2006/relationships/tags" Target="../tags/tag148.xml"/><Relationship Id="rId2" Type="http://schemas.openxmlformats.org/officeDocument/2006/relationships/tags" Target="../tags/tag131.xml"/><Relationship Id="rId19" Type="http://schemas.openxmlformats.org/officeDocument/2006/relationships/tags" Target="../tags/tag147.xml"/><Relationship Id="rId18" Type="http://schemas.openxmlformats.org/officeDocument/2006/relationships/image" Target="../media/image15.jpeg"/><Relationship Id="rId17" Type="http://schemas.openxmlformats.org/officeDocument/2006/relationships/tags" Target="../tags/tag146.xml"/><Relationship Id="rId16" Type="http://schemas.openxmlformats.org/officeDocument/2006/relationships/tags" Target="../tags/tag145.xml"/><Relationship Id="rId15" Type="http://schemas.openxmlformats.org/officeDocument/2006/relationships/tags" Target="../tags/tag144.xml"/><Relationship Id="rId14" Type="http://schemas.openxmlformats.org/officeDocument/2006/relationships/tags" Target="../tags/tag143.xml"/><Relationship Id="rId13" Type="http://schemas.openxmlformats.org/officeDocument/2006/relationships/tags" Target="../tags/tag142.xml"/><Relationship Id="rId12" Type="http://schemas.openxmlformats.org/officeDocument/2006/relationships/tags" Target="../tags/tag141.xml"/><Relationship Id="rId11" Type="http://schemas.openxmlformats.org/officeDocument/2006/relationships/tags" Target="../tags/tag140.xml"/><Relationship Id="rId10" Type="http://schemas.openxmlformats.org/officeDocument/2006/relationships/tags" Target="../tags/tag139.xml"/><Relationship Id="rId1" Type="http://schemas.openxmlformats.org/officeDocument/2006/relationships/tags" Target="../tags/tag130.xml"/></Relationships>
</file>

<file path=ppt/slides/_rels/slide7.xml.rels><?xml version="1.0" encoding="UTF-8" standalone="yes"?>
<Relationships xmlns="http://schemas.openxmlformats.org/package/2006/relationships"><Relationship Id="rId9" Type="http://schemas.openxmlformats.org/officeDocument/2006/relationships/tags" Target="../tags/tag166.xml"/><Relationship Id="rId8" Type="http://schemas.openxmlformats.org/officeDocument/2006/relationships/tags" Target="../tags/tag165.xml"/><Relationship Id="rId7" Type="http://schemas.openxmlformats.org/officeDocument/2006/relationships/tags" Target="../tags/tag164.xml"/><Relationship Id="rId6" Type="http://schemas.openxmlformats.org/officeDocument/2006/relationships/tags" Target="../tags/tag163.xml"/><Relationship Id="rId5" Type="http://schemas.openxmlformats.org/officeDocument/2006/relationships/tags" Target="../tags/tag162.xml"/><Relationship Id="rId4" Type="http://schemas.openxmlformats.org/officeDocument/2006/relationships/tags" Target="../tags/tag161.xml"/><Relationship Id="rId3" Type="http://schemas.openxmlformats.org/officeDocument/2006/relationships/tags" Target="../tags/tag160.xml"/><Relationship Id="rId2" Type="http://schemas.openxmlformats.org/officeDocument/2006/relationships/tags" Target="../tags/tag159.xml"/><Relationship Id="rId13" Type="http://schemas.openxmlformats.org/officeDocument/2006/relationships/slideLayout" Target="../slideLayouts/slideLayout1.xml"/><Relationship Id="rId12" Type="http://schemas.openxmlformats.org/officeDocument/2006/relationships/tags" Target="../tags/tag169.xml"/><Relationship Id="rId11" Type="http://schemas.openxmlformats.org/officeDocument/2006/relationships/tags" Target="../tags/tag168.xml"/><Relationship Id="rId10" Type="http://schemas.openxmlformats.org/officeDocument/2006/relationships/tags" Target="../tags/tag167.xml"/><Relationship Id="rId1" Type="http://schemas.openxmlformats.org/officeDocument/2006/relationships/tags" Target="../tags/tag158.xml"/></Relationships>
</file>

<file path=ppt/slides/_rels/slide8.xml.rels><?xml version="1.0" encoding="UTF-8" standalone="yes"?>
<Relationships xmlns="http://schemas.openxmlformats.org/package/2006/relationships"><Relationship Id="rId9" Type="http://schemas.openxmlformats.org/officeDocument/2006/relationships/tags" Target="../tags/tag178.xml"/><Relationship Id="rId8" Type="http://schemas.openxmlformats.org/officeDocument/2006/relationships/tags" Target="../tags/tag177.xml"/><Relationship Id="rId7" Type="http://schemas.openxmlformats.org/officeDocument/2006/relationships/tags" Target="../tags/tag176.xml"/><Relationship Id="rId6" Type="http://schemas.openxmlformats.org/officeDocument/2006/relationships/tags" Target="../tags/tag175.xml"/><Relationship Id="rId5" Type="http://schemas.openxmlformats.org/officeDocument/2006/relationships/tags" Target="../tags/tag174.xml"/><Relationship Id="rId4" Type="http://schemas.openxmlformats.org/officeDocument/2006/relationships/tags" Target="../tags/tag173.xml"/><Relationship Id="rId3" Type="http://schemas.openxmlformats.org/officeDocument/2006/relationships/tags" Target="../tags/tag172.xml"/><Relationship Id="rId2" Type="http://schemas.openxmlformats.org/officeDocument/2006/relationships/tags" Target="../tags/tag171.xml"/><Relationship Id="rId17" Type="http://schemas.openxmlformats.org/officeDocument/2006/relationships/slideLayout" Target="../slideLayouts/slideLayout1.xml"/><Relationship Id="rId16" Type="http://schemas.openxmlformats.org/officeDocument/2006/relationships/tags" Target="../tags/tag184.xml"/><Relationship Id="rId15" Type="http://schemas.openxmlformats.org/officeDocument/2006/relationships/image" Target="../media/image18.jpeg"/><Relationship Id="rId14" Type="http://schemas.openxmlformats.org/officeDocument/2006/relationships/tags" Target="../tags/tag183.xml"/><Relationship Id="rId13" Type="http://schemas.openxmlformats.org/officeDocument/2006/relationships/tags" Target="../tags/tag182.xml"/><Relationship Id="rId12" Type="http://schemas.openxmlformats.org/officeDocument/2006/relationships/tags" Target="../tags/tag181.xml"/><Relationship Id="rId11" Type="http://schemas.openxmlformats.org/officeDocument/2006/relationships/tags" Target="../tags/tag180.xml"/><Relationship Id="rId10" Type="http://schemas.openxmlformats.org/officeDocument/2006/relationships/tags" Target="../tags/tag179.xml"/><Relationship Id="rId1" Type="http://schemas.openxmlformats.org/officeDocument/2006/relationships/tags" Target="../tags/tag170.xml"/></Relationships>
</file>

<file path=ppt/slides/_rels/slide9.xml.rels><?xml version="1.0" encoding="UTF-8" standalone="yes"?>
<Relationships xmlns="http://schemas.openxmlformats.org/package/2006/relationships"><Relationship Id="rId9" Type="http://schemas.openxmlformats.org/officeDocument/2006/relationships/tags" Target="../tags/tag193.xml"/><Relationship Id="rId8" Type="http://schemas.openxmlformats.org/officeDocument/2006/relationships/tags" Target="../tags/tag192.xml"/><Relationship Id="rId7" Type="http://schemas.openxmlformats.org/officeDocument/2006/relationships/tags" Target="../tags/tag191.xml"/><Relationship Id="rId6" Type="http://schemas.openxmlformats.org/officeDocument/2006/relationships/tags" Target="../tags/tag190.xml"/><Relationship Id="rId5" Type="http://schemas.openxmlformats.org/officeDocument/2006/relationships/tags" Target="../tags/tag189.xml"/><Relationship Id="rId4" Type="http://schemas.openxmlformats.org/officeDocument/2006/relationships/tags" Target="../tags/tag188.xml"/><Relationship Id="rId3" Type="http://schemas.openxmlformats.org/officeDocument/2006/relationships/tags" Target="../tags/tag187.xml"/><Relationship Id="rId21" Type="http://schemas.openxmlformats.org/officeDocument/2006/relationships/slideLayout" Target="../slideLayouts/slideLayout1.xml"/><Relationship Id="rId20" Type="http://schemas.openxmlformats.org/officeDocument/2006/relationships/image" Target="../media/image19.png"/><Relationship Id="rId2" Type="http://schemas.openxmlformats.org/officeDocument/2006/relationships/tags" Target="../tags/tag186.xml"/><Relationship Id="rId19" Type="http://schemas.openxmlformats.org/officeDocument/2006/relationships/tags" Target="../tags/tag203.xml"/><Relationship Id="rId18" Type="http://schemas.openxmlformats.org/officeDocument/2006/relationships/tags" Target="../tags/tag202.xml"/><Relationship Id="rId17" Type="http://schemas.openxmlformats.org/officeDocument/2006/relationships/tags" Target="../tags/tag201.xml"/><Relationship Id="rId16" Type="http://schemas.openxmlformats.org/officeDocument/2006/relationships/tags" Target="../tags/tag200.xml"/><Relationship Id="rId15" Type="http://schemas.openxmlformats.org/officeDocument/2006/relationships/tags" Target="../tags/tag199.xml"/><Relationship Id="rId14" Type="http://schemas.openxmlformats.org/officeDocument/2006/relationships/tags" Target="../tags/tag198.xml"/><Relationship Id="rId13" Type="http://schemas.openxmlformats.org/officeDocument/2006/relationships/tags" Target="../tags/tag197.xml"/><Relationship Id="rId12" Type="http://schemas.openxmlformats.org/officeDocument/2006/relationships/tags" Target="../tags/tag196.xml"/><Relationship Id="rId11" Type="http://schemas.openxmlformats.org/officeDocument/2006/relationships/tags" Target="../tags/tag195.xml"/><Relationship Id="rId10" Type="http://schemas.openxmlformats.org/officeDocument/2006/relationships/tags" Target="../tags/tag194.xml"/><Relationship Id="rId1" Type="http://schemas.openxmlformats.org/officeDocument/2006/relationships/tags" Target="../tags/tag18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3421884" y="5507051"/>
            <a:ext cx="616395" cy="616395"/>
            <a:chOff x="3059832" y="3339719"/>
            <a:chExt cx="3607562" cy="3607562"/>
          </a:xfrm>
        </p:grpSpPr>
        <p:sp>
          <p:nvSpPr>
            <p:cNvPr id="24" name="椭圆 23"/>
            <p:cNvSpPr/>
            <p:nvPr/>
          </p:nvSpPr>
          <p:spPr>
            <a:xfrm>
              <a:off x="3059832" y="3339719"/>
              <a:ext cx="3607562" cy="360756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5" name="组合 24"/>
            <p:cNvGrpSpPr/>
            <p:nvPr/>
          </p:nvGrpSpPr>
          <p:grpSpPr>
            <a:xfrm>
              <a:off x="3168200" y="3448087"/>
              <a:ext cx="3390828" cy="3390828"/>
              <a:chOff x="304800" y="673100"/>
              <a:chExt cx="4000500" cy="4000500"/>
            </a:xfrm>
            <a:effectLst>
              <a:outerShdw blurRad="444500" dist="254000" dir="8100000" algn="tr" rotWithShape="0">
                <a:prstClr val="black">
                  <a:alpha val="50000"/>
                </a:prstClr>
              </a:outerShdw>
            </a:effectLst>
          </p:grpSpPr>
          <p:sp>
            <p:nvSpPr>
              <p:cNvPr id="26"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27" name="椭圆 2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grpSp>
      </p:grpSp>
      <p:grpSp>
        <p:nvGrpSpPr>
          <p:cNvPr id="33" name="组合 32"/>
          <p:cNvGrpSpPr/>
          <p:nvPr/>
        </p:nvGrpSpPr>
        <p:grpSpPr>
          <a:xfrm>
            <a:off x="6223791" y="1857139"/>
            <a:ext cx="292233" cy="292233"/>
            <a:chOff x="3059832" y="3339719"/>
            <a:chExt cx="3607562" cy="3607562"/>
          </a:xfrm>
          <a:solidFill>
            <a:schemeClr val="accent1">
              <a:lumMod val="75000"/>
            </a:schemeClr>
          </a:solidFill>
        </p:grpSpPr>
        <p:sp>
          <p:nvSpPr>
            <p:cNvPr id="34" name="椭圆 33"/>
            <p:cNvSpPr/>
            <p:nvPr/>
          </p:nvSpPr>
          <p:spPr>
            <a:xfrm>
              <a:off x="3059832" y="3339719"/>
              <a:ext cx="3607562" cy="3607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780D7"/>
                </a:solidFill>
                <a:cs typeface="+mn-ea"/>
                <a:sym typeface="+mn-lt"/>
              </a:endParaRPr>
            </a:p>
          </p:txBody>
        </p:sp>
        <p:grpSp>
          <p:nvGrpSpPr>
            <p:cNvPr id="35" name="组合 34"/>
            <p:cNvGrpSpPr/>
            <p:nvPr/>
          </p:nvGrpSpPr>
          <p:grpSpPr>
            <a:xfrm>
              <a:off x="3168200" y="3448087"/>
              <a:ext cx="3390828" cy="3390828"/>
              <a:chOff x="304800" y="673100"/>
              <a:chExt cx="4000500" cy="4000500"/>
            </a:xfrm>
            <a:grpFill/>
            <a:effectLst>
              <a:outerShdw blurRad="444500" dist="254000" dir="8100000" algn="tr" rotWithShape="0">
                <a:prstClr val="black">
                  <a:alpha val="50000"/>
                </a:prstClr>
              </a:outerShdw>
            </a:effectLst>
          </p:grpSpPr>
          <p:sp>
            <p:nvSpPr>
              <p:cNvPr id="36" name="同心圆 5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780D7"/>
                  </a:solidFill>
                  <a:cs typeface="+mn-ea"/>
                  <a:sym typeface="+mn-lt"/>
                </a:endParaRPr>
              </a:p>
            </p:txBody>
          </p:sp>
          <p:sp>
            <p:nvSpPr>
              <p:cNvPr id="37" name="椭圆 36"/>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780D7"/>
                  </a:solidFill>
                  <a:cs typeface="+mn-ea"/>
                  <a:sym typeface="+mn-lt"/>
                </a:endParaRPr>
              </a:p>
            </p:txBody>
          </p:sp>
        </p:grpSp>
      </p:grpSp>
      <p:grpSp>
        <p:nvGrpSpPr>
          <p:cNvPr id="38" name="组合 37"/>
          <p:cNvGrpSpPr/>
          <p:nvPr/>
        </p:nvGrpSpPr>
        <p:grpSpPr>
          <a:xfrm>
            <a:off x="417233" y="5641679"/>
            <a:ext cx="179386" cy="179386"/>
            <a:chOff x="3059832" y="3339719"/>
            <a:chExt cx="3607562" cy="3607562"/>
          </a:xfrm>
          <a:solidFill>
            <a:schemeClr val="accent1">
              <a:lumMod val="75000"/>
            </a:schemeClr>
          </a:solidFill>
        </p:grpSpPr>
        <p:sp>
          <p:nvSpPr>
            <p:cNvPr id="39" name="椭圆 38"/>
            <p:cNvSpPr/>
            <p:nvPr/>
          </p:nvSpPr>
          <p:spPr>
            <a:xfrm>
              <a:off x="3059832" y="3339719"/>
              <a:ext cx="3607562" cy="3607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0" name="组合 39"/>
            <p:cNvGrpSpPr/>
            <p:nvPr/>
          </p:nvGrpSpPr>
          <p:grpSpPr>
            <a:xfrm>
              <a:off x="3168200" y="3448087"/>
              <a:ext cx="3390828" cy="3390828"/>
              <a:chOff x="304800" y="673100"/>
              <a:chExt cx="4000500" cy="4000500"/>
            </a:xfrm>
            <a:grpFill/>
            <a:effectLst>
              <a:outerShdw blurRad="444500" dist="254000" dir="8100000" algn="tr" rotWithShape="0">
                <a:prstClr val="black">
                  <a:alpha val="50000"/>
                </a:prstClr>
              </a:outerShdw>
            </a:effectLst>
          </p:grpSpPr>
          <p:sp>
            <p:nvSpPr>
              <p:cNvPr id="41" name="同心圆 5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42" name="椭圆 41"/>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grpSp>
      </p:grpSp>
      <p:grpSp>
        <p:nvGrpSpPr>
          <p:cNvPr id="43" name="组合 42"/>
          <p:cNvGrpSpPr/>
          <p:nvPr/>
        </p:nvGrpSpPr>
        <p:grpSpPr>
          <a:xfrm>
            <a:off x="4372991" y="721039"/>
            <a:ext cx="292233" cy="292233"/>
            <a:chOff x="3059832" y="3339719"/>
            <a:chExt cx="3607562" cy="3607562"/>
          </a:xfrm>
          <a:solidFill>
            <a:schemeClr val="accent1">
              <a:lumMod val="75000"/>
            </a:schemeClr>
          </a:solidFill>
        </p:grpSpPr>
        <p:sp>
          <p:nvSpPr>
            <p:cNvPr id="44" name="椭圆 43"/>
            <p:cNvSpPr/>
            <p:nvPr/>
          </p:nvSpPr>
          <p:spPr>
            <a:xfrm>
              <a:off x="3059832" y="3339719"/>
              <a:ext cx="3607562" cy="3607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5" name="组合 44"/>
            <p:cNvGrpSpPr/>
            <p:nvPr/>
          </p:nvGrpSpPr>
          <p:grpSpPr>
            <a:xfrm>
              <a:off x="3168200" y="3448087"/>
              <a:ext cx="3390828" cy="3390828"/>
              <a:chOff x="304800" y="673100"/>
              <a:chExt cx="4000500" cy="4000500"/>
            </a:xfrm>
            <a:grpFill/>
            <a:effectLst>
              <a:outerShdw blurRad="444500" dist="254000" dir="8100000" algn="tr" rotWithShape="0">
                <a:prstClr val="black">
                  <a:alpha val="50000"/>
                </a:prstClr>
              </a:outerShdw>
            </a:effectLst>
          </p:grpSpPr>
          <p:sp>
            <p:nvSpPr>
              <p:cNvPr id="46" name="同心圆 5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47" name="椭圆 46"/>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grpSp>
      </p:grpSp>
      <p:sp>
        <p:nvSpPr>
          <p:cNvPr id="2" name="矩形 1"/>
          <p:cNvSpPr/>
          <p:nvPr/>
        </p:nvSpPr>
        <p:spPr>
          <a:xfrm>
            <a:off x="0" y="2201658"/>
            <a:ext cx="12192000" cy="3014630"/>
          </a:xfrm>
          <a:prstGeom prst="rect">
            <a:avLst/>
          </a:prstGeom>
          <a:solidFill>
            <a:srgbClr val="3780D7"/>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3" name="组合 52"/>
          <p:cNvGrpSpPr/>
          <p:nvPr/>
        </p:nvGrpSpPr>
        <p:grpSpPr>
          <a:xfrm>
            <a:off x="9732709" y="1484573"/>
            <a:ext cx="616395" cy="616395"/>
            <a:chOff x="3059832" y="3339719"/>
            <a:chExt cx="3607562" cy="3607562"/>
          </a:xfrm>
        </p:grpSpPr>
        <p:sp>
          <p:nvSpPr>
            <p:cNvPr id="54" name="椭圆 53"/>
            <p:cNvSpPr/>
            <p:nvPr/>
          </p:nvSpPr>
          <p:spPr>
            <a:xfrm>
              <a:off x="3059832" y="3339719"/>
              <a:ext cx="3607562" cy="360756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5" name="组合 54"/>
            <p:cNvGrpSpPr/>
            <p:nvPr/>
          </p:nvGrpSpPr>
          <p:grpSpPr>
            <a:xfrm>
              <a:off x="3168200" y="3448087"/>
              <a:ext cx="3390828" cy="3390828"/>
              <a:chOff x="304800" y="673100"/>
              <a:chExt cx="4000500" cy="4000500"/>
            </a:xfrm>
            <a:effectLst>
              <a:outerShdw blurRad="444500" dist="254000" dir="8100000" algn="tr" rotWithShape="0">
                <a:prstClr val="black">
                  <a:alpha val="50000"/>
                </a:prstClr>
              </a:outerShdw>
            </a:effectLst>
          </p:grpSpPr>
          <p:sp>
            <p:nvSpPr>
              <p:cNvPr id="56"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57" name="椭圆 5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grpSp>
      </p:grpSp>
      <p:sp>
        <p:nvSpPr>
          <p:cNvPr id="3" name="矩形 2"/>
          <p:cNvSpPr/>
          <p:nvPr/>
        </p:nvSpPr>
        <p:spPr>
          <a:xfrm>
            <a:off x="0" y="2685860"/>
            <a:ext cx="12192000" cy="829945"/>
          </a:xfrm>
          <a:prstGeom prst="rect">
            <a:avLst/>
          </a:prstGeom>
        </p:spPr>
        <p:txBody>
          <a:bodyPr wrap="square">
            <a:spAutoFit/>
          </a:bodyPr>
          <a:lstStyle/>
          <a:p>
            <a:pPr algn="ctr"/>
            <a:r>
              <a:rPr lang="zh-CN" altLang="en-US" sz="48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第一章</a:t>
            </a:r>
            <a:r>
              <a:rPr lang="zh-CN" altLang="en-US" sz="48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：有机化合物的结构特点与研究方法</a:t>
            </a:r>
            <a:endParaRPr lang="zh-CN" altLang="en-US" sz="48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矩形 3"/>
          <p:cNvSpPr/>
          <p:nvPr/>
        </p:nvSpPr>
        <p:spPr>
          <a:xfrm>
            <a:off x="0" y="3777615"/>
            <a:ext cx="12192000" cy="645160"/>
          </a:xfrm>
          <a:prstGeom prst="rect">
            <a:avLst/>
          </a:prstGeom>
          <a:effectLst/>
        </p:spPr>
        <p:txBody>
          <a:bodyPr wrap="square">
            <a:spAutoFit/>
          </a:bodyPr>
          <a:lstStyle/>
          <a:p>
            <a:pPr algn="ctr"/>
            <a:r>
              <a:rPr lang="zh-CN" altLang="en-US" sz="36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第一节：研究有机化合物的一般方法</a:t>
            </a:r>
            <a:endParaRPr lang="zh-CN" altLang="en-US" sz="36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矩形 6"/>
          <p:cNvSpPr/>
          <p:nvPr/>
        </p:nvSpPr>
        <p:spPr>
          <a:xfrm>
            <a:off x="0" y="0"/>
            <a:ext cx="12192000" cy="13111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80998" y="146276"/>
            <a:ext cx="1805497" cy="1833354"/>
            <a:chOff x="702328" y="1302545"/>
            <a:chExt cx="1805497" cy="1833354"/>
          </a:xfrm>
        </p:grpSpPr>
        <p:sp>
          <p:nvSpPr>
            <p:cNvPr id="87" name="椭圆 86"/>
            <p:cNvSpPr/>
            <p:nvPr/>
          </p:nvSpPr>
          <p:spPr>
            <a:xfrm>
              <a:off x="1702773" y="1302545"/>
              <a:ext cx="668877" cy="668877"/>
            </a:xfrm>
            <a:prstGeom prst="ellipse">
              <a:avLst/>
            </a:prstGeom>
            <a:gradFill flip="none" rotWithShape="1">
              <a:gsLst>
                <a:gs pos="0">
                  <a:schemeClr val="bg1"/>
                </a:gs>
                <a:gs pos="36000">
                  <a:schemeClr val="bg1"/>
                </a:gs>
                <a:gs pos="100000">
                  <a:srgbClr val="C7C7C7"/>
                </a:gs>
              </a:gsLst>
              <a:lin ang="13500000" scaled="1"/>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88" name="椭圆 87"/>
            <p:cNvSpPr/>
            <p:nvPr/>
          </p:nvSpPr>
          <p:spPr>
            <a:xfrm>
              <a:off x="1849319" y="2264885"/>
              <a:ext cx="658506" cy="658506"/>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89" name="椭圆 88"/>
            <p:cNvSpPr/>
            <p:nvPr/>
          </p:nvSpPr>
          <p:spPr>
            <a:xfrm>
              <a:off x="857708" y="2337395"/>
              <a:ext cx="798504" cy="798504"/>
            </a:xfrm>
            <a:prstGeom prst="ellipse">
              <a:avLst/>
            </a:prstGeom>
            <a:gradFill flip="none" rotWithShape="1">
              <a:gsLst>
                <a:gs pos="0">
                  <a:schemeClr val="bg1"/>
                </a:gs>
                <a:gs pos="36000">
                  <a:schemeClr val="bg1"/>
                </a:gs>
                <a:gs pos="100000">
                  <a:srgbClr val="C7C7C7"/>
                </a:gs>
              </a:gsLst>
              <a:lin ang="13500000" scaled="1"/>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90" name="椭圆 89"/>
            <p:cNvSpPr/>
            <p:nvPr/>
          </p:nvSpPr>
          <p:spPr>
            <a:xfrm>
              <a:off x="702328" y="1359500"/>
              <a:ext cx="1482936" cy="1482936"/>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5029" y="4034233"/>
            <a:ext cx="2901523" cy="1861622"/>
          </a:xfrm>
          <a:prstGeom prst="rect">
            <a:avLst/>
          </a:prstGeom>
        </p:spPr>
      </p:pic>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7349" y="2863966"/>
            <a:ext cx="2901523" cy="2472624"/>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2733" y="509331"/>
            <a:ext cx="715648" cy="715648"/>
          </a:xfrm>
          <a:prstGeom prst="rect">
            <a:avLst/>
          </a:prstGeom>
        </p:spPr>
      </p:pic>
      <p:pic>
        <p:nvPicPr>
          <p:cNvPr id="6" name="图片 5"/>
          <p:cNvPicPr>
            <a:picLocks noChangeAspect="1"/>
          </p:cNvPicPr>
          <p:nvPr>
            <p:custDataLst>
              <p:tags r:id="rId4"/>
            </p:custDataLst>
          </p:nvPr>
        </p:nvPicPr>
        <p:blipFill>
          <a:blip r:embed="rId5"/>
          <a:srcRect l="-1483" t="494"/>
          <a:stretch>
            <a:fillRect/>
          </a:stretch>
        </p:blipFill>
        <p:spPr>
          <a:xfrm>
            <a:off x="534670" y="387350"/>
            <a:ext cx="1173480" cy="1150620"/>
          </a:xfrm>
          <a:prstGeom prst="ellipse">
            <a:avLst/>
          </a:prstGeom>
        </p:spPr>
      </p:pic>
      <p:sp>
        <p:nvSpPr>
          <p:cNvPr id="12" name="文本框 11"/>
          <p:cNvSpPr txBox="1"/>
          <p:nvPr/>
        </p:nvSpPr>
        <p:spPr>
          <a:xfrm>
            <a:off x="3472180" y="894080"/>
            <a:ext cx="5558155" cy="583565"/>
          </a:xfrm>
          <a:prstGeom prst="rect">
            <a:avLst/>
          </a:prstGeom>
          <a:noFill/>
        </p:spPr>
        <p:txBody>
          <a:bodyPr wrap="square" rtlCol="0">
            <a:spAutoFit/>
          </a:bodyPr>
          <a:lstStyle/>
          <a:p>
            <a:r>
              <a:rPr lang="zh-CN" altLang="en-US" sz="3200" dirty="0">
                <a:solidFill>
                  <a:srgbClr val="3780D7"/>
                </a:solidFill>
              </a:rPr>
              <a:t>人教版高中</a:t>
            </a:r>
            <a:r>
              <a:rPr lang="zh-CN" altLang="en-US" sz="3200" dirty="0" smtClean="0">
                <a:solidFill>
                  <a:srgbClr val="3780D7"/>
                </a:solidFill>
              </a:rPr>
              <a:t>化学选择性必修</a:t>
            </a:r>
            <a:r>
              <a:rPr lang="en-US" altLang="zh-CN" sz="3200" dirty="0" smtClean="0">
                <a:solidFill>
                  <a:srgbClr val="3780D7"/>
                </a:solidFill>
              </a:rPr>
              <a:t>3</a:t>
            </a:r>
            <a:endParaRPr lang="en-US" altLang="zh-CN" sz="3200" dirty="0" smtClean="0">
              <a:solidFill>
                <a:srgbClr val="3780D7"/>
              </a:solidFill>
            </a:endParaRPr>
          </a:p>
        </p:txBody>
      </p:sp>
      <p:sp>
        <p:nvSpPr>
          <p:cNvPr id="5" name="矩形 4"/>
          <p:cNvSpPr/>
          <p:nvPr>
            <p:custDataLst>
              <p:tags r:id="rId6"/>
            </p:custDataLst>
          </p:nvPr>
        </p:nvSpPr>
        <p:spPr>
          <a:xfrm>
            <a:off x="0" y="4516120"/>
            <a:ext cx="12191365" cy="460375"/>
          </a:xfrm>
          <a:prstGeom prst="rect">
            <a:avLst/>
          </a:prstGeom>
          <a:ln>
            <a:noFill/>
          </a:ln>
        </p:spPr>
        <p:txBody>
          <a:bodyPr wrap="square">
            <a:spAutoFit/>
          </a:bodyPr>
          <a:p>
            <a:pPr algn="ctr"/>
            <a:r>
              <a:rPr lang="zh-CN" altLang="en-US" sz="24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24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24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课时：确定实验式、分子式及分子结构</a:t>
            </a:r>
            <a:endParaRPr lang="zh-CN" altLang="en-US" sz="24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53" presetClass="entr" presetSubtype="16"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animEffect transition="in" filter="fade">
                                      <p:cBhvr>
                                        <p:cTn id="19" dur="500"/>
                                        <p:tgtEl>
                                          <p:spTgt spid="38"/>
                                        </p:tgtEl>
                                      </p:cBhvr>
                                    </p:animEffect>
                                  </p:childTnLst>
                                </p:cTn>
                              </p:par>
                              <p:par>
                                <p:cTn id="20" presetID="53" presetClass="entr" presetSubtype="16" fill="hold" nodeType="with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p:cTn id="22" dur="500" fill="hold"/>
                                        <p:tgtEl>
                                          <p:spTgt spid="43"/>
                                        </p:tgtEl>
                                        <p:attrNameLst>
                                          <p:attrName>ppt_w</p:attrName>
                                        </p:attrNameLst>
                                      </p:cBhvr>
                                      <p:tavLst>
                                        <p:tav tm="0">
                                          <p:val>
                                            <p:fltVal val="0"/>
                                          </p:val>
                                        </p:tav>
                                        <p:tav tm="100000">
                                          <p:val>
                                            <p:strVal val="#ppt_w"/>
                                          </p:val>
                                        </p:tav>
                                      </p:tavLst>
                                    </p:anim>
                                    <p:anim calcmode="lin" valueType="num">
                                      <p:cBhvr>
                                        <p:cTn id="23" dur="500" fill="hold"/>
                                        <p:tgtEl>
                                          <p:spTgt spid="43"/>
                                        </p:tgtEl>
                                        <p:attrNameLst>
                                          <p:attrName>ppt_h</p:attrName>
                                        </p:attrNameLst>
                                      </p:cBhvr>
                                      <p:tavLst>
                                        <p:tav tm="0">
                                          <p:val>
                                            <p:fltVal val="0"/>
                                          </p:val>
                                        </p:tav>
                                        <p:tav tm="100000">
                                          <p:val>
                                            <p:strVal val="#ppt_h"/>
                                          </p:val>
                                        </p:tav>
                                      </p:tavLst>
                                    </p:anim>
                                    <p:animEffect transition="in" filter="fade">
                                      <p:cBhvr>
                                        <p:cTn id="24" dur="500"/>
                                        <p:tgtEl>
                                          <p:spTgt spid="43"/>
                                        </p:tgtEl>
                                      </p:cBhvr>
                                    </p:animEffect>
                                  </p:childTnLst>
                                </p:cTn>
                              </p:par>
                              <p:par>
                                <p:cTn id="25" presetID="53" presetClass="entr" presetSubtype="16" fill="hold" nodeType="with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par>
                                <p:cTn id="30" presetID="2" presetClass="entr" presetSubtype="8"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0-#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500"/>
                            </p:stCondLst>
                            <p:childTnLst>
                              <p:par>
                                <p:cTn id="35" presetID="41" presetClass="entr" presetSubtype="0" fill="hold" grpId="0" nodeType="afterEffect">
                                  <p:stCondLst>
                                    <p:cond delay="0"/>
                                  </p:stCondLst>
                                  <p:iterate type="lt">
                                    <p:tmPct val="5000"/>
                                  </p:iterate>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3"/>
                                        </p:tgtEl>
                                        <p:attrNameLst>
                                          <p:attrName>ppt_y</p:attrName>
                                        </p:attrNameLst>
                                      </p:cBhvr>
                                      <p:tavLst>
                                        <p:tav tm="0">
                                          <p:val>
                                            <p:strVal val="#ppt_y"/>
                                          </p:val>
                                        </p:tav>
                                        <p:tav tm="100000">
                                          <p:val>
                                            <p:strVal val="#ppt_y"/>
                                          </p:val>
                                        </p:tav>
                                      </p:tavLst>
                                    </p:anim>
                                    <p:anim calcmode="lin" valueType="num">
                                      <p:cBhvr>
                                        <p:cTn id="3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圆角 13"/>
          <p:cNvSpPr/>
          <p:nvPr>
            <p:custDataLst>
              <p:tags r:id="rId1"/>
            </p:custDataLst>
          </p:nvPr>
        </p:nvSpPr>
        <p:spPr>
          <a:xfrm>
            <a:off x="157019" y="4366483"/>
            <a:ext cx="1957153" cy="803564"/>
          </a:xfrm>
          <a:prstGeom prst="round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prstClr val="black"/>
                </a:solidFill>
                <a:effectLst/>
                <a:uLnTx/>
                <a:uFillTx/>
                <a:latin typeface="Times New Roman" panose="02020603050405020304"/>
                <a:ea typeface="黑体" panose="02010609060101010101" pitchFamily="49" charset="-122"/>
                <a:cs typeface="+mn-cs"/>
              </a:rPr>
              <a:t>一定量有机物</a:t>
            </a:r>
            <a:endParaRPr kumimoji="0" lang="en-US" altLang="zh-CN" sz="2400" b="1" i="0" u="none" strike="noStrike" kern="1200" cap="none" spc="0" normalizeH="0" baseline="0" noProof="0">
              <a:ln>
                <a:noFill/>
              </a:ln>
              <a:solidFill>
                <a:prstClr val="black"/>
              </a:solidFill>
              <a:effectLst/>
              <a:uLnTx/>
              <a:uFillTx/>
              <a:latin typeface="Times New Roman" panose="02020603050405020304"/>
              <a:ea typeface="黑体" panose="02010609060101010101" pitchFamily="49" charset="-122"/>
              <a:cs typeface="+mn-cs"/>
            </a:endParaRPr>
          </a:p>
          <a:p>
            <a:pPr lvl="0" algn="ctr"/>
            <a:r>
              <a:rPr lang="en-US" altLang="zh-CN" sz="2400" b="1">
                <a:solidFill>
                  <a:prstClr val="black"/>
                </a:solidFill>
                <a:latin typeface="+mj-ea"/>
                <a:ea typeface="+mj-ea"/>
              </a:rPr>
              <a:t>[</a:t>
            </a:r>
            <a:r>
              <a:rPr lang="zh-CN" altLang="en-US" sz="2400" b="1">
                <a:solidFill>
                  <a:prstClr val="black"/>
                </a:solidFill>
                <a:latin typeface="Times New Roman" panose="02020603050405020304"/>
                <a:ea typeface="黑体" panose="02010609060101010101" pitchFamily="49" charset="-122"/>
              </a:rPr>
              <a:t>含</a:t>
            </a:r>
            <a:r>
              <a:rPr lang="en-US" altLang="zh-CN" sz="2400" b="1">
                <a:solidFill>
                  <a:prstClr val="black"/>
                </a:solidFill>
                <a:latin typeface="Times New Roman" panose="02020603050405020304"/>
                <a:ea typeface="黑体" panose="02010609060101010101" pitchFamily="49" charset="-122"/>
              </a:rPr>
              <a:t>C</a:t>
            </a:r>
            <a:r>
              <a:rPr lang="zh-CN" altLang="en-US" sz="2400" b="1">
                <a:solidFill>
                  <a:prstClr val="black"/>
                </a:solidFill>
                <a:latin typeface="Times New Roman" panose="02020603050405020304"/>
                <a:ea typeface="黑体" panose="02010609060101010101" pitchFamily="49" charset="-122"/>
              </a:rPr>
              <a:t>、</a:t>
            </a:r>
            <a:r>
              <a:rPr lang="en-US" altLang="zh-CN" sz="2400" b="1">
                <a:solidFill>
                  <a:prstClr val="black"/>
                </a:solidFill>
                <a:latin typeface="Times New Roman" panose="02020603050405020304"/>
                <a:ea typeface="黑体" panose="02010609060101010101" pitchFamily="49" charset="-122"/>
              </a:rPr>
              <a:t>H</a:t>
            </a:r>
            <a:r>
              <a:rPr lang="en-US" altLang="zh-CN" sz="2400" b="1">
                <a:solidFill>
                  <a:prstClr val="black"/>
                </a:solidFill>
                <a:latin typeface="+mj-ea"/>
                <a:ea typeface="+mj-ea"/>
              </a:rPr>
              <a:t>(</a:t>
            </a:r>
            <a:r>
              <a:rPr lang="en-US" altLang="zh-CN" sz="2400" b="1">
                <a:solidFill>
                  <a:prstClr val="black"/>
                </a:solidFill>
                <a:latin typeface="Times New Roman" panose="02020603050405020304"/>
                <a:ea typeface="黑体" panose="02010609060101010101" pitchFamily="49" charset="-122"/>
              </a:rPr>
              <a:t>O</a:t>
            </a:r>
            <a:r>
              <a:rPr lang="en-US" altLang="zh-CN" sz="2400" b="1">
                <a:solidFill>
                  <a:prstClr val="black"/>
                </a:solidFill>
                <a:latin typeface="+mj-ea"/>
                <a:ea typeface="+mj-ea"/>
              </a:rPr>
              <a:t>)]</a:t>
            </a:r>
            <a:endParaRPr lang="zh-CN" altLang="en-US" sz="2400" b="1">
              <a:solidFill>
                <a:prstClr val="black"/>
              </a:solidFill>
              <a:latin typeface="+mj-ea"/>
              <a:ea typeface="+mj-ea"/>
            </a:endParaRPr>
          </a:p>
        </p:txBody>
      </p:sp>
      <p:cxnSp>
        <p:nvCxnSpPr>
          <p:cNvPr id="20" name="直接连接符 19"/>
          <p:cNvCxnSpPr/>
          <p:nvPr>
            <p:custDataLst>
              <p:tags r:id="rId2"/>
            </p:custDataLst>
          </p:nvPr>
        </p:nvCxnSpPr>
        <p:spPr>
          <a:xfrm>
            <a:off x="2106209" y="4791440"/>
            <a:ext cx="9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矩形 20"/>
          <p:cNvSpPr/>
          <p:nvPr>
            <p:custDataLst>
              <p:tags r:id="rId3"/>
            </p:custDataLst>
          </p:nvPr>
        </p:nvSpPr>
        <p:spPr>
          <a:xfrm>
            <a:off x="2218535" y="4759030"/>
            <a:ext cx="700833"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000000"/>
                </a:solidFill>
                <a:effectLst/>
                <a:uLnTx/>
                <a:uFillTx/>
                <a:latin typeface="Times New Roman" panose="02020603050405020304" pitchFamily="18" charset="0"/>
                <a:ea typeface="黑体" panose="02010609060101010101" pitchFamily="49" charset="-122"/>
                <a:cs typeface="+mn-cs"/>
              </a:rPr>
              <a:t>氧化</a:t>
            </a:r>
            <a:endParaRPr kumimoji="1" lang="zh-CN" altLang="en-US" sz="2000" b="1" i="0" u="none" strike="noStrike" kern="1200" cap="none" spc="0" normalizeH="0" baseline="0" noProof="0">
              <a:ln>
                <a:noFill/>
              </a:ln>
              <a:solidFill>
                <a:srgbClr val="000000"/>
              </a:solidFill>
              <a:effectLst/>
              <a:uLnTx/>
              <a:uFillTx/>
              <a:latin typeface="Times New Roman" panose="02020603050405020304" pitchFamily="18" charset="0"/>
              <a:ea typeface="黑体" panose="02010609060101010101" pitchFamily="49" charset="-122"/>
              <a:cs typeface="+mn-cs"/>
            </a:endParaRPr>
          </a:p>
        </p:txBody>
      </p:sp>
      <p:sp>
        <p:nvSpPr>
          <p:cNvPr id="22" name="AutoShape 373"/>
          <p:cNvSpPr/>
          <p:nvPr>
            <p:custDataLst>
              <p:tags r:id="rId4"/>
            </p:custDataLst>
          </p:nvPr>
        </p:nvSpPr>
        <p:spPr bwMode="auto">
          <a:xfrm>
            <a:off x="3001819" y="4069180"/>
            <a:ext cx="144463" cy="1441450"/>
          </a:xfrm>
          <a:prstGeom prst="leftBrace">
            <a:avLst>
              <a:gd name="adj1" fmla="val 83150"/>
              <a:gd name="adj2" fmla="val 50000"/>
            </a:avLst>
          </a:prstGeom>
          <a:noFill/>
          <a:ln w="28575">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宋体" panose="02010600030101010101" pitchFamily="2" charset="-122"/>
              <a:cs typeface="+mn-cs"/>
            </a:endParaRPr>
          </a:p>
        </p:txBody>
      </p:sp>
      <p:sp>
        <p:nvSpPr>
          <p:cNvPr id="24" name="矩形: 圆角 23"/>
          <p:cNvSpPr/>
          <p:nvPr>
            <p:custDataLst>
              <p:tags r:id="rId5"/>
            </p:custDataLst>
          </p:nvPr>
        </p:nvSpPr>
        <p:spPr>
          <a:xfrm>
            <a:off x="3218710" y="5264727"/>
            <a:ext cx="684000" cy="434109"/>
          </a:xfrm>
          <a:prstGeom prst="round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prstClr val="black"/>
                </a:solidFill>
                <a:effectLst/>
                <a:uLnTx/>
                <a:uFillTx/>
                <a:latin typeface="Times New Roman" panose="02020603050405020304"/>
                <a:ea typeface="黑体" panose="02010609060101010101" pitchFamily="49" charset="-122"/>
                <a:cs typeface="+mn-cs"/>
              </a:rPr>
              <a:t>CO</a:t>
            </a:r>
            <a:r>
              <a:rPr kumimoji="0" lang="en-US" altLang="zh-CN" sz="2400" b="1" i="0" u="none" strike="noStrike" kern="1200" cap="none" spc="0" normalizeH="0" baseline="-25000" noProof="0">
                <a:ln>
                  <a:noFill/>
                </a:ln>
                <a:solidFill>
                  <a:prstClr val="black"/>
                </a:solidFill>
                <a:effectLst/>
                <a:uLnTx/>
                <a:uFillTx/>
                <a:latin typeface="Times New Roman" panose="02020603050405020304"/>
                <a:ea typeface="黑体" panose="02010609060101010101" pitchFamily="49" charset="-122"/>
                <a:cs typeface="+mn-cs"/>
              </a:rPr>
              <a:t>2</a:t>
            </a:r>
            <a:endParaRPr kumimoji="0" lang="zh-CN" altLang="en-US" sz="2400" b="1" i="0" u="none" strike="noStrike" kern="1200" cap="none" spc="0" normalizeH="0" baseline="0" noProof="0">
              <a:ln>
                <a:noFill/>
              </a:ln>
              <a:solidFill>
                <a:prstClr val="black"/>
              </a:solidFill>
              <a:effectLst/>
              <a:uLnTx/>
              <a:uFillTx/>
              <a:latin typeface="Times New Roman" panose="02020603050405020304"/>
              <a:ea typeface="黑体" panose="02010609060101010101" pitchFamily="49" charset="-122"/>
              <a:cs typeface="+mn-cs"/>
            </a:endParaRPr>
          </a:p>
        </p:txBody>
      </p:sp>
      <p:sp>
        <p:nvSpPr>
          <p:cNvPr id="25" name="矩形: 圆角 24"/>
          <p:cNvSpPr/>
          <p:nvPr>
            <p:custDataLst>
              <p:tags r:id="rId6"/>
            </p:custDataLst>
          </p:nvPr>
        </p:nvSpPr>
        <p:spPr>
          <a:xfrm>
            <a:off x="3227949" y="3897738"/>
            <a:ext cx="720000" cy="415643"/>
          </a:xfrm>
          <a:prstGeom prst="round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prstClr val="black"/>
                </a:solidFill>
                <a:effectLst/>
                <a:uLnTx/>
                <a:uFillTx/>
                <a:latin typeface="Times New Roman" panose="02020603050405020304"/>
                <a:ea typeface="黑体" panose="02010609060101010101" pitchFamily="49" charset="-122"/>
                <a:cs typeface="+mn-cs"/>
              </a:rPr>
              <a:t>H</a:t>
            </a:r>
            <a:r>
              <a:rPr kumimoji="0" lang="en-US" altLang="zh-CN" sz="2400" b="1" i="0" u="none" strike="noStrike" kern="1200" cap="none" spc="0" normalizeH="0" baseline="-25000" noProof="0">
                <a:ln>
                  <a:noFill/>
                </a:ln>
                <a:solidFill>
                  <a:prstClr val="black"/>
                </a:solidFill>
                <a:effectLst/>
                <a:uLnTx/>
                <a:uFillTx/>
                <a:latin typeface="Times New Roman" panose="02020603050405020304"/>
                <a:ea typeface="黑体" panose="02010609060101010101" pitchFamily="49" charset="-122"/>
                <a:cs typeface="+mn-cs"/>
              </a:rPr>
              <a:t>2</a:t>
            </a:r>
            <a:r>
              <a:rPr kumimoji="0" lang="en-US" altLang="zh-CN" sz="2400" b="1" i="0" u="none" strike="noStrike" kern="1200" cap="none" spc="0" normalizeH="0" baseline="0" noProof="0">
                <a:ln>
                  <a:noFill/>
                </a:ln>
                <a:solidFill>
                  <a:prstClr val="black"/>
                </a:solidFill>
                <a:effectLst/>
                <a:uLnTx/>
                <a:uFillTx/>
                <a:latin typeface="Times New Roman" panose="02020603050405020304"/>
                <a:ea typeface="黑体" panose="02010609060101010101" pitchFamily="49" charset="-122"/>
                <a:cs typeface="+mn-cs"/>
              </a:rPr>
              <a:t>O</a:t>
            </a:r>
            <a:endParaRPr kumimoji="0" lang="zh-CN" altLang="en-US" sz="2400" b="1" i="0" u="none" strike="noStrike" kern="1200" cap="none" spc="0" normalizeH="0" baseline="0" noProof="0">
              <a:ln>
                <a:noFill/>
              </a:ln>
              <a:solidFill>
                <a:prstClr val="black"/>
              </a:solidFill>
              <a:effectLst/>
              <a:uLnTx/>
              <a:uFillTx/>
              <a:latin typeface="Times New Roman" panose="02020603050405020304"/>
              <a:ea typeface="黑体" panose="02010609060101010101" pitchFamily="49" charset="-122"/>
              <a:cs typeface="+mn-cs"/>
            </a:endParaRPr>
          </a:p>
        </p:txBody>
      </p:sp>
      <p:cxnSp>
        <p:nvCxnSpPr>
          <p:cNvPr id="28" name="直接连接符 27"/>
          <p:cNvCxnSpPr/>
          <p:nvPr>
            <p:custDataLst>
              <p:tags r:id="rId7"/>
            </p:custDataLst>
          </p:nvPr>
        </p:nvCxnSpPr>
        <p:spPr>
          <a:xfrm>
            <a:off x="3969522" y="4094094"/>
            <a:ext cx="1261241" cy="0"/>
          </a:xfrm>
          <a:prstGeom prst="line">
            <a:avLst/>
          </a:prstGeom>
          <a:ln w="19050">
            <a:solidFill>
              <a:schemeClr val="tx1"/>
            </a:solidFill>
            <a:headEnd type="none" w="med" len="med"/>
            <a:tailEnd type="triangle" w="sm" len="lg"/>
          </a:ln>
        </p:spPr>
        <p:style>
          <a:lnRef idx="1">
            <a:schemeClr val="accent1"/>
          </a:lnRef>
          <a:fillRef idx="0">
            <a:schemeClr val="accent1"/>
          </a:fillRef>
          <a:effectRef idx="0">
            <a:schemeClr val="accent1"/>
          </a:effectRef>
          <a:fontRef idx="minor">
            <a:schemeClr val="tx1"/>
          </a:fontRef>
        </p:style>
      </p:cxnSp>
      <p:sp>
        <p:nvSpPr>
          <p:cNvPr id="29" name="矩形: 圆角 28"/>
          <p:cNvSpPr/>
          <p:nvPr>
            <p:custDataLst>
              <p:tags r:id="rId8"/>
            </p:custDataLst>
          </p:nvPr>
        </p:nvSpPr>
        <p:spPr>
          <a:xfrm>
            <a:off x="5257718" y="3859840"/>
            <a:ext cx="1115373" cy="1875935"/>
          </a:xfrm>
          <a:prstGeom prst="roundRect">
            <a:avLst>
              <a:gd name="adj" fmla="val 105"/>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prstClr val="black"/>
                </a:solidFill>
                <a:effectLst/>
                <a:uLnTx/>
                <a:uFillTx/>
                <a:latin typeface="Times New Roman" panose="02020603050405020304"/>
                <a:ea typeface="黑体" panose="02010609060101010101" pitchFamily="49" charset="-122"/>
                <a:cs typeface="+mn-cs"/>
              </a:rPr>
              <a:t>反应</a:t>
            </a:r>
            <a:endParaRPr kumimoji="0" lang="en-US" altLang="zh-CN" sz="2400" b="1" i="0" u="none" strike="noStrike" kern="1200" cap="none" spc="0" normalizeH="0" baseline="0" noProof="0">
              <a:ln>
                <a:noFill/>
              </a:ln>
              <a:solidFill>
                <a:prstClr val="black"/>
              </a:solidFill>
              <a:effectLst/>
              <a:uLnTx/>
              <a:uFillTx/>
              <a:latin typeface="Times New Roman" panose="02020603050405020304"/>
              <a:ea typeface="黑体" panose="02010609060101010101" pitchFamily="49"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prstClr val="black"/>
                </a:solidFill>
                <a:effectLst/>
                <a:uLnTx/>
                <a:uFillTx/>
                <a:latin typeface="Times New Roman" panose="02020603050405020304"/>
                <a:ea typeface="黑体" panose="02010609060101010101" pitchFamily="49" charset="-122"/>
                <a:cs typeface="+mn-cs"/>
              </a:rPr>
              <a:t>前后</a:t>
            </a:r>
            <a:endParaRPr kumimoji="0" lang="en-US" altLang="zh-CN" sz="2400" b="1" i="0" u="none" strike="noStrike" kern="1200" cap="none" spc="0" normalizeH="0" baseline="0" noProof="0">
              <a:ln>
                <a:noFill/>
              </a:ln>
              <a:solidFill>
                <a:prstClr val="black"/>
              </a:solidFill>
              <a:effectLst/>
              <a:uLnTx/>
              <a:uFillTx/>
              <a:latin typeface="Times New Roman" panose="02020603050405020304"/>
              <a:ea typeface="黑体" panose="02010609060101010101" pitchFamily="49"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lang="zh-CN" altLang="en-US" sz="2400" b="1">
                <a:solidFill>
                  <a:prstClr val="black"/>
                </a:solidFill>
                <a:latin typeface="Times New Roman" panose="02020603050405020304"/>
                <a:ea typeface="黑体" panose="02010609060101010101" pitchFamily="49" charset="-122"/>
              </a:rPr>
              <a:t>装置</a:t>
            </a:r>
            <a:endParaRPr lang="en-US" altLang="zh-CN" sz="2400" b="1">
              <a:solidFill>
                <a:prstClr val="black"/>
              </a:solidFill>
              <a:latin typeface="Times New Roman" panose="02020603050405020304"/>
              <a:ea typeface="黑体" panose="02010609060101010101" pitchFamily="49" charset="-122"/>
            </a:endParaRPr>
          </a:p>
          <a:p>
            <a:pPr marL="0" marR="0" lvl="0" indent="0" algn="ctr" defTabSz="914400" rtl="0" eaLnBrk="1" fontAlgn="auto" latinLnBrk="0" hangingPunct="1">
              <a:lnSpc>
                <a:spcPct val="100000"/>
              </a:lnSpc>
              <a:spcBef>
                <a:spcPct val="0"/>
              </a:spcBef>
              <a:spcAft>
                <a:spcPct val="0"/>
              </a:spcAft>
              <a:buClrTx/>
              <a:buSzTx/>
              <a:buFontTx/>
              <a:buNone/>
              <a:defRPr/>
            </a:pPr>
            <a:r>
              <a:rPr lang="zh-CN" altLang="en-US" sz="2400" b="1">
                <a:solidFill>
                  <a:srgbClr val="0000FF"/>
                </a:solidFill>
                <a:latin typeface="Times New Roman" panose="02020603050405020304"/>
                <a:ea typeface="黑体" panose="02010609060101010101" pitchFamily="49" charset="-122"/>
              </a:rPr>
              <a:t>质量差</a:t>
            </a:r>
            <a:endParaRPr kumimoji="0" lang="zh-CN" altLang="en-US" sz="2400" b="1" i="0" u="none" strike="noStrike" kern="1200" cap="none" spc="0" normalizeH="0" baseline="0" noProof="0">
              <a:ln>
                <a:noFill/>
              </a:ln>
              <a:solidFill>
                <a:srgbClr val="0000FF"/>
              </a:solidFill>
              <a:effectLst/>
              <a:uLnTx/>
              <a:uFillTx/>
              <a:latin typeface="Times New Roman" panose="02020603050405020304"/>
              <a:ea typeface="黑体" panose="02010609060101010101" pitchFamily="49" charset="-122"/>
              <a:cs typeface="+mn-cs"/>
            </a:endParaRPr>
          </a:p>
        </p:txBody>
      </p:sp>
      <p:sp>
        <p:nvSpPr>
          <p:cNvPr id="30" name="矩形 29"/>
          <p:cNvSpPr/>
          <p:nvPr>
            <p:custDataLst>
              <p:tags r:id="rId9"/>
            </p:custDataLst>
          </p:nvPr>
        </p:nvSpPr>
        <p:spPr>
          <a:xfrm>
            <a:off x="4152440" y="4049931"/>
            <a:ext cx="700833"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000000"/>
                </a:solidFill>
                <a:effectLst/>
                <a:uLnTx/>
                <a:uFillTx/>
                <a:latin typeface="Times New Roman" panose="02020603050405020304" pitchFamily="18" charset="0"/>
                <a:ea typeface="黑体" panose="02010609060101010101" pitchFamily="49" charset="-122"/>
                <a:cs typeface="+mn-cs"/>
              </a:rPr>
              <a:t>吸收</a:t>
            </a:r>
            <a:endParaRPr kumimoji="1" lang="zh-CN" altLang="en-US" sz="2000" b="1" i="0" u="none" strike="noStrike" kern="1200" cap="none" spc="0" normalizeH="0" baseline="0" noProof="0">
              <a:ln>
                <a:noFill/>
              </a:ln>
              <a:solidFill>
                <a:srgbClr val="000000"/>
              </a:solidFill>
              <a:effectLst/>
              <a:uLnTx/>
              <a:uFillTx/>
              <a:latin typeface="Times New Roman" panose="02020603050405020304" pitchFamily="18" charset="0"/>
              <a:ea typeface="黑体" panose="02010609060101010101" pitchFamily="49" charset="-122"/>
              <a:cs typeface="+mn-cs"/>
            </a:endParaRPr>
          </a:p>
        </p:txBody>
      </p:sp>
      <p:sp>
        <p:nvSpPr>
          <p:cNvPr id="32" name="圆角矩形 130"/>
          <p:cNvSpPr/>
          <p:nvPr>
            <p:custDataLst>
              <p:tags r:id="rId10"/>
            </p:custDataLst>
          </p:nvPr>
        </p:nvSpPr>
        <p:spPr>
          <a:xfrm>
            <a:off x="55724" y="74659"/>
            <a:ext cx="1656000" cy="432000"/>
          </a:xfrm>
          <a:prstGeom prst="roundRect">
            <a:avLst>
              <a:gd name="adj" fmla="val 50000"/>
            </a:avLst>
          </a:prstGeom>
          <a:solidFill>
            <a:schemeClr val="bg1">
              <a:lumMod val="95000"/>
            </a:schemeClr>
          </a:solidFill>
          <a:ln w="28575" cap="flat">
            <a:solidFill>
              <a:schemeClr val="bg1">
                <a:lumMod val="75000"/>
              </a:schemeClr>
            </a:soli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0" tIns="0" rIns="0" bIns="0" numCol="1" anchor="ctr" anchorCtr="0" compatLnSpc="1"/>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gradFill>
                  <a:gsLst>
                    <a:gs pos="80000">
                      <a:srgbClr val="FF0000"/>
                    </a:gs>
                    <a:gs pos="57000">
                      <a:srgbClr val="00B050">
                        <a:alpha val="62000"/>
                      </a:srgbClr>
                    </a:gs>
                    <a:gs pos="13000">
                      <a:srgbClr val="CC00FF"/>
                    </a:gs>
                    <a:gs pos="34000">
                      <a:srgbClr val="5357F3"/>
                    </a:gs>
                  </a:gsLst>
                  <a:path path="circle">
                    <a:fillToRect l="100000" t="100000"/>
                  </a:path>
                </a:gradFill>
                <a:effectLst/>
                <a:uLnTx/>
                <a:uFillTx/>
                <a:latin typeface="迷你简南宫" panose="02010609000101010101" pitchFamily="49" charset="-122"/>
                <a:ea typeface="迷你简南宫" panose="02010609000101010101" pitchFamily="49" charset="-122"/>
                <a:cs typeface="+mn-cs"/>
              </a:rPr>
              <a:t>资料在线</a:t>
            </a:r>
            <a:endParaRPr kumimoji="0" lang="zh-CN" altLang="en-US" sz="2800" b="1" i="0" u="none" strike="noStrike" kern="1200" cap="none" spc="0" normalizeH="0" baseline="0" noProof="0">
              <a:ln>
                <a:noFill/>
              </a:ln>
              <a:gradFill>
                <a:gsLst>
                  <a:gs pos="80000">
                    <a:srgbClr val="FF0000"/>
                  </a:gs>
                  <a:gs pos="57000">
                    <a:srgbClr val="00B050">
                      <a:alpha val="62000"/>
                    </a:srgbClr>
                  </a:gs>
                  <a:gs pos="13000">
                    <a:srgbClr val="CC00FF"/>
                  </a:gs>
                  <a:gs pos="34000">
                    <a:srgbClr val="5357F3"/>
                  </a:gs>
                </a:gsLst>
                <a:path path="circle">
                  <a:fillToRect l="100000" t="100000"/>
                </a:path>
              </a:gradFill>
              <a:effectLst/>
              <a:uLnTx/>
              <a:uFillTx/>
              <a:latin typeface="迷你简南宫" panose="02010609000101010101" pitchFamily="49" charset="-122"/>
              <a:ea typeface="迷你简南宫" panose="02010609000101010101" pitchFamily="49" charset="-122"/>
              <a:cs typeface="+mn-cs"/>
            </a:endParaRPr>
          </a:p>
        </p:txBody>
      </p:sp>
      <p:sp>
        <p:nvSpPr>
          <p:cNvPr id="48" name="矩形 47"/>
          <p:cNvSpPr/>
          <p:nvPr>
            <p:custDataLst>
              <p:tags r:id="rId11"/>
            </p:custDataLst>
          </p:nvPr>
        </p:nvSpPr>
        <p:spPr>
          <a:xfrm>
            <a:off x="2200065" y="4416833"/>
            <a:ext cx="712054"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err="1">
                <a:ln>
                  <a:noFill/>
                </a:ln>
                <a:solidFill>
                  <a:srgbClr val="000000"/>
                </a:solidFill>
                <a:effectLst/>
                <a:uLnTx/>
                <a:uFillTx/>
                <a:latin typeface="Times New Roman" panose="02020603050405020304" pitchFamily="18" charset="0"/>
                <a:ea typeface="黑体" panose="02010609060101010101" pitchFamily="49" charset="-122"/>
                <a:cs typeface="+mn-cs"/>
              </a:rPr>
              <a:t>CuO</a:t>
            </a:r>
            <a:endParaRPr kumimoji="1" lang="zh-CN" altLang="en-US" sz="2000" b="1" i="0" u="none" strike="noStrike" kern="1200" cap="none" spc="0" normalizeH="0" baseline="0" noProof="0">
              <a:ln>
                <a:noFill/>
              </a:ln>
              <a:solidFill>
                <a:srgbClr val="000000"/>
              </a:solidFill>
              <a:effectLst/>
              <a:uLnTx/>
              <a:uFillTx/>
              <a:latin typeface="Times New Roman" panose="02020603050405020304" pitchFamily="18" charset="0"/>
              <a:ea typeface="黑体" panose="02010609060101010101" pitchFamily="49" charset="-122"/>
              <a:cs typeface="+mn-cs"/>
            </a:endParaRPr>
          </a:p>
        </p:txBody>
      </p:sp>
      <p:sp>
        <p:nvSpPr>
          <p:cNvPr id="49" name="矩形 48"/>
          <p:cNvSpPr/>
          <p:nvPr>
            <p:custDataLst>
              <p:tags r:id="rId12"/>
            </p:custDataLst>
          </p:nvPr>
        </p:nvSpPr>
        <p:spPr>
          <a:xfrm>
            <a:off x="3918029" y="3724557"/>
            <a:ext cx="1217000"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000000"/>
                </a:solidFill>
                <a:effectLst/>
                <a:uLnTx/>
                <a:uFillTx/>
                <a:latin typeface="Times New Roman" panose="02020603050405020304" pitchFamily="18" charset="0"/>
                <a:ea typeface="黑体" panose="02010609060101010101" pitchFamily="49" charset="-122"/>
                <a:cs typeface="+mn-cs"/>
              </a:rPr>
              <a:t>高氯酸镁</a:t>
            </a:r>
            <a:endParaRPr kumimoji="1" lang="zh-CN" altLang="en-US" sz="2000" b="1" i="0" u="none" strike="noStrike" kern="1200" cap="none" spc="0" normalizeH="0" baseline="0" noProof="0">
              <a:ln>
                <a:noFill/>
              </a:ln>
              <a:solidFill>
                <a:srgbClr val="000000"/>
              </a:solidFill>
              <a:effectLst/>
              <a:uLnTx/>
              <a:uFillTx/>
              <a:latin typeface="Times New Roman" panose="02020603050405020304" pitchFamily="18" charset="0"/>
              <a:ea typeface="黑体" panose="02010609060101010101" pitchFamily="49" charset="-122"/>
              <a:cs typeface="+mn-cs"/>
            </a:endParaRPr>
          </a:p>
        </p:txBody>
      </p:sp>
      <p:cxnSp>
        <p:nvCxnSpPr>
          <p:cNvPr id="50" name="直接连接符 49"/>
          <p:cNvCxnSpPr/>
          <p:nvPr>
            <p:custDataLst>
              <p:tags r:id="rId13"/>
            </p:custDataLst>
          </p:nvPr>
        </p:nvCxnSpPr>
        <p:spPr>
          <a:xfrm>
            <a:off x="3941813" y="5470312"/>
            <a:ext cx="1261241" cy="0"/>
          </a:xfrm>
          <a:prstGeom prst="line">
            <a:avLst/>
          </a:prstGeom>
          <a:ln w="19050">
            <a:solidFill>
              <a:schemeClr val="tx1"/>
            </a:solidFill>
            <a:headEnd type="none" w="med" len="med"/>
            <a:tailEnd type="triangle" w="sm" len="lg"/>
          </a:ln>
        </p:spPr>
        <p:style>
          <a:lnRef idx="1">
            <a:schemeClr val="accent1"/>
          </a:lnRef>
          <a:fillRef idx="0">
            <a:schemeClr val="accent1"/>
          </a:fillRef>
          <a:effectRef idx="0">
            <a:schemeClr val="accent1"/>
          </a:effectRef>
          <a:fontRef idx="minor">
            <a:schemeClr val="tx1"/>
          </a:fontRef>
        </p:style>
      </p:cxnSp>
      <p:sp>
        <p:nvSpPr>
          <p:cNvPr id="51" name="矩形 50"/>
          <p:cNvSpPr/>
          <p:nvPr>
            <p:custDataLst>
              <p:tags r:id="rId14"/>
            </p:custDataLst>
          </p:nvPr>
        </p:nvSpPr>
        <p:spPr>
          <a:xfrm>
            <a:off x="4170908" y="5435385"/>
            <a:ext cx="700833"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a:ln>
                  <a:noFill/>
                </a:ln>
                <a:solidFill>
                  <a:srgbClr val="000000"/>
                </a:solidFill>
                <a:effectLst/>
                <a:uLnTx/>
                <a:uFillTx/>
                <a:latin typeface="Times New Roman" panose="02020603050405020304" pitchFamily="18" charset="0"/>
                <a:ea typeface="黑体" panose="02010609060101010101" pitchFamily="49" charset="-122"/>
                <a:cs typeface="+mn-cs"/>
              </a:rPr>
              <a:t>吸收</a:t>
            </a:r>
            <a:endParaRPr kumimoji="1" lang="zh-CN" altLang="en-US" sz="2000" b="1" i="0" u="none" strike="noStrike" kern="1200" cap="none" spc="0" normalizeH="0" baseline="0" noProof="0">
              <a:ln>
                <a:noFill/>
              </a:ln>
              <a:solidFill>
                <a:srgbClr val="000000"/>
              </a:solidFill>
              <a:effectLst/>
              <a:uLnTx/>
              <a:uFillTx/>
              <a:latin typeface="Times New Roman" panose="02020603050405020304" pitchFamily="18" charset="0"/>
              <a:ea typeface="黑体" panose="02010609060101010101" pitchFamily="49" charset="-122"/>
              <a:cs typeface="+mn-cs"/>
            </a:endParaRPr>
          </a:p>
        </p:txBody>
      </p:sp>
      <p:sp>
        <p:nvSpPr>
          <p:cNvPr id="52" name="矩形 51"/>
          <p:cNvSpPr/>
          <p:nvPr>
            <p:custDataLst>
              <p:tags r:id="rId15"/>
            </p:custDataLst>
          </p:nvPr>
        </p:nvSpPr>
        <p:spPr>
          <a:xfrm>
            <a:off x="4019630" y="5110014"/>
            <a:ext cx="958917"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a:solidFill>
                  <a:srgbClr val="000000"/>
                </a:solidFill>
                <a:latin typeface="Times New Roman" panose="02020603050405020304" pitchFamily="18" charset="0"/>
                <a:ea typeface="黑体" panose="02010609060101010101" pitchFamily="49" charset="-122"/>
              </a:rPr>
              <a:t>碱石灰</a:t>
            </a:r>
            <a:endParaRPr kumimoji="1" lang="zh-CN" altLang="en-US" sz="2000" b="1" i="0" u="none" strike="noStrike" kern="1200" cap="none" spc="0" normalizeH="0" baseline="0" noProof="0">
              <a:ln>
                <a:noFill/>
              </a:ln>
              <a:solidFill>
                <a:srgbClr val="000000"/>
              </a:solidFill>
              <a:effectLst/>
              <a:uLnTx/>
              <a:uFillTx/>
              <a:latin typeface="Times New Roman" panose="02020603050405020304" pitchFamily="18" charset="0"/>
              <a:ea typeface="黑体" panose="02010609060101010101" pitchFamily="49" charset="-122"/>
              <a:cs typeface="+mn-cs"/>
            </a:endParaRPr>
          </a:p>
        </p:txBody>
      </p:sp>
      <p:cxnSp>
        <p:nvCxnSpPr>
          <p:cNvPr id="53" name="直接连接符 52"/>
          <p:cNvCxnSpPr/>
          <p:nvPr>
            <p:custDataLst>
              <p:tags r:id="rId16"/>
            </p:custDataLst>
          </p:nvPr>
        </p:nvCxnSpPr>
        <p:spPr>
          <a:xfrm>
            <a:off x="6370977" y="4833006"/>
            <a:ext cx="417750" cy="0"/>
          </a:xfrm>
          <a:prstGeom prst="line">
            <a:avLst/>
          </a:prstGeom>
          <a:ln w="19050">
            <a:solidFill>
              <a:schemeClr val="tx1"/>
            </a:solidFill>
            <a:headEnd type="none" w="med" len="med"/>
            <a:tailEnd type="triangle" w="sm" len="lg"/>
          </a:ln>
        </p:spPr>
        <p:style>
          <a:lnRef idx="1">
            <a:schemeClr val="accent1"/>
          </a:lnRef>
          <a:fillRef idx="0">
            <a:schemeClr val="accent1"/>
          </a:fillRef>
          <a:effectRef idx="0">
            <a:schemeClr val="accent1"/>
          </a:effectRef>
          <a:fontRef idx="minor">
            <a:schemeClr val="tx1"/>
          </a:fontRef>
        </p:style>
      </p:cxnSp>
      <p:sp>
        <p:nvSpPr>
          <p:cNvPr id="54" name="矩形: 圆角 53"/>
          <p:cNvSpPr/>
          <p:nvPr>
            <p:custDataLst>
              <p:tags r:id="rId17"/>
            </p:custDataLst>
          </p:nvPr>
        </p:nvSpPr>
        <p:spPr>
          <a:xfrm>
            <a:off x="6818664" y="3869076"/>
            <a:ext cx="1115373" cy="1875935"/>
          </a:xfrm>
          <a:prstGeom prst="roundRect">
            <a:avLst>
              <a:gd name="adj" fmla="val 105"/>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prstClr val="black"/>
                </a:solidFill>
                <a:effectLst/>
                <a:uLnTx/>
                <a:uFillTx/>
                <a:latin typeface="Times New Roman" panose="02020603050405020304"/>
                <a:ea typeface="黑体" panose="02010609060101010101" pitchFamily="49" charset="-122"/>
                <a:cs typeface="+mn-cs"/>
              </a:rPr>
              <a:t>计算</a:t>
            </a:r>
            <a:endParaRPr kumimoji="0" lang="en-US" altLang="zh-CN" sz="2400" b="1" i="0" u="none" strike="noStrike" kern="1200" cap="none" spc="0" normalizeH="0" baseline="0" noProof="0">
              <a:ln>
                <a:noFill/>
              </a:ln>
              <a:solidFill>
                <a:prstClr val="black"/>
              </a:solidFill>
              <a:effectLst/>
              <a:uLnTx/>
              <a:uFillTx/>
              <a:latin typeface="Times New Roman" panose="02020603050405020304"/>
              <a:ea typeface="黑体" panose="02010609060101010101" pitchFamily="49"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prstClr val="black"/>
                </a:solidFill>
                <a:effectLst/>
                <a:uLnTx/>
                <a:uFillTx/>
                <a:latin typeface="Times New Roman" panose="02020603050405020304"/>
                <a:ea typeface="黑体" panose="02010609060101010101" pitchFamily="49" charset="-122"/>
                <a:cs typeface="+mn-cs"/>
              </a:rPr>
              <a:t>C</a:t>
            </a:r>
            <a:r>
              <a:rPr kumimoji="0" lang="zh-CN" altLang="en-US" sz="2400" b="1" i="0" u="none" strike="noStrike" kern="1200" cap="none" spc="0" normalizeH="0" baseline="0" noProof="0">
                <a:ln>
                  <a:noFill/>
                </a:ln>
                <a:solidFill>
                  <a:prstClr val="black"/>
                </a:solidFill>
                <a:effectLst/>
                <a:uLnTx/>
                <a:uFillTx/>
                <a:latin typeface="Times New Roman" panose="02020603050405020304"/>
                <a:ea typeface="黑体" panose="02010609060101010101" pitchFamily="49" charset="-122"/>
                <a:cs typeface="+mn-cs"/>
              </a:rPr>
              <a:t>、</a:t>
            </a:r>
            <a:r>
              <a:rPr kumimoji="0" lang="en-US" altLang="zh-CN" sz="2400" b="1" i="0" u="none" strike="noStrike" kern="1200" cap="none" spc="0" normalizeH="0" baseline="0" noProof="0">
                <a:ln>
                  <a:noFill/>
                </a:ln>
                <a:solidFill>
                  <a:prstClr val="black"/>
                </a:solidFill>
                <a:effectLst/>
                <a:uLnTx/>
                <a:uFillTx/>
                <a:latin typeface="Times New Roman" panose="02020603050405020304"/>
                <a:ea typeface="黑体" panose="02010609060101010101" pitchFamily="49" charset="-122"/>
                <a:cs typeface="+mn-cs"/>
              </a:rPr>
              <a:t>H</a:t>
            </a:r>
            <a:endParaRPr kumimoji="0" lang="en-US" altLang="zh-CN" sz="2400" b="1" i="0" u="none" strike="noStrike" kern="1200" cap="none" spc="0" normalizeH="0" baseline="0" noProof="0">
              <a:ln>
                <a:noFill/>
              </a:ln>
              <a:solidFill>
                <a:prstClr val="black"/>
              </a:solidFill>
              <a:effectLst/>
              <a:uLnTx/>
              <a:uFillTx/>
              <a:latin typeface="Times New Roman" panose="02020603050405020304"/>
              <a:ea typeface="黑体" panose="02010609060101010101" pitchFamily="49"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lang="zh-CN" altLang="en-US" sz="2400" b="1">
                <a:solidFill>
                  <a:prstClr val="black"/>
                </a:solidFill>
                <a:latin typeface="Times New Roman" panose="02020603050405020304"/>
                <a:ea typeface="黑体" panose="02010609060101010101" pitchFamily="49" charset="-122"/>
              </a:rPr>
              <a:t>元素</a:t>
            </a:r>
            <a:endParaRPr lang="en-US" altLang="zh-CN" sz="2400" b="1">
              <a:solidFill>
                <a:prstClr val="black"/>
              </a:solidFill>
              <a:latin typeface="Times New Roman" panose="02020603050405020304"/>
              <a:ea typeface="黑体" panose="02010609060101010101" pitchFamily="49" charset="-122"/>
            </a:endParaRPr>
          </a:p>
          <a:p>
            <a:pPr marL="0" marR="0" lvl="0" indent="0" algn="ctr" defTabSz="914400" rtl="0" eaLnBrk="1" fontAlgn="auto" latinLnBrk="0" hangingPunct="1">
              <a:lnSpc>
                <a:spcPct val="100000"/>
              </a:lnSpc>
              <a:spcBef>
                <a:spcPct val="0"/>
              </a:spcBef>
              <a:spcAft>
                <a:spcPct val="0"/>
              </a:spcAft>
              <a:buClrTx/>
              <a:buSzTx/>
              <a:buFontTx/>
              <a:buNone/>
              <a:defRPr/>
            </a:pPr>
            <a:r>
              <a:rPr lang="zh-CN" altLang="en-US" sz="2400" b="1">
                <a:solidFill>
                  <a:schemeClr val="tx1"/>
                </a:solidFill>
                <a:latin typeface="Times New Roman" panose="02020603050405020304"/>
                <a:ea typeface="黑体" panose="02010609060101010101" pitchFamily="49" charset="-122"/>
              </a:rPr>
              <a:t>质量</a:t>
            </a:r>
            <a:endParaRPr kumimoji="0" lang="zh-CN" altLang="en-US" sz="2400" b="1" i="0" u="none" strike="noStrike" kern="1200" cap="none" spc="0" normalizeH="0" baseline="0" noProof="0">
              <a:ln>
                <a:noFill/>
              </a:ln>
              <a:solidFill>
                <a:schemeClr val="tx1"/>
              </a:solidFill>
              <a:effectLst/>
              <a:uLnTx/>
              <a:uFillTx/>
              <a:latin typeface="Times New Roman" panose="02020603050405020304"/>
              <a:ea typeface="黑体" panose="02010609060101010101" pitchFamily="49" charset="-122"/>
              <a:cs typeface="+mn-cs"/>
            </a:endParaRPr>
          </a:p>
        </p:txBody>
      </p:sp>
      <p:cxnSp>
        <p:nvCxnSpPr>
          <p:cNvPr id="55" name="直接连接符 54"/>
          <p:cNvCxnSpPr/>
          <p:nvPr>
            <p:custDataLst>
              <p:tags r:id="rId18"/>
            </p:custDataLst>
          </p:nvPr>
        </p:nvCxnSpPr>
        <p:spPr>
          <a:xfrm>
            <a:off x="7941160" y="4833006"/>
            <a:ext cx="417750" cy="0"/>
          </a:xfrm>
          <a:prstGeom prst="line">
            <a:avLst/>
          </a:prstGeom>
          <a:ln w="19050">
            <a:solidFill>
              <a:schemeClr val="tx1"/>
            </a:solidFill>
            <a:headEnd type="none" w="med" len="med"/>
            <a:tailEnd type="triangle" w="sm" len="lg"/>
          </a:ln>
        </p:spPr>
        <p:style>
          <a:lnRef idx="1">
            <a:schemeClr val="accent1"/>
          </a:lnRef>
          <a:fillRef idx="0">
            <a:schemeClr val="accent1"/>
          </a:fillRef>
          <a:effectRef idx="0">
            <a:schemeClr val="accent1"/>
          </a:effectRef>
          <a:fontRef idx="minor">
            <a:schemeClr val="tx1"/>
          </a:fontRef>
        </p:style>
      </p:cxnSp>
      <p:sp>
        <p:nvSpPr>
          <p:cNvPr id="56" name="矩形: 圆角 55"/>
          <p:cNvSpPr/>
          <p:nvPr>
            <p:custDataLst>
              <p:tags r:id="rId19"/>
            </p:custDataLst>
          </p:nvPr>
        </p:nvSpPr>
        <p:spPr>
          <a:xfrm>
            <a:off x="8388848" y="3887549"/>
            <a:ext cx="1632609" cy="1875935"/>
          </a:xfrm>
          <a:prstGeom prst="roundRect">
            <a:avLst>
              <a:gd name="adj" fmla="val 105"/>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prstClr val="black"/>
                </a:solidFill>
                <a:effectLst/>
                <a:uLnTx/>
                <a:uFillTx/>
                <a:latin typeface="Times New Roman" panose="02020603050405020304"/>
                <a:ea typeface="黑体" panose="02010609060101010101" pitchFamily="49" charset="-122"/>
                <a:cs typeface="+mn-cs"/>
              </a:rPr>
              <a:t>依据总质量减去</a:t>
            </a:r>
            <a:r>
              <a:rPr kumimoji="0" lang="en-US" altLang="zh-CN" sz="2400" b="1" i="0" u="none" strike="noStrike" kern="1200" cap="none" spc="0" normalizeH="0" baseline="0" noProof="0">
                <a:ln>
                  <a:noFill/>
                </a:ln>
                <a:solidFill>
                  <a:srgbClr val="0000FF"/>
                </a:solidFill>
                <a:effectLst/>
                <a:uLnTx/>
                <a:uFillTx/>
                <a:latin typeface="Times New Roman" panose="02020603050405020304"/>
                <a:ea typeface="黑体" panose="02010609060101010101" pitchFamily="49" charset="-122"/>
                <a:cs typeface="+mn-cs"/>
              </a:rPr>
              <a:t>C</a:t>
            </a:r>
            <a:r>
              <a:rPr kumimoji="0" lang="zh-CN" altLang="en-US" sz="2400" b="1" i="0" u="none" strike="noStrike" kern="1200" cap="none" spc="0" normalizeH="0" baseline="0" noProof="0">
                <a:ln>
                  <a:noFill/>
                </a:ln>
                <a:solidFill>
                  <a:srgbClr val="0000FF"/>
                </a:solidFill>
                <a:effectLst/>
                <a:uLnTx/>
                <a:uFillTx/>
                <a:latin typeface="Times New Roman" panose="02020603050405020304"/>
                <a:ea typeface="黑体" panose="02010609060101010101" pitchFamily="49" charset="-122"/>
                <a:cs typeface="+mn-cs"/>
              </a:rPr>
              <a:t>、</a:t>
            </a:r>
            <a:r>
              <a:rPr kumimoji="0" lang="en-US" altLang="zh-CN" sz="2400" b="1" i="0" u="none" strike="noStrike" kern="1200" cap="none" spc="0" normalizeH="0" baseline="0" noProof="0">
                <a:ln>
                  <a:noFill/>
                </a:ln>
                <a:solidFill>
                  <a:srgbClr val="0000FF"/>
                </a:solidFill>
                <a:effectLst/>
                <a:uLnTx/>
                <a:uFillTx/>
                <a:latin typeface="Times New Roman" panose="02020603050405020304"/>
                <a:ea typeface="黑体" panose="02010609060101010101" pitchFamily="49" charset="-122"/>
                <a:cs typeface="+mn-cs"/>
              </a:rPr>
              <a:t>H</a:t>
            </a:r>
            <a:r>
              <a:rPr kumimoji="0" lang="zh-CN" altLang="en-US" sz="2400" b="1" i="0" u="none" strike="noStrike" kern="1200" cap="none" spc="0" normalizeH="0" baseline="0" noProof="0">
                <a:ln>
                  <a:noFill/>
                </a:ln>
                <a:solidFill>
                  <a:prstClr val="black"/>
                </a:solidFill>
                <a:effectLst/>
                <a:uLnTx/>
                <a:uFillTx/>
                <a:latin typeface="Times New Roman" panose="02020603050405020304"/>
                <a:ea typeface="黑体" panose="02010609060101010101" pitchFamily="49" charset="-122"/>
                <a:cs typeface="+mn-cs"/>
              </a:rPr>
              <a:t>元素质量，确定是否含有</a:t>
            </a:r>
            <a:r>
              <a:rPr kumimoji="0" lang="en-US" altLang="zh-CN" sz="2400" b="1" i="0" u="none" strike="noStrike" kern="1200" cap="none" spc="0" normalizeH="0" baseline="0" noProof="0">
                <a:ln>
                  <a:noFill/>
                </a:ln>
                <a:solidFill>
                  <a:srgbClr val="FF0000"/>
                </a:solidFill>
                <a:effectLst/>
                <a:uLnTx/>
                <a:uFillTx/>
                <a:latin typeface="Times New Roman" panose="02020603050405020304"/>
                <a:ea typeface="黑体" panose="02010609060101010101" pitchFamily="49" charset="-122"/>
                <a:cs typeface="+mn-cs"/>
              </a:rPr>
              <a:t>O</a:t>
            </a:r>
            <a:r>
              <a:rPr kumimoji="0" lang="zh-CN" altLang="en-US" sz="2400" b="1" i="0" u="none" strike="noStrike" kern="1200" cap="none" spc="0" normalizeH="0" baseline="0" noProof="0">
                <a:ln>
                  <a:noFill/>
                </a:ln>
                <a:solidFill>
                  <a:prstClr val="black"/>
                </a:solidFill>
                <a:effectLst/>
                <a:uLnTx/>
                <a:uFillTx/>
                <a:latin typeface="Times New Roman" panose="02020603050405020304"/>
                <a:ea typeface="黑体" panose="02010609060101010101" pitchFamily="49" charset="-122"/>
                <a:cs typeface="+mn-cs"/>
              </a:rPr>
              <a:t>元素</a:t>
            </a:r>
            <a:endParaRPr kumimoji="0" lang="zh-CN" altLang="en-US" sz="2400" b="1" i="0" u="none" strike="noStrike" kern="1200" cap="none" spc="0" normalizeH="0" baseline="0" noProof="0">
              <a:ln>
                <a:noFill/>
              </a:ln>
              <a:solidFill>
                <a:schemeClr val="tx1"/>
              </a:solidFill>
              <a:effectLst/>
              <a:uLnTx/>
              <a:uFillTx/>
              <a:latin typeface="Times New Roman" panose="02020603050405020304"/>
              <a:ea typeface="黑体" panose="02010609060101010101" pitchFamily="49" charset="-122"/>
              <a:cs typeface="+mn-cs"/>
            </a:endParaRPr>
          </a:p>
        </p:txBody>
      </p:sp>
      <p:sp>
        <p:nvSpPr>
          <p:cNvPr id="57" name="矩形: 圆角 56"/>
          <p:cNvSpPr/>
          <p:nvPr>
            <p:custDataLst>
              <p:tags r:id="rId20"/>
            </p:custDataLst>
          </p:nvPr>
        </p:nvSpPr>
        <p:spPr>
          <a:xfrm>
            <a:off x="10503973" y="3858008"/>
            <a:ext cx="1355519" cy="1875935"/>
          </a:xfrm>
          <a:prstGeom prst="roundRect">
            <a:avLst>
              <a:gd name="adj" fmla="val 105"/>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prstClr val="black"/>
                </a:solidFill>
                <a:effectLst/>
                <a:uLnTx/>
                <a:uFillTx/>
                <a:latin typeface="Times New Roman" panose="02020603050405020304"/>
                <a:ea typeface="黑体" panose="02010609060101010101" pitchFamily="49" charset="-122"/>
                <a:cs typeface="+mn-cs"/>
              </a:rPr>
              <a:t>计算</a:t>
            </a:r>
            <a:endParaRPr kumimoji="0" lang="en-US" altLang="zh-CN" sz="2400" b="1" i="0" u="none" strike="noStrike" kern="1200" cap="none" spc="0" normalizeH="0" baseline="0" noProof="0">
              <a:ln>
                <a:noFill/>
              </a:ln>
              <a:solidFill>
                <a:prstClr val="black"/>
              </a:solidFill>
              <a:effectLst/>
              <a:uLnTx/>
              <a:uFillTx/>
              <a:latin typeface="Times New Roman" panose="02020603050405020304"/>
              <a:ea typeface="黑体" panose="02010609060101010101" pitchFamily="49"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prstClr val="black"/>
                </a:solidFill>
                <a:effectLst/>
                <a:uLnTx/>
                <a:uFillTx/>
                <a:latin typeface="Times New Roman" panose="02020603050405020304"/>
                <a:ea typeface="黑体" panose="02010609060101010101" pitchFamily="49" charset="-122"/>
                <a:cs typeface="+mn-cs"/>
              </a:rPr>
              <a:t>C</a:t>
            </a:r>
            <a:r>
              <a:rPr kumimoji="0" lang="zh-CN" altLang="en-US" sz="2400" b="1" i="0" u="none" strike="noStrike" kern="1200" cap="none" spc="0" normalizeH="0" baseline="0" noProof="0">
                <a:ln>
                  <a:noFill/>
                </a:ln>
                <a:solidFill>
                  <a:prstClr val="black"/>
                </a:solidFill>
                <a:effectLst/>
                <a:uLnTx/>
                <a:uFillTx/>
                <a:latin typeface="Times New Roman" panose="02020603050405020304"/>
                <a:ea typeface="黑体" panose="02010609060101010101" pitchFamily="49" charset="-122"/>
                <a:cs typeface="+mn-cs"/>
              </a:rPr>
              <a:t>、</a:t>
            </a:r>
            <a:r>
              <a:rPr kumimoji="0" lang="en-US" altLang="zh-CN" sz="2400" b="1" i="0" u="none" strike="noStrike" kern="1200" cap="none" spc="0" normalizeH="0" baseline="0" noProof="0">
                <a:ln>
                  <a:noFill/>
                </a:ln>
                <a:solidFill>
                  <a:prstClr val="black"/>
                </a:solidFill>
                <a:effectLst/>
                <a:uLnTx/>
                <a:uFillTx/>
                <a:latin typeface="Times New Roman" panose="02020603050405020304"/>
                <a:ea typeface="黑体" panose="02010609060101010101" pitchFamily="49" charset="-122"/>
                <a:cs typeface="+mn-cs"/>
              </a:rPr>
              <a:t>H</a:t>
            </a:r>
            <a:r>
              <a:rPr kumimoji="0" lang="zh-CN" altLang="en-US" sz="2400" b="1" i="0" u="none" strike="noStrike" kern="1200" cap="none" spc="0" normalizeH="0" baseline="0" noProof="0">
                <a:ln>
                  <a:noFill/>
                </a:ln>
                <a:solidFill>
                  <a:prstClr val="black"/>
                </a:solidFill>
                <a:effectLst/>
                <a:uLnTx/>
                <a:uFillTx/>
                <a:latin typeface="Times New Roman" panose="02020603050405020304"/>
                <a:ea typeface="黑体" panose="02010609060101010101" pitchFamily="49" charset="-122"/>
                <a:cs typeface="+mn-cs"/>
              </a:rPr>
              <a:t>、</a:t>
            </a:r>
            <a:r>
              <a:rPr kumimoji="0" lang="en-US" altLang="zh-CN" sz="2400" b="1" i="0" u="none" strike="noStrike" kern="1200" cap="none" spc="0" normalizeH="0" baseline="0" noProof="0">
                <a:ln>
                  <a:noFill/>
                </a:ln>
                <a:solidFill>
                  <a:prstClr val="black"/>
                </a:solidFill>
                <a:effectLst/>
                <a:uLnTx/>
                <a:uFillTx/>
                <a:latin typeface="Times New Roman" panose="02020603050405020304"/>
                <a:ea typeface="黑体" panose="02010609060101010101" pitchFamily="49" charset="-122"/>
                <a:cs typeface="+mn-cs"/>
              </a:rPr>
              <a:t>O</a:t>
            </a:r>
            <a:endParaRPr kumimoji="0" lang="en-US" altLang="zh-CN" sz="2400" b="1" i="0" u="none" strike="noStrike" kern="1200" cap="none" spc="0" normalizeH="0" baseline="0" noProof="0">
              <a:ln>
                <a:noFill/>
              </a:ln>
              <a:solidFill>
                <a:prstClr val="black"/>
              </a:solidFill>
              <a:effectLst/>
              <a:uLnTx/>
              <a:uFillTx/>
              <a:latin typeface="Times New Roman" panose="02020603050405020304"/>
              <a:ea typeface="黑体" panose="02010609060101010101" pitchFamily="49"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lang="zh-CN" altLang="en-US" sz="2400" b="1">
                <a:solidFill>
                  <a:prstClr val="black"/>
                </a:solidFill>
                <a:latin typeface="Times New Roman" panose="02020603050405020304"/>
                <a:ea typeface="黑体" panose="02010609060101010101" pitchFamily="49" charset="-122"/>
              </a:rPr>
              <a:t>原子个数比，确定</a:t>
            </a:r>
            <a:endParaRPr lang="en-US" altLang="zh-CN" sz="2400" b="1">
              <a:solidFill>
                <a:prstClr val="black"/>
              </a:solidFill>
              <a:latin typeface="Times New Roman" panose="02020603050405020304"/>
              <a:ea typeface="黑体" panose="02010609060101010101" pitchFamily="49" charset="-122"/>
            </a:endParaRPr>
          </a:p>
          <a:p>
            <a:pPr marL="0" marR="0" lvl="0" indent="0" algn="ctr" defTabSz="914400" rtl="0" eaLnBrk="1" fontAlgn="auto" latinLnBrk="0" hangingPunct="1">
              <a:lnSpc>
                <a:spcPct val="100000"/>
              </a:lnSpc>
              <a:spcBef>
                <a:spcPct val="0"/>
              </a:spcBef>
              <a:spcAft>
                <a:spcPct val="0"/>
              </a:spcAft>
              <a:buClrTx/>
              <a:buSzTx/>
              <a:buFontTx/>
              <a:buNone/>
              <a:defRPr/>
            </a:pPr>
            <a:r>
              <a:rPr lang="zh-CN" altLang="en-US" sz="2400" b="1">
                <a:solidFill>
                  <a:srgbClr val="0000FF"/>
                </a:solidFill>
                <a:latin typeface="Times New Roman" panose="02020603050405020304"/>
                <a:ea typeface="黑体" panose="02010609060101010101" pitchFamily="49" charset="-122"/>
              </a:rPr>
              <a:t>实验式</a:t>
            </a:r>
            <a:endParaRPr kumimoji="0" lang="zh-CN" altLang="en-US" sz="2400" b="1" i="0" u="none" strike="noStrike" kern="1200" cap="none" spc="0" normalizeH="0" baseline="0" noProof="0">
              <a:ln>
                <a:noFill/>
              </a:ln>
              <a:solidFill>
                <a:srgbClr val="0000FF"/>
              </a:solidFill>
              <a:effectLst/>
              <a:uLnTx/>
              <a:uFillTx/>
              <a:latin typeface="Times New Roman" panose="02020603050405020304"/>
              <a:ea typeface="黑体" panose="02010609060101010101" pitchFamily="49" charset="-122"/>
              <a:cs typeface="+mn-cs"/>
            </a:endParaRPr>
          </a:p>
        </p:txBody>
      </p:sp>
      <p:cxnSp>
        <p:nvCxnSpPr>
          <p:cNvPr id="58" name="直接连接符 57"/>
          <p:cNvCxnSpPr/>
          <p:nvPr>
            <p:custDataLst>
              <p:tags r:id="rId21"/>
            </p:custDataLst>
          </p:nvPr>
        </p:nvCxnSpPr>
        <p:spPr>
          <a:xfrm>
            <a:off x="10047049" y="4833006"/>
            <a:ext cx="417750" cy="0"/>
          </a:xfrm>
          <a:prstGeom prst="line">
            <a:avLst/>
          </a:prstGeom>
          <a:ln w="19050">
            <a:solidFill>
              <a:schemeClr val="tx1"/>
            </a:solidFill>
            <a:headEnd type="none" w="med" len="med"/>
            <a:tailEnd type="triangle" w="sm" len="lg"/>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noChangeArrowheads="1"/>
          </p:cNvPicPr>
          <p:nvPr>
            <p:custDataLst>
              <p:tags r:id="rId22"/>
            </p:custDataLst>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755140" y="785092"/>
            <a:ext cx="8538846" cy="29680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矩形 1"/>
          <p:cNvSpPr/>
          <p:nvPr userDrawn="1">
            <p:custDataLst>
              <p:tags r:id="rId24"/>
            </p:custDataLst>
          </p:nvPr>
        </p:nvSpPr>
        <p:spPr>
          <a:xfrm>
            <a:off x="1057910" y="111760"/>
            <a:ext cx="4682490" cy="460375"/>
          </a:xfrm>
          <a:prstGeom prst="rect">
            <a:avLst/>
          </a:prstGeom>
          <a:ln>
            <a:noFill/>
          </a:ln>
        </p:spPr>
        <p:txBody>
          <a:bodyPr wrap="square">
            <a:spAutoFit/>
          </a:bodyPr>
          <a:p>
            <a:r>
              <a:rPr lang="zh-CN" altLang="en-US" sz="2400" b="1" kern="100">
                <a:solidFill>
                  <a:srgbClr val="3780D7"/>
                </a:solidFill>
                <a:latin typeface="微软雅黑" panose="020B0503020204020204" pitchFamily="34" charset="-122"/>
                <a:ea typeface="微软雅黑" panose="020B0503020204020204" pitchFamily="34" charset="-122"/>
                <a:cs typeface="Times New Roman" panose="02020603050405020304" pitchFamily="18" charset="0"/>
              </a:rPr>
              <a:t>确定实验式、分子式及分子结构</a:t>
            </a:r>
            <a:endParaRPr lang="zh-CN" altLang="en-US" sz="2400" b="1" kern="100">
              <a:solidFill>
                <a:srgbClr val="3780D7"/>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barn(inVertical)">
                                      <p:cBhvr>
                                        <p:cTn id="18" dur="500"/>
                                        <p:tgtEl>
                                          <p:spTgt spid="48"/>
                                        </p:tgtEl>
                                      </p:cBhvr>
                                    </p:animEffect>
                                  </p:childTnLst>
                                </p:cTn>
                              </p:par>
                            </p:childTnLst>
                          </p:cTn>
                        </p:par>
                        <p:par>
                          <p:cTn id="19" fill="hold">
                            <p:stCondLst>
                              <p:cond delay="500"/>
                            </p:stCondLst>
                            <p:childTnLst>
                              <p:par>
                                <p:cTn id="20" presetID="16" presetClass="entr" presetSubtype="21" fill="hold" grpId="0" nodeType="afterEffect">
                                  <p:stCondLst>
                                    <p:cond delay="50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barn(inVertical)">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arn(inVertical)">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left)">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barn(inVertical)">
                                      <p:cBhvr>
                                        <p:cTn id="49" dur="500"/>
                                        <p:tgtEl>
                                          <p:spTgt spid="49"/>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p:cTn id="54" dur="500" fill="hold"/>
                                        <p:tgtEl>
                                          <p:spTgt spid="30"/>
                                        </p:tgtEl>
                                        <p:attrNameLst>
                                          <p:attrName>ppt_w</p:attrName>
                                        </p:attrNameLst>
                                      </p:cBhvr>
                                      <p:tavLst>
                                        <p:tav tm="0">
                                          <p:val>
                                            <p:fltVal val="0"/>
                                          </p:val>
                                        </p:tav>
                                        <p:tav tm="100000">
                                          <p:val>
                                            <p:strVal val="#ppt_w"/>
                                          </p:val>
                                        </p:tav>
                                      </p:tavLst>
                                    </p:anim>
                                    <p:anim calcmode="lin" valueType="num">
                                      <p:cBhvr>
                                        <p:cTn id="55" dur="500" fill="hold"/>
                                        <p:tgtEl>
                                          <p:spTgt spid="30"/>
                                        </p:tgtEl>
                                        <p:attrNameLst>
                                          <p:attrName>ppt_h</p:attrName>
                                        </p:attrNameLst>
                                      </p:cBhvr>
                                      <p:tavLst>
                                        <p:tav tm="0">
                                          <p:val>
                                            <p:fltVal val="0"/>
                                          </p:val>
                                        </p:tav>
                                        <p:tav tm="100000">
                                          <p:val>
                                            <p:strVal val="#ppt_h"/>
                                          </p:val>
                                        </p:tav>
                                      </p:tavLst>
                                    </p:anim>
                                    <p:animEffect transition="in" filter="fade">
                                      <p:cBhvr>
                                        <p:cTn id="56" dur="500"/>
                                        <p:tgtEl>
                                          <p:spTgt spid="3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barn(inVertical)">
                                      <p:cBhvr>
                                        <p:cTn id="66" dur="500"/>
                                        <p:tgtEl>
                                          <p:spTgt spid="52"/>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barn(inVertical)">
                                      <p:cBhvr>
                                        <p:cTn id="71" dur="500"/>
                                        <p:tgtEl>
                                          <p:spTgt spid="51"/>
                                        </p:tgtEl>
                                      </p:cBhvr>
                                    </p:animEffect>
                                  </p:childTnLst>
                                </p:cTn>
                              </p:par>
                            </p:childTnLst>
                          </p:cTn>
                        </p:par>
                      </p:childTnLst>
                    </p:cTn>
                  </p:par>
                  <p:par>
                    <p:cTn id="72" fill="hold">
                      <p:stCondLst>
                        <p:cond delay="indefinite"/>
                      </p:stCondLst>
                      <p:childTnLst>
                        <p:par>
                          <p:cTn id="73" fill="hold">
                            <p:stCondLst>
                              <p:cond delay="0"/>
                            </p:stCondLst>
                            <p:childTnLst>
                              <p:par>
                                <p:cTn id="74" presetID="21" presetClass="entr" presetSubtype="1" fill="hold" grpId="0" nodeType="click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wheel(1)">
                                      <p:cBhvr>
                                        <p:cTn id="76" dur="2000"/>
                                        <p:tgtEl>
                                          <p:spTgt spid="29"/>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53"/>
                                        </p:tgtEl>
                                        <p:attrNameLst>
                                          <p:attrName>style.visibility</p:attrName>
                                        </p:attrNameLst>
                                      </p:cBhvr>
                                      <p:to>
                                        <p:strVal val="visible"/>
                                      </p:to>
                                    </p:set>
                                    <p:animEffect transition="in" filter="wipe(left)">
                                      <p:cBhvr>
                                        <p:cTn id="81" dur="500"/>
                                        <p:tgtEl>
                                          <p:spTgt spid="53"/>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grpId="0" nodeType="click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barn(inVertical)">
                                      <p:cBhvr>
                                        <p:cTn id="86" dur="500"/>
                                        <p:tgtEl>
                                          <p:spTgt spid="54"/>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wipe(left)">
                                      <p:cBhvr>
                                        <p:cTn id="91" dur="500"/>
                                        <p:tgtEl>
                                          <p:spTgt spid="55"/>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56"/>
                                        </p:tgtEl>
                                        <p:attrNameLst>
                                          <p:attrName>style.visibility</p:attrName>
                                        </p:attrNameLst>
                                      </p:cBhvr>
                                      <p:to>
                                        <p:strVal val="visible"/>
                                      </p:to>
                                    </p:set>
                                    <p:anim calcmode="lin" valueType="num">
                                      <p:cBhvr>
                                        <p:cTn id="96" dur="500" fill="hold"/>
                                        <p:tgtEl>
                                          <p:spTgt spid="56"/>
                                        </p:tgtEl>
                                        <p:attrNameLst>
                                          <p:attrName>ppt_w</p:attrName>
                                        </p:attrNameLst>
                                      </p:cBhvr>
                                      <p:tavLst>
                                        <p:tav tm="0">
                                          <p:val>
                                            <p:fltVal val="0"/>
                                          </p:val>
                                        </p:tav>
                                        <p:tav tm="100000">
                                          <p:val>
                                            <p:strVal val="#ppt_w"/>
                                          </p:val>
                                        </p:tav>
                                      </p:tavLst>
                                    </p:anim>
                                    <p:anim calcmode="lin" valueType="num">
                                      <p:cBhvr>
                                        <p:cTn id="97" dur="500" fill="hold"/>
                                        <p:tgtEl>
                                          <p:spTgt spid="56"/>
                                        </p:tgtEl>
                                        <p:attrNameLst>
                                          <p:attrName>ppt_h</p:attrName>
                                        </p:attrNameLst>
                                      </p:cBhvr>
                                      <p:tavLst>
                                        <p:tav tm="0">
                                          <p:val>
                                            <p:fltVal val="0"/>
                                          </p:val>
                                        </p:tav>
                                        <p:tav tm="100000">
                                          <p:val>
                                            <p:strVal val="#ppt_h"/>
                                          </p:val>
                                        </p:tav>
                                      </p:tavLst>
                                    </p:anim>
                                    <p:animEffect transition="in" filter="fade">
                                      <p:cBhvr>
                                        <p:cTn id="98" dur="500"/>
                                        <p:tgtEl>
                                          <p:spTgt spid="56"/>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wipe(left)">
                                      <p:cBhvr>
                                        <p:cTn id="103" dur="500"/>
                                        <p:tgtEl>
                                          <p:spTgt spid="58"/>
                                        </p:tgtEl>
                                      </p:cBhvr>
                                    </p:animEffect>
                                  </p:childTnLst>
                                </p:cTn>
                              </p:par>
                            </p:childTnLst>
                          </p:cTn>
                        </p:par>
                      </p:childTnLst>
                    </p:cTn>
                  </p:par>
                  <p:par>
                    <p:cTn id="104" fill="hold">
                      <p:stCondLst>
                        <p:cond delay="indefinite"/>
                      </p:stCondLst>
                      <p:childTnLst>
                        <p:par>
                          <p:cTn id="105" fill="hold">
                            <p:stCondLst>
                              <p:cond delay="0"/>
                            </p:stCondLst>
                            <p:childTnLst>
                              <p:par>
                                <p:cTn id="106" presetID="2" presetClass="entr" presetSubtype="2" fill="hold" grpId="0" nodeType="clickEffect">
                                  <p:stCondLst>
                                    <p:cond delay="0"/>
                                  </p:stCondLst>
                                  <p:childTnLst>
                                    <p:set>
                                      <p:cBhvr>
                                        <p:cTn id="107" dur="1" fill="hold">
                                          <p:stCondLst>
                                            <p:cond delay="0"/>
                                          </p:stCondLst>
                                        </p:cTn>
                                        <p:tgtEl>
                                          <p:spTgt spid="57"/>
                                        </p:tgtEl>
                                        <p:attrNameLst>
                                          <p:attrName>style.visibility</p:attrName>
                                        </p:attrNameLst>
                                      </p:cBhvr>
                                      <p:to>
                                        <p:strVal val="visible"/>
                                      </p:to>
                                    </p:set>
                                    <p:anim calcmode="lin" valueType="num">
                                      <p:cBhvr additive="base">
                                        <p:cTn id="108" dur="500" fill="hold"/>
                                        <p:tgtEl>
                                          <p:spTgt spid="57"/>
                                        </p:tgtEl>
                                        <p:attrNameLst>
                                          <p:attrName>ppt_x</p:attrName>
                                        </p:attrNameLst>
                                      </p:cBhvr>
                                      <p:tavLst>
                                        <p:tav tm="0">
                                          <p:val>
                                            <p:strVal val="1+#ppt_w/2"/>
                                          </p:val>
                                        </p:tav>
                                        <p:tav tm="100000">
                                          <p:val>
                                            <p:strVal val="#ppt_x"/>
                                          </p:val>
                                        </p:tav>
                                      </p:tavLst>
                                    </p:anim>
                                    <p:anim calcmode="lin" valueType="num">
                                      <p:cBhvr additive="base">
                                        <p:cTn id="109" dur="50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p:bldP spid="22" grpId="0" animBg="1"/>
      <p:bldP spid="24" grpId="0" animBg="1"/>
      <p:bldP spid="25" grpId="0" animBg="1"/>
      <p:bldP spid="29" grpId="0" animBg="1"/>
      <p:bldP spid="30" grpId="0"/>
      <p:bldP spid="48" grpId="0"/>
      <p:bldP spid="49" grpId="0"/>
      <p:bldP spid="51" grpId="0"/>
      <p:bldP spid="52" grpId="0"/>
      <p:bldP spid="54" grpId="0" animBg="1"/>
      <p:bldP spid="56" grpId="0" animBg="1"/>
      <p:bldP spid="5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1"/>
          <p:cNvSpPr txBox="1">
            <a:spLocks noChangeArrowheads="1"/>
          </p:cNvSpPr>
          <p:nvPr>
            <p:custDataLst>
              <p:tags r:id="rId1"/>
            </p:custDataLst>
          </p:nvPr>
        </p:nvSpPr>
        <p:spPr bwMode="auto">
          <a:xfrm>
            <a:off x="857240" y="947411"/>
            <a:ext cx="3816272" cy="646331"/>
          </a:xfrm>
          <a:prstGeom prst="rect">
            <a:avLst/>
          </a:prstGeom>
          <a:noFill/>
          <a:ln>
            <a:noFill/>
          </a:ln>
          <a:effectLst/>
          <a:scene3d>
            <a:camera prst="orthographicFront">
              <a:rot lat="0" lon="0" rev="0"/>
            </a:camera>
            <a:lightRig rig="glow" dir="t">
              <a:rot lat="0" lon="0" rev="14100000"/>
            </a:lightRig>
          </a:scene3d>
          <a:sp3d prstMaterial="softEdge">
            <a:bevelT w="127000" prst="artDeco"/>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3600" b="1" i="0" u="none" strike="noStrike" kern="1200" cap="none" spc="300" normalizeH="0" baseline="0" noProof="0">
                <a:ln>
                  <a:noFill/>
                </a:ln>
                <a:solidFill>
                  <a:srgbClr val="00B050"/>
                </a:solidFill>
                <a:effectLst/>
                <a:uLnTx/>
                <a:uFillTx/>
                <a:latin typeface="Times New Roman" panose="02020603050405020304" pitchFamily="18" charset="0"/>
                <a:ea typeface="黑体" panose="02010609060101010101" pitchFamily="49" charset="-122"/>
                <a:cs typeface="+mn-cs"/>
              </a:rPr>
              <a:t>2.2</a:t>
            </a:r>
            <a:r>
              <a:rPr kumimoji="1" lang="zh-CN" altLang="en-US" sz="3600" b="1" i="0" u="none" strike="noStrike" kern="1200" cap="none" spc="300" normalizeH="0" baseline="0" noProof="0">
                <a:ln>
                  <a:noFill/>
                </a:ln>
                <a:solidFill>
                  <a:srgbClr val="00B050"/>
                </a:solidFill>
                <a:effectLst/>
                <a:uLnTx/>
                <a:uFillTx/>
                <a:latin typeface="Times New Roman" panose="02020603050405020304" pitchFamily="18" charset="0"/>
                <a:ea typeface="黑体" panose="02010609060101010101" pitchFamily="49" charset="-122"/>
                <a:cs typeface="+mn-cs"/>
              </a:rPr>
              <a:t>  </a:t>
            </a:r>
            <a:r>
              <a:rPr kumimoji="1" lang="zh-CN" altLang="en-US" sz="3600" b="1" i="0" u="none" strike="noStrike" kern="1200" cap="none" spc="0" normalizeH="0" baseline="0" noProof="0">
                <a:ln>
                  <a:noFill/>
                </a:ln>
                <a:solidFill>
                  <a:srgbClr val="00B050"/>
                </a:solidFill>
                <a:effectLst/>
                <a:uLnTx/>
                <a:uFillTx/>
                <a:latin typeface="黑体" panose="02010609060101010101" pitchFamily="49" charset="-122"/>
                <a:ea typeface="黑体" panose="02010609060101010101" pitchFamily="49" charset="-122"/>
                <a:cs typeface="+mn-cs"/>
              </a:rPr>
              <a:t>定量分析</a:t>
            </a:r>
            <a:endParaRPr kumimoji="1" lang="zh-CN" altLang="en-US" sz="3600" b="1" i="0" u="none" strike="noStrike" kern="1200" cap="none" spc="0" normalizeH="0" baseline="0" noProof="0">
              <a:ln>
                <a:noFill/>
              </a:ln>
              <a:solidFill>
                <a:srgbClr val="00B050"/>
              </a:solidFill>
              <a:effectLst/>
              <a:uLnTx/>
              <a:uFillTx/>
              <a:latin typeface="黑体" panose="02010609060101010101" pitchFamily="49" charset="-122"/>
              <a:ea typeface="黑体" panose="02010609060101010101" pitchFamily="49" charset="-122"/>
              <a:cs typeface="+mn-cs"/>
            </a:endParaRPr>
          </a:p>
        </p:txBody>
      </p:sp>
      <p:cxnSp>
        <p:nvCxnSpPr>
          <p:cNvPr id="14" name="直接连接符 13"/>
          <p:cNvCxnSpPr/>
          <p:nvPr>
            <p:custDataLst>
              <p:tags r:id="rId2"/>
            </p:custDataLst>
          </p:nvPr>
        </p:nvCxnSpPr>
        <p:spPr>
          <a:xfrm flipV="1">
            <a:off x="357672" y="1556752"/>
            <a:ext cx="10700353" cy="4535"/>
          </a:xfrm>
          <a:prstGeom prst="line">
            <a:avLst/>
          </a:prstGeom>
          <a:ln>
            <a:solidFill>
              <a:srgbClr val="00AF4F"/>
            </a:solidFill>
          </a:ln>
        </p:spPr>
        <p:style>
          <a:lnRef idx="1">
            <a:schemeClr val="accent1"/>
          </a:lnRef>
          <a:fillRef idx="0">
            <a:schemeClr val="accent1"/>
          </a:fillRef>
          <a:effectRef idx="0">
            <a:schemeClr val="accent1"/>
          </a:effectRef>
          <a:fontRef idx="minor">
            <a:schemeClr val="tx1"/>
          </a:fontRef>
        </p:style>
      </p:cxnSp>
      <p:sp>
        <p:nvSpPr>
          <p:cNvPr id="15" name="Freeform 6"/>
          <p:cNvSpPr>
            <a:spLocks noEditPoints="1"/>
          </p:cNvSpPr>
          <p:nvPr>
            <p:custDataLst>
              <p:tags r:id="rId3"/>
            </p:custDataLst>
          </p:nvPr>
        </p:nvSpPr>
        <p:spPr bwMode="auto">
          <a:xfrm>
            <a:off x="11006005" y="1135753"/>
            <a:ext cx="425960" cy="427515"/>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rgbClr val="00AE4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Times New Roman" panose="02020603050405020304"/>
              <a:ea typeface="黑体" panose="02010609060101010101" pitchFamily="49" charset="-122"/>
              <a:cs typeface="+mn-cs"/>
            </a:endParaRPr>
          </a:p>
        </p:txBody>
      </p:sp>
      <p:sp>
        <p:nvSpPr>
          <p:cNvPr id="2" name="矩形: 圆角 1"/>
          <p:cNvSpPr/>
          <p:nvPr>
            <p:custDataLst>
              <p:tags r:id="rId4"/>
            </p:custDataLst>
          </p:nvPr>
        </p:nvSpPr>
        <p:spPr>
          <a:xfrm>
            <a:off x="310224" y="165966"/>
            <a:ext cx="3883085" cy="622095"/>
          </a:xfrm>
          <a:prstGeom prst="roundRect">
            <a:avLst>
              <a:gd name="adj" fmla="val 50000"/>
            </a:avLst>
          </a:prstGeom>
          <a:solidFill>
            <a:srgbClr val="0000FF"/>
          </a:solidFill>
          <a:ln>
            <a:noFill/>
          </a:ln>
          <a:effectLst>
            <a:outerShdw blurRad="596900" dist="228600" dir="2700000" algn="ctr">
              <a:srgbClr val="000000">
                <a:alpha val="26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b" latinLnBrk="0" hangingPunct="1">
              <a:lnSpc>
                <a:spcPct val="100000"/>
              </a:lnSpc>
              <a:spcBef>
                <a:spcPct val="0"/>
              </a:spcBef>
              <a:spcAft>
                <a:spcPct val="0"/>
              </a:spcAft>
              <a:buClrTx/>
              <a:buSzTx/>
              <a:buFontTx/>
              <a:buNone/>
              <a:defRPr/>
            </a:pPr>
            <a:r>
              <a:rPr kumimoji="0" lang="en-US" altLang="zh-CN" sz="36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Times New Roman" panose="02020603050405020304"/>
                <a:ea typeface="黑体" panose="02010609060101010101" pitchFamily="49" charset="-122"/>
                <a:cs typeface="+mn-cs"/>
              </a:rPr>
              <a:t>      </a:t>
            </a:r>
            <a:r>
              <a:rPr kumimoji="0" lang="zh-CN" altLang="en-US" sz="4000" b="1" i="0" u="none" strike="noStrike" kern="1200" cap="none" spc="30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确定实验式</a:t>
            </a:r>
            <a:endParaRPr kumimoji="0" lang="zh-CN" altLang="en-US" sz="3600" b="1" i="0" u="none" strike="noStrike" kern="1200" cap="none" spc="30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3" name="流程图: 延期 2"/>
          <p:cNvSpPr/>
          <p:nvPr>
            <p:custDataLst>
              <p:tags r:id="rId5"/>
            </p:custDataLst>
          </p:nvPr>
        </p:nvSpPr>
        <p:spPr>
          <a:xfrm flipH="1">
            <a:off x="356404" y="199922"/>
            <a:ext cx="576000" cy="540000"/>
          </a:xfrm>
          <a:prstGeom prst="flowChartDelay">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ct val="0"/>
              </a:spcBef>
              <a:spcAft>
                <a:spcPct val="0"/>
              </a:spcAft>
              <a:buClrTx/>
              <a:buSzTx/>
              <a:buFontTx/>
              <a:buNone/>
              <a:defRPr/>
            </a:pPr>
            <a:r>
              <a:rPr kumimoji="0" lang="en-US" altLang="zh-CN" sz="4000" b="1" i="0" u="none" strike="noStrike" kern="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a:ea typeface="宋体" panose="02010600030101010101" pitchFamily="2" charset="-122"/>
                <a:cs typeface="Times New Roman" panose="02020603050405020304" pitchFamily="18" charset="0"/>
              </a:rPr>
              <a:t>2</a:t>
            </a:r>
            <a:endParaRPr kumimoji="0" lang="zh-CN" altLang="en-US" sz="4000" b="1" i="0" u="none" strike="noStrike" kern="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a:ea typeface="宋体" panose="02010600030101010101" pitchFamily="2" charset="-122"/>
              <a:cs typeface="Times New Roman" panose="02020603050405020304" pitchFamily="18" charset="0"/>
            </a:endParaRPr>
          </a:p>
        </p:txBody>
      </p:sp>
      <p:cxnSp>
        <p:nvCxnSpPr>
          <p:cNvPr id="44" name="直接连接符 43"/>
          <p:cNvCxnSpPr/>
          <p:nvPr>
            <p:custDataLst>
              <p:tags r:id="rId6"/>
            </p:custDataLst>
          </p:nvPr>
        </p:nvCxnSpPr>
        <p:spPr>
          <a:xfrm>
            <a:off x="1797891" y="1986263"/>
            <a:ext cx="1269185" cy="0"/>
          </a:xfrm>
          <a:prstGeom prst="line">
            <a:avLst/>
          </a:prstGeom>
          <a:ln w="12700">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46" name="弧形 45"/>
          <p:cNvSpPr/>
          <p:nvPr>
            <p:custDataLst>
              <p:tags r:id="rId7"/>
            </p:custDataLst>
          </p:nvPr>
        </p:nvSpPr>
        <p:spPr>
          <a:xfrm rot="5400000">
            <a:off x="513100" y="1769101"/>
            <a:ext cx="1479276" cy="1780487"/>
          </a:xfrm>
          <a:prstGeom prst="arc">
            <a:avLst>
              <a:gd name="adj1" fmla="val 11282320"/>
              <a:gd name="adj2" fmla="val 20891331"/>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ea"/>
              <a:sym typeface="+mn-lt"/>
            </a:endParaRPr>
          </a:p>
        </p:txBody>
      </p:sp>
      <p:sp>
        <p:nvSpPr>
          <p:cNvPr id="47" name="椭圆 46"/>
          <p:cNvSpPr/>
          <p:nvPr>
            <p:custDataLst>
              <p:tags r:id="rId8"/>
            </p:custDataLst>
          </p:nvPr>
        </p:nvSpPr>
        <p:spPr bwMode="auto">
          <a:xfrm>
            <a:off x="1509891" y="1847165"/>
            <a:ext cx="288000" cy="288000"/>
          </a:xfrm>
          <a:prstGeom prst="ellipse">
            <a:avLst/>
          </a:prstGeom>
          <a:solidFill>
            <a:schemeClr val="accent1"/>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ctr"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等线" panose="02010600030101010101" charset="-122"/>
                <a:cs typeface="Times New Roman" panose="02020603050405020304" pitchFamily="18" charset="0"/>
                <a:sym typeface="+mn-lt"/>
              </a:rPr>
              <a:t>1</a:t>
            </a:r>
            <a:endParaRPr kumimoji="0" lang="zh-CN" altLang="en-US" sz="2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等线" panose="02010600030101010101" charset="-122"/>
              <a:cs typeface="Times New Roman" panose="02020603050405020304" pitchFamily="18" charset="0"/>
              <a:sym typeface="+mn-lt"/>
            </a:endParaRPr>
          </a:p>
        </p:txBody>
      </p:sp>
      <p:sp>
        <p:nvSpPr>
          <p:cNvPr id="48" name="矩形 47"/>
          <p:cNvSpPr/>
          <p:nvPr>
            <p:custDataLst>
              <p:tags r:id="rId9"/>
            </p:custDataLst>
          </p:nvPr>
        </p:nvSpPr>
        <p:spPr>
          <a:xfrm>
            <a:off x="3144478" y="1736352"/>
            <a:ext cx="1826123" cy="584767"/>
          </a:xfrm>
          <a:prstGeom prst="rect">
            <a:avLst/>
          </a:prstGeom>
        </p:spPr>
        <p:txBody>
          <a:bodyPr wrap="none" lIns="91431" tIns="45716" rIns="91431" bIns="45716">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a:noFill/>
                </a:ln>
                <a:solidFill>
                  <a:srgbClr val="202A36"/>
                </a:solidFill>
                <a:effectLst/>
                <a:uLnTx/>
                <a:uFillTx/>
                <a:latin typeface="思源黑体 CN Bold" panose="020B0800000000000000" pitchFamily="34" charset="-122"/>
                <a:ea typeface="思源黑体 CN Bold" panose="020B0800000000000000" pitchFamily="34" charset="-122"/>
              </a:rPr>
              <a:t>李比希法</a:t>
            </a:r>
            <a:endParaRPr kumimoji="0" lang="zh-CN" altLang="en-US" sz="3200" b="1" i="0" u="none" strike="noStrike" kern="1200" cap="none" spc="0" normalizeH="0" baseline="0" noProof="0">
              <a:ln>
                <a:noFill/>
              </a:ln>
              <a:solidFill>
                <a:srgbClr val="202A36"/>
              </a:solidFill>
              <a:effectLst/>
              <a:uLnTx/>
              <a:uFillTx/>
              <a:latin typeface="思源黑体 CN Bold" panose="020B0800000000000000" pitchFamily="34" charset="-122"/>
              <a:ea typeface="思源黑体 CN Bold" panose="020B0800000000000000" pitchFamily="34" charset="-122"/>
            </a:endParaRPr>
          </a:p>
        </p:txBody>
      </p:sp>
      <p:sp>
        <p:nvSpPr>
          <p:cNvPr id="49" name="矩形 48"/>
          <p:cNvSpPr/>
          <p:nvPr>
            <p:custDataLst>
              <p:tags r:id="rId10"/>
            </p:custDataLst>
          </p:nvPr>
        </p:nvSpPr>
        <p:spPr>
          <a:xfrm>
            <a:off x="3604414" y="2218292"/>
            <a:ext cx="5817600" cy="584767"/>
          </a:xfrm>
          <a:prstGeom prst="rect">
            <a:avLst/>
          </a:prstGeom>
        </p:spPr>
        <p:txBody>
          <a:bodyPr wrap="none" lIns="91431" tIns="45716" rIns="91431" bIns="45716">
            <a:spAutoFit/>
          </a:bodyPr>
          <a:lstStyle/>
          <a:p>
            <a:pPr lvl="0">
              <a:defRPr/>
            </a:pPr>
            <a:r>
              <a:rPr lang="zh-CN" altLang="en-US" sz="3200" b="1">
                <a:solidFill>
                  <a:srgbClr val="202A36"/>
                </a:solidFill>
                <a:latin typeface="苏新诗柳楷简" panose="02010600000101010101" pitchFamily="2" charset="-122"/>
                <a:ea typeface="苏新诗柳楷简" panose="02010600000101010101" pitchFamily="2" charset="-122"/>
              </a:rPr>
              <a:t>据燃烧产物质量→</a:t>
            </a:r>
            <a:r>
              <a:rPr lang="zh-CN" altLang="en-US" sz="3200" b="1">
                <a:solidFill>
                  <a:srgbClr val="00B050"/>
                </a:solidFill>
                <a:latin typeface="苏新诗柳楷简" panose="02010600000101010101" pitchFamily="2" charset="-122"/>
                <a:ea typeface="苏新诗柳楷简" panose="02010600000101010101" pitchFamily="2" charset="-122"/>
              </a:rPr>
              <a:t>元素质量分数</a:t>
            </a:r>
            <a:endParaRPr kumimoji="0" lang="zh-CN" altLang="en-US" sz="3200" b="1" i="0" u="none" strike="noStrike" kern="1200" cap="none" spc="0" normalizeH="0" baseline="0" noProof="0">
              <a:ln>
                <a:noFill/>
              </a:ln>
              <a:solidFill>
                <a:srgbClr val="00B050"/>
              </a:solidFill>
              <a:effectLst/>
              <a:uLnTx/>
              <a:uFillTx/>
              <a:latin typeface="苏新诗柳楷简" panose="02010600000101010101" pitchFamily="2" charset="-122"/>
              <a:ea typeface="苏新诗柳楷简" panose="02010600000101010101" pitchFamily="2" charset="-122"/>
            </a:endParaRPr>
          </a:p>
        </p:txBody>
      </p:sp>
      <p:cxnSp>
        <p:nvCxnSpPr>
          <p:cNvPr id="53" name="直接连接符 52"/>
          <p:cNvCxnSpPr/>
          <p:nvPr>
            <p:custDataLst>
              <p:tags r:id="rId11"/>
            </p:custDataLst>
          </p:nvPr>
        </p:nvCxnSpPr>
        <p:spPr>
          <a:xfrm>
            <a:off x="1671851" y="3332101"/>
            <a:ext cx="1269185" cy="0"/>
          </a:xfrm>
          <a:prstGeom prst="line">
            <a:avLst/>
          </a:prstGeom>
          <a:ln w="12700">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54" name="椭圆 53"/>
          <p:cNvSpPr/>
          <p:nvPr>
            <p:custDataLst>
              <p:tags r:id="rId12"/>
            </p:custDataLst>
          </p:nvPr>
        </p:nvSpPr>
        <p:spPr bwMode="auto">
          <a:xfrm>
            <a:off x="1495277" y="3178853"/>
            <a:ext cx="288000" cy="288000"/>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ctr">
              <a:defRPr/>
            </a:pPr>
            <a:r>
              <a:rPr lang="en-US" altLang="zh-CN" sz="2400" b="1">
                <a:solidFill>
                  <a:prstClr val="white"/>
                </a:solidFill>
                <a:effectLst>
                  <a:outerShdw blurRad="38100" dist="38100" dir="2700000" algn="tl">
                    <a:srgbClr val="000000">
                      <a:alpha val="43137"/>
                    </a:srgbClr>
                  </a:outerShdw>
                </a:effectLst>
                <a:latin typeface="Times New Roman" panose="02020603050405020304" pitchFamily="18" charset="0"/>
                <a:ea typeface="等线" panose="02010600030101010101" charset="-122"/>
                <a:cs typeface="Times New Roman" panose="02020603050405020304" pitchFamily="18" charset="0"/>
                <a:sym typeface="+mn-lt"/>
              </a:rPr>
              <a:t>2</a:t>
            </a:r>
            <a:endParaRPr lang="zh-CN" altLang="en-US" sz="2400" b="1">
              <a:solidFill>
                <a:prstClr val="white"/>
              </a:solidFill>
              <a:effectLst>
                <a:outerShdw blurRad="38100" dist="38100" dir="2700000" algn="tl">
                  <a:srgbClr val="000000">
                    <a:alpha val="43137"/>
                  </a:srgbClr>
                </a:outerShdw>
              </a:effectLst>
              <a:latin typeface="Times New Roman" panose="02020603050405020304" pitchFamily="18" charset="0"/>
              <a:ea typeface="等线" panose="02010600030101010101" charset="-122"/>
              <a:cs typeface="Times New Roman" panose="02020603050405020304" pitchFamily="18" charset="0"/>
              <a:sym typeface="+mn-lt"/>
            </a:endParaRPr>
          </a:p>
        </p:txBody>
      </p:sp>
      <p:sp>
        <p:nvSpPr>
          <p:cNvPr id="55" name="矩形 54"/>
          <p:cNvSpPr/>
          <p:nvPr>
            <p:custDataLst>
              <p:tags r:id="rId13"/>
            </p:custDataLst>
          </p:nvPr>
        </p:nvSpPr>
        <p:spPr>
          <a:xfrm>
            <a:off x="3018437" y="3082190"/>
            <a:ext cx="3548617" cy="584767"/>
          </a:xfrm>
          <a:prstGeom prst="rect">
            <a:avLst/>
          </a:prstGeom>
        </p:spPr>
        <p:txBody>
          <a:bodyPr wrap="square" lIns="91431" tIns="45716" rIns="91431" bIns="45716">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sz="3200" b="1" noProof="0">
                <a:solidFill>
                  <a:srgbClr val="202A36"/>
                </a:solidFill>
                <a:latin typeface="思源黑体 CN Bold" panose="020B0800000000000000" pitchFamily="34" charset="-122"/>
                <a:ea typeface="思源黑体 CN Bold" panose="020B0800000000000000" pitchFamily="34" charset="-122"/>
              </a:rPr>
              <a:t>现代元素分析法</a:t>
            </a:r>
            <a:endParaRPr kumimoji="0" lang="zh-CN" altLang="en-US" sz="3200" b="1" i="0" u="none" strike="noStrike" kern="1200" cap="none" spc="0" normalizeH="0" baseline="0" noProof="0">
              <a:ln>
                <a:noFill/>
              </a:ln>
              <a:solidFill>
                <a:srgbClr val="202A36"/>
              </a:solidFill>
              <a:effectLst/>
              <a:uLnTx/>
              <a:uFillTx/>
              <a:latin typeface="思源黑体 CN Bold" panose="020B0800000000000000" pitchFamily="34" charset="-122"/>
              <a:ea typeface="思源黑体 CN Bold" panose="020B0800000000000000" pitchFamily="34" charset="-122"/>
            </a:endParaRPr>
          </a:p>
        </p:txBody>
      </p:sp>
      <p:sp>
        <p:nvSpPr>
          <p:cNvPr id="56" name="矩形 55"/>
          <p:cNvSpPr/>
          <p:nvPr>
            <p:custDataLst>
              <p:tags r:id="rId14"/>
            </p:custDataLst>
          </p:nvPr>
        </p:nvSpPr>
        <p:spPr>
          <a:xfrm>
            <a:off x="1631100" y="5235912"/>
            <a:ext cx="2196417" cy="584767"/>
          </a:xfrm>
          <a:prstGeom prst="rect">
            <a:avLst/>
          </a:prstGeom>
        </p:spPr>
        <p:txBody>
          <a:bodyPr wrap="none" lIns="91431" tIns="45716" rIns="91431" bIns="45716">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a:noFill/>
                </a:ln>
                <a:solidFill>
                  <a:srgbClr val="202A36"/>
                </a:solidFill>
                <a:effectLst>
                  <a:outerShdw blurRad="38100" dist="38100" dir="2700000" algn="tl">
                    <a:srgbClr val="000000">
                      <a:alpha val="43137"/>
                    </a:srgbClr>
                  </a:outerShdw>
                </a:effectLst>
                <a:uLnTx/>
                <a:uFillTx/>
                <a:latin typeface="苏新诗柳楷简" panose="02010600000101010101" pitchFamily="2" charset="-122"/>
                <a:ea typeface="苏新诗柳楷简" panose="02010600000101010101" pitchFamily="2" charset="-122"/>
                <a:cs typeface="+mn-cs"/>
              </a:rPr>
              <a:t>元素分析仪</a:t>
            </a:r>
            <a:endParaRPr kumimoji="0" lang="zh-CN" altLang="en-US" sz="3200" b="1" i="0" u="none" strike="noStrike" kern="1200" cap="none" spc="0" normalizeH="0" baseline="0" noProof="0">
              <a:ln>
                <a:noFill/>
              </a:ln>
              <a:solidFill>
                <a:srgbClr val="202A36"/>
              </a:solidFill>
              <a:effectLst>
                <a:outerShdw blurRad="38100" dist="38100" dir="2700000" algn="tl">
                  <a:srgbClr val="000000">
                    <a:alpha val="43137"/>
                  </a:srgbClr>
                </a:outerShdw>
              </a:effectLst>
              <a:uLnTx/>
              <a:uFillTx/>
              <a:latin typeface="苏新诗柳楷简" panose="02010600000101010101" pitchFamily="2" charset="-122"/>
              <a:ea typeface="苏新诗柳楷简" panose="02010600000101010101" pitchFamily="2" charset="-122"/>
              <a:cs typeface="+mn-cs"/>
            </a:endParaRPr>
          </a:p>
        </p:txBody>
      </p:sp>
      <p:sp>
        <p:nvSpPr>
          <p:cNvPr id="57" name="文本框 56"/>
          <p:cNvSpPr txBox="1"/>
          <p:nvPr>
            <p:custDataLst>
              <p:tags r:id="rId15"/>
            </p:custDataLst>
          </p:nvPr>
        </p:nvSpPr>
        <p:spPr>
          <a:xfrm>
            <a:off x="3054985" y="3573549"/>
            <a:ext cx="9036448" cy="584775"/>
          </a:xfrm>
          <a:prstGeom prst="rect">
            <a:avLst/>
          </a:prstGeom>
          <a:noFill/>
        </p:spPr>
        <p:txBody>
          <a:bodyPr wrap="none" rtlCol="0" anchor="t">
            <a:spAutoFit/>
          </a:bodyPr>
          <a:lstStyle/>
          <a:p>
            <a:pPr lvl="0">
              <a:spcBef>
                <a:spcPct val="50000"/>
              </a:spcBef>
            </a:pPr>
            <a:r>
              <a:rPr lang="en-US" altLang="zh-CN" sz="3200" b="1">
                <a:solidFill>
                  <a:srgbClr val="202A36"/>
                </a:solidFill>
                <a:latin typeface="苏新诗柳楷简" panose="02010600000101010101" pitchFamily="2" charset="-122"/>
                <a:ea typeface="苏新诗柳楷简" panose="02010600000101010101" pitchFamily="2" charset="-122"/>
                <a:sym typeface="+mn-ea"/>
              </a:rPr>
              <a:t>——</a:t>
            </a:r>
            <a:r>
              <a:rPr lang="zh-CN" altLang="en-US" sz="3200" b="1">
                <a:solidFill>
                  <a:srgbClr val="202A36"/>
                </a:solidFill>
                <a:latin typeface="苏新诗柳楷简" panose="02010600000101010101" pitchFamily="2" charset="-122"/>
                <a:ea typeface="苏新诗柳楷简" panose="02010600000101010101" pitchFamily="2" charset="-122"/>
                <a:sym typeface="+mn-ea"/>
              </a:rPr>
              <a:t>可以直接测出有机化合物中各元素的质量分数</a:t>
            </a:r>
            <a:endParaRPr lang="zh-CN" altLang="en-US" sz="3200" b="1">
              <a:solidFill>
                <a:srgbClr val="202A36"/>
              </a:solidFill>
              <a:latin typeface="苏新诗柳楷简" panose="02010600000101010101" pitchFamily="2" charset="-122"/>
              <a:ea typeface="苏新诗柳楷简" panose="02010600000101010101" pitchFamily="2" charset="-122"/>
              <a:sym typeface="+mn-ea"/>
            </a:endParaRPr>
          </a:p>
        </p:txBody>
      </p:sp>
      <p:pic>
        <p:nvPicPr>
          <p:cNvPr id="58" name="图片 57"/>
          <p:cNvPicPr>
            <a:picLocks noChangeAspect="1"/>
          </p:cNvPicPr>
          <p:nvPr>
            <p:custDataLst>
              <p:tags r:id="rId16"/>
            </p:custDataLst>
          </p:nvPr>
        </p:nvPicPr>
        <p:blipFill>
          <a:blip r:embed="rId17">
            <a:lum bright="-18000" contrast="24000"/>
          </a:blip>
          <a:srcRect b="6703"/>
          <a:stretch>
            <a:fillRect/>
          </a:stretch>
        </p:blipFill>
        <p:spPr>
          <a:xfrm>
            <a:off x="3983643" y="4447239"/>
            <a:ext cx="7340139" cy="222141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0"/>
                                        <p:tgtEl>
                                          <p:spTgt spid="7"/>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750" fill="hold"/>
                                        <p:tgtEl>
                                          <p:spTgt spid="15"/>
                                        </p:tgtEl>
                                        <p:attrNameLst>
                                          <p:attrName>ppt_x</p:attrName>
                                        </p:attrNameLst>
                                      </p:cBhvr>
                                      <p:tavLst>
                                        <p:tav tm="0">
                                          <p:val>
                                            <p:strVal val="0-#ppt_w/2"/>
                                          </p:val>
                                        </p:tav>
                                        <p:tav tm="100000">
                                          <p:val>
                                            <p:strVal val="#ppt_x"/>
                                          </p:val>
                                        </p:tav>
                                      </p:tavLst>
                                    </p:anim>
                                    <p:anim calcmode="lin" valueType="num">
                                      <p:cBhvr additive="base">
                                        <p:cTn id="15" dur="750" fill="hold"/>
                                        <p:tgtEl>
                                          <p:spTgt spid="15"/>
                                        </p:tgtEl>
                                        <p:attrNameLst>
                                          <p:attrName>ppt_y</p:attrName>
                                        </p:attrNameLst>
                                      </p:cBhvr>
                                      <p:tavLst>
                                        <p:tav tm="0">
                                          <p:val>
                                            <p:strVal val="#ppt_y"/>
                                          </p:val>
                                        </p:tav>
                                        <p:tav tm="100000">
                                          <p:val>
                                            <p:strVal val="#ppt_y"/>
                                          </p:val>
                                        </p:tav>
                                      </p:tavLst>
                                    </p:anim>
                                  </p:childTnLst>
                                </p:cTn>
                              </p:par>
                            </p:childTnLst>
                          </p:cTn>
                        </p:par>
                        <p:par>
                          <p:cTn id="16" fill="hold">
                            <p:stCondLst>
                              <p:cond delay="2500"/>
                            </p:stCondLst>
                            <p:childTnLst>
                              <p:par>
                                <p:cTn id="17" presetID="22" presetClass="entr" presetSubtype="1"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wipe(up)">
                                      <p:cBhvr>
                                        <p:cTn id="19" dur="500"/>
                                        <p:tgtEl>
                                          <p:spTgt spid="46"/>
                                        </p:tgtEl>
                                      </p:cBhvr>
                                    </p:animEffect>
                                  </p:childTnLst>
                                </p:cTn>
                              </p:par>
                            </p:childTnLst>
                          </p:cTn>
                        </p:par>
                        <p:par>
                          <p:cTn id="20" fill="hold">
                            <p:stCondLst>
                              <p:cond delay="3000"/>
                            </p:stCondLst>
                            <p:childTnLst>
                              <p:par>
                                <p:cTn id="21" presetID="10" presetClass="entr" presetSubtype="0" fill="hold" grpId="0" nodeType="afterEffect">
                                  <p:stCondLst>
                                    <p:cond delay="25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500"/>
                                        <p:tgtEl>
                                          <p:spTgt spid="4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left)">
                                      <p:cBhvr>
                                        <p:cTn id="28" dur="500"/>
                                        <p:tgtEl>
                                          <p:spTgt spid="44"/>
                                        </p:tgtEl>
                                      </p:cBhvr>
                                    </p:animEffect>
                                  </p:childTnLst>
                                </p:cTn>
                              </p:par>
                            </p:childTnLst>
                          </p:cTn>
                        </p:par>
                        <p:par>
                          <p:cTn id="29" fill="hold">
                            <p:stCondLst>
                              <p:cond delay="500"/>
                            </p:stCondLst>
                            <p:childTnLst>
                              <p:par>
                                <p:cTn id="30" presetID="22" presetClass="entr" presetSubtype="8" fill="hold" grpId="0" nodeType="afterEffect">
                                  <p:stCondLst>
                                    <p:cond delay="500"/>
                                  </p:stCondLst>
                                  <p:childTnLst>
                                    <p:set>
                                      <p:cBhvr>
                                        <p:cTn id="31" dur="1" fill="hold">
                                          <p:stCondLst>
                                            <p:cond delay="0"/>
                                          </p:stCondLst>
                                        </p:cTn>
                                        <p:tgtEl>
                                          <p:spTgt spid="48"/>
                                        </p:tgtEl>
                                        <p:attrNameLst>
                                          <p:attrName>style.visibility</p:attrName>
                                        </p:attrNameLst>
                                      </p:cBhvr>
                                      <p:to>
                                        <p:strVal val="visible"/>
                                      </p:to>
                                    </p:set>
                                    <p:animEffect transition="in" filter="wipe(left)">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1000"/>
                                        <p:tgtEl>
                                          <p:spTgt spid="49"/>
                                        </p:tgtEl>
                                      </p:cBhvr>
                                    </p:animEffect>
                                    <p:anim calcmode="lin" valueType="num">
                                      <p:cBhvr>
                                        <p:cTn id="38" dur="1000" fill="hold"/>
                                        <p:tgtEl>
                                          <p:spTgt spid="49"/>
                                        </p:tgtEl>
                                        <p:attrNameLst>
                                          <p:attrName>ppt_x</p:attrName>
                                        </p:attrNameLst>
                                      </p:cBhvr>
                                      <p:tavLst>
                                        <p:tav tm="0">
                                          <p:val>
                                            <p:strVal val="#ppt_x"/>
                                          </p:val>
                                        </p:tav>
                                        <p:tav tm="100000">
                                          <p:val>
                                            <p:strVal val="#ppt_x"/>
                                          </p:val>
                                        </p:tav>
                                      </p:tavLst>
                                    </p:anim>
                                    <p:anim calcmode="lin" valueType="num">
                                      <p:cBhvr>
                                        <p:cTn id="3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fade">
                                      <p:cBhvr>
                                        <p:cTn id="44" dur="500"/>
                                        <p:tgtEl>
                                          <p:spTgt spid="5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wipe(left)">
                                      <p:cBhvr>
                                        <p:cTn id="49" dur="500"/>
                                        <p:tgtEl>
                                          <p:spTgt spid="53"/>
                                        </p:tgtEl>
                                      </p:cBhvr>
                                    </p:animEffect>
                                  </p:childTnLst>
                                </p:cTn>
                              </p:par>
                            </p:childTnLst>
                          </p:cTn>
                        </p:par>
                        <p:par>
                          <p:cTn id="50" fill="hold">
                            <p:stCondLst>
                              <p:cond delay="500"/>
                            </p:stCondLst>
                            <p:childTnLst>
                              <p:par>
                                <p:cTn id="51" presetID="22" presetClass="entr" presetSubtype="8" fill="hold" grpId="0" nodeType="afterEffect">
                                  <p:stCondLst>
                                    <p:cond delay="500"/>
                                  </p:stCondLst>
                                  <p:childTnLst>
                                    <p:set>
                                      <p:cBhvr>
                                        <p:cTn id="52" dur="1" fill="hold">
                                          <p:stCondLst>
                                            <p:cond delay="0"/>
                                          </p:stCondLst>
                                        </p:cTn>
                                        <p:tgtEl>
                                          <p:spTgt spid="55"/>
                                        </p:tgtEl>
                                        <p:attrNameLst>
                                          <p:attrName>style.visibility</p:attrName>
                                        </p:attrNameLst>
                                      </p:cBhvr>
                                      <p:to>
                                        <p:strVal val="visible"/>
                                      </p:to>
                                    </p:set>
                                    <p:animEffect transition="in" filter="wipe(left)">
                                      <p:cBhvr>
                                        <p:cTn id="53" dur="500"/>
                                        <p:tgtEl>
                                          <p:spTgt spid="55"/>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57"/>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fade">
                                      <p:cBhvr>
                                        <p:cTn id="62" dur="1000"/>
                                        <p:tgtEl>
                                          <p:spTgt spid="56"/>
                                        </p:tgtEl>
                                      </p:cBhvr>
                                    </p:animEffect>
                                    <p:anim calcmode="lin" valueType="num">
                                      <p:cBhvr>
                                        <p:cTn id="63" dur="1000" fill="hold"/>
                                        <p:tgtEl>
                                          <p:spTgt spid="56"/>
                                        </p:tgtEl>
                                        <p:attrNameLst>
                                          <p:attrName>ppt_x</p:attrName>
                                        </p:attrNameLst>
                                      </p:cBhvr>
                                      <p:tavLst>
                                        <p:tav tm="0">
                                          <p:val>
                                            <p:strVal val="#ppt_x"/>
                                          </p:val>
                                        </p:tav>
                                        <p:tav tm="100000">
                                          <p:val>
                                            <p:strVal val="#ppt_x"/>
                                          </p:val>
                                        </p:tav>
                                      </p:tavLst>
                                    </p:anim>
                                    <p:anim calcmode="lin" valueType="num">
                                      <p:cBhvr>
                                        <p:cTn id="64"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nodeType="click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500" fill="hold"/>
                                        <p:tgtEl>
                                          <p:spTgt spid="58"/>
                                        </p:tgtEl>
                                        <p:attrNameLst>
                                          <p:attrName>ppt_w</p:attrName>
                                        </p:attrNameLst>
                                      </p:cBhvr>
                                      <p:tavLst>
                                        <p:tav tm="0">
                                          <p:val>
                                            <p:fltVal val="0"/>
                                          </p:val>
                                        </p:tav>
                                        <p:tav tm="100000">
                                          <p:val>
                                            <p:strVal val="#ppt_w"/>
                                          </p:val>
                                        </p:tav>
                                      </p:tavLst>
                                    </p:anim>
                                    <p:anim calcmode="lin" valueType="num">
                                      <p:cBhvr>
                                        <p:cTn id="70" dur="500" fill="hold"/>
                                        <p:tgtEl>
                                          <p:spTgt spid="58"/>
                                        </p:tgtEl>
                                        <p:attrNameLst>
                                          <p:attrName>ppt_h</p:attrName>
                                        </p:attrNameLst>
                                      </p:cBhvr>
                                      <p:tavLst>
                                        <p:tav tm="0">
                                          <p:val>
                                            <p:fltVal val="0"/>
                                          </p:val>
                                        </p:tav>
                                        <p:tav tm="100000">
                                          <p:val>
                                            <p:strVal val="#ppt_h"/>
                                          </p:val>
                                        </p:tav>
                                      </p:tavLst>
                                    </p:anim>
                                    <p:animEffect transition="in" filter="fade">
                                      <p:cBhvr>
                                        <p:cTn id="7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46" grpId="0" animBg="1"/>
      <p:bldP spid="47" grpId="0" animBg="1"/>
      <p:bldP spid="48" grpId="0"/>
      <p:bldP spid="49" grpId="0"/>
      <p:bldP spid="54" grpId="0" animBg="1"/>
      <p:bldP spid="55"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212869" y="1025133"/>
            <a:ext cx="11693237" cy="1077218"/>
          </a:xfrm>
          <a:prstGeom prst="rect">
            <a:avLst/>
          </a:prstGeom>
          <a:noFill/>
        </p:spPr>
        <p:txBody>
          <a:bodyPr wrap="square">
            <a:spAutoFit/>
          </a:bodyPr>
          <a:lstStyle/>
          <a:p>
            <a:pPr indent="713740" algn="just">
              <a:tabLst>
                <a:tab pos="4800600" algn="l"/>
                <a:tab pos="9486900" algn="l"/>
              </a:tabLst>
            </a:pPr>
            <a:r>
              <a:rPr lang="zh-CN" altLang="zh-CN" sz="3200" b="1" kern="100">
                <a:effectLst/>
                <a:cs typeface="Times New Roman" panose="02020603050405020304" pitchFamily="18" charset="0"/>
              </a:rPr>
              <a:t>经测定，</a:t>
            </a:r>
            <a:r>
              <a:rPr lang="zh-CN" altLang="en-US" sz="3200" b="1" kern="100">
                <a:effectLst/>
                <a:cs typeface="Times New Roman" panose="02020603050405020304" pitchFamily="18" charset="0"/>
              </a:rPr>
              <a:t>吗啡</a:t>
            </a:r>
            <a:r>
              <a:rPr lang="zh-CN" altLang="zh-CN" sz="3200" b="1" kern="100">
                <a:effectLst/>
                <a:cs typeface="Times New Roman" panose="02020603050405020304" pitchFamily="18" charset="0"/>
              </a:rPr>
              <a:t>分子中各元素的质量分数是：碳</a:t>
            </a:r>
            <a:r>
              <a:rPr lang="en-US" altLang="zh-CN" sz="3200" b="1" kern="100">
                <a:effectLst/>
                <a:cs typeface="Courier New" panose="02070309020205020404" pitchFamily="49" charset="0"/>
              </a:rPr>
              <a:t>71.58%</a:t>
            </a:r>
            <a:r>
              <a:rPr lang="zh-CN" altLang="zh-CN" sz="3200" b="1" kern="100">
                <a:effectLst/>
                <a:cs typeface="Times New Roman" panose="02020603050405020304" pitchFamily="18" charset="0"/>
              </a:rPr>
              <a:t>，氢</a:t>
            </a:r>
            <a:r>
              <a:rPr lang="en-US" altLang="zh-CN" sz="3200" b="1" kern="100">
                <a:effectLst/>
                <a:cs typeface="Courier New" panose="02070309020205020404" pitchFamily="49" charset="0"/>
              </a:rPr>
              <a:t>6.67%</a:t>
            </a:r>
            <a:r>
              <a:rPr lang="zh-CN" altLang="zh-CN" sz="3200" b="1" kern="100">
                <a:cs typeface="Times New Roman" panose="02020603050405020304" pitchFamily="18" charset="0"/>
              </a:rPr>
              <a:t>，氮</a:t>
            </a:r>
            <a:r>
              <a:rPr lang="en-US" altLang="zh-CN" sz="3200" b="1" kern="100">
                <a:cs typeface="Courier New" panose="02070309020205020404" pitchFamily="49" charset="0"/>
              </a:rPr>
              <a:t>4.91%</a:t>
            </a:r>
            <a:r>
              <a:rPr lang="zh-CN" altLang="zh-CN" sz="3200" b="1" kern="100">
                <a:cs typeface="Times New Roman" panose="02020603050405020304" pitchFamily="18" charset="0"/>
              </a:rPr>
              <a:t>，</a:t>
            </a:r>
            <a:r>
              <a:rPr lang="zh-CN" altLang="en-US" sz="3200" b="1" kern="100">
                <a:cs typeface="Times New Roman" panose="02020603050405020304" pitchFamily="18" charset="0"/>
              </a:rPr>
              <a:t>其余为</a:t>
            </a:r>
            <a:r>
              <a:rPr lang="zh-CN" altLang="zh-CN" sz="3200" b="1" kern="100">
                <a:cs typeface="Times New Roman" panose="02020603050405020304" pitchFamily="18" charset="0"/>
              </a:rPr>
              <a:t>氧，则</a:t>
            </a:r>
            <a:r>
              <a:rPr lang="zh-CN" altLang="en-US" sz="3200" b="1" kern="100">
                <a:effectLst/>
                <a:cs typeface="Times New Roman" panose="02020603050405020304" pitchFamily="18" charset="0"/>
              </a:rPr>
              <a:t>吗啡</a:t>
            </a:r>
            <a:r>
              <a:rPr lang="zh-CN" altLang="zh-CN" sz="3200" b="1" kern="100">
                <a:effectLst/>
                <a:cs typeface="Times New Roman" panose="02020603050405020304" pitchFamily="18" charset="0"/>
              </a:rPr>
              <a:t>的</a:t>
            </a:r>
            <a:r>
              <a:rPr lang="zh-CN" altLang="en-US" sz="3200" b="1" kern="100">
                <a:effectLst/>
                <a:cs typeface="Times New Roman" panose="02020603050405020304" pitchFamily="18" charset="0"/>
              </a:rPr>
              <a:t>实验</a:t>
            </a:r>
            <a:r>
              <a:rPr lang="zh-CN" altLang="zh-CN" sz="3200" b="1" kern="100">
                <a:effectLst/>
                <a:cs typeface="Times New Roman" panose="02020603050405020304" pitchFamily="18" charset="0"/>
              </a:rPr>
              <a:t>式为</a:t>
            </a:r>
            <a:r>
              <a:rPr lang="en-US" altLang="zh-CN" sz="3200" b="1" kern="100">
                <a:effectLst/>
                <a:cs typeface="Courier New" panose="02070309020205020404" pitchFamily="49" charset="0"/>
              </a:rPr>
              <a:t>____________</a:t>
            </a:r>
            <a:r>
              <a:rPr lang="zh-CN" altLang="zh-CN" sz="3200" b="1" kern="100">
                <a:effectLst/>
                <a:cs typeface="Times New Roman" panose="02020603050405020304" pitchFamily="18" charset="0"/>
              </a:rPr>
              <a:t>。</a:t>
            </a:r>
            <a:endParaRPr lang="zh-CN" altLang="zh-CN" sz="1100" kern="100">
              <a:effectLst/>
              <a:cs typeface="Courier New" panose="02070309020205020404" pitchFamily="49" charset="0"/>
            </a:endParaRPr>
          </a:p>
        </p:txBody>
      </p:sp>
      <p:grpSp>
        <p:nvGrpSpPr>
          <p:cNvPr id="4" name="组合 3"/>
          <p:cNvGrpSpPr/>
          <p:nvPr>
            <p:custDataLst>
              <p:tags r:id="rId2"/>
            </p:custDataLst>
          </p:nvPr>
        </p:nvGrpSpPr>
        <p:grpSpPr>
          <a:xfrm>
            <a:off x="27708" y="84273"/>
            <a:ext cx="2268000" cy="756000"/>
            <a:chOff x="3428011" y="1993969"/>
            <a:chExt cx="2268000" cy="756000"/>
          </a:xfrm>
        </p:grpSpPr>
        <p:sp>
          <p:nvSpPr>
            <p:cNvPr id="5" name="梯形 4"/>
            <p:cNvSpPr/>
            <p:nvPr>
              <p:custDataLst>
                <p:tags r:id="rId3"/>
              </p:custDataLst>
            </p:nvPr>
          </p:nvSpPr>
          <p:spPr>
            <a:xfrm>
              <a:off x="3428011" y="1993969"/>
              <a:ext cx="2268000" cy="684000"/>
            </a:xfrm>
            <a:prstGeom prst="trapezoid">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梯形 5"/>
            <p:cNvSpPr/>
            <p:nvPr>
              <p:custDataLst>
                <p:tags r:id="rId4"/>
              </p:custDataLst>
            </p:nvPr>
          </p:nvSpPr>
          <p:spPr>
            <a:xfrm flipV="1">
              <a:off x="3590011" y="1993969"/>
              <a:ext cx="1944000" cy="756000"/>
            </a:xfrm>
            <a:prstGeom prst="trapezoid">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custDataLst>
                <p:tags r:id="rId5"/>
              </p:custDataLst>
            </p:nvPr>
          </p:nvSpPr>
          <p:spPr>
            <a:xfrm>
              <a:off x="3995045" y="2152097"/>
              <a:ext cx="1152404" cy="462642"/>
            </a:xfrm>
            <a:custGeom>
              <a:avLst/>
              <a:gdLst/>
              <a:ahLst/>
              <a:cxnLst/>
              <a:rect l="l" t="t" r="r" b="b"/>
              <a:pathLst>
                <a:path w="1152404" h="462642">
                  <a:moveTo>
                    <a:pt x="858657" y="240925"/>
                  </a:moveTo>
                  <a:cubicBezTo>
                    <a:pt x="864968" y="240925"/>
                    <a:pt x="872743" y="246276"/>
                    <a:pt x="881981" y="256977"/>
                  </a:cubicBezTo>
                  <a:cubicBezTo>
                    <a:pt x="891219" y="267679"/>
                    <a:pt x="894604" y="277283"/>
                    <a:pt x="892134" y="285790"/>
                  </a:cubicBezTo>
                  <a:cubicBezTo>
                    <a:pt x="889664" y="294296"/>
                    <a:pt x="886326" y="298824"/>
                    <a:pt x="882118" y="299373"/>
                  </a:cubicBezTo>
                  <a:cubicBezTo>
                    <a:pt x="877911" y="299921"/>
                    <a:pt x="872469" y="295257"/>
                    <a:pt x="865792" y="285378"/>
                  </a:cubicBezTo>
                  <a:cubicBezTo>
                    <a:pt x="859114" y="275500"/>
                    <a:pt x="851431" y="266993"/>
                    <a:pt x="842742" y="259859"/>
                  </a:cubicBezTo>
                  <a:cubicBezTo>
                    <a:pt x="834052" y="252724"/>
                    <a:pt x="830805" y="248059"/>
                    <a:pt x="833000" y="245864"/>
                  </a:cubicBezTo>
                  <a:cubicBezTo>
                    <a:pt x="835379" y="243669"/>
                    <a:pt x="838672" y="242297"/>
                    <a:pt x="842879" y="241748"/>
                  </a:cubicBezTo>
                  <a:cubicBezTo>
                    <a:pt x="847086" y="241199"/>
                    <a:pt x="852346" y="240925"/>
                    <a:pt x="858657" y="240925"/>
                  </a:cubicBezTo>
                  <a:close/>
                  <a:moveTo>
                    <a:pt x="804737" y="221442"/>
                  </a:moveTo>
                  <a:cubicBezTo>
                    <a:pt x="810042" y="221442"/>
                    <a:pt x="814753" y="224644"/>
                    <a:pt x="818869" y="231047"/>
                  </a:cubicBezTo>
                  <a:cubicBezTo>
                    <a:pt x="822985" y="237449"/>
                    <a:pt x="825592" y="242206"/>
                    <a:pt x="826689" y="245315"/>
                  </a:cubicBezTo>
                  <a:cubicBezTo>
                    <a:pt x="827787" y="248425"/>
                    <a:pt x="828016" y="259127"/>
                    <a:pt x="827375" y="277420"/>
                  </a:cubicBezTo>
                  <a:cubicBezTo>
                    <a:pt x="826735" y="295714"/>
                    <a:pt x="821293" y="315379"/>
                    <a:pt x="811048" y="336417"/>
                  </a:cubicBezTo>
                  <a:cubicBezTo>
                    <a:pt x="845623" y="354161"/>
                    <a:pt x="878002" y="365778"/>
                    <a:pt x="908187" y="371266"/>
                  </a:cubicBezTo>
                  <a:cubicBezTo>
                    <a:pt x="938371" y="376754"/>
                    <a:pt x="980171" y="379406"/>
                    <a:pt x="1033588" y="379224"/>
                  </a:cubicBezTo>
                  <a:cubicBezTo>
                    <a:pt x="1087005" y="379041"/>
                    <a:pt x="1121580" y="379224"/>
                    <a:pt x="1137312" y="379772"/>
                  </a:cubicBezTo>
                  <a:cubicBezTo>
                    <a:pt x="1147374" y="380321"/>
                    <a:pt x="1152404" y="381053"/>
                    <a:pt x="1152404" y="381968"/>
                  </a:cubicBezTo>
                  <a:cubicBezTo>
                    <a:pt x="1152404" y="382516"/>
                    <a:pt x="1150849" y="383065"/>
                    <a:pt x="1147740" y="383614"/>
                  </a:cubicBezTo>
                  <a:cubicBezTo>
                    <a:pt x="1138776" y="385626"/>
                    <a:pt x="1125101" y="390062"/>
                    <a:pt x="1106716" y="396922"/>
                  </a:cubicBezTo>
                  <a:cubicBezTo>
                    <a:pt x="1088332" y="403782"/>
                    <a:pt x="1076349" y="410688"/>
                    <a:pt x="1070770" y="417640"/>
                  </a:cubicBezTo>
                  <a:cubicBezTo>
                    <a:pt x="1065190" y="424591"/>
                    <a:pt x="1061303" y="428250"/>
                    <a:pt x="1059108" y="428616"/>
                  </a:cubicBezTo>
                  <a:cubicBezTo>
                    <a:pt x="1058742" y="428799"/>
                    <a:pt x="1057553" y="428890"/>
                    <a:pt x="1055540" y="428890"/>
                  </a:cubicBezTo>
                  <a:cubicBezTo>
                    <a:pt x="1047308" y="428890"/>
                    <a:pt x="1026271" y="428159"/>
                    <a:pt x="992428" y="426695"/>
                  </a:cubicBezTo>
                  <a:cubicBezTo>
                    <a:pt x="950170" y="424866"/>
                    <a:pt x="922364" y="422259"/>
                    <a:pt x="909010" y="418875"/>
                  </a:cubicBezTo>
                  <a:cubicBezTo>
                    <a:pt x="895656" y="415490"/>
                    <a:pt x="871966" y="404286"/>
                    <a:pt x="837940" y="385260"/>
                  </a:cubicBezTo>
                  <a:cubicBezTo>
                    <a:pt x="803914" y="366235"/>
                    <a:pt x="782145" y="353201"/>
                    <a:pt x="772632" y="346158"/>
                  </a:cubicBezTo>
                  <a:cubicBezTo>
                    <a:pt x="763120" y="339115"/>
                    <a:pt x="751137" y="334587"/>
                    <a:pt x="736686" y="332575"/>
                  </a:cubicBezTo>
                  <a:cubicBezTo>
                    <a:pt x="723148" y="347027"/>
                    <a:pt x="708559" y="358689"/>
                    <a:pt x="692918" y="367561"/>
                  </a:cubicBezTo>
                  <a:cubicBezTo>
                    <a:pt x="677278" y="376434"/>
                    <a:pt x="667673" y="380870"/>
                    <a:pt x="664106" y="380870"/>
                  </a:cubicBezTo>
                  <a:cubicBezTo>
                    <a:pt x="660539" y="380870"/>
                    <a:pt x="662140" y="377257"/>
                    <a:pt x="668908" y="370031"/>
                  </a:cubicBezTo>
                  <a:cubicBezTo>
                    <a:pt x="675677" y="362805"/>
                    <a:pt x="687293" y="348308"/>
                    <a:pt x="703757" y="326538"/>
                  </a:cubicBezTo>
                  <a:cubicBezTo>
                    <a:pt x="720221" y="304769"/>
                    <a:pt x="728270" y="291186"/>
                    <a:pt x="727905" y="285790"/>
                  </a:cubicBezTo>
                  <a:cubicBezTo>
                    <a:pt x="727539" y="280393"/>
                    <a:pt x="726395" y="276231"/>
                    <a:pt x="724475" y="273304"/>
                  </a:cubicBezTo>
                  <a:cubicBezTo>
                    <a:pt x="722554" y="270377"/>
                    <a:pt x="723377" y="268594"/>
                    <a:pt x="726944" y="267954"/>
                  </a:cubicBezTo>
                  <a:cubicBezTo>
                    <a:pt x="730511" y="267313"/>
                    <a:pt x="734902" y="266490"/>
                    <a:pt x="740116" y="265484"/>
                  </a:cubicBezTo>
                  <a:cubicBezTo>
                    <a:pt x="745329" y="264478"/>
                    <a:pt x="750543" y="268411"/>
                    <a:pt x="755756" y="277283"/>
                  </a:cubicBezTo>
                  <a:cubicBezTo>
                    <a:pt x="760970" y="286156"/>
                    <a:pt x="763074" y="292513"/>
                    <a:pt x="762068" y="296354"/>
                  </a:cubicBezTo>
                  <a:cubicBezTo>
                    <a:pt x="761062" y="300196"/>
                    <a:pt x="758089" y="305226"/>
                    <a:pt x="753150" y="311446"/>
                  </a:cubicBezTo>
                  <a:cubicBezTo>
                    <a:pt x="758089" y="310349"/>
                    <a:pt x="762799" y="311355"/>
                    <a:pt x="767281" y="314465"/>
                  </a:cubicBezTo>
                  <a:cubicBezTo>
                    <a:pt x="771763" y="317575"/>
                    <a:pt x="781047" y="322331"/>
                    <a:pt x="795133" y="328734"/>
                  </a:cubicBezTo>
                  <a:cubicBezTo>
                    <a:pt x="792938" y="322331"/>
                    <a:pt x="792709" y="316294"/>
                    <a:pt x="794447" y="310623"/>
                  </a:cubicBezTo>
                  <a:cubicBezTo>
                    <a:pt x="796185" y="304952"/>
                    <a:pt x="797374" y="292650"/>
                    <a:pt x="798014" y="273716"/>
                  </a:cubicBezTo>
                  <a:cubicBezTo>
                    <a:pt x="798655" y="254782"/>
                    <a:pt x="797237" y="243395"/>
                    <a:pt x="793761" y="239553"/>
                  </a:cubicBezTo>
                  <a:cubicBezTo>
                    <a:pt x="790285" y="235711"/>
                    <a:pt x="787678" y="232556"/>
                    <a:pt x="785941" y="230086"/>
                  </a:cubicBezTo>
                  <a:cubicBezTo>
                    <a:pt x="784203" y="227616"/>
                    <a:pt x="785575" y="225559"/>
                    <a:pt x="790057" y="223912"/>
                  </a:cubicBezTo>
                  <a:cubicBezTo>
                    <a:pt x="794539" y="222266"/>
                    <a:pt x="799432" y="221442"/>
                    <a:pt x="804737" y="221442"/>
                  </a:cubicBezTo>
                  <a:close/>
                  <a:moveTo>
                    <a:pt x="982001" y="150098"/>
                  </a:moveTo>
                  <a:cubicBezTo>
                    <a:pt x="984745" y="150464"/>
                    <a:pt x="987763" y="151379"/>
                    <a:pt x="991056" y="152842"/>
                  </a:cubicBezTo>
                  <a:cubicBezTo>
                    <a:pt x="997642" y="155769"/>
                    <a:pt x="1001986" y="159245"/>
                    <a:pt x="1004090" y="163269"/>
                  </a:cubicBezTo>
                  <a:cubicBezTo>
                    <a:pt x="1006194" y="167294"/>
                    <a:pt x="1006514" y="178590"/>
                    <a:pt x="1005050" y="197158"/>
                  </a:cubicBezTo>
                  <a:cubicBezTo>
                    <a:pt x="1003587" y="215726"/>
                    <a:pt x="999425" y="235757"/>
                    <a:pt x="992565" y="257252"/>
                  </a:cubicBezTo>
                  <a:cubicBezTo>
                    <a:pt x="985705" y="278747"/>
                    <a:pt x="974226" y="296629"/>
                    <a:pt x="958128" y="310897"/>
                  </a:cubicBezTo>
                  <a:cubicBezTo>
                    <a:pt x="942030" y="325166"/>
                    <a:pt x="929270" y="333581"/>
                    <a:pt x="919849" y="336142"/>
                  </a:cubicBezTo>
                  <a:cubicBezTo>
                    <a:pt x="910428" y="338704"/>
                    <a:pt x="903705" y="339984"/>
                    <a:pt x="899680" y="339984"/>
                  </a:cubicBezTo>
                  <a:cubicBezTo>
                    <a:pt x="895656" y="339984"/>
                    <a:pt x="896387" y="338521"/>
                    <a:pt x="901875" y="335594"/>
                  </a:cubicBezTo>
                  <a:cubicBezTo>
                    <a:pt x="907363" y="332667"/>
                    <a:pt x="918431" y="322514"/>
                    <a:pt x="935078" y="305135"/>
                  </a:cubicBezTo>
                  <a:cubicBezTo>
                    <a:pt x="951908" y="287573"/>
                    <a:pt x="963799" y="269646"/>
                    <a:pt x="970750" y="251352"/>
                  </a:cubicBezTo>
                  <a:cubicBezTo>
                    <a:pt x="977702" y="233059"/>
                    <a:pt x="981360" y="215360"/>
                    <a:pt x="981726" y="198256"/>
                  </a:cubicBezTo>
                  <a:cubicBezTo>
                    <a:pt x="982092" y="181151"/>
                    <a:pt x="980812" y="170038"/>
                    <a:pt x="977885" y="164916"/>
                  </a:cubicBezTo>
                  <a:cubicBezTo>
                    <a:pt x="974958" y="159793"/>
                    <a:pt x="972580" y="156501"/>
                    <a:pt x="970750" y="155037"/>
                  </a:cubicBezTo>
                  <a:cubicBezTo>
                    <a:pt x="968921" y="153574"/>
                    <a:pt x="970202" y="152110"/>
                    <a:pt x="974592" y="150647"/>
                  </a:cubicBezTo>
                  <a:cubicBezTo>
                    <a:pt x="976787" y="149915"/>
                    <a:pt x="979257" y="149732"/>
                    <a:pt x="982001" y="150098"/>
                  </a:cubicBezTo>
                  <a:close/>
                  <a:moveTo>
                    <a:pt x="342317" y="116758"/>
                  </a:moveTo>
                  <a:cubicBezTo>
                    <a:pt x="346798" y="115020"/>
                    <a:pt x="353659" y="117627"/>
                    <a:pt x="362897" y="124579"/>
                  </a:cubicBezTo>
                  <a:cubicBezTo>
                    <a:pt x="372135" y="131530"/>
                    <a:pt x="376937" y="138756"/>
                    <a:pt x="377303" y="146256"/>
                  </a:cubicBezTo>
                  <a:cubicBezTo>
                    <a:pt x="377669" y="153757"/>
                    <a:pt x="377120" y="173879"/>
                    <a:pt x="375656" y="206625"/>
                  </a:cubicBezTo>
                  <a:cubicBezTo>
                    <a:pt x="374193" y="239370"/>
                    <a:pt x="371266" y="257755"/>
                    <a:pt x="366876" y="261780"/>
                  </a:cubicBezTo>
                  <a:cubicBezTo>
                    <a:pt x="362485" y="265804"/>
                    <a:pt x="357546" y="263563"/>
                    <a:pt x="352058" y="255057"/>
                  </a:cubicBezTo>
                  <a:cubicBezTo>
                    <a:pt x="346570" y="246550"/>
                    <a:pt x="343826" y="239690"/>
                    <a:pt x="343826" y="234477"/>
                  </a:cubicBezTo>
                  <a:cubicBezTo>
                    <a:pt x="343826" y="229263"/>
                    <a:pt x="344100" y="222174"/>
                    <a:pt x="344649" y="213210"/>
                  </a:cubicBezTo>
                  <a:cubicBezTo>
                    <a:pt x="345381" y="204247"/>
                    <a:pt x="345609" y="191716"/>
                    <a:pt x="345335" y="175617"/>
                  </a:cubicBezTo>
                  <a:cubicBezTo>
                    <a:pt x="345061" y="159519"/>
                    <a:pt x="343003" y="148040"/>
                    <a:pt x="339161" y="141180"/>
                  </a:cubicBezTo>
                  <a:cubicBezTo>
                    <a:pt x="335319" y="134320"/>
                    <a:pt x="332712" y="130021"/>
                    <a:pt x="331341" y="128283"/>
                  </a:cubicBezTo>
                  <a:cubicBezTo>
                    <a:pt x="329968" y="126545"/>
                    <a:pt x="330334" y="124624"/>
                    <a:pt x="332438" y="122521"/>
                  </a:cubicBezTo>
                  <a:cubicBezTo>
                    <a:pt x="334542" y="120417"/>
                    <a:pt x="337835" y="118496"/>
                    <a:pt x="342317" y="116758"/>
                  </a:cubicBezTo>
                  <a:close/>
                  <a:moveTo>
                    <a:pt x="285267" y="36118"/>
                  </a:moveTo>
                  <a:cubicBezTo>
                    <a:pt x="289023" y="35707"/>
                    <a:pt x="296148" y="38073"/>
                    <a:pt x="306644" y="43218"/>
                  </a:cubicBezTo>
                  <a:cubicBezTo>
                    <a:pt x="320639" y="50078"/>
                    <a:pt x="324846" y="56207"/>
                    <a:pt x="319267" y="61603"/>
                  </a:cubicBezTo>
                  <a:cubicBezTo>
                    <a:pt x="313687" y="67000"/>
                    <a:pt x="296629" y="75461"/>
                    <a:pt x="268091" y="86986"/>
                  </a:cubicBezTo>
                  <a:cubicBezTo>
                    <a:pt x="259493" y="90461"/>
                    <a:pt x="251901" y="93571"/>
                    <a:pt x="245316" y="96315"/>
                  </a:cubicBezTo>
                  <a:cubicBezTo>
                    <a:pt x="246962" y="97596"/>
                    <a:pt x="248608" y="99151"/>
                    <a:pt x="250255" y="100980"/>
                  </a:cubicBezTo>
                  <a:cubicBezTo>
                    <a:pt x="257572" y="109029"/>
                    <a:pt x="260408" y="116255"/>
                    <a:pt x="258761" y="122658"/>
                  </a:cubicBezTo>
                  <a:cubicBezTo>
                    <a:pt x="257481" y="127414"/>
                    <a:pt x="251810" y="139122"/>
                    <a:pt x="241748" y="157781"/>
                  </a:cubicBezTo>
                  <a:cubicBezTo>
                    <a:pt x="245590" y="157964"/>
                    <a:pt x="251078" y="157324"/>
                    <a:pt x="258212" y="155860"/>
                  </a:cubicBezTo>
                  <a:cubicBezTo>
                    <a:pt x="266810" y="154214"/>
                    <a:pt x="273167" y="152293"/>
                    <a:pt x="277283" y="150098"/>
                  </a:cubicBezTo>
                  <a:cubicBezTo>
                    <a:pt x="281399" y="147903"/>
                    <a:pt x="284646" y="144610"/>
                    <a:pt x="287025" y="140219"/>
                  </a:cubicBezTo>
                  <a:cubicBezTo>
                    <a:pt x="289403" y="135829"/>
                    <a:pt x="295943" y="138939"/>
                    <a:pt x="306644" y="149549"/>
                  </a:cubicBezTo>
                  <a:cubicBezTo>
                    <a:pt x="317346" y="160159"/>
                    <a:pt x="320136" y="168391"/>
                    <a:pt x="315014" y="174245"/>
                  </a:cubicBezTo>
                  <a:cubicBezTo>
                    <a:pt x="309891" y="180099"/>
                    <a:pt x="303306" y="192996"/>
                    <a:pt x="295257" y="212936"/>
                  </a:cubicBezTo>
                  <a:cubicBezTo>
                    <a:pt x="289769" y="226473"/>
                    <a:pt x="282268" y="242206"/>
                    <a:pt x="272756" y="260133"/>
                  </a:cubicBezTo>
                  <a:cubicBezTo>
                    <a:pt x="276414" y="262328"/>
                    <a:pt x="279524" y="264615"/>
                    <a:pt x="282085" y="266993"/>
                  </a:cubicBezTo>
                  <a:cubicBezTo>
                    <a:pt x="286842" y="271201"/>
                    <a:pt x="290135" y="279890"/>
                    <a:pt x="291964" y="293061"/>
                  </a:cubicBezTo>
                  <a:cubicBezTo>
                    <a:pt x="293793" y="306233"/>
                    <a:pt x="291461" y="314145"/>
                    <a:pt x="284967" y="316797"/>
                  </a:cubicBezTo>
                  <a:cubicBezTo>
                    <a:pt x="278472" y="319450"/>
                    <a:pt x="273030" y="316843"/>
                    <a:pt x="268640" y="308977"/>
                  </a:cubicBezTo>
                  <a:cubicBezTo>
                    <a:pt x="265530" y="302940"/>
                    <a:pt x="261231" y="296720"/>
                    <a:pt x="255743" y="290317"/>
                  </a:cubicBezTo>
                  <a:cubicBezTo>
                    <a:pt x="239279" y="318123"/>
                    <a:pt x="220894" y="341905"/>
                    <a:pt x="200588" y="361662"/>
                  </a:cubicBezTo>
                  <a:cubicBezTo>
                    <a:pt x="179368" y="382333"/>
                    <a:pt x="163635" y="394819"/>
                    <a:pt x="153391" y="399118"/>
                  </a:cubicBezTo>
                  <a:cubicBezTo>
                    <a:pt x="143147" y="403417"/>
                    <a:pt x="141317" y="401770"/>
                    <a:pt x="147903" y="394178"/>
                  </a:cubicBezTo>
                  <a:cubicBezTo>
                    <a:pt x="154488" y="386587"/>
                    <a:pt x="167020" y="371266"/>
                    <a:pt x="185496" y="348216"/>
                  </a:cubicBezTo>
                  <a:cubicBezTo>
                    <a:pt x="203606" y="325532"/>
                    <a:pt x="220711" y="299830"/>
                    <a:pt x="236809" y="271109"/>
                  </a:cubicBezTo>
                  <a:cubicBezTo>
                    <a:pt x="233516" y="268182"/>
                    <a:pt x="230223" y="265438"/>
                    <a:pt x="226931" y="262877"/>
                  </a:cubicBezTo>
                  <a:cubicBezTo>
                    <a:pt x="219613" y="257206"/>
                    <a:pt x="214582" y="253410"/>
                    <a:pt x="211838" y="251489"/>
                  </a:cubicBezTo>
                  <a:cubicBezTo>
                    <a:pt x="209094" y="249569"/>
                    <a:pt x="206945" y="245818"/>
                    <a:pt x="205390" y="240239"/>
                  </a:cubicBezTo>
                  <a:cubicBezTo>
                    <a:pt x="203835" y="234659"/>
                    <a:pt x="204384" y="232007"/>
                    <a:pt x="207036" y="232281"/>
                  </a:cubicBezTo>
                  <a:cubicBezTo>
                    <a:pt x="209689" y="232556"/>
                    <a:pt x="217144" y="235071"/>
                    <a:pt x="229400" y="239827"/>
                  </a:cubicBezTo>
                  <a:cubicBezTo>
                    <a:pt x="236535" y="242571"/>
                    <a:pt x="243029" y="245224"/>
                    <a:pt x="248883" y="247785"/>
                  </a:cubicBezTo>
                  <a:cubicBezTo>
                    <a:pt x="260042" y="224735"/>
                    <a:pt x="269371" y="200496"/>
                    <a:pt x="276872" y="175069"/>
                  </a:cubicBezTo>
                  <a:cubicBezTo>
                    <a:pt x="266627" y="180374"/>
                    <a:pt x="259630" y="183712"/>
                    <a:pt x="255880" y="185084"/>
                  </a:cubicBezTo>
                  <a:cubicBezTo>
                    <a:pt x="252130" y="186456"/>
                    <a:pt x="247511" y="182020"/>
                    <a:pt x="242023" y="171776"/>
                  </a:cubicBezTo>
                  <a:cubicBezTo>
                    <a:pt x="240376" y="168483"/>
                    <a:pt x="239096" y="165830"/>
                    <a:pt x="238181" y="163818"/>
                  </a:cubicBezTo>
                  <a:cubicBezTo>
                    <a:pt x="235986" y="168026"/>
                    <a:pt x="233516" y="172507"/>
                    <a:pt x="230772" y="177264"/>
                  </a:cubicBezTo>
                  <a:cubicBezTo>
                    <a:pt x="213942" y="207448"/>
                    <a:pt x="201457" y="225559"/>
                    <a:pt x="193316" y="231595"/>
                  </a:cubicBezTo>
                  <a:cubicBezTo>
                    <a:pt x="185176" y="237632"/>
                    <a:pt x="180191" y="233242"/>
                    <a:pt x="178361" y="218424"/>
                  </a:cubicBezTo>
                  <a:cubicBezTo>
                    <a:pt x="176532" y="203606"/>
                    <a:pt x="178087" y="194963"/>
                    <a:pt x="183026" y="192493"/>
                  </a:cubicBezTo>
                  <a:cubicBezTo>
                    <a:pt x="187966" y="190023"/>
                    <a:pt x="195374" y="181197"/>
                    <a:pt x="205253" y="166013"/>
                  </a:cubicBezTo>
                  <a:cubicBezTo>
                    <a:pt x="215131" y="150830"/>
                    <a:pt x="221626" y="138573"/>
                    <a:pt x="224735" y="129243"/>
                  </a:cubicBezTo>
                  <a:cubicBezTo>
                    <a:pt x="227479" y="119914"/>
                    <a:pt x="228211" y="111499"/>
                    <a:pt x="226931" y="103998"/>
                  </a:cubicBezTo>
                  <a:cubicBezTo>
                    <a:pt x="221626" y="106377"/>
                    <a:pt x="217784" y="108114"/>
                    <a:pt x="215406" y="109212"/>
                  </a:cubicBezTo>
                  <a:cubicBezTo>
                    <a:pt x="208820" y="112505"/>
                    <a:pt x="202326" y="106102"/>
                    <a:pt x="195923" y="90004"/>
                  </a:cubicBezTo>
                  <a:cubicBezTo>
                    <a:pt x="189520" y="73906"/>
                    <a:pt x="188469" y="66131"/>
                    <a:pt x="192768" y="66680"/>
                  </a:cubicBezTo>
                  <a:cubicBezTo>
                    <a:pt x="197067" y="67229"/>
                    <a:pt x="205070" y="66314"/>
                    <a:pt x="216778" y="63936"/>
                  </a:cubicBezTo>
                  <a:cubicBezTo>
                    <a:pt x="228486" y="61558"/>
                    <a:pt x="241886" y="57304"/>
                    <a:pt x="256978" y="51176"/>
                  </a:cubicBezTo>
                  <a:cubicBezTo>
                    <a:pt x="272070" y="45048"/>
                    <a:pt x="280622" y="40474"/>
                    <a:pt x="282634" y="37456"/>
                  </a:cubicBezTo>
                  <a:cubicBezTo>
                    <a:pt x="283137" y="36701"/>
                    <a:pt x="284015" y="36255"/>
                    <a:pt x="285267" y="36118"/>
                  </a:cubicBezTo>
                  <a:close/>
                  <a:moveTo>
                    <a:pt x="753561" y="28126"/>
                  </a:moveTo>
                  <a:cubicBezTo>
                    <a:pt x="758226" y="27669"/>
                    <a:pt x="762616" y="31419"/>
                    <a:pt x="766732" y="39377"/>
                  </a:cubicBezTo>
                  <a:cubicBezTo>
                    <a:pt x="770848" y="47334"/>
                    <a:pt x="772906" y="53874"/>
                    <a:pt x="772906" y="58997"/>
                  </a:cubicBezTo>
                  <a:lnTo>
                    <a:pt x="772906" y="88906"/>
                  </a:lnTo>
                  <a:cubicBezTo>
                    <a:pt x="783151" y="85431"/>
                    <a:pt x="789142" y="82504"/>
                    <a:pt x="790880" y="80125"/>
                  </a:cubicBezTo>
                  <a:cubicBezTo>
                    <a:pt x="792618" y="77747"/>
                    <a:pt x="797466" y="78250"/>
                    <a:pt x="805423" y="81635"/>
                  </a:cubicBezTo>
                  <a:cubicBezTo>
                    <a:pt x="813381" y="85019"/>
                    <a:pt x="815988" y="88449"/>
                    <a:pt x="813244" y="91925"/>
                  </a:cubicBezTo>
                  <a:cubicBezTo>
                    <a:pt x="810500" y="95401"/>
                    <a:pt x="805332" y="98876"/>
                    <a:pt x="797740" y="102352"/>
                  </a:cubicBezTo>
                  <a:cubicBezTo>
                    <a:pt x="790148" y="105828"/>
                    <a:pt x="782419" y="108663"/>
                    <a:pt x="774553" y="110858"/>
                  </a:cubicBezTo>
                  <a:cubicBezTo>
                    <a:pt x="774553" y="124030"/>
                    <a:pt x="775193" y="135738"/>
                    <a:pt x="776474" y="145982"/>
                  </a:cubicBezTo>
                  <a:cubicBezTo>
                    <a:pt x="787816" y="142506"/>
                    <a:pt x="794859" y="140219"/>
                    <a:pt x="797603" y="139122"/>
                  </a:cubicBezTo>
                  <a:cubicBezTo>
                    <a:pt x="800347" y="138024"/>
                    <a:pt x="804554" y="140402"/>
                    <a:pt x="810225" y="146256"/>
                  </a:cubicBezTo>
                  <a:cubicBezTo>
                    <a:pt x="815896" y="152110"/>
                    <a:pt x="817131" y="156089"/>
                    <a:pt x="813930" y="158193"/>
                  </a:cubicBezTo>
                  <a:cubicBezTo>
                    <a:pt x="810728" y="160297"/>
                    <a:pt x="801810" y="163635"/>
                    <a:pt x="787175" y="168208"/>
                  </a:cubicBezTo>
                  <a:cubicBezTo>
                    <a:pt x="772541" y="172782"/>
                    <a:pt x="762891" y="176166"/>
                    <a:pt x="758226" y="178361"/>
                  </a:cubicBezTo>
                  <a:cubicBezTo>
                    <a:pt x="753561" y="180557"/>
                    <a:pt x="750223" y="180328"/>
                    <a:pt x="748210" y="177675"/>
                  </a:cubicBezTo>
                  <a:cubicBezTo>
                    <a:pt x="746198" y="175023"/>
                    <a:pt x="743820" y="171135"/>
                    <a:pt x="741076" y="166013"/>
                  </a:cubicBezTo>
                  <a:cubicBezTo>
                    <a:pt x="738332" y="160891"/>
                    <a:pt x="738332" y="157964"/>
                    <a:pt x="741076" y="157232"/>
                  </a:cubicBezTo>
                  <a:cubicBezTo>
                    <a:pt x="743820" y="156501"/>
                    <a:pt x="749216" y="155037"/>
                    <a:pt x="757266" y="152842"/>
                  </a:cubicBezTo>
                  <a:cubicBezTo>
                    <a:pt x="753973" y="144793"/>
                    <a:pt x="751960" y="128740"/>
                    <a:pt x="751229" y="104684"/>
                  </a:cubicBezTo>
                  <a:cubicBezTo>
                    <a:pt x="750497" y="80629"/>
                    <a:pt x="749171" y="64210"/>
                    <a:pt x="747250" y="55429"/>
                  </a:cubicBezTo>
                  <a:cubicBezTo>
                    <a:pt x="745329" y="46648"/>
                    <a:pt x="743134" y="40657"/>
                    <a:pt x="740664" y="37456"/>
                  </a:cubicBezTo>
                  <a:cubicBezTo>
                    <a:pt x="738195" y="34255"/>
                    <a:pt x="738561" y="32014"/>
                    <a:pt x="741762" y="30733"/>
                  </a:cubicBezTo>
                  <a:cubicBezTo>
                    <a:pt x="744963" y="29453"/>
                    <a:pt x="748896" y="28584"/>
                    <a:pt x="753561" y="28126"/>
                  </a:cubicBezTo>
                  <a:close/>
                  <a:moveTo>
                    <a:pt x="1013128" y="24439"/>
                  </a:moveTo>
                  <a:cubicBezTo>
                    <a:pt x="1016455" y="23513"/>
                    <a:pt x="1022406" y="26343"/>
                    <a:pt x="1030982" y="32928"/>
                  </a:cubicBezTo>
                  <a:cubicBezTo>
                    <a:pt x="1042415" y="41709"/>
                    <a:pt x="1047812" y="49713"/>
                    <a:pt x="1047171" y="56939"/>
                  </a:cubicBezTo>
                  <a:cubicBezTo>
                    <a:pt x="1046531" y="64164"/>
                    <a:pt x="1044107" y="66726"/>
                    <a:pt x="1039900" y="64622"/>
                  </a:cubicBezTo>
                  <a:cubicBezTo>
                    <a:pt x="1035692" y="62518"/>
                    <a:pt x="1028969" y="62152"/>
                    <a:pt x="1019731" y="63524"/>
                  </a:cubicBezTo>
                  <a:cubicBezTo>
                    <a:pt x="1010493" y="64896"/>
                    <a:pt x="1000386" y="66771"/>
                    <a:pt x="989410" y="69149"/>
                  </a:cubicBezTo>
                  <a:cubicBezTo>
                    <a:pt x="1001849" y="78296"/>
                    <a:pt x="1007383" y="85065"/>
                    <a:pt x="1006011" y="89455"/>
                  </a:cubicBezTo>
                  <a:cubicBezTo>
                    <a:pt x="1004639" y="93846"/>
                    <a:pt x="1002810" y="97687"/>
                    <a:pt x="1000523" y="100980"/>
                  </a:cubicBezTo>
                  <a:cubicBezTo>
                    <a:pt x="998236" y="104273"/>
                    <a:pt x="992977" y="109212"/>
                    <a:pt x="984745" y="115798"/>
                  </a:cubicBezTo>
                  <a:cubicBezTo>
                    <a:pt x="1000477" y="114700"/>
                    <a:pt x="1010264" y="113420"/>
                    <a:pt x="1014106" y="111956"/>
                  </a:cubicBezTo>
                  <a:cubicBezTo>
                    <a:pt x="1017947" y="110493"/>
                    <a:pt x="1021469" y="108023"/>
                    <a:pt x="1024670" y="104547"/>
                  </a:cubicBezTo>
                  <a:cubicBezTo>
                    <a:pt x="1027872" y="101071"/>
                    <a:pt x="1035326" y="104410"/>
                    <a:pt x="1047034" y="114563"/>
                  </a:cubicBezTo>
                  <a:cubicBezTo>
                    <a:pt x="1058742" y="124716"/>
                    <a:pt x="1064230" y="133314"/>
                    <a:pt x="1063498" y="140357"/>
                  </a:cubicBezTo>
                  <a:cubicBezTo>
                    <a:pt x="1062766" y="147400"/>
                    <a:pt x="1062904" y="164047"/>
                    <a:pt x="1063910" y="190298"/>
                  </a:cubicBezTo>
                  <a:cubicBezTo>
                    <a:pt x="1064916" y="216549"/>
                    <a:pt x="1063452" y="239233"/>
                    <a:pt x="1059519" y="258349"/>
                  </a:cubicBezTo>
                  <a:cubicBezTo>
                    <a:pt x="1055586" y="277466"/>
                    <a:pt x="1049229" y="291506"/>
                    <a:pt x="1040448" y="300470"/>
                  </a:cubicBezTo>
                  <a:cubicBezTo>
                    <a:pt x="1050876" y="311995"/>
                    <a:pt x="1056089" y="321645"/>
                    <a:pt x="1056089" y="329420"/>
                  </a:cubicBezTo>
                  <a:cubicBezTo>
                    <a:pt x="1056089" y="337194"/>
                    <a:pt x="1053162" y="345198"/>
                    <a:pt x="1047308" y="353430"/>
                  </a:cubicBezTo>
                  <a:cubicBezTo>
                    <a:pt x="1041454" y="361662"/>
                    <a:pt x="1036607" y="364452"/>
                    <a:pt x="1032765" y="361799"/>
                  </a:cubicBezTo>
                  <a:cubicBezTo>
                    <a:pt x="1028924" y="359146"/>
                    <a:pt x="1026088" y="352424"/>
                    <a:pt x="1024259" y="341630"/>
                  </a:cubicBezTo>
                  <a:cubicBezTo>
                    <a:pt x="1022429" y="330837"/>
                    <a:pt x="1019548" y="319953"/>
                    <a:pt x="1015615" y="308977"/>
                  </a:cubicBezTo>
                  <a:cubicBezTo>
                    <a:pt x="1011682" y="298001"/>
                    <a:pt x="1007200" y="289769"/>
                    <a:pt x="1002169" y="284280"/>
                  </a:cubicBezTo>
                  <a:cubicBezTo>
                    <a:pt x="997138" y="278792"/>
                    <a:pt x="995538" y="275545"/>
                    <a:pt x="997367" y="274539"/>
                  </a:cubicBezTo>
                  <a:cubicBezTo>
                    <a:pt x="999197" y="273533"/>
                    <a:pt x="1002764" y="273945"/>
                    <a:pt x="1008069" y="275774"/>
                  </a:cubicBezTo>
                  <a:cubicBezTo>
                    <a:pt x="1013374" y="277603"/>
                    <a:pt x="1019777" y="281811"/>
                    <a:pt x="1027277" y="288396"/>
                  </a:cubicBezTo>
                  <a:cubicBezTo>
                    <a:pt x="1024899" y="280164"/>
                    <a:pt x="1025448" y="273533"/>
                    <a:pt x="1028924" y="268502"/>
                  </a:cubicBezTo>
                  <a:cubicBezTo>
                    <a:pt x="1032399" y="263472"/>
                    <a:pt x="1034412" y="249111"/>
                    <a:pt x="1034960" y="225421"/>
                  </a:cubicBezTo>
                  <a:cubicBezTo>
                    <a:pt x="1035509" y="201731"/>
                    <a:pt x="1034732" y="180282"/>
                    <a:pt x="1032628" y="161074"/>
                  </a:cubicBezTo>
                  <a:cubicBezTo>
                    <a:pt x="1030524" y="141866"/>
                    <a:pt x="1028283" y="130981"/>
                    <a:pt x="1025905" y="128420"/>
                  </a:cubicBezTo>
                  <a:cubicBezTo>
                    <a:pt x="1023527" y="125859"/>
                    <a:pt x="1020646" y="125310"/>
                    <a:pt x="1017261" y="126774"/>
                  </a:cubicBezTo>
                  <a:cubicBezTo>
                    <a:pt x="1013877" y="128237"/>
                    <a:pt x="1007977" y="130158"/>
                    <a:pt x="999562" y="132536"/>
                  </a:cubicBezTo>
                  <a:cubicBezTo>
                    <a:pt x="991148" y="134914"/>
                    <a:pt x="985888" y="137018"/>
                    <a:pt x="983784" y="138847"/>
                  </a:cubicBezTo>
                  <a:cubicBezTo>
                    <a:pt x="981681" y="140677"/>
                    <a:pt x="978068" y="136378"/>
                    <a:pt x="972946" y="125951"/>
                  </a:cubicBezTo>
                  <a:cubicBezTo>
                    <a:pt x="965628" y="131622"/>
                    <a:pt x="959317" y="135006"/>
                    <a:pt x="954012" y="136103"/>
                  </a:cubicBezTo>
                  <a:cubicBezTo>
                    <a:pt x="956024" y="147080"/>
                    <a:pt x="957167" y="166654"/>
                    <a:pt x="957442" y="194825"/>
                  </a:cubicBezTo>
                  <a:cubicBezTo>
                    <a:pt x="957716" y="222997"/>
                    <a:pt x="957122" y="241108"/>
                    <a:pt x="955658" y="249157"/>
                  </a:cubicBezTo>
                  <a:cubicBezTo>
                    <a:pt x="954195" y="257206"/>
                    <a:pt x="951268" y="261871"/>
                    <a:pt x="946877" y="263152"/>
                  </a:cubicBezTo>
                  <a:cubicBezTo>
                    <a:pt x="942487" y="264432"/>
                    <a:pt x="939331" y="261048"/>
                    <a:pt x="937410" y="252999"/>
                  </a:cubicBezTo>
                  <a:cubicBezTo>
                    <a:pt x="935490" y="244950"/>
                    <a:pt x="935170" y="239096"/>
                    <a:pt x="936450" y="235437"/>
                  </a:cubicBezTo>
                  <a:cubicBezTo>
                    <a:pt x="937730" y="231778"/>
                    <a:pt x="937868" y="217006"/>
                    <a:pt x="936862" y="191121"/>
                  </a:cubicBezTo>
                  <a:cubicBezTo>
                    <a:pt x="935856" y="165236"/>
                    <a:pt x="934300" y="147354"/>
                    <a:pt x="932197" y="137475"/>
                  </a:cubicBezTo>
                  <a:cubicBezTo>
                    <a:pt x="930093" y="127597"/>
                    <a:pt x="927852" y="121514"/>
                    <a:pt x="925474" y="119228"/>
                  </a:cubicBezTo>
                  <a:cubicBezTo>
                    <a:pt x="923096" y="116941"/>
                    <a:pt x="922821" y="114837"/>
                    <a:pt x="924651" y="112917"/>
                  </a:cubicBezTo>
                  <a:cubicBezTo>
                    <a:pt x="926480" y="110996"/>
                    <a:pt x="931008" y="111453"/>
                    <a:pt x="938234" y="114289"/>
                  </a:cubicBezTo>
                  <a:cubicBezTo>
                    <a:pt x="945460" y="117124"/>
                    <a:pt x="950262" y="121835"/>
                    <a:pt x="952640" y="128420"/>
                  </a:cubicBezTo>
                  <a:cubicBezTo>
                    <a:pt x="968738" y="109761"/>
                    <a:pt x="977016" y="96955"/>
                    <a:pt x="977473" y="90004"/>
                  </a:cubicBezTo>
                  <a:cubicBezTo>
                    <a:pt x="977930" y="83052"/>
                    <a:pt x="976879" y="77747"/>
                    <a:pt x="974318" y="74089"/>
                  </a:cubicBezTo>
                  <a:cubicBezTo>
                    <a:pt x="954012" y="79943"/>
                    <a:pt x="941344" y="84424"/>
                    <a:pt x="936313" y="87534"/>
                  </a:cubicBezTo>
                  <a:cubicBezTo>
                    <a:pt x="931282" y="90644"/>
                    <a:pt x="927212" y="88540"/>
                    <a:pt x="924102" y="81223"/>
                  </a:cubicBezTo>
                  <a:cubicBezTo>
                    <a:pt x="920992" y="73906"/>
                    <a:pt x="918019" y="66726"/>
                    <a:pt x="915184" y="59683"/>
                  </a:cubicBezTo>
                  <a:cubicBezTo>
                    <a:pt x="912348" y="52640"/>
                    <a:pt x="913903" y="49118"/>
                    <a:pt x="919849" y="49118"/>
                  </a:cubicBezTo>
                  <a:cubicBezTo>
                    <a:pt x="925794" y="49118"/>
                    <a:pt x="941892" y="46511"/>
                    <a:pt x="968144" y="41298"/>
                  </a:cubicBezTo>
                  <a:cubicBezTo>
                    <a:pt x="994394" y="36084"/>
                    <a:pt x="1008572" y="31190"/>
                    <a:pt x="1010676" y="26617"/>
                  </a:cubicBezTo>
                  <a:cubicBezTo>
                    <a:pt x="1011202" y="25474"/>
                    <a:pt x="1012019" y="24748"/>
                    <a:pt x="1013128" y="24439"/>
                  </a:cubicBezTo>
                  <a:close/>
                  <a:moveTo>
                    <a:pt x="130616" y="18659"/>
                  </a:moveTo>
                  <a:lnTo>
                    <a:pt x="132262" y="18659"/>
                  </a:lnTo>
                  <a:cubicBezTo>
                    <a:pt x="137201" y="18659"/>
                    <a:pt x="145891" y="25245"/>
                    <a:pt x="158330" y="38416"/>
                  </a:cubicBezTo>
                  <a:cubicBezTo>
                    <a:pt x="172416" y="53417"/>
                    <a:pt x="179230" y="62930"/>
                    <a:pt x="178773" y="66954"/>
                  </a:cubicBezTo>
                  <a:cubicBezTo>
                    <a:pt x="178316" y="70979"/>
                    <a:pt x="174017" y="76284"/>
                    <a:pt x="165876" y="82870"/>
                  </a:cubicBezTo>
                  <a:cubicBezTo>
                    <a:pt x="157736" y="89455"/>
                    <a:pt x="135372" y="108206"/>
                    <a:pt x="98785" y="139122"/>
                  </a:cubicBezTo>
                  <a:cubicBezTo>
                    <a:pt x="114151" y="143329"/>
                    <a:pt x="122521" y="148452"/>
                    <a:pt x="123893" y="154488"/>
                  </a:cubicBezTo>
                  <a:cubicBezTo>
                    <a:pt x="125265" y="160525"/>
                    <a:pt x="125722" y="168620"/>
                    <a:pt x="125265" y="178773"/>
                  </a:cubicBezTo>
                  <a:cubicBezTo>
                    <a:pt x="124807" y="188926"/>
                    <a:pt x="123664" y="218515"/>
                    <a:pt x="121835" y="267542"/>
                  </a:cubicBezTo>
                  <a:cubicBezTo>
                    <a:pt x="120005" y="316568"/>
                    <a:pt x="118953" y="352378"/>
                    <a:pt x="118679" y="374970"/>
                  </a:cubicBezTo>
                  <a:cubicBezTo>
                    <a:pt x="118405" y="397563"/>
                    <a:pt x="115295" y="412883"/>
                    <a:pt x="109349" y="420933"/>
                  </a:cubicBezTo>
                  <a:cubicBezTo>
                    <a:pt x="103404" y="428982"/>
                    <a:pt x="97825" y="425414"/>
                    <a:pt x="92611" y="410231"/>
                  </a:cubicBezTo>
                  <a:cubicBezTo>
                    <a:pt x="87397" y="395047"/>
                    <a:pt x="86391" y="383980"/>
                    <a:pt x="89592" y="377028"/>
                  </a:cubicBezTo>
                  <a:cubicBezTo>
                    <a:pt x="92794" y="370077"/>
                    <a:pt x="94623" y="344329"/>
                    <a:pt x="95080" y="299784"/>
                  </a:cubicBezTo>
                  <a:cubicBezTo>
                    <a:pt x="95538" y="255240"/>
                    <a:pt x="95721" y="222952"/>
                    <a:pt x="95629" y="202920"/>
                  </a:cubicBezTo>
                  <a:cubicBezTo>
                    <a:pt x="95538" y="182889"/>
                    <a:pt x="92840" y="165007"/>
                    <a:pt x="87534" y="149275"/>
                  </a:cubicBezTo>
                  <a:cubicBezTo>
                    <a:pt x="70887" y="160800"/>
                    <a:pt x="54698" y="172233"/>
                    <a:pt x="38965" y="183575"/>
                  </a:cubicBezTo>
                  <a:cubicBezTo>
                    <a:pt x="23233" y="194917"/>
                    <a:pt x="12348" y="201137"/>
                    <a:pt x="6311" y="202234"/>
                  </a:cubicBezTo>
                  <a:cubicBezTo>
                    <a:pt x="2104" y="202966"/>
                    <a:pt x="0" y="202600"/>
                    <a:pt x="0" y="201137"/>
                  </a:cubicBezTo>
                  <a:cubicBezTo>
                    <a:pt x="0" y="200405"/>
                    <a:pt x="641" y="199399"/>
                    <a:pt x="1921" y="198118"/>
                  </a:cubicBezTo>
                  <a:cubicBezTo>
                    <a:pt x="5031" y="194277"/>
                    <a:pt x="16739" y="180968"/>
                    <a:pt x="37044" y="158193"/>
                  </a:cubicBezTo>
                  <a:cubicBezTo>
                    <a:pt x="57350" y="135417"/>
                    <a:pt x="76513" y="112962"/>
                    <a:pt x="94532" y="90827"/>
                  </a:cubicBezTo>
                  <a:cubicBezTo>
                    <a:pt x="112551" y="68692"/>
                    <a:pt x="121926" y="53143"/>
                    <a:pt x="122658" y="44179"/>
                  </a:cubicBezTo>
                  <a:cubicBezTo>
                    <a:pt x="123390" y="35215"/>
                    <a:pt x="123755" y="29178"/>
                    <a:pt x="123755" y="26068"/>
                  </a:cubicBezTo>
                  <a:cubicBezTo>
                    <a:pt x="123755" y="22958"/>
                    <a:pt x="126042" y="20489"/>
                    <a:pt x="130616" y="18659"/>
                  </a:cubicBezTo>
                  <a:close/>
                  <a:moveTo>
                    <a:pt x="420933" y="4939"/>
                  </a:moveTo>
                  <a:cubicBezTo>
                    <a:pt x="424957" y="4939"/>
                    <a:pt x="428524" y="5945"/>
                    <a:pt x="431634" y="7958"/>
                  </a:cubicBezTo>
                  <a:cubicBezTo>
                    <a:pt x="436391" y="11434"/>
                    <a:pt x="441833" y="16784"/>
                    <a:pt x="447961" y="24010"/>
                  </a:cubicBezTo>
                  <a:cubicBezTo>
                    <a:pt x="454090" y="31236"/>
                    <a:pt x="457154" y="39514"/>
                    <a:pt x="457154" y="48844"/>
                  </a:cubicBezTo>
                  <a:cubicBezTo>
                    <a:pt x="457154" y="58173"/>
                    <a:pt x="456651" y="76604"/>
                    <a:pt x="455645" y="104136"/>
                  </a:cubicBezTo>
                  <a:cubicBezTo>
                    <a:pt x="454638" y="131667"/>
                    <a:pt x="454135" y="178773"/>
                    <a:pt x="454135" y="245453"/>
                  </a:cubicBezTo>
                  <a:cubicBezTo>
                    <a:pt x="454135" y="312132"/>
                    <a:pt x="455233" y="350777"/>
                    <a:pt x="457428" y="361387"/>
                  </a:cubicBezTo>
                  <a:cubicBezTo>
                    <a:pt x="457794" y="363949"/>
                    <a:pt x="457977" y="366967"/>
                    <a:pt x="457977" y="370443"/>
                  </a:cubicBezTo>
                  <a:cubicBezTo>
                    <a:pt x="457977" y="381419"/>
                    <a:pt x="455324" y="397334"/>
                    <a:pt x="450019" y="418189"/>
                  </a:cubicBezTo>
                  <a:cubicBezTo>
                    <a:pt x="443068" y="445446"/>
                    <a:pt x="433921" y="460081"/>
                    <a:pt x="422579" y="462093"/>
                  </a:cubicBezTo>
                  <a:cubicBezTo>
                    <a:pt x="419835" y="462459"/>
                    <a:pt x="417457" y="462642"/>
                    <a:pt x="415445" y="462642"/>
                  </a:cubicBezTo>
                  <a:cubicBezTo>
                    <a:pt x="408676" y="462642"/>
                    <a:pt x="405109" y="460172"/>
                    <a:pt x="404743" y="455233"/>
                  </a:cubicBezTo>
                  <a:cubicBezTo>
                    <a:pt x="404011" y="448830"/>
                    <a:pt x="402594" y="439272"/>
                    <a:pt x="400490" y="426558"/>
                  </a:cubicBezTo>
                  <a:cubicBezTo>
                    <a:pt x="398386" y="413844"/>
                    <a:pt x="392532" y="401816"/>
                    <a:pt x="382928" y="390474"/>
                  </a:cubicBezTo>
                  <a:cubicBezTo>
                    <a:pt x="373324" y="379132"/>
                    <a:pt x="367150" y="372089"/>
                    <a:pt x="364406" y="369345"/>
                  </a:cubicBezTo>
                  <a:cubicBezTo>
                    <a:pt x="361662" y="366601"/>
                    <a:pt x="362348" y="365549"/>
                    <a:pt x="366464" y="366189"/>
                  </a:cubicBezTo>
                  <a:cubicBezTo>
                    <a:pt x="370580" y="366830"/>
                    <a:pt x="378492" y="368202"/>
                    <a:pt x="390200" y="370305"/>
                  </a:cubicBezTo>
                  <a:cubicBezTo>
                    <a:pt x="401908" y="372409"/>
                    <a:pt x="409636" y="372912"/>
                    <a:pt x="413387" y="371815"/>
                  </a:cubicBezTo>
                  <a:cubicBezTo>
                    <a:pt x="417137" y="370717"/>
                    <a:pt x="419195" y="367607"/>
                    <a:pt x="419561" y="362485"/>
                  </a:cubicBezTo>
                  <a:cubicBezTo>
                    <a:pt x="419927" y="357363"/>
                    <a:pt x="420292" y="322285"/>
                    <a:pt x="420658" y="257252"/>
                  </a:cubicBezTo>
                  <a:cubicBezTo>
                    <a:pt x="421024" y="192219"/>
                    <a:pt x="421207" y="143009"/>
                    <a:pt x="421207" y="109624"/>
                  </a:cubicBezTo>
                  <a:cubicBezTo>
                    <a:pt x="421207" y="76238"/>
                    <a:pt x="419469" y="53874"/>
                    <a:pt x="415994" y="42532"/>
                  </a:cubicBezTo>
                  <a:cubicBezTo>
                    <a:pt x="412518" y="31190"/>
                    <a:pt x="408356" y="23461"/>
                    <a:pt x="403508" y="19345"/>
                  </a:cubicBezTo>
                  <a:cubicBezTo>
                    <a:pt x="398660" y="15229"/>
                    <a:pt x="397288" y="12485"/>
                    <a:pt x="399392" y="11113"/>
                  </a:cubicBezTo>
                  <a:cubicBezTo>
                    <a:pt x="401496" y="9741"/>
                    <a:pt x="406206" y="8049"/>
                    <a:pt x="413524" y="6037"/>
                  </a:cubicBezTo>
                  <a:cubicBezTo>
                    <a:pt x="416085" y="5305"/>
                    <a:pt x="418555" y="4939"/>
                    <a:pt x="420933" y="4939"/>
                  </a:cubicBezTo>
                  <a:close/>
                  <a:moveTo>
                    <a:pt x="826140" y="0"/>
                  </a:moveTo>
                  <a:cubicBezTo>
                    <a:pt x="829067" y="0"/>
                    <a:pt x="834373" y="2927"/>
                    <a:pt x="842056" y="8781"/>
                  </a:cubicBezTo>
                  <a:cubicBezTo>
                    <a:pt x="852300" y="16647"/>
                    <a:pt x="856553" y="24605"/>
                    <a:pt x="854816" y="32654"/>
                  </a:cubicBezTo>
                  <a:cubicBezTo>
                    <a:pt x="853078" y="40703"/>
                    <a:pt x="852575" y="64347"/>
                    <a:pt x="853306" y="103587"/>
                  </a:cubicBezTo>
                  <a:cubicBezTo>
                    <a:pt x="854038" y="142826"/>
                    <a:pt x="849099" y="168208"/>
                    <a:pt x="838489" y="179733"/>
                  </a:cubicBezTo>
                  <a:cubicBezTo>
                    <a:pt x="860624" y="172965"/>
                    <a:pt x="873429" y="168849"/>
                    <a:pt x="876905" y="167385"/>
                  </a:cubicBezTo>
                  <a:cubicBezTo>
                    <a:pt x="880381" y="165922"/>
                    <a:pt x="884359" y="167797"/>
                    <a:pt x="888841" y="173011"/>
                  </a:cubicBezTo>
                  <a:cubicBezTo>
                    <a:pt x="893323" y="178224"/>
                    <a:pt x="896479" y="183484"/>
                    <a:pt x="898308" y="188789"/>
                  </a:cubicBezTo>
                  <a:cubicBezTo>
                    <a:pt x="900138" y="194094"/>
                    <a:pt x="893781" y="196838"/>
                    <a:pt x="879237" y="197021"/>
                  </a:cubicBezTo>
                  <a:cubicBezTo>
                    <a:pt x="864694" y="197204"/>
                    <a:pt x="843016" y="201640"/>
                    <a:pt x="814204" y="210329"/>
                  </a:cubicBezTo>
                  <a:cubicBezTo>
                    <a:pt x="785392" y="219019"/>
                    <a:pt x="756260" y="229812"/>
                    <a:pt x="726807" y="242709"/>
                  </a:cubicBezTo>
                  <a:cubicBezTo>
                    <a:pt x="697354" y="255605"/>
                    <a:pt x="679976" y="263929"/>
                    <a:pt x="674671" y="267679"/>
                  </a:cubicBezTo>
                  <a:cubicBezTo>
                    <a:pt x="669366" y="271429"/>
                    <a:pt x="664655" y="269600"/>
                    <a:pt x="660539" y="262191"/>
                  </a:cubicBezTo>
                  <a:cubicBezTo>
                    <a:pt x="656423" y="254782"/>
                    <a:pt x="653359" y="248791"/>
                    <a:pt x="651346" y="244218"/>
                  </a:cubicBezTo>
                  <a:cubicBezTo>
                    <a:pt x="650798" y="243120"/>
                    <a:pt x="650523" y="242114"/>
                    <a:pt x="650523" y="241199"/>
                  </a:cubicBezTo>
                  <a:cubicBezTo>
                    <a:pt x="650523" y="238455"/>
                    <a:pt x="652901" y="236626"/>
                    <a:pt x="657658" y="235711"/>
                  </a:cubicBezTo>
                  <a:cubicBezTo>
                    <a:pt x="663695" y="234797"/>
                    <a:pt x="720679" y="217143"/>
                    <a:pt x="828610" y="182752"/>
                  </a:cubicBezTo>
                  <a:cubicBezTo>
                    <a:pt x="824951" y="180374"/>
                    <a:pt x="822848" y="175434"/>
                    <a:pt x="822299" y="167934"/>
                  </a:cubicBezTo>
                  <a:cubicBezTo>
                    <a:pt x="821750" y="160434"/>
                    <a:pt x="822299" y="152065"/>
                    <a:pt x="823945" y="142826"/>
                  </a:cubicBezTo>
                  <a:cubicBezTo>
                    <a:pt x="825592" y="133588"/>
                    <a:pt x="825912" y="115203"/>
                    <a:pt x="824906" y="87672"/>
                  </a:cubicBezTo>
                  <a:cubicBezTo>
                    <a:pt x="823900" y="60140"/>
                    <a:pt x="823076" y="43813"/>
                    <a:pt x="822436" y="38691"/>
                  </a:cubicBezTo>
                  <a:cubicBezTo>
                    <a:pt x="821796" y="33569"/>
                    <a:pt x="820104" y="31739"/>
                    <a:pt x="817360" y="33203"/>
                  </a:cubicBezTo>
                  <a:cubicBezTo>
                    <a:pt x="814616" y="34666"/>
                    <a:pt x="809448" y="36724"/>
                    <a:pt x="801856" y="39377"/>
                  </a:cubicBezTo>
                  <a:cubicBezTo>
                    <a:pt x="794264" y="42029"/>
                    <a:pt x="789096" y="43859"/>
                    <a:pt x="786352" y="44865"/>
                  </a:cubicBezTo>
                  <a:cubicBezTo>
                    <a:pt x="783608" y="45871"/>
                    <a:pt x="781047" y="43813"/>
                    <a:pt x="778669" y="38691"/>
                  </a:cubicBezTo>
                  <a:cubicBezTo>
                    <a:pt x="776291" y="33569"/>
                    <a:pt x="774233" y="28767"/>
                    <a:pt x="772495" y="24285"/>
                  </a:cubicBezTo>
                  <a:cubicBezTo>
                    <a:pt x="770757" y="19803"/>
                    <a:pt x="772815" y="17562"/>
                    <a:pt x="778669" y="17562"/>
                  </a:cubicBezTo>
                  <a:cubicBezTo>
                    <a:pt x="784523" y="17562"/>
                    <a:pt x="793121" y="15504"/>
                    <a:pt x="804463" y="11388"/>
                  </a:cubicBezTo>
                  <a:cubicBezTo>
                    <a:pt x="815805" y="7272"/>
                    <a:pt x="822299" y="3842"/>
                    <a:pt x="823945" y="1098"/>
                  </a:cubicBezTo>
                  <a:cubicBezTo>
                    <a:pt x="824311" y="366"/>
                    <a:pt x="825043" y="0"/>
                    <a:pt x="826140" y="0"/>
                  </a:cubicBezTo>
                  <a:close/>
                </a:path>
              </a:pathLst>
            </a:custGeom>
            <a:solidFill>
              <a:schemeClr val="bg1"/>
            </a:solidFill>
            <a:ln>
              <a:noFill/>
            </a:ln>
            <a:effectLst>
              <a:outerShdw blurRad="38100" dist="38100" dir="2700000" algn="tl">
                <a:srgbClr val="000000">
                  <a:alpha val="43137"/>
                </a:srgb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4400" spc="600">
                <a:solidFill>
                  <a:schemeClr val="bg1"/>
                </a:solidFill>
                <a:effectLst>
                  <a:outerShdw blurRad="38100" dist="38100" dir="2700000" algn="tl">
                    <a:srgbClr val="000000">
                      <a:alpha val="43137"/>
                    </a:srgbClr>
                  </a:outerShdw>
                </a:effectLst>
                <a:latin typeface="苏新诗柳楷简" panose="02010600000101010101" pitchFamily="2" charset="-122"/>
                <a:ea typeface="苏新诗柳楷简" panose="02010600000101010101" pitchFamily="2" charset="-122"/>
              </a:endParaRPr>
            </a:p>
          </p:txBody>
        </p:sp>
      </p:grpSp>
      <p:sp>
        <p:nvSpPr>
          <p:cNvPr id="8" name="矩形 7"/>
          <p:cNvSpPr/>
          <p:nvPr>
            <p:custDataLst>
              <p:tags r:id="rId6"/>
            </p:custDataLst>
          </p:nvPr>
        </p:nvSpPr>
        <p:spPr>
          <a:xfrm>
            <a:off x="521859" y="2123468"/>
            <a:ext cx="8991595" cy="584775"/>
          </a:xfrm>
          <a:prstGeom prst="rect">
            <a:avLst/>
          </a:prstGeom>
          <a:effectLst>
            <a:outerShdw blurRad="50800" dist="38100" dir="2700000" algn="tl" rotWithShape="0">
              <a:prstClr val="black">
                <a:alpha val="40000"/>
              </a:prstClr>
            </a:outerShdw>
          </a:effectLst>
        </p:spPr>
        <p:txBody>
          <a:bodyPr wrap="square">
            <a:spAutoFit/>
          </a:bodyPr>
          <a:lstStyle/>
          <a:p>
            <a:r>
              <a:rPr lang="zh-CN" altLang="en-US" sz="3200" b="1" spc="300">
                <a:solidFill>
                  <a:srgbClr val="0000FF"/>
                </a:solidFill>
                <a:latin typeface="黑体" panose="02010609060101010101" pitchFamily="49" charset="-122"/>
                <a:ea typeface="黑体" panose="02010609060101010101" pitchFamily="49" charset="-122"/>
              </a:rPr>
              <a:t>依据：</a:t>
            </a:r>
            <a:r>
              <a:rPr lang="zh-CN" altLang="en-US" sz="3200" b="1" spc="300">
                <a:solidFill>
                  <a:srgbClr val="0000FF"/>
                </a:solidFill>
                <a:latin typeface="华文楷体" panose="02010600040101010101" pitchFamily="2" charset="-122"/>
                <a:ea typeface="华文楷体" panose="02010600040101010101" pitchFamily="2" charset="-122"/>
              </a:rPr>
              <a:t>原子的物质的量比等于个数比。</a:t>
            </a:r>
            <a:endParaRPr lang="zh-CN" altLang="en-US">
              <a:solidFill>
                <a:srgbClr val="0000FF"/>
              </a:solidFill>
              <a:latin typeface="华文楷体" panose="02010600040101010101" pitchFamily="2" charset="-122"/>
              <a:ea typeface="华文楷体" panose="02010600040101010101" pitchFamily="2" charset="-122"/>
            </a:endParaRPr>
          </a:p>
        </p:txBody>
      </p:sp>
      <p:sp>
        <p:nvSpPr>
          <p:cNvPr id="11" name="TextBox 63"/>
          <p:cNvSpPr txBox="1">
            <a:spLocks noChangeArrowheads="1"/>
          </p:cNvSpPr>
          <p:nvPr>
            <p:custDataLst>
              <p:tags r:id="rId7"/>
            </p:custDataLst>
          </p:nvPr>
        </p:nvSpPr>
        <p:spPr bwMode="auto">
          <a:xfrm>
            <a:off x="1788915" y="3451493"/>
            <a:ext cx="54216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9pPr>
          </a:lstStyle>
          <a:p>
            <a:pPr eaLnBrk="1" hangingPunct="1">
              <a:spcBef>
                <a:spcPct val="0"/>
              </a:spcBef>
              <a:buFontTx/>
              <a:buNone/>
            </a:pPr>
            <a:r>
              <a:rPr lang="en-US" altLang="zh-CN" b="1" i="1">
                <a:latin typeface="Times New Roman" panose="02020603050405020304" pitchFamily="18" charset="0"/>
                <a:cs typeface="Times New Roman" panose="02020603050405020304" pitchFamily="18" charset="0"/>
              </a:rPr>
              <a:t>n</a:t>
            </a:r>
            <a:r>
              <a:rPr lang="en-US" altLang="zh-CN" b="1">
                <a:latin typeface="黑体" panose="02010609060101010101" pitchFamily="49" charset="-122"/>
                <a:ea typeface="黑体" panose="02010609060101010101" pitchFamily="49" charset="-122"/>
                <a:cs typeface="Times New Roman" panose="02020603050405020304" pitchFamily="18" charset="0"/>
              </a:rPr>
              <a:t>(</a:t>
            </a:r>
            <a:r>
              <a:rPr lang="en-US" altLang="zh-CN" b="1">
                <a:latin typeface="Times New Roman" panose="02020603050405020304" pitchFamily="18" charset="0"/>
                <a:cs typeface="Times New Roman" panose="02020603050405020304" pitchFamily="18" charset="0"/>
              </a:rPr>
              <a:t>C</a:t>
            </a:r>
            <a:r>
              <a:rPr lang="en-US" altLang="zh-CN" b="1">
                <a:latin typeface="黑体" panose="02010609060101010101" pitchFamily="49" charset="-122"/>
                <a:ea typeface="黑体" panose="02010609060101010101" pitchFamily="49" charset="-122"/>
              </a:rPr>
              <a:t>)</a:t>
            </a:r>
            <a:r>
              <a:rPr lang="zh-CN" altLang="zh-CN" b="1" kern="100">
                <a:solidFill>
                  <a:prstClr val="black"/>
                </a:solidFill>
                <a:latin typeface="+mn-lt"/>
                <a:ea typeface="+mn-ea"/>
                <a:cs typeface="Times New Roman" panose="02020603050405020304" pitchFamily="18" charset="0"/>
              </a:rPr>
              <a:t>∶</a:t>
            </a:r>
            <a:r>
              <a:rPr lang="en-US" altLang="zh-CN" b="1" i="1">
                <a:latin typeface="Times New Roman" panose="02020603050405020304" pitchFamily="18" charset="0"/>
                <a:cs typeface="Times New Roman" panose="02020603050405020304" pitchFamily="18" charset="0"/>
              </a:rPr>
              <a:t> n</a:t>
            </a:r>
            <a:r>
              <a:rPr lang="en-US" altLang="zh-CN" b="1">
                <a:latin typeface="黑体" panose="02010609060101010101" pitchFamily="49" charset="-122"/>
                <a:ea typeface="黑体" panose="02010609060101010101" pitchFamily="49" charset="-122"/>
                <a:cs typeface="Times New Roman" panose="02020603050405020304" pitchFamily="18" charset="0"/>
              </a:rPr>
              <a:t>(</a:t>
            </a:r>
            <a:r>
              <a:rPr lang="en-US" altLang="zh-CN" b="1">
                <a:latin typeface="Times New Roman" panose="02020603050405020304" pitchFamily="18" charset="0"/>
                <a:cs typeface="Times New Roman" panose="02020603050405020304" pitchFamily="18" charset="0"/>
              </a:rPr>
              <a:t>H</a:t>
            </a:r>
            <a:r>
              <a:rPr lang="en-US" altLang="zh-CN" b="1">
                <a:latin typeface="黑体" panose="02010609060101010101" pitchFamily="49" charset="-122"/>
                <a:ea typeface="黑体" panose="02010609060101010101" pitchFamily="49" charset="-122"/>
              </a:rPr>
              <a:t>)</a:t>
            </a:r>
            <a:r>
              <a:rPr lang="zh-CN" altLang="zh-CN" b="1" kern="100">
                <a:solidFill>
                  <a:prstClr val="black"/>
                </a:solidFill>
                <a:latin typeface="+mn-lt"/>
                <a:ea typeface="+mn-ea"/>
                <a:cs typeface="Times New Roman" panose="02020603050405020304" pitchFamily="18" charset="0"/>
              </a:rPr>
              <a:t>∶</a:t>
            </a:r>
            <a:r>
              <a:rPr lang="en-US" altLang="zh-CN" b="1" i="1">
                <a:latin typeface="Times New Roman" panose="02020603050405020304" pitchFamily="18" charset="0"/>
                <a:cs typeface="Times New Roman" panose="02020603050405020304" pitchFamily="18" charset="0"/>
              </a:rPr>
              <a:t>n</a:t>
            </a:r>
            <a:r>
              <a:rPr lang="en-US" altLang="zh-CN" b="1">
                <a:latin typeface="黑体" panose="02010609060101010101" pitchFamily="49" charset="-122"/>
                <a:ea typeface="黑体" panose="02010609060101010101" pitchFamily="49" charset="-122"/>
                <a:cs typeface="Times New Roman" panose="02020603050405020304" pitchFamily="18" charset="0"/>
              </a:rPr>
              <a:t>(</a:t>
            </a:r>
            <a:r>
              <a:rPr lang="en-US" altLang="zh-CN" b="1">
                <a:latin typeface="Times New Roman" panose="02020603050405020304" pitchFamily="18" charset="0"/>
                <a:cs typeface="Times New Roman" panose="02020603050405020304" pitchFamily="18" charset="0"/>
              </a:rPr>
              <a:t>N</a:t>
            </a:r>
            <a:r>
              <a:rPr lang="en-US" altLang="zh-CN" b="1">
                <a:latin typeface="黑体" panose="02010609060101010101" pitchFamily="49" charset="-122"/>
                <a:ea typeface="黑体" panose="02010609060101010101" pitchFamily="49" charset="-122"/>
              </a:rPr>
              <a:t>)</a:t>
            </a:r>
            <a:r>
              <a:rPr lang="zh-CN" altLang="zh-CN" b="1" kern="100">
                <a:solidFill>
                  <a:prstClr val="black"/>
                </a:solidFill>
                <a:latin typeface="+mn-lt"/>
                <a:ea typeface="+mn-ea"/>
                <a:cs typeface="Times New Roman" panose="02020603050405020304" pitchFamily="18" charset="0"/>
              </a:rPr>
              <a:t>∶ </a:t>
            </a:r>
            <a:r>
              <a:rPr lang="en-US" altLang="zh-CN" b="1" i="1">
                <a:latin typeface="Times New Roman" panose="02020603050405020304" pitchFamily="18" charset="0"/>
                <a:cs typeface="Times New Roman" panose="02020603050405020304" pitchFamily="18" charset="0"/>
              </a:rPr>
              <a:t>n</a:t>
            </a:r>
            <a:r>
              <a:rPr lang="en-US" altLang="zh-CN" b="1">
                <a:latin typeface="黑体" panose="02010609060101010101" pitchFamily="49" charset="-122"/>
                <a:ea typeface="黑体" panose="02010609060101010101" pitchFamily="49" charset="-122"/>
                <a:cs typeface="Times New Roman" panose="02020603050405020304" pitchFamily="18" charset="0"/>
              </a:rPr>
              <a:t>(</a:t>
            </a:r>
            <a:r>
              <a:rPr lang="en-US" altLang="zh-CN" b="1">
                <a:latin typeface="Times New Roman" panose="02020603050405020304" pitchFamily="18" charset="0"/>
                <a:cs typeface="Times New Roman" panose="02020603050405020304" pitchFamily="18" charset="0"/>
              </a:rPr>
              <a:t>O</a:t>
            </a:r>
            <a:r>
              <a:rPr lang="en-US" altLang="zh-CN" b="1">
                <a:latin typeface="黑体" panose="02010609060101010101" pitchFamily="49" charset="-122"/>
                <a:ea typeface="黑体" panose="02010609060101010101" pitchFamily="49" charset="-122"/>
              </a:rPr>
              <a:t>)</a:t>
            </a:r>
            <a:endParaRPr lang="zh-CN" altLang="en-US" b="1">
              <a:latin typeface="Times New Roman" panose="02020603050405020304" pitchFamily="18" charset="0"/>
              <a:cs typeface="Times New Roman" panose="02020603050405020304" pitchFamily="18" charset="0"/>
            </a:endParaRPr>
          </a:p>
        </p:txBody>
      </p:sp>
      <p:sp>
        <p:nvSpPr>
          <p:cNvPr id="12" name="矩形 11"/>
          <p:cNvSpPr/>
          <p:nvPr>
            <p:custDataLst>
              <p:tags r:id="rId8"/>
            </p:custDataLst>
          </p:nvPr>
        </p:nvSpPr>
        <p:spPr>
          <a:xfrm>
            <a:off x="2090379" y="5641716"/>
            <a:ext cx="2888021" cy="584775"/>
          </a:xfrm>
          <a:prstGeom prst="rect">
            <a:avLst/>
          </a:prstGeom>
        </p:spPr>
        <p:txBody>
          <a:bodyPr wrap="square">
            <a:spAutoFit/>
          </a:bodyPr>
          <a:lstStyle/>
          <a:p>
            <a:pPr lvl="0"/>
            <a:r>
              <a:rPr kumimoji="0" lang="en-US" altLang="zh-CN" sz="3200" b="1" i="0" u="none" strike="noStrike" kern="100" cap="none" spc="0" normalizeH="0" baseline="0" noProof="0">
                <a:ln>
                  <a:noFill/>
                </a:ln>
                <a:solidFill>
                  <a:prstClr val="black"/>
                </a:solidFill>
                <a:effectLst/>
                <a:uLnTx/>
                <a:uFillTx/>
              </a:rPr>
              <a:t>17</a:t>
            </a:r>
            <a:r>
              <a:rPr kumimoji="0" lang="zh-CN" altLang="zh-CN" sz="3200" b="1" i="0" u="none" strike="noStrike" kern="100" cap="none" spc="0" normalizeH="0" baseline="0" noProof="0">
                <a:ln>
                  <a:noFill/>
                </a:ln>
                <a:solidFill>
                  <a:prstClr val="black"/>
                </a:solidFill>
                <a:effectLst/>
                <a:uLnTx/>
                <a:uFillTx/>
                <a:cs typeface="Times New Roman" panose="02020603050405020304" pitchFamily="18" charset="0"/>
              </a:rPr>
              <a:t>∶</a:t>
            </a:r>
            <a:r>
              <a:rPr kumimoji="0" lang="en-US" altLang="zh-CN" sz="3200" b="1" i="0" u="none" strike="noStrike" kern="100" cap="none" spc="0" normalizeH="0" baseline="0" noProof="0">
                <a:ln>
                  <a:noFill/>
                </a:ln>
                <a:solidFill>
                  <a:prstClr val="black"/>
                </a:solidFill>
                <a:effectLst/>
                <a:uLnTx/>
                <a:uFillTx/>
              </a:rPr>
              <a:t>19</a:t>
            </a:r>
            <a:r>
              <a:rPr lang="zh-CN" altLang="zh-CN" sz="3200" b="1" kern="100">
                <a:solidFill>
                  <a:prstClr val="black"/>
                </a:solidFill>
                <a:cs typeface="Times New Roman" panose="02020603050405020304" pitchFamily="18" charset="0"/>
              </a:rPr>
              <a:t>∶</a:t>
            </a:r>
            <a:r>
              <a:rPr lang="en-US" altLang="zh-CN" sz="3200" b="1" kern="100">
                <a:solidFill>
                  <a:prstClr val="black"/>
                </a:solidFill>
                <a:cs typeface="Times New Roman" panose="02020603050405020304" pitchFamily="18" charset="0"/>
              </a:rPr>
              <a:t>1</a:t>
            </a:r>
            <a:r>
              <a:rPr lang="zh-CN" altLang="zh-CN" sz="3200" b="1" kern="100">
                <a:solidFill>
                  <a:prstClr val="black"/>
                </a:solidFill>
                <a:cs typeface="Times New Roman" panose="02020603050405020304" pitchFamily="18" charset="0"/>
              </a:rPr>
              <a:t> ∶</a:t>
            </a:r>
            <a:r>
              <a:rPr lang="en-US" altLang="zh-CN" sz="3200" b="1" kern="100">
                <a:solidFill>
                  <a:prstClr val="black"/>
                </a:solidFill>
                <a:cs typeface="Times New Roman" panose="02020603050405020304" pitchFamily="18" charset="0"/>
              </a:rPr>
              <a:t>3</a:t>
            </a:r>
            <a:endParaRPr lang="zh-CN" altLang="en-US" sz="3200" b="1" kern="100">
              <a:solidFill>
                <a:prstClr val="black"/>
              </a:solidFill>
              <a:cs typeface="Times New Roman" panose="02020603050405020304" pitchFamily="18" charset="0"/>
            </a:endParaRPr>
          </a:p>
        </p:txBody>
      </p:sp>
      <p:sp>
        <p:nvSpPr>
          <p:cNvPr id="13" name="文本框 12"/>
          <p:cNvSpPr txBox="1"/>
          <p:nvPr>
            <p:custDataLst>
              <p:tags r:id="rId9"/>
            </p:custDataLst>
          </p:nvPr>
        </p:nvSpPr>
        <p:spPr>
          <a:xfrm>
            <a:off x="1658500" y="2822352"/>
            <a:ext cx="8801975" cy="584775"/>
          </a:xfrm>
          <a:prstGeom prst="rect">
            <a:avLst/>
          </a:prstGeom>
          <a:noFill/>
        </p:spPr>
        <p:txBody>
          <a:bodyPr wrap="square">
            <a:spAutoFit/>
          </a:bodyPr>
          <a:lstStyle/>
          <a:p>
            <a:r>
              <a:rPr lang="zh-CN" altLang="zh-CN" sz="1050" kern="100">
                <a:solidFill>
                  <a:prstClr val="black"/>
                </a:solidFill>
                <a:ea typeface="Times New Roman" panose="02020603050405020304" pitchFamily="18" charset="0"/>
              </a:rPr>
              <a:t> </a:t>
            </a:r>
            <a:r>
              <a:rPr lang="pt-BR" altLang="zh-CN" sz="3200" b="1" i="1" kern="100">
                <a:solidFill>
                  <a:prstClr val="black"/>
                </a:solidFill>
                <a:latin typeface="Book Antiqua" panose="02040602050305030304" pitchFamily="18" charset="0"/>
                <a:ea typeface="楷体_GB2312" panose="02010609030101010101" charset="-122"/>
                <a:cs typeface="Times New Roman" panose="02020603050405020304" pitchFamily="18" charset="0"/>
              </a:rPr>
              <a:t>w</a:t>
            </a:r>
            <a:r>
              <a:rPr lang="pt-BR" altLang="zh-CN" sz="3200" b="1" kern="100">
                <a:solidFill>
                  <a:prstClr val="black"/>
                </a:solidFill>
                <a:latin typeface="宋体" panose="02010600030101010101" pitchFamily="2" charset="-122"/>
                <a:ea typeface="楷体_GB2312" panose="02010609030101010101" charset="-122"/>
                <a:cs typeface="Times New Roman" panose="02020603050405020304" pitchFamily="18" charset="0"/>
              </a:rPr>
              <a:t>(</a:t>
            </a:r>
            <a:r>
              <a:rPr lang="pt-BR" altLang="zh-CN" sz="3200" b="1" kern="100">
                <a:solidFill>
                  <a:prstClr val="black"/>
                </a:solidFill>
                <a:ea typeface="楷体_GB2312" panose="02010609030101010101" charset="-122"/>
              </a:rPr>
              <a:t>O</a:t>
            </a:r>
            <a:r>
              <a:rPr lang="pt-BR" altLang="zh-CN" sz="3200" b="1" kern="100">
                <a:solidFill>
                  <a:prstClr val="black"/>
                </a:solidFill>
                <a:latin typeface="宋体" panose="02010600030101010101" pitchFamily="2" charset="-122"/>
                <a:cs typeface="Times New Roman" panose="02020603050405020304" pitchFamily="18" charset="0"/>
              </a:rPr>
              <a:t>)</a:t>
            </a:r>
            <a:r>
              <a:rPr lang="zh-CN" altLang="en-US" sz="3200" b="1">
                <a:solidFill>
                  <a:prstClr val="black"/>
                </a:solidFill>
                <a:latin typeface="黑体" panose="02010609060101010101" pitchFamily="49" charset="-122"/>
              </a:rPr>
              <a:t>＝</a:t>
            </a:r>
            <a:r>
              <a:rPr lang="en-US" altLang="zh-CN" sz="3200" b="1">
                <a:solidFill>
                  <a:prstClr val="black"/>
                </a:solidFill>
              </a:rPr>
              <a:t>100%</a:t>
            </a:r>
            <a:r>
              <a:rPr lang="en-US" altLang="zh-CN" sz="3200" b="1">
                <a:solidFill>
                  <a:prstClr val="black"/>
                </a:solidFill>
                <a:latin typeface="+mn-ea"/>
              </a:rPr>
              <a:t>-</a:t>
            </a:r>
            <a:r>
              <a:rPr lang="en-US" altLang="zh-CN" sz="3200" b="1">
                <a:solidFill>
                  <a:prstClr val="black"/>
                </a:solidFill>
              </a:rPr>
              <a:t>71.58%</a:t>
            </a:r>
            <a:r>
              <a:rPr lang="en-US" altLang="zh-CN" sz="3200" b="1">
                <a:solidFill>
                  <a:prstClr val="black"/>
                </a:solidFill>
                <a:latin typeface="+mn-ea"/>
              </a:rPr>
              <a:t>-</a:t>
            </a:r>
            <a:r>
              <a:rPr lang="en-US" altLang="zh-CN" sz="3200" b="1">
                <a:solidFill>
                  <a:prstClr val="black"/>
                </a:solidFill>
              </a:rPr>
              <a:t>6.67%</a:t>
            </a:r>
            <a:r>
              <a:rPr lang="en-US" altLang="zh-CN" sz="3200" b="1">
                <a:solidFill>
                  <a:prstClr val="black"/>
                </a:solidFill>
                <a:latin typeface="+mn-ea"/>
              </a:rPr>
              <a:t>-</a:t>
            </a:r>
            <a:r>
              <a:rPr lang="en-US" altLang="zh-CN" sz="3200" b="1">
                <a:solidFill>
                  <a:prstClr val="black"/>
                </a:solidFill>
              </a:rPr>
              <a:t>4.91%</a:t>
            </a:r>
            <a:r>
              <a:rPr lang="zh-CN" altLang="en-US" sz="3200" b="1">
                <a:solidFill>
                  <a:prstClr val="black"/>
                </a:solidFill>
              </a:rPr>
              <a:t>＝</a:t>
            </a:r>
            <a:r>
              <a:rPr lang="en-US" altLang="zh-CN" sz="3200" b="1">
                <a:solidFill>
                  <a:prstClr val="black"/>
                </a:solidFill>
              </a:rPr>
              <a:t>16.84%</a:t>
            </a:r>
            <a:endParaRPr lang="zh-CN" altLang="en-US" sz="3200" b="1">
              <a:solidFill>
                <a:prstClr val="black"/>
              </a:solidFill>
            </a:endParaRPr>
          </a:p>
        </p:txBody>
      </p:sp>
      <p:sp>
        <p:nvSpPr>
          <p:cNvPr id="14" name="TextBox 63"/>
          <p:cNvSpPr txBox="1">
            <a:spLocks noChangeArrowheads="1"/>
          </p:cNvSpPr>
          <p:nvPr>
            <p:custDataLst>
              <p:tags r:id="rId10"/>
            </p:custDataLst>
          </p:nvPr>
        </p:nvSpPr>
        <p:spPr bwMode="auto">
          <a:xfrm>
            <a:off x="1659607" y="4292002"/>
            <a:ext cx="5966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9pPr>
          </a:lstStyle>
          <a:p>
            <a:pPr eaLnBrk="1" hangingPunct="1">
              <a:spcBef>
                <a:spcPct val="0"/>
              </a:spcBef>
              <a:buFontTx/>
              <a:buNone/>
            </a:pPr>
            <a:r>
              <a:rPr lang="en-US" altLang="zh-CN" b="1">
                <a:latin typeface="黑体" panose="02010609060101010101" pitchFamily="49" charset="-122"/>
                <a:ea typeface="黑体" panose="02010609060101010101" pitchFamily="49" charset="-122"/>
              </a:rPr>
              <a:t>＝</a:t>
            </a:r>
            <a:endParaRPr lang="zh-CN" altLang="en-US" b="1">
              <a:latin typeface="Times New Roman" panose="02020603050405020304" pitchFamily="18" charset="0"/>
              <a:cs typeface="Times New Roman" panose="02020603050405020304" pitchFamily="18" charset="0"/>
            </a:endParaRPr>
          </a:p>
        </p:txBody>
      </p:sp>
      <p:sp>
        <p:nvSpPr>
          <p:cNvPr id="15" name="文本框 14"/>
          <p:cNvSpPr txBox="1"/>
          <p:nvPr>
            <p:custDataLst>
              <p:tags r:id="rId11"/>
            </p:custDataLst>
          </p:nvPr>
        </p:nvSpPr>
        <p:spPr>
          <a:xfrm>
            <a:off x="2198255" y="4081032"/>
            <a:ext cx="1644072" cy="584775"/>
          </a:xfrm>
          <a:prstGeom prst="rect">
            <a:avLst/>
          </a:prstGeom>
          <a:noFill/>
        </p:spPr>
        <p:txBody>
          <a:bodyPr wrap="square">
            <a:spAutoFit/>
          </a:bodyPr>
          <a:lstStyle/>
          <a:p>
            <a:r>
              <a:rPr kumimoji="0" lang="en-US" altLang="zh-CN" sz="3200" b="1" i="0" u="none" strike="noStrike" kern="100" cap="none" spc="0" normalizeH="0" baseline="0" noProof="0">
                <a:ln>
                  <a:noFill/>
                </a:ln>
                <a:solidFill>
                  <a:prstClr val="black"/>
                </a:solidFill>
                <a:effectLst/>
                <a:uLnTx/>
                <a:uFillTx/>
                <a:latin typeface="Times New Roman" panose="02020603050405020304"/>
                <a:ea typeface="黑体" panose="02010609060101010101" pitchFamily="49" charset="-122"/>
                <a:cs typeface="Courier New" panose="02070309020205020404" pitchFamily="49" charset="0"/>
              </a:rPr>
              <a:t>71.58%</a:t>
            </a:r>
            <a:endParaRPr lang="zh-CN" altLang="en-US"/>
          </a:p>
        </p:txBody>
      </p:sp>
      <p:sp>
        <p:nvSpPr>
          <p:cNvPr id="16" name="文本框 15"/>
          <p:cNvSpPr txBox="1"/>
          <p:nvPr>
            <p:custDataLst>
              <p:tags r:id="rId12"/>
            </p:custDataLst>
          </p:nvPr>
        </p:nvSpPr>
        <p:spPr>
          <a:xfrm>
            <a:off x="4036727" y="4108739"/>
            <a:ext cx="1375784" cy="584775"/>
          </a:xfrm>
          <a:prstGeom prst="rect">
            <a:avLst/>
          </a:prstGeom>
          <a:noFill/>
        </p:spPr>
        <p:txBody>
          <a:bodyPr wrap="square">
            <a:spAutoFit/>
          </a:bodyPr>
          <a:lstStyle/>
          <a:p>
            <a:r>
              <a:rPr kumimoji="0" lang="en-US" altLang="zh-CN" sz="3200" b="1" i="0" u="none" strike="noStrike" kern="100" cap="none" spc="0" normalizeH="0" baseline="0" noProof="0">
                <a:ln>
                  <a:noFill/>
                </a:ln>
                <a:solidFill>
                  <a:prstClr val="black"/>
                </a:solidFill>
                <a:effectLst/>
                <a:uLnTx/>
                <a:uFillTx/>
                <a:latin typeface="Times New Roman" panose="02020603050405020304"/>
                <a:ea typeface="黑体" panose="02010609060101010101" pitchFamily="49" charset="-122"/>
                <a:cs typeface="Courier New" panose="02070309020205020404" pitchFamily="49" charset="0"/>
              </a:rPr>
              <a:t>6.67%</a:t>
            </a:r>
            <a:endParaRPr lang="zh-CN" altLang="en-US"/>
          </a:p>
        </p:txBody>
      </p:sp>
      <p:sp>
        <p:nvSpPr>
          <p:cNvPr id="17" name="文本框 16"/>
          <p:cNvSpPr txBox="1"/>
          <p:nvPr>
            <p:custDataLst>
              <p:tags r:id="rId13"/>
            </p:custDataLst>
          </p:nvPr>
        </p:nvSpPr>
        <p:spPr>
          <a:xfrm>
            <a:off x="5662327" y="4099502"/>
            <a:ext cx="1375784" cy="584775"/>
          </a:xfrm>
          <a:prstGeom prst="rect">
            <a:avLst/>
          </a:prstGeom>
          <a:noFill/>
        </p:spPr>
        <p:txBody>
          <a:bodyPr wrap="square">
            <a:spAutoFit/>
          </a:bodyPr>
          <a:lstStyle/>
          <a:p>
            <a:r>
              <a:rPr kumimoji="0" lang="en-US" altLang="zh-CN" sz="3200" b="1" i="0" u="none" strike="noStrike" kern="100" cap="none" spc="0" normalizeH="0" baseline="0" noProof="0">
                <a:ln>
                  <a:noFill/>
                </a:ln>
                <a:solidFill>
                  <a:prstClr val="black"/>
                </a:solidFill>
                <a:effectLst/>
                <a:uLnTx/>
                <a:uFillTx/>
                <a:latin typeface="Times New Roman" panose="02020603050405020304"/>
                <a:ea typeface="黑体" panose="02010609060101010101" pitchFamily="49" charset="-122"/>
                <a:cs typeface="Courier New" panose="02070309020205020404" pitchFamily="49" charset="0"/>
              </a:rPr>
              <a:t>4.91%</a:t>
            </a:r>
            <a:endParaRPr lang="zh-CN" altLang="en-US"/>
          </a:p>
        </p:txBody>
      </p:sp>
      <p:sp>
        <p:nvSpPr>
          <p:cNvPr id="18" name="文本框 17"/>
          <p:cNvSpPr txBox="1"/>
          <p:nvPr>
            <p:custDataLst>
              <p:tags r:id="rId14"/>
            </p:custDataLst>
          </p:nvPr>
        </p:nvSpPr>
        <p:spPr>
          <a:xfrm>
            <a:off x="7398760" y="4062558"/>
            <a:ext cx="1578985" cy="584775"/>
          </a:xfrm>
          <a:prstGeom prst="rect">
            <a:avLst/>
          </a:prstGeom>
          <a:noFill/>
        </p:spPr>
        <p:txBody>
          <a:bodyPr wrap="square">
            <a:spAutoFit/>
          </a:bodyPr>
          <a:lstStyle/>
          <a:p>
            <a:r>
              <a:rPr kumimoji="0" lang="en-US" altLang="zh-CN" sz="3200" b="1" i="0" u="none" strike="noStrike" kern="100" cap="none" spc="0" normalizeH="0" baseline="0" noProof="0">
                <a:ln>
                  <a:noFill/>
                </a:ln>
                <a:solidFill>
                  <a:prstClr val="black"/>
                </a:solidFill>
                <a:effectLst/>
                <a:uLnTx/>
                <a:uFillTx/>
                <a:latin typeface="Times New Roman" panose="02020603050405020304"/>
                <a:ea typeface="黑体" panose="02010609060101010101" pitchFamily="49" charset="-122"/>
                <a:cs typeface="Courier New" panose="02070309020205020404" pitchFamily="49" charset="0"/>
              </a:rPr>
              <a:t>16.84%</a:t>
            </a:r>
            <a:endParaRPr lang="zh-CN" altLang="en-US"/>
          </a:p>
        </p:txBody>
      </p:sp>
      <p:cxnSp>
        <p:nvCxnSpPr>
          <p:cNvPr id="20" name="直接连接符 19"/>
          <p:cNvCxnSpPr/>
          <p:nvPr>
            <p:custDataLst>
              <p:tags r:id="rId15"/>
            </p:custDataLst>
          </p:nvPr>
        </p:nvCxnSpPr>
        <p:spPr>
          <a:xfrm>
            <a:off x="2207490" y="4590474"/>
            <a:ext cx="140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custDataLst>
              <p:tags r:id="rId16"/>
            </p:custDataLst>
          </p:nvPr>
        </p:nvSpPr>
        <p:spPr>
          <a:xfrm>
            <a:off x="2401456" y="4524376"/>
            <a:ext cx="822036" cy="584775"/>
          </a:xfrm>
          <a:prstGeom prst="rect">
            <a:avLst/>
          </a:prstGeom>
          <a:noFill/>
        </p:spPr>
        <p:txBody>
          <a:bodyPr wrap="square">
            <a:spAutoFit/>
          </a:bodyPr>
          <a:lstStyle/>
          <a:p>
            <a:pPr algn="ctr"/>
            <a:r>
              <a:rPr kumimoji="0" lang="en-US" altLang="zh-CN" sz="3200" b="1" i="0" u="none" strike="noStrike" kern="100" cap="none" spc="0" normalizeH="0" baseline="0" noProof="0">
                <a:ln>
                  <a:noFill/>
                </a:ln>
                <a:solidFill>
                  <a:prstClr val="black"/>
                </a:solidFill>
                <a:effectLst/>
                <a:uLnTx/>
                <a:uFillTx/>
                <a:latin typeface="Times New Roman" panose="02020603050405020304"/>
                <a:ea typeface="黑体" panose="02010609060101010101" pitchFamily="49" charset="-122"/>
                <a:cs typeface="Courier New" panose="02070309020205020404" pitchFamily="49" charset="0"/>
              </a:rPr>
              <a:t>12</a:t>
            </a:r>
            <a:endParaRPr lang="zh-CN" altLang="en-US"/>
          </a:p>
        </p:txBody>
      </p:sp>
      <p:sp>
        <p:nvSpPr>
          <p:cNvPr id="22" name="文本框 21"/>
          <p:cNvSpPr txBox="1"/>
          <p:nvPr>
            <p:custDataLst>
              <p:tags r:id="rId17"/>
            </p:custDataLst>
          </p:nvPr>
        </p:nvSpPr>
        <p:spPr>
          <a:xfrm>
            <a:off x="4248729" y="4561319"/>
            <a:ext cx="822036" cy="584775"/>
          </a:xfrm>
          <a:prstGeom prst="rect">
            <a:avLst/>
          </a:prstGeom>
          <a:noFill/>
        </p:spPr>
        <p:txBody>
          <a:bodyPr wrap="square">
            <a:spAutoFit/>
          </a:bodyPr>
          <a:lstStyle/>
          <a:p>
            <a:pPr algn="ctr"/>
            <a:r>
              <a:rPr kumimoji="0" lang="en-US" altLang="zh-CN" sz="3200" b="1" i="0" u="none" strike="noStrike" kern="100" cap="none" spc="0" normalizeH="0" baseline="0" noProof="0">
                <a:ln>
                  <a:noFill/>
                </a:ln>
                <a:solidFill>
                  <a:prstClr val="black"/>
                </a:solidFill>
                <a:effectLst/>
                <a:uLnTx/>
                <a:uFillTx/>
                <a:latin typeface="Times New Roman" panose="02020603050405020304"/>
                <a:ea typeface="黑体" panose="02010609060101010101" pitchFamily="49" charset="-122"/>
                <a:cs typeface="Courier New" panose="02070309020205020404" pitchFamily="49" charset="0"/>
              </a:rPr>
              <a:t>1</a:t>
            </a:r>
            <a:endParaRPr lang="zh-CN" altLang="en-US"/>
          </a:p>
        </p:txBody>
      </p:sp>
      <p:cxnSp>
        <p:nvCxnSpPr>
          <p:cNvPr id="23" name="直接连接符 22"/>
          <p:cNvCxnSpPr/>
          <p:nvPr>
            <p:custDataLst>
              <p:tags r:id="rId18"/>
            </p:custDataLst>
          </p:nvPr>
        </p:nvCxnSpPr>
        <p:spPr>
          <a:xfrm>
            <a:off x="3953165" y="4599708"/>
            <a:ext cx="140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19"/>
            </p:custDataLst>
          </p:nvPr>
        </p:nvCxnSpPr>
        <p:spPr>
          <a:xfrm>
            <a:off x="5662327" y="4590471"/>
            <a:ext cx="140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custDataLst>
              <p:tags r:id="rId20"/>
            </p:custDataLst>
          </p:nvPr>
        </p:nvCxnSpPr>
        <p:spPr>
          <a:xfrm>
            <a:off x="7398761" y="4590472"/>
            <a:ext cx="140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文本框 25"/>
          <p:cNvSpPr txBox="1"/>
          <p:nvPr>
            <p:custDataLst>
              <p:tags r:id="rId21"/>
            </p:custDataLst>
          </p:nvPr>
        </p:nvSpPr>
        <p:spPr>
          <a:xfrm>
            <a:off x="5846620" y="4524373"/>
            <a:ext cx="822036" cy="584775"/>
          </a:xfrm>
          <a:prstGeom prst="rect">
            <a:avLst/>
          </a:prstGeom>
          <a:noFill/>
        </p:spPr>
        <p:txBody>
          <a:bodyPr wrap="square">
            <a:spAutoFit/>
          </a:bodyPr>
          <a:lstStyle/>
          <a:p>
            <a:pPr algn="ctr"/>
            <a:r>
              <a:rPr kumimoji="0" lang="en-US" altLang="zh-CN" sz="3200" b="1" i="0" u="none" strike="noStrike" kern="100" cap="none" spc="0" normalizeH="0" baseline="0" noProof="0">
                <a:ln>
                  <a:noFill/>
                </a:ln>
                <a:solidFill>
                  <a:prstClr val="black"/>
                </a:solidFill>
                <a:effectLst/>
                <a:uLnTx/>
                <a:uFillTx/>
                <a:latin typeface="Times New Roman" panose="02020603050405020304"/>
                <a:ea typeface="黑体" panose="02010609060101010101" pitchFamily="49" charset="-122"/>
                <a:cs typeface="Courier New" panose="02070309020205020404" pitchFamily="49" charset="0"/>
              </a:rPr>
              <a:t>14</a:t>
            </a:r>
            <a:endParaRPr lang="zh-CN" altLang="en-US"/>
          </a:p>
        </p:txBody>
      </p:sp>
      <p:sp>
        <p:nvSpPr>
          <p:cNvPr id="27" name="文本框 26"/>
          <p:cNvSpPr txBox="1"/>
          <p:nvPr>
            <p:custDataLst>
              <p:tags r:id="rId22"/>
            </p:custDataLst>
          </p:nvPr>
        </p:nvSpPr>
        <p:spPr>
          <a:xfrm>
            <a:off x="7620001" y="4496666"/>
            <a:ext cx="822036" cy="584775"/>
          </a:xfrm>
          <a:prstGeom prst="rect">
            <a:avLst/>
          </a:prstGeom>
          <a:noFill/>
        </p:spPr>
        <p:txBody>
          <a:bodyPr wrap="square">
            <a:spAutoFit/>
          </a:bodyPr>
          <a:lstStyle/>
          <a:p>
            <a:pPr algn="ctr"/>
            <a:r>
              <a:rPr kumimoji="0" lang="en-US" altLang="zh-CN" sz="3200" b="1" i="0" u="none" strike="noStrike" kern="100" cap="none" spc="0" normalizeH="0" baseline="0" noProof="0">
                <a:ln>
                  <a:noFill/>
                </a:ln>
                <a:solidFill>
                  <a:prstClr val="black"/>
                </a:solidFill>
                <a:effectLst/>
                <a:uLnTx/>
                <a:uFillTx/>
                <a:latin typeface="Times New Roman" panose="02020603050405020304"/>
                <a:ea typeface="黑体" panose="02010609060101010101" pitchFamily="49" charset="-122"/>
                <a:cs typeface="Courier New" panose="02070309020205020404" pitchFamily="49" charset="0"/>
              </a:rPr>
              <a:t>16</a:t>
            </a:r>
            <a:endParaRPr lang="zh-CN" altLang="en-US"/>
          </a:p>
        </p:txBody>
      </p:sp>
      <p:sp>
        <p:nvSpPr>
          <p:cNvPr id="28" name="文本框 27"/>
          <p:cNvSpPr txBox="1"/>
          <p:nvPr>
            <p:custDataLst>
              <p:tags r:id="rId23"/>
            </p:custDataLst>
          </p:nvPr>
        </p:nvSpPr>
        <p:spPr>
          <a:xfrm>
            <a:off x="2235196" y="5041613"/>
            <a:ext cx="1394691" cy="584775"/>
          </a:xfrm>
          <a:prstGeom prst="rect">
            <a:avLst/>
          </a:prstGeom>
          <a:noFill/>
        </p:spPr>
        <p:txBody>
          <a:bodyPr wrap="square">
            <a:spAutoFit/>
          </a:bodyPr>
          <a:lstStyle/>
          <a:p>
            <a:r>
              <a:rPr kumimoji="0" lang="en-US" altLang="zh-CN" sz="3200" b="1" i="0" u="none" strike="noStrike" kern="100" cap="none" spc="0" normalizeH="0" baseline="0" noProof="0">
                <a:ln>
                  <a:noFill/>
                </a:ln>
                <a:solidFill>
                  <a:prstClr val="black"/>
                </a:solidFill>
                <a:effectLst/>
                <a:uLnTx/>
                <a:uFillTx/>
                <a:latin typeface="Times New Roman" panose="02020603050405020304"/>
                <a:ea typeface="黑体" panose="02010609060101010101" pitchFamily="49" charset="-122"/>
                <a:cs typeface="Courier New" panose="02070309020205020404" pitchFamily="49" charset="0"/>
              </a:rPr>
              <a:t>0.0597</a:t>
            </a:r>
            <a:endParaRPr lang="zh-CN" altLang="en-US"/>
          </a:p>
        </p:txBody>
      </p:sp>
      <p:sp>
        <p:nvSpPr>
          <p:cNvPr id="29" name="TextBox 63"/>
          <p:cNvSpPr txBox="1">
            <a:spLocks noChangeArrowheads="1"/>
          </p:cNvSpPr>
          <p:nvPr>
            <p:custDataLst>
              <p:tags r:id="rId24"/>
            </p:custDataLst>
          </p:nvPr>
        </p:nvSpPr>
        <p:spPr bwMode="auto">
          <a:xfrm>
            <a:off x="1631897" y="5030910"/>
            <a:ext cx="5966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9pPr>
          </a:lstStyle>
          <a:p>
            <a:pPr eaLnBrk="1" hangingPunct="1">
              <a:spcBef>
                <a:spcPct val="0"/>
              </a:spcBef>
              <a:buFontTx/>
              <a:buNone/>
            </a:pPr>
            <a:r>
              <a:rPr lang="en-US" altLang="zh-CN" b="1">
                <a:latin typeface="黑体" panose="02010609060101010101" pitchFamily="49" charset="-122"/>
                <a:ea typeface="黑体" panose="02010609060101010101" pitchFamily="49" charset="-122"/>
              </a:rPr>
              <a:t>＝</a:t>
            </a:r>
            <a:endParaRPr lang="zh-CN" altLang="en-US" b="1">
              <a:latin typeface="Times New Roman" panose="02020603050405020304" pitchFamily="18" charset="0"/>
              <a:cs typeface="Times New Roman" panose="02020603050405020304" pitchFamily="18" charset="0"/>
            </a:endParaRPr>
          </a:p>
        </p:txBody>
      </p:sp>
      <p:sp>
        <p:nvSpPr>
          <p:cNvPr id="33" name="文本框 32"/>
          <p:cNvSpPr txBox="1"/>
          <p:nvPr>
            <p:custDataLst>
              <p:tags r:id="rId25"/>
            </p:custDataLst>
          </p:nvPr>
        </p:nvSpPr>
        <p:spPr>
          <a:xfrm>
            <a:off x="3482109" y="5056970"/>
            <a:ext cx="544945" cy="584775"/>
          </a:xfrm>
          <a:prstGeom prst="rect">
            <a:avLst/>
          </a:prstGeom>
          <a:noFill/>
        </p:spPr>
        <p:txBody>
          <a:bodyPr wrap="square">
            <a:spAutoFit/>
          </a:bodyPr>
          <a:lstStyle/>
          <a:p>
            <a:r>
              <a:rPr lang="zh-CN" altLang="zh-CN" sz="3200" b="1" kern="100">
                <a:solidFill>
                  <a:prstClr val="black"/>
                </a:solidFill>
                <a:cs typeface="Times New Roman" panose="02020603050405020304" pitchFamily="18" charset="0"/>
              </a:rPr>
              <a:t>∶</a:t>
            </a:r>
            <a:endParaRPr lang="zh-CN" altLang="en-US" sz="3200" b="1" kern="100">
              <a:solidFill>
                <a:prstClr val="black"/>
              </a:solidFill>
              <a:cs typeface="Times New Roman" panose="02020603050405020304" pitchFamily="18" charset="0"/>
            </a:endParaRPr>
          </a:p>
        </p:txBody>
      </p:sp>
      <p:sp>
        <p:nvSpPr>
          <p:cNvPr id="34" name="文本框 33"/>
          <p:cNvSpPr txBox="1"/>
          <p:nvPr>
            <p:custDataLst>
              <p:tags r:id="rId26"/>
            </p:custDataLst>
          </p:nvPr>
        </p:nvSpPr>
        <p:spPr>
          <a:xfrm>
            <a:off x="3953166" y="5060085"/>
            <a:ext cx="1357744" cy="584775"/>
          </a:xfrm>
          <a:prstGeom prst="rect">
            <a:avLst/>
          </a:prstGeom>
          <a:noFill/>
        </p:spPr>
        <p:txBody>
          <a:bodyPr wrap="square">
            <a:spAutoFit/>
          </a:bodyPr>
          <a:lstStyle/>
          <a:p>
            <a:r>
              <a:rPr kumimoji="0" lang="en-US" altLang="zh-CN" sz="3200" b="1" i="0" u="none" strike="noStrike" kern="100" cap="none" spc="0" normalizeH="0" baseline="0" noProof="0">
                <a:ln>
                  <a:noFill/>
                </a:ln>
                <a:solidFill>
                  <a:prstClr val="black"/>
                </a:solidFill>
                <a:effectLst/>
                <a:uLnTx/>
                <a:uFillTx/>
                <a:latin typeface="Times New Roman" panose="02020603050405020304"/>
                <a:ea typeface="黑体" panose="02010609060101010101" pitchFamily="49" charset="-122"/>
                <a:cs typeface="Courier New" panose="02070309020205020404" pitchFamily="49" charset="0"/>
              </a:rPr>
              <a:t>0.0667</a:t>
            </a:r>
            <a:endParaRPr lang="zh-CN" altLang="en-US"/>
          </a:p>
        </p:txBody>
      </p:sp>
      <p:sp>
        <p:nvSpPr>
          <p:cNvPr id="35" name="文本框 34"/>
          <p:cNvSpPr txBox="1"/>
          <p:nvPr>
            <p:custDataLst>
              <p:tags r:id="rId27"/>
            </p:custDataLst>
          </p:nvPr>
        </p:nvSpPr>
        <p:spPr>
          <a:xfrm>
            <a:off x="5661891" y="5060087"/>
            <a:ext cx="1644072" cy="584775"/>
          </a:xfrm>
          <a:prstGeom prst="rect">
            <a:avLst/>
          </a:prstGeom>
          <a:noFill/>
        </p:spPr>
        <p:txBody>
          <a:bodyPr wrap="square">
            <a:spAutoFit/>
          </a:bodyPr>
          <a:lstStyle/>
          <a:p>
            <a:r>
              <a:rPr kumimoji="0" lang="en-US" altLang="zh-CN" sz="3200" b="1" i="0" u="none" strike="noStrike" kern="100" cap="none" spc="0" normalizeH="0" baseline="0" noProof="0">
                <a:ln>
                  <a:noFill/>
                </a:ln>
                <a:solidFill>
                  <a:prstClr val="black"/>
                </a:solidFill>
                <a:effectLst/>
                <a:uLnTx/>
                <a:uFillTx/>
                <a:latin typeface="Times New Roman" panose="02020603050405020304"/>
                <a:ea typeface="黑体" panose="02010609060101010101" pitchFamily="49" charset="-122"/>
                <a:cs typeface="Courier New" panose="02070309020205020404" pitchFamily="49" charset="0"/>
              </a:rPr>
              <a:t>0.00351</a:t>
            </a:r>
            <a:endParaRPr lang="zh-CN" altLang="en-US"/>
          </a:p>
        </p:txBody>
      </p:sp>
      <p:sp>
        <p:nvSpPr>
          <p:cNvPr id="36" name="文本框 35"/>
          <p:cNvSpPr txBox="1"/>
          <p:nvPr>
            <p:custDataLst>
              <p:tags r:id="rId28"/>
            </p:custDataLst>
          </p:nvPr>
        </p:nvSpPr>
        <p:spPr>
          <a:xfrm>
            <a:off x="7527636" y="5060086"/>
            <a:ext cx="1644072" cy="584775"/>
          </a:xfrm>
          <a:prstGeom prst="rect">
            <a:avLst/>
          </a:prstGeom>
          <a:noFill/>
        </p:spPr>
        <p:txBody>
          <a:bodyPr wrap="square">
            <a:spAutoFit/>
          </a:bodyPr>
          <a:lstStyle/>
          <a:p>
            <a:r>
              <a:rPr kumimoji="0" lang="en-US" altLang="zh-CN" sz="3200" b="1" i="0" u="none" strike="noStrike" kern="100" cap="none" spc="0" normalizeH="0" baseline="0" noProof="0">
                <a:ln>
                  <a:noFill/>
                </a:ln>
                <a:solidFill>
                  <a:prstClr val="black"/>
                </a:solidFill>
                <a:effectLst/>
                <a:uLnTx/>
                <a:uFillTx/>
                <a:latin typeface="Times New Roman" panose="02020603050405020304"/>
                <a:ea typeface="黑体" panose="02010609060101010101" pitchFamily="49" charset="-122"/>
                <a:cs typeface="Courier New" panose="02070309020205020404" pitchFamily="49" charset="0"/>
              </a:rPr>
              <a:t>0.0105</a:t>
            </a:r>
            <a:endParaRPr lang="zh-CN" altLang="en-US"/>
          </a:p>
        </p:txBody>
      </p:sp>
      <p:sp>
        <p:nvSpPr>
          <p:cNvPr id="39" name="文本框 38"/>
          <p:cNvSpPr txBox="1"/>
          <p:nvPr>
            <p:custDataLst>
              <p:tags r:id="rId29"/>
            </p:custDataLst>
          </p:nvPr>
        </p:nvSpPr>
        <p:spPr>
          <a:xfrm>
            <a:off x="3500584" y="4308825"/>
            <a:ext cx="544945" cy="584775"/>
          </a:xfrm>
          <a:prstGeom prst="rect">
            <a:avLst/>
          </a:prstGeom>
          <a:noFill/>
        </p:spPr>
        <p:txBody>
          <a:bodyPr wrap="square">
            <a:spAutoFit/>
          </a:bodyPr>
          <a:lstStyle/>
          <a:p>
            <a:r>
              <a:rPr lang="zh-CN" altLang="zh-CN" sz="3200" b="1" kern="100">
                <a:solidFill>
                  <a:prstClr val="black"/>
                </a:solidFill>
                <a:cs typeface="Times New Roman" panose="02020603050405020304" pitchFamily="18" charset="0"/>
              </a:rPr>
              <a:t>∶</a:t>
            </a:r>
            <a:endParaRPr lang="zh-CN" altLang="en-US" sz="3200" b="1" kern="100">
              <a:solidFill>
                <a:prstClr val="black"/>
              </a:solidFill>
              <a:cs typeface="Times New Roman" panose="02020603050405020304" pitchFamily="18" charset="0"/>
            </a:endParaRPr>
          </a:p>
        </p:txBody>
      </p:sp>
      <p:sp>
        <p:nvSpPr>
          <p:cNvPr id="40" name="文本框 39"/>
          <p:cNvSpPr txBox="1"/>
          <p:nvPr>
            <p:custDataLst>
              <p:tags r:id="rId30"/>
            </p:custDataLst>
          </p:nvPr>
        </p:nvSpPr>
        <p:spPr>
          <a:xfrm>
            <a:off x="5190839" y="4318062"/>
            <a:ext cx="544945" cy="584775"/>
          </a:xfrm>
          <a:prstGeom prst="rect">
            <a:avLst/>
          </a:prstGeom>
          <a:noFill/>
        </p:spPr>
        <p:txBody>
          <a:bodyPr wrap="square">
            <a:spAutoFit/>
          </a:bodyPr>
          <a:lstStyle/>
          <a:p>
            <a:r>
              <a:rPr lang="zh-CN" altLang="zh-CN" sz="3200" b="1" kern="100">
                <a:solidFill>
                  <a:prstClr val="black"/>
                </a:solidFill>
                <a:cs typeface="Times New Roman" panose="02020603050405020304" pitchFamily="18" charset="0"/>
              </a:rPr>
              <a:t>∶</a:t>
            </a:r>
            <a:endParaRPr lang="zh-CN" altLang="en-US" sz="3200" b="1" kern="100">
              <a:solidFill>
                <a:prstClr val="black"/>
              </a:solidFill>
              <a:cs typeface="Times New Roman" panose="02020603050405020304" pitchFamily="18" charset="0"/>
            </a:endParaRPr>
          </a:p>
        </p:txBody>
      </p:sp>
      <p:sp>
        <p:nvSpPr>
          <p:cNvPr id="41" name="文本框 40"/>
          <p:cNvSpPr txBox="1"/>
          <p:nvPr>
            <p:custDataLst>
              <p:tags r:id="rId31"/>
            </p:custDataLst>
          </p:nvPr>
        </p:nvSpPr>
        <p:spPr>
          <a:xfrm>
            <a:off x="6918042" y="4308825"/>
            <a:ext cx="544945" cy="584775"/>
          </a:xfrm>
          <a:prstGeom prst="rect">
            <a:avLst/>
          </a:prstGeom>
          <a:noFill/>
        </p:spPr>
        <p:txBody>
          <a:bodyPr wrap="square">
            <a:spAutoFit/>
          </a:bodyPr>
          <a:lstStyle/>
          <a:p>
            <a:r>
              <a:rPr lang="zh-CN" altLang="zh-CN" sz="3200" b="1" kern="100">
                <a:solidFill>
                  <a:prstClr val="black"/>
                </a:solidFill>
                <a:cs typeface="Times New Roman" panose="02020603050405020304" pitchFamily="18" charset="0"/>
              </a:rPr>
              <a:t>∶</a:t>
            </a:r>
            <a:endParaRPr lang="zh-CN" altLang="en-US" sz="3200" b="1" kern="100">
              <a:solidFill>
                <a:prstClr val="black"/>
              </a:solidFill>
              <a:cs typeface="Times New Roman" panose="02020603050405020304" pitchFamily="18" charset="0"/>
            </a:endParaRPr>
          </a:p>
        </p:txBody>
      </p:sp>
      <p:sp>
        <p:nvSpPr>
          <p:cNvPr id="42" name="文本框 41"/>
          <p:cNvSpPr txBox="1"/>
          <p:nvPr>
            <p:custDataLst>
              <p:tags r:id="rId32"/>
            </p:custDataLst>
          </p:nvPr>
        </p:nvSpPr>
        <p:spPr>
          <a:xfrm>
            <a:off x="5209308" y="5103152"/>
            <a:ext cx="544945" cy="584775"/>
          </a:xfrm>
          <a:prstGeom prst="rect">
            <a:avLst/>
          </a:prstGeom>
          <a:noFill/>
        </p:spPr>
        <p:txBody>
          <a:bodyPr wrap="square">
            <a:spAutoFit/>
          </a:bodyPr>
          <a:lstStyle/>
          <a:p>
            <a:r>
              <a:rPr lang="zh-CN" altLang="zh-CN" sz="3200" b="1" kern="100">
                <a:solidFill>
                  <a:prstClr val="black"/>
                </a:solidFill>
                <a:cs typeface="Times New Roman" panose="02020603050405020304" pitchFamily="18" charset="0"/>
              </a:rPr>
              <a:t>∶</a:t>
            </a:r>
            <a:endParaRPr lang="zh-CN" altLang="en-US" sz="3200" b="1" kern="100">
              <a:solidFill>
                <a:prstClr val="black"/>
              </a:solidFill>
              <a:cs typeface="Times New Roman" panose="02020603050405020304" pitchFamily="18" charset="0"/>
            </a:endParaRPr>
          </a:p>
        </p:txBody>
      </p:sp>
      <p:sp>
        <p:nvSpPr>
          <p:cNvPr id="43" name="文本框 42"/>
          <p:cNvSpPr txBox="1"/>
          <p:nvPr>
            <p:custDataLst>
              <p:tags r:id="rId33"/>
            </p:custDataLst>
          </p:nvPr>
        </p:nvSpPr>
        <p:spPr>
          <a:xfrm>
            <a:off x="7010399" y="5075443"/>
            <a:ext cx="544945" cy="584775"/>
          </a:xfrm>
          <a:prstGeom prst="rect">
            <a:avLst/>
          </a:prstGeom>
          <a:noFill/>
        </p:spPr>
        <p:txBody>
          <a:bodyPr wrap="square">
            <a:spAutoFit/>
          </a:bodyPr>
          <a:lstStyle/>
          <a:p>
            <a:r>
              <a:rPr lang="zh-CN" altLang="zh-CN" sz="3200" b="1" kern="100">
                <a:solidFill>
                  <a:prstClr val="black"/>
                </a:solidFill>
                <a:cs typeface="Times New Roman" panose="02020603050405020304" pitchFamily="18" charset="0"/>
              </a:rPr>
              <a:t>∶</a:t>
            </a:r>
            <a:endParaRPr lang="zh-CN" altLang="en-US" sz="3200" b="1" kern="100">
              <a:solidFill>
                <a:prstClr val="black"/>
              </a:solidFill>
              <a:cs typeface="Times New Roman" panose="02020603050405020304" pitchFamily="18" charset="0"/>
            </a:endParaRPr>
          </a:p>
        </p:txBody>
      </p:sp>
      <p:sp>
        <p:nvSpPr>
          <p:cNvPr id="44" name="TextBox 63"/>
          <p:cNvSpPr txBox="1">
            <a:spLocks noChangeArrowheads="1"/>
          </p:cNvSpPr>
          <p:nvPr>
            <p:custDataLst>
              <p:tags r:id="rId34"/>
            </p:custDataLst>
          </p:nvPr>
        </p:nvSpPr>
        <p:spPr bwMode="auto">
          <a:xfrm>
            <a:off x="1622661" y="5649746"/>
            <a:ext cx="5966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9pPr>
          </a:lstStyle>
          <a:p>
            <a:pPr eaLnBrk="1" hangingPunct="1">
              <a:spcBef>
                <a:spcPct val="0"/>
              </a:spcBef>
              <a:buFontTx/>
              <a:buNone/>
            </a:pPr>
            <a:r>
              <a:rPr lang="en-US" altLang="zh-CN" b="1">
                <a:latin typeface="黑体" panose="02010609060101010101" pitchFamily="49" charset="-122"/>
                <a:ea typeface="黑体" panose="02010609060101010101" pitchFamily="49" charset="-122"/>
              </a:rPr>
              <a:t>＝</a:t>
            </a:r>
            <a:endParaRPr lang="zh-CN" altLang="en-US" b="1">
              <a:latin typeface="Times New Roman" panose="02020603050405020304" pitchFamily="18" charset="0"/>
              <a:cs typeface="Times New Roman" panose="02020603050405020304" pitchFamily="18" charset="0"/>
            </a:endParaRPr>
          </a:p>
        </p:txBody>
      </p:sp>
      <p:sp>
        <p:nvSpPr>
          <p:cNvPr id="46" name="文本框 45"/>
          <p:cNvSpPr txBox="1"/>
          <p:nvPr>
            <p:custDataLst>
              <p:tags r:id="rId35"/>
            </p:custDataLst>
          </p:nvPr>
        </p:nvSpPr>
        <p:spPr>
          <a:xfrm>
            <a:off x="1394687" y="6186923"/>
            <a:ext cx="6096000" cy="584775"/>
          </a:xfrm>
          <a:prstGeom prst="rect">
            <a:avLst/>
          </a:prstGeom>
          <a:noFill/>
        </p:spPr>
        <p:txBody>
          <a:bodyPr wrap="square">
            <a:spAutoFit/>
          </a:bodyPr>
          <a:lstStyle/>
          <a:p>
            <a:r>
              <a:rPr kumimoji="0" lang="zh-CN" altLang="en-US" sz="3200" b="1" i="0" u="none" strike="noStrike" kern="100" cap="none" spc="0" normalizeH="0" baseline="0" noProof="0">
                <a:ln>
                  <a:noFill/>
                </a:ln>
                <a:solidFill>
                  <a:prstClr val="black"/>
                </a:solidFill>
                <a:effectLst/>
                <a:uLnTx/>
                <a:uFillTx/>
                <a:latin typeface="Times New Roman" panose="02020603050405020304"/>
                <a:ea typeface="黑体" panose="02010609060101010101" pitchFamily="49" charset="-122"/>
                <a:cs typeface="Times New Roman" panose="02020603050405020304" pitchFamily="18" charset="0"/>
              </a:rPr>
              <a:t>吗啡</a:t>
            </a:r>
            <a:r>
              <a:rPr kumimoji="0" lang="zh-CN" altLang="zh-CN" sz="3200" b="1" i="0" u="none" strike="noStrike" kern="100" cap="none" spc="0" normalizeH="0" baseline="0" noProof="0">
                <a:ln>
                  <a:noFill/>
                </a:ln>
                <a:solidFill>
                  <a:prstClr val="black"/>
                </a:solidFill>
                <a:effectLst/>
                <a:uLnTx/>
                <a:uFillTx/>
                <a:latin typeface="Times New Roman" panose="02020603050405020304"/>
                <a:ea typeface="黑体" panose="02010609060101010101" pitchFamily="49" charset="-122"/>
                <a:cs typeface="Times New Roman" panose="02020603050405020304" pitchFamily="18" charset="0"/>
              </a:rPr>
              <a:t>的</a:t>
            </a:r>
            <a:r>
              <a:rPr kumimoji="0" lang="zh-CN" altLang="en-US" sz="3200" b="1" i="0" u="none" strike="noStrike" kern="100" cap="none" spc="0" normalizeH="0" baseline="0" noProof="0">
                <a:ln>
                  <a:noFill/>
                </a:ln>
                <a:solidFill>
                  <a:prstClr val="black"/>
                </a:solidFill>
                <a:effectLst/>
                <a:uLnTx/>
                <a:uFillTx/>
                <a:latin typeface="Times New Roman" panose="02020603050405020304"/>
                <a:ea typeface="黑体" panose="02010609060101010101" pitchFamily="49" charset="-122"/>
                <a:cs typeface="Times New Roman" panose="02020603050405020304" pitchFamily="18" charset="0"/>
              </a:rPr>
              <a:t>实验</a:t>
            </a:r>
            <a:r>
              <a:rPr kumimoji="0" lang="zh-CN" altLang="zh-CN" sz="3200" b="1" i="0" u="none" strike="noStrike" kern="100" cap="none" spc="0" normalizeH="0" baseline="0" noProof="0">
                <a:ln>
                  <a:noFill/>
                </a:ln>
                <a:solidFill>
                  <a:prstClr val="black"/>
                </a:solidFill>
                <a:effectLst/>
                <a:uLnTx/>
                <a:uFillTx/>
                <a:latin typeface="Times New Roman" panose="02020603050405020304"/>
                <a:ea typeface="黑体" panose="02010609060101010101" pitchFamily="49" charset="-122"/>
                <a:cs typeface="Times New Roman" panose="02020603050405020304" pitchFamily="18" charset="0"/>
              </a:rPr>
              <a:t>式为</a:t>
            </a:r>
            <a:r>
              <a:rPr kumimoji="0" lang="en-US" altLang="zh-CN" sz="3200" b="1" i="0" u="none" strike="noStrike" kern="100" cap="none" spc="0" normalizeH="0" baseline="0" noProof="0" err="1">
                <a:ln>
                  <a:noFill/>
                </a:ln>
                <a:solidFill>
                  <a:prstClr val="black"/>
                </a:solidFill>
                <a:effectLst/>
                <a:uLnTx/>
                <a:uFillTx/>
                <a:latin typeface="Times New Roman" panose="02020603050405020304"/>
                <a:ea typeface="黑体" panose="02010609060101010101" pitchFamily="49" charset="-122"/>
                <a:cs typeface="Times New Roman" panose="02020603050405020304" pitchFamily="18" charset="0"/>
              </a:rPr>
              <a:t>C</a:t>
            </a:r>
            <a:r>
              <a:rPr kumimoji="0" lang="en-US" altLang="zh-CN" sz="3200" b="1" i="0" u="none" strike="noStrike" kern="100" cap="none" spc="0" normalizeH="0" baseline="-25000" noProof="0" err="1">
                <a:ln>
                  <a:noFill/>
                </a:ln>
                <a:solidFill>
                  <a:prstClr val="black"/>
                </a:solidFill>
                <a:effectLst/>
                <a:uLnTx/>
                <a:uFillTx/>
                <a:latin typeface="Times New Roman" panose="02020603050405020304"/>
                <a:ea typeface="黑体" panose="02010609060101010101" pitchFamily="49" charset="-122"/>
                <a:cs typeface="Times New Roman" panose="02020603050405020304" pitchFamily="18" charset="0"/>
              </a:rPr>
              <a:t>17</a:t>
            </a:r>
            <a:r>
              <a:rPr kumimoji="0" lang="en-US" altLang="zh-CN" sz="3200" b="1" i="0" u="none" strike="noStrike" kern="100" cap="none" spc="0" normalizeH="0" baseline="0" noProof="0" err="1">
                <a:ln>
                  <a:noFill/>
                </a:ln>
                <a:solidFill>
                  <a:prstClr val="black"/>
                </a:solidFill>
                <a:effectLst/>
                <a:uLnTx/>
                <a:uFillTx/>
                <a:latin typeface="Times New Roman" panose="02020603050405020304"/>
                <a:ea typeface="黑体" panose="02010609060101010101" pitchFamily="49" charset="-122"/>
                <a:cs typeface="Times New Roman" panose="02020603050405020304" pitchFamily="18" charset="0"/>
              </a:rPr>
              <a:t>H</a:t>
            </a:r>
            <a:r>
              <a:rPr kumimoji="0" lang="en-US" altLang="zh-CN" sz="3200" b="1" i="0" u="none" strike="noStrike" kern="100" cap="none" spc="0" normalizeH="0" baseline="-25000" noProof="0" err="1">
                <a:ln>
                  <a:noFill/>
                </a:ln>
                <a:solidFill>
                  <a:prstClr val="black"/>
                </a:solidFill>
                <a:effectLst/>
                <a:uLnTx/>
                <a:uFillTx/>
                <a:latin typeface="Times New Roman" panose="02020603050405020304"/>
                <a:ea typeface="黑体" panose="02010609060101010101" pitchFamily="49" charset="-122"/>
                <a:cs typeface="Times New Roman" panose="02020603050405020304" pitchFamily="18" charset="0"/>
              </a:rPr>
              <a:t>19</a:t>
            </a:r>
            <a:r>
              <a:rPr kumimoji="0" lang="en-US" altLang="zh-CN" sz="3200" b="1" i="0" u="none" strike="noStrike" kern="100" cap="none" spc="0" normalizeH="0" baseline="0" noProof="0" err="1">
                <a:ln>
                  <a:noFill/>
                </a:ln>
                <a:solidFill>
                  <a:prstClr val="black"/>
                </a:solidFill>
                <a:effectLst/>
                <a:uLnTx/>
                <a:uFillTx/>
                <a:latin typeface="Times New Roman" panose="02020603050405020304"/>
                <a:ea typeface="黑体" panose="02010609060101010101" pitchFamily="49" charset="-122"/>
                <a:cs typeface="Times New Roman" panose="02020603050405020304" pitchFamily="18" charset="0"/>
              </a:rPr>
              <a:t>NO</a:t>
            </a:r>
            <a:r>
              <a:rPr kumimoji="0" lang="en-US" altLang="zh-CN" sz="3200" b="1" i="0" u="none" strike="noStrike" kern="100" cap="none" spc="0" normalizeH="0" baseline="-25000" noProof="0" err="1">
                <a:ln>
                  <a:noFill/>
                </a:ln>
                <a:solidFill>
                  <a:prstClr val="black"/>
                </a:solidFill>
                <a:effectLst/>
                <a:uLnTx/>
                <a:uFillTx/>
                <a:latin typeface="Times New Roman" panose="02020603050405020304"/>
                <a:ea typeface="黑体" panose="02010609060101010101" pitchFamily="49" charset="-122"/>
                <a:cs typeface="Times New Roman" panose="02020603050405020304" pitchFamily="18" charset="0"/>
              </a:rPr>
              <a:t>3</a:t>
            </a:r>
            <a:endParaRPr lang="zh-CN" altLang="en-US" baseline="-25000"/>
          </a:p>
        </p:txBody>
      </p:sp>
      <p:grpSp>
        <p:nvGrpSpPr>
          <p:cNvPr id="47" name="组合 46"/>
          <p:cNvGrpSpPr/>
          <p:nvPr>
            <p:custDataLst>
              <p:tags r:id="rId36"/>
            </p:custDataLst>
          </p:nvPr>
        </p:nvGrpSpPr>
        <p:grpSpPr>
          <a:xfrm>
            <a:off x="723683" y="6116253"/>
            <a:ext cx="612000" cy="612000"/>
            <a:chOff x="246774" y="5730471"/>
            <a:chExt cx="612000" cy="612000"/>
          </a:xfrm>
        </p:grpSpPr>
        <p:sp>
          <p:nvSpPr>
            <p:cNvPr id="48" name="椭圆 47"/>
            <p:cNvSpPr>
              <a:spLocks noChangeAspect="1"/>
            </p:cNvSpPr>
            <p:nvPr>
              <p:custDataLst>
                <p:tags r:id="rId37"/>
              </p:custDataLst>
            </p:nvPr>
          </p:nvSpPr>
          <p:spPr>
            <a:xfrm>
              <a:off x="246774" y="5730471"/>
              <a:ext cx="612000" cy="612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custDataLst>
                <p:tags r:id="rId38"/>
              </p:custDataLst>
            </p:nvPr>
          </p:nvSpPr>
          <p:spPr>
            <a:xfrm>
              <a:off x="280905" y="5774861"/>
              <a:ext cx="543739" cy="523220"/>
            </a:xfrm>
            <a:prstGeom prst="rect">
              <a:avLst/>
            </a:prstGeom>
          </p:spPr>
          <p:txBody>
            <a:bodyPr wrap="none">
              <a:spAutoFit/>
            </a:bodyPr>
            <a:lstStyle/>
            <a:p>
              <a:pPr lvl="0"/>
              <a:r>
                <a:rPr lang="zh-CN" altLang="en-US" sz="2800" b="1" kern="0">
                  <a:solidFill>
                    <a:srgbClr val="FF0000"/>
                  </a:solidFill>
                  <a:latin typeface="Arial" panose="020B0604020202020204" pitchFamily="34" charset="0"/>
                  <a:ea typeface="微软雅黑" panose="020B0503020204020204" pitchFamily="34" charset="-122"/>
                  <a:cs typeface="Arial" panose="020B0604020202020204" pitchFamily="34" charset="0"/>
                </a:rPr>
                <a:t>答</a:t>
              </a:r>
              <a:endParaRPr lang="zh-CN" altLang="en-US" sz="2800">
                <a:solidFill>
                  <a:srgbClr val="FF0000"/>
                </a:solidFill>
              </a:endParaRPr>
            </a:p>
          </p:txBody>
        </p:sp>
      </p:grpSp>
      <p:grpSp>
        <p:nvGrpSpPr>
          <p:cNvPr id="50" name="组合 49"/>
          <p:cNvGrpSpPr>
            <a:grpSpLocks noChangeAspect="1"/>
          </p:cNvGrpSpPr>
          <p:nvPr>
            <p:custDataLst>
              <p:tags r:id="rId39"/>
            </p:custDataLst>
          </p:nvPr>
        </p:nvGrpSpPr>
        <p:grpSpPr>
          <a:xfrm>
            <a:off x="790516" y="2864476"/>
            <a:ext cx="564851" cy="648000"/>
            <a:chOff x="1021600" y="2688962"/>
            <a:chExt cx="428410" cy="491476"/>
          </a:xfrm>
        </p:grpSpPr>
        <p:sp>
          <p:nvSpPr>
            <p:cNvPr id="51" name="六边形 50"/>
            <p:cNvSpPr/>
            <p:nvPr>
              <p:custDataLst>
                <p:tags r:id="rId40"/>
              </p:custDataLst>
            </p:nvPr>
          </p:nvSpPr>
          <p:spPr>
            <a:xfrm rot="5400000">
              <a:off x="992566" y="2722995"/>
              <a:ext cx="491476" cy="423410"/>
            </a:xfrm>
            <a:prstGeom prst="hexagon">
              <a:avLst/>
            </a:prstGeom>
            <a:solidFill>
              <a:srgbClr val="ADC092"/>
            </a:solidFill>
            <a:ln w="12700" cap="flat" cmpd="sng" algn="ctr">
              <a:gradFill>
                <a:gsLst>
                  <a:gs pos="89000">
                    <a:sysClr val="window" lastClr="FFFFFF">
                      <a:lumMod val="85000"/>
                    </a:sysClr>
                  </a:gs>
                  <a:gs pos="0">
                    <a:sysClr val="window" lastClr="FFFFFF"/>
                  </a:gs>
                </a:gsLst>
                <a:lin ang="7200000" scaled="0"/>
              </a:gradFill>
              <a:prstDash val="solid"/>
              <a:miter lim="800000"/>
            </a:ln>
            <a:effectLst>
              <a:innerShdw blurRad="63500" dist="50800" dir="13020000">
                <a:prstClr val="black">
                  <a:alpha val="50000"/>
                </a:prstClr>
              </a:innerShdw>
            </a:effectLst>
          </p:spPr>
          <p:txBody>
            <a:bodyPr rtlCol="0" anchor="ctr"/>
            <a:lstStyle/>
            <a:p>
              <a:pPr marL="0" marR="0" lvl="0" indent="0" algn="ctr" defTabSz="685800" eaLnBrk="1" fontAlgn="auto"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2" name="文本框 33"/>
            <p:cNvSpPr txBox="1"/>
            <p:nvPr>
              <p:custDataLst>
                <p:tags r:id="rId41"/>
              </p:custDataLst>
            </p:nvPr>
          </p:nvSpPr>
          <p:spPr>
            <a:xfrm>
              <a:off x="1021600" y="2755284"/>
              <a:ext cx="428410" cy="396837"/>
            </a:xfrm>
            <a:prstGeom prst="rect">
              <a:avLst/>
            </a:prstGeom>
            <a:noFill/>
          </p:spPr>
          <p:txBody>
            <a:bodyPr wrap="square" rtlCol="0">
              <a:spAutoFit/>
            </a:bodyPr>
            <a:lstStyle/>
            <a:p>
              <a:pPr marL="0" marR="0" lvl="0" indent="0" defTabSz="685800" eaLnBrk="1" fontAlgn="auto" latinLnBrk="0" hangingPunct="1">
                <a:lnSpc>
                  <a:spcPct val="100000"/>
                </a:lnSpc>
                <a:spcBef>
                  <a:spcPct val="0"/>
                </a:spcBef>
                <a:spcAft>
                  <a:spcPct val="0"/>
                </a:spcAft>
                <a:buClrTx/>
                <a:buSzTx/>
                <a:buFontTx/>
                <a:buNone/>
                <a:defRPr/>
              </a:pPr>
              <a:r>
                <a:rPr kumimoji="0" lang="zh-CN" altLang="en-US" sz="2800" b="1" i="0" u="none" strike="noStrike" kern="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rPr>
                <a:t>解</a:t>
              </a:r>
              <a:endParaRPr kumimoji="0" lang="en-US" altLang="zh-CN" sz="2800" b="1" i="0" u="none" strike="noStrike" kern="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cBhvr>
                                        <p:cTn id="12" dur="500" fill="hold"/>
                                        <p:tgtEl>
                                          <p:spTgt spid="50"/>
                                        </p:tgtEl>
                                        <p:attrNameLst>
                                          <p:attrName>ppt_w</p:attrName>
                                        </p:attrNameLst>
                                      </p:cBhvr>
                                      <p:tavLst>
                                        <p:tav tm="0">
                                          <p:val>
                                            <p:fltVal val="0"/>
                                          </p:val>
                                        </p:tav>
                                        <p:tav tm="100000">
                                          <p:val>
                                            <p:strVal val="#ppt_w"/>
                                          </p:val>
                                        </p:tav>
                                      </p:tavLst>
                                    </p:anim>
                                    <p:anim calcmode="lin" valueType="num">
                                      <p:cBhvr>
                                        <p:cTn id="13" dur="500" fill="hold"/>
                                        <p:tgtEl>
                                          <p:spTgt spid="50"/>
                                        </p:tgtEl>
                                        <p:attrNameLst>
                                          <p:attrName>ppt_h</p:attrName>
                                        </p:attrNameLst>
                                      </p:cBhvr>
                                      <p:tavLst>
                                        <p:tav tm="0">
                                          <p:val>
                                            <p:fltVal val="0"/>
                                          </p:val>
                                        </p:tav>
                                        <p:tav tm="100000">
                                          <p:val>
                                            <p:strVal val="#ppt_h"/>
                                          </p:val>
                                        </p:tav>
                                      </p:tavLst>
                                    </p:anim>
                                    <p:animEffect transition="in" filter="fade">
                                      <p:cBhvr>
                                        <p:cTn id="14" dur="500"/>
                                        <p:tgtEl>
                                          <p:spTgt spid="5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2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10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inVertical)">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left)">
                                      <p:cBhvr>
                                        <p:cTn id="41" dur="10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barn(inVertical)">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39"/>
                                        </p:tgtEl>
                                        <p:attrNameLst>
                                          <p:attrName>style.visibility</p:attrName>
                                        </p:attrNameLst>
                                      </p:cBhvr>
                                      <p:to>
                                        <p:strVal val="visible"/>
                                      </p:to>
                                    </p:set>
                                    <p:anim calcmode="lin" valueType="num">
                                      <p:cBhvr>
                                        <p:cTn id="51" dur="500" fill="hold"/>
                                        <p:tgtEl>
                                          <p:spTgt spid="39"/>
                                        </p:tgtEl>
                                        <p:attrNameLst>
                                          <p:attrName>ppt_w</p:attrName>
                                        </p:attrNameLst>
                                      </p:cBhvr>
                                      <p:tavLst>
                                        <p:tav tm="0">
                                          <p:val>
                                            <p:fltVal val="0"/>
                                          </p:val>
                                        </p:tav>
                                        <p:tav tm="100000">
                                          <p:val>
                                            <p:strVal val="#ppt_w"/>
                                          </p:val>
                                        </p:tav>
                                      </p:tavLst>
                                    </p:anim>
                                    <p:anim calcmode="lin" valueType="num">
                                      <p:cBhvr>
                                        <p:cTn id="52" dur="500" fill="hold"/>
                                        <p:tgtEl>
                                          <p:spTgt spid="39"/>
                                        </p:tgtEl>
                                        <p:attrNameLst>
                                          <p:attrName>ppt_h</p:attrName>
                                        </p:attrNameLst>
                                      </p:cBhvr>
                                      <p:tavLst>
                                        <p:tav tm="0">
                                          <p:val>
                                            <p:fltVal val="0"/>
                                          </p:val>
                                        </p:tav>
                                        <p:tav tm="100000">
                                          <p:val>
                                            <p:strVal val="#ppt_h"/>
                                          </p:val>
                                        </p:tav>
                                      </p:tavLst>
                                    </p:anim>
                                    <p:animEffect transition="in" filter="fade">
                                      <p:cBhvr>
                                        <p:cTn id="53" dur="500"/>
                                        <p:tgtEl>
                                          <p:spTgt spid="39"/>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barn(inVertical)">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left)">
                                      <p:cBhvr>
                                        <p:cTn id="63" dur="10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barn(inVertical)">
                                      <p:cBhvr>
                                        <p:cTn id="68" dur="500"/>
                                        <p:tgtEl>
                                          <p:spTgt spid="22"/>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barn(inVertical)">
                                      <p:cBhvr>
                                        <p:cTn id="80" dur="500"/>
                                        <p:tgtEl>
                                          <p:spTgt spid="17"/>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wipe(left)">
                                      <p:cBhvr>
                                        <p:cTn id="85" dur="750"/>
                                        <p:tgtEl>
                                          <p:spTgt spid="24"/>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26"/>
                                        </p:tgtEl>
                                        <p:attrNameLst>
                                          <p:attrName>style.visibility</p:attrName>
                                        </p:attrNameLst>
                                      </p:cBhvr>
                                      <p:to>
                                        <p:strVal val="visible"/>
                                      </p:to>
                                    </p:set>
                                    <p:animEffect transition="in" filter="barn(inVertical)">
                                      <p:cBhvr>
                                        <p:cTn id="90" dur="500"/>
                                        <p:tgtEl>
                                          <p:spTgt spid="26"/>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41"/>
                                        </p:tgtEl>
                                        <p:attrNameLst>
                                          <p:attrName>style.visibility</p:attrName>
                                        </p:attrNameLst>
                                      </p:cBhvr>
                                      <p:to>
                                        <p:strVal val="visible"/>
                                      </p:to>
                                    </p:set>
                                    <p:anim calcmode="lin" valueType="num">
                                      <p:cBhvr>
                                        <p:cTn id="95" dur="500" fill="hold"/>
                                        <p:tgtEl>
                                          <p:spTgt spid="41"/>
                                        </p:tgtEl>
                                        <p:attrNameLst>
                                          <p:attrName>ppt_w</p:attrName>
                                        </p:attrNameLst>
                                      </p:cBhvr>
                                      <p:tavLst>
                                        <p:tav tm="0">
                                          <p:val>
                                            <p:fltVal val="0"/>
                                          </p:val>
                                        </p:tav>
                                        <p:tav tm="100000">
                                          <p:val>
                                            <p:strVal val="#ppt_w"/>
                                          </p:val>
                                        </p:tav>
                                      </p:tavLst>
                                    </p:anim>
                                    <p:anim calcmode="lin" valueType="num">
                                      <p:cBhvr>
                                        <p:cTn id="96" dur="500" fill="hold"/>
                                        <p:tgtEl>
                                          <p:spTgt spid="41"/>
                                        </p:tgtEl>
                                        <p:attrNameLst>
                                          <p:attrName>ppt_h</p:attrName>
                                        </p:attrNameLst>
                                      </p:cBhvr>
                                      <p:tavLst>
                                        <p:tav tm="0">
                                          <p:val>
                                            <p:fltVal val="0"/>
                                          </p:val>
                                        </p:tav>
                                        <p:tav tm="100000">
                                          <p:val>
                                            <p:strVal val="#ppt_h"/>
                                          </p:val>
                                        </p:tav>
                                      </p:tavLst>
                                    </p:anim>
                                    <p:animEffect transition="in" filter="fade">
                                      <p:cBhvr>
                                        <p:cTn id="97" dur="500"/>
                                        <p:tgtEl>
                                          <p:spTgt spid="41"/>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18"/>
                                        </p:tgtEl>
                                        <p:attrNameLst>
                                          <p:attrName>style.visibility</p:attrName>
                                        </p:attrNameLst>
                                      </p:cBhvr>
                                      <p:to>
                                        <p:strVal val="visible"/>
                                      </p:to>
                                    </p:set>
                                    <p:animEffect transition="in" filter="barn(inVertical)">
                                      <p:cBhvr>
                                        <p:cTn id="102" dur="500"/>
                                        <p:tgtEl>
                                          <p:spTgt spid="18"/>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childTnLst>
                                    <p:set>
                                      <p:cBhvr>
                                        <p:cTn id="106" dur="1" fill="hold">
                                          <p:stCondLst>
                                            <p:cond delay="0"/>
                                          </p:stCondLst>
                                        </p:cTn>
                                        <p:tgtEl>
                                          <p:spTgt spid="25"/>
                                        </p:tgtEl>
                                        <p:attrNameLst>
                                          <p:attrName>style.visibility</p:attrName>
                                        </p:attrNameLst>
                                      </p:cBhvr>
                                      <p:to>
                                        <p:strVal val="visible"/>
                                      </p:to>
                                    </p:set>
                                    <p:animEffect transition="in" filter="wipe(left)">
                                      <p:cBhvr>
                                        <p:cTn id="107" dur="750"/>
                                        <p:tgtEl>
                                          <p:spTgt spid="25"/>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grpId="0" nodeType="clickEffect">
                                  <p:stCondLst>
                                    <p:cond delay="0"/>
                                  </p:stCondLst>
                                  <p:childTnLst>
                                    <p:set>
                                      <p:cBhvr>
                                        <p:cTn id="111" dur="1" fill="hold">
                                          <p:stCondLst>
                                            <p:cond delay="0"/>
                                          </p:stCondLst>
                                        </p:cTn>
                                        <p:tgtEl>
                                          <p:spTgt spid="27"/>
                                        </p:tgtEl>
                                        <p:attrNameLst>
                                          <p:attrName>style.visibility</p:attrName>
                                        </p:attrNameLst>
                                      </p:cBhvr>
                                      <p:to>
                                        <p:strVal val="visible"/>
                                      </p:to>
                                    </p:set>
                                    <p:animEffect transition="in" filter="barn(inVertical)">
                                      <p:cBhvr>
                                        <p:cTn id="112" dur="500"/>
                                        <p:tgtEl>
                                          <p:spTgt spid="27"/>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wipe(left)">
                                      <p:cBhvr>
                                        <p:cTn id="117" dur="1000"/>
                                        <p:tgtEl>
                                          <p:spTgt spid="29"/>
                                        </p:tgtEl>
                                      </p:cBhvr>
                                    </p:animEffect>
                                  </p:childTnLst>
                                </p:cTn>
                              </p:par>
                            </p:childTnLst>
                          </p:cTn>
                        </p:par>
                      </p:childTnLst>
                    </p:cTn>
                  </p:par>
                  <p:par>
                    <p:cTn id="118" fill="hold">
                      <p:stCondLst>
                        <p:cond delay="indefinite"/>
                      </p:stCondLst>
                      <p:childTnLst>
                        <p:par>
                          <p:cTn id="119" fill="hold">
                            <p:stCondLst>
                              <p:cond delay="0"/>
                            </p:stCondLst>
                            <p:childTnLst>
                              <p:par>
                                <p:cTn id="120" presetID="16" presetClass="entr" presetSubtype="21" fill="hold" grpId="0" nodeType="clickEffect">
                                  <p:stCondLst>
                                    <p:cond delay="0"/>
                                  </p:stCondLst>
                                  <p:childTnLst>
                                    <p:set>
                                      <p:cBhvr>
                                        <p:cTn id="121" dur="1" fill="hold">
                                          <p:stCondLst>
                                            <p:cond delay="0"/>
                                          </p:stCondLst>
                                        </p:cTn>
                                        <p:tgtEl>
                                          <p:spTgt spid="28"/>
                                        </p:tgtEl>
                                        <p:attrNameLst>
                                          <p:attrName>style.visibility</p:attrName>
                                        </p:attrNameLst>
                                      </p:cBhvr>
                                      <p:to>
                                        <p:strVal val="visible"/>
                                      </p:to>
                                    </p:set>
                                    <p:animEffect transition="in" filter="barn(inVertical)">
                                      <p:cBhvr>
                                        <p:cTn id="122" dur="500"/>
                                        <p:tgtEl>
                                          <p:spTgt spid="28"/>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grpId="0" nodeType="clickEffect">
                                  <p:stCondLst>
                                    <p:cond delay="0"/>
                                  </p:stCondLst>
                                  <p:childTnLst>
                                    <p:set>
                                      <p:cBhvr>
                                        <p:cTn id="126" dur="1" fill="hold">
                                          <p:stCondLst>
                                            <p:cond delay="0"/>
                                          </p:stCondLst>
                                        </p:cTn>
                                        <p:tgtEl>
                                          <p:spTgt spid="33"/>
                                        </p:tgtEl>
                                        <p:attrNameLst>
                                          <p:attrName>style.visibility</p:attrName>
                                        </p:attrNameLst>
                                      </p:cBhvr>
                                      <p:to>
                                        <p:strVal val="visible"/>
                                      </p:to>
                                    </p:set>
                                    <p:anim calcmode="lin" valueType="num">
                                      <p:cBhvr>
                                        <p:cTn id="127" dur="500" fill="hold"/>
                                        <p:tgtEl>
                                          <p:spTgt spid="33"/>
                                        </p:tgtEl>
                                        <p:attrNameLst>
                                          <p:attrName>ppt_w</p:attrName>
                                        </p:attrNameLst>
                                      </p:cBhvr>
                                      <p:tavLst>
                                        <p:tav tm="0">
                                          <p:val>
                                            <p:fltVal val="0"/>
                                          </p:val>
                                        </p:tav>
                                        <p:tav tm="100000">
                                          <p:val>
                                            <p:strVal val="#ppt_w"/>
                                          </p:val>
                                        </p:tav>
                                      </p:tavLst>
                                    </p:anim>
                                    <p:anim calcmode="lin" valueType="num">
                                      <p:cBhvr>
                                        <p:cTn id="128" dur="500" fill="hold"/>
                                        <p:tgtEl>
                                          <p:spTgt spid="33"/>
                                        </p:tgtEl>
                                        <p:attrNameLst>
                                          <p:attrName>ppt_h</p:attrName>
                                        </p:attrNameLst>
                                      </p:cBhvr>
                                      <p:tavLst>
                                        <p:tav tm="0">
                                          <p:val>
                                            <p:fltVal val="0"/>
                                          </p:val>
                                        </p:tav>
                                        <p:tav tm="100000">
                                          <p:val>
                                            <p:strVal val="#ppt_h"/>
                                          </p:val>
                                        </p:tav>
                                      </p:tavLst>
                                    </p:anim>
                                    <p:animEffect transition="in" filter="fade">
                                      <p:cBhvr>
                                        <p:cTn id="129" dur="500"/>
                                        <p:tgtEl>
                                          <p:spTgt spid="33"/>
                                        </p:tgtEl>
                                      </p:cBhvr>
                                    </p:animEffect>
                                  </p:childTnLst>
                                </p:cTn>
                              </p:par>
                            </p:childTnLst>
                          </p:cTn>
                        </p:par>
                      </p:childTnLst>
                    </p:cTn>
                  </p:par>
                  <p:par>
                    <p:cTn id="130" fill="hold">
                      <p:stCondLst>
                        <p:cond delay="indefinite"/>
                      </p:stCondLst>
                      <p:childTnLst>
                        <p:par>
                          <p:cTn id="131" fill="hold">
                            <p:stCondLst>
                              <p:cond delay="0"/>
                            </p:stCondLst>
                            <p:childTnLst>
                              <p:par>
                                <p:cTn id="132" presetID="16" presetClass="entr" presetSubtype="21" fill="hold" grpId="0" nodeType="clickEffect">
                                  <p:stCondLst>
                                    <p:cond delay="0"/>
                                  </p:stCondLst>
                                  <p:childTnLst>
                                    <p:set>
                                      <p:cBhvr>
                                        <p:cTn id="133" dur="1" fill="hold">
                                          <p:stCondLst>
                                            <p:cond delay="0"/>
                                          </p:stCondLst>
                                        </p:cTn>
                                        <p:tgtEl>
                                          <p:spTgt spid="34"/>
                                        </p:tgtEl>
                                        <p:attrNameLst>
                                          <p:attrName>style.visibility</p:attrName>
                                        </p:attrNameLst>
                                      </p:cBhvr>
                                      <p:to>
                                        <p:strVal val="visible"/>
                                      </p:to>
                                    </p:set>
                                    <p:animEffect transition="in" filter="barn(inVertical)">
                                      <p:cBhvr>
                                        <p:cTn id="134" dur="500"/>
                                        <p:tgtEl>
                                          <p:spTgt spid="34"/>
                                        </p:tgtEl>
                                      </p:cBhvr>
                                    </p:animEffect>
                                  </p:childTnLst>
                                </p:cTn>
                              </p:par>
                            </p:childTnLst>
                          </p:cTn>
                        </p:par>
                      </p:childTnLst>
                    </p:cTn>
                  </p:par>
                  <p:par>
                    <p:cTn id="135" fill="hold">
                      <p:stCondLst>
                        <p:cond delay="indefinite"/>
                      </p:stCondLst>
                      <p:childTnLst>
                        <p:par>
                          <p:cTn id="136" fill="hold">
                            <p:stCondLst>
                              <p:cond delay="0"/>
                            </p:stCondLst>
                            <p:childTnLst>
                              <p:par>
                                <p:cTn id="137" presetID="53" presetClass="entr" presetSubtype="16" fill="hold" grpId="0" nodeType="clickEffect">
                                  <p:stCondLst>
                                    <p:cond delay="0"/>
                                  </p:stCondLst>
                                  <p:childTnLst>
                                    <p:set>
                                      <p:cBhvr>
                                        <p:cTn id="138" dur="1" fill="hold">
                                          <p:stCondLst>
                                            <p:cond delay="0"/>
                                          </p:stCondLst>
                                        </p:cTn>
                                        <p:tgtEl>
                                          <p:spTgt spid="42"/>
                                        </p:tgtEl>
                                        <p:attrNameLst>
                                          <p:attrName>style.visibility</p:attrName>
                                        </p:attrNameLst>
                                      </p:cBhvr>
                                      <p:to>
                                        <p:strVal val="visible"/>
                                      </p:to>
                                    </p:set>
                                    <p:anim calcmode="lin" valueType="num">
                                      <p:cBhvr>
                                        <p:cTn id="139" dur="500" fill="hold"/>
                                        <p:tgtEl>
                                          <p:spTgt spid="42"/>
                                        </p:tgtEl>
                                        <p:attrNameLst>
                                          <p:attrName>ppt_w</p:attrName>
                                        </p:attrNameLst>
                                      </p:cBhvr>
                                      <p:tavLst>
                                        <p:tav tm="0">
                                          <p:val>
                                            <p:fltVal val="0"/>
                                          </p:val>
                                        </p:tav>
                                        <p:tav tm="100000">
                                          <p:val>
                                            <p:strVal val="#ppt_w"/>
                                          </p:val>
                                        </p:tav>
                                      </p:tavLst>
                                    </p:anim>
                                    <p:anim calcmode="lin" valueType="num">
                                      <p:cBhvr>
                                        <p:cTn id="140" dur="500" fill="hold"/>
                                        <p:tgtEl>
                                          <p:spTgt spid="42"/>
                                        </p:tgtEl>
                                        <p:attrNameLst>
                                          <p:attrName>ppt_h</p:attrName>
                                        </p:attrNameLst>
                                      </p:cBhvr>
                                      <p:tavLst>
                                        <p:tav tm="0">
                                          <p:val>
                                            <p:fltVal val="0"/>
                                          </p:val>
                                        </p:tav>
                                        <p:tav tm="100000">
                                          <p:val>
                                            <p:strVal val="#ppt_h"/>
                                          </p:val>
                                        </p:tav>
                                      </p:tavLst>
                                    </p:anim>
                                    <p:animEffect transition="in" filter="fade">
                                      <p:cBhvr>
                                        <p:cTn id="141" dur="500"/>
                                        <p:tgtEl>
                                          <p:spTgt spid="42"/>
                                        </p:tgtEl>
                                      </p:cBhvr>
                                    </p:animEffect>
                                  </p:childTnLst>
                                </p:cTn>
                              </p:par>
                            </p:childTnLst>
                          </p:cTn>
                        </p:par>
                      </p:childTnLst>
                    </p:cTn>
                  </p:par>
                  <p:par>
                    <p:cTn id="142" fill="hold">
                      <p:stCondLst>
                        <p:cond delay="indefinite"/>
                      </p:stCondLst>
                      <p:childTnLst>
                        <p:par>
                          <p:cTn id="143" fill="hold">
                            <p:stCondLst>
                              <p:cond delay="0"/>
                            </p:stCondLst>
                            <p:childTnLst>
                              <p:par>
                                <p:cTn id="144" presetID="16" presetClass="entr" presetSubtype="21" fill="hold" grpId="0" nodeType="clickEffect">
                                  <p:stCondLst>
                                    <p:cond delay="0"/>
                                  </p:stCondLst>
                                  <p:childTnLst>
                                    <p:set>
                                      <p:cBhvr>
                                        <p:cTn id="145" dur="1" fill="hold">
                                          <p:stCondLst>
                                            <p:cond delay="0"/>
                                          </p:stCondLst>
                                        </p:cTn>
                                        <p:tgtEl>
                                          <p:spTgt spid="35"/>
                                        </p:tgtEl>
                                        <p:attrNameLst>
                                          <p:attrName>style.visibility</p:attrName>
                                        </p:attrNameLst>
                                      </p:cBhvr>
                                      <p:to>
                                        <p:strVal val="visible"/>
                                      </p:to>
                                    </p:set>
                                    <p:animEffect transition="in" filter="barn(inVertical)">
                                      <p:cBhvr>
                                        <p:cTn id="146" dur="500"/>
                                        <p:tgtEl>
                                          <p:spTgt spid="35"/>
                                        </p:tgtEl>
                                      </p:cBhvr>
                                    </p:animEffect>
                                  </p:childTnLst>
                                </p:cTn>
                              </p:par>
                            </p:childTnLst>
                          </p:cTn>
                        </p:par>
                      </p:childTnLst>
                    </p:cTn>
                  </p:par>
                  <p:par>
                    <p:cTn id="147" fill="hold">
                      <p:stCondLst>
                        <p:cond delay="indefinite"/>
                      </p:stCondLst>
                      <p:childTnLst>
                        <p:par>
                          <p:cTn id="148" fill="hold">
                            <p:stCondLst>
                              <p:cond delay="0"/>
                            </p:stCondLst>
                            <p:childTnLst>
                              <p:par>
                                <p:cTn id="149" presetID="53" presetClass="entr" presetSubtype="16" fill="hold" grpId="0" nodeType="clickEffect">
                                  <p:stCondLst>
                                    <p:cond delay="0"/>
                                  </p:stCondLst>
                                  <p:childTnLst>
                                    <p:set>
                                      <p:cBhvr>
                                        <p:cTn id="150" dur="1" fill="hold">
                                          <p:stCondLst>
                                            <p:cond delay="0"/>
                                          </p:stCondLst>
                                        </p:cTn>
                                        <p:tgtEl>
                                          <p:spTgt spid="43"/>
                                        </p:tgtEl>
                                        <p:attrNameLst>
                                          <p:attrName>style.visibility</p:attrName>
                                        </p:attrNameLst>
                                      </p:cBhvr>
                                      <p:to>
                                        <p:strVal val="visible"/>
                                      </p:to>
                                    </p:set>
                                    <p:anim calcmode="lin" valueType="num">
                                      <p:cBhvr>
                                        <p:cTn id="151" dur="500" fill="hold"/>
                                        <p:tgtEl>
                                          <p:spTgt spid="43"/>
                                        </p:tgtEl>
                                        <p:attrNameLst>
                                          <p:attrName>ppt_w</p:attrName>
                                        </p:attrNameLst>
                                      </p:cBhvr>
                                      <p:tavLst>
                                        <p:tav tm="0">
                                          <p:val>
                                            <p:fltVal val="0"/>
                                          </p:val>
                                        </p:tav>
                                        <p:tav tm="100000">
                                          <p:val>
                                            <p:strVal val="#ppt_w"/>
                                          </p:val>
                                        </p:tav>
                                      </p:tavLst>
                                    </p:anim>
                                    <p:anim calcmode="lin" valueType="num">
                                      <p:cBhvr>
                                        <p:cTn id="152" dur="500" fill="hold"/>
                                        <p:tgtEl>
                                          <p:spTgt spid="43"/>
                                        </p:tgtEl>
                                        <p:attrNameLst>
                                          <p:attrName>ppt_h</p:attrName>
                                        </p:attrNameLst>
                                      </p:cBhvr>
                                      <p:tavLst>
                                        <p:tav tm="0">
                                          <p:val>
                                            <p:fltVal val="0"/>
                                          </p:val>
                                        </p:tav>
                                        <p:tav tm="100000">
                                          <p:val>
                                            <p:strVal val="#ppt_h"/>
                                          </p:val>
                                        </p:tav>
                                      </p:tavLst>
                                    </p:anim>
                                    <p:animEffect transition="in" filter="fade">
                                      <p:cBhvr>
                                        <p:cTn id="153" dur="500"/>
                                        <p:tgtEl>
                                          <p:spTgt spid="43"/>
                                        </p:tgtEl>
                                      </p:cBhvr>
                                    </p:animEffect>
                                  </p:childTnLst>
                                </p:cTn>
                              </p:par>
                            </p:childTnLst>
                          </p:cTn>
                        </p:par>
                      </p:childTnLst>
                    </p:cTn>
                  </p:par>
                  <p:par>
                    <p:cTn id="154" fill="hold">
                      <p:stCondLst>
                        <p:cond delay="indefinite"/>
                      </p:stCondLst>
                      <p:childTnLst>
                        <p:par>
                          <p:cTn id="155" fill="hold">
                            <p:stCondLst>
                              <p:cond delay="0"/>
                            </p:stCondLst>
                            <p:childTnLst>
                              <p:par>
                                <p:cTn id="156" presetID="16" presetClass="entr" presetSubtype="21" fill="hold" grpId="0" nodeType="clickEffect">
                                  <p:stCondLst>
                                    <p:cond delay="0"/>
                                  </p:stCondLst>
                                  <p:childTnLst>
                                    <p:set>
                                      <p:cBhvr>
                                        <p:cTn id="157" dur="1" fill="hold">
                                          <p:stCondLst>
                                            <p:cond delay="0"/>
                                          </p:stCondLst>
                                        </p:cTn>
                                        <p:tgtEl>
                                          <p:spTgt spid="36"/>
                                        </p:tgtEl>
                                        <p:attrNameLst>
                                          <p:attrName>style.visibility</p:attrName>
                                        </p:attrNameLst>
                                      </p:cBhvr>
                                      <p:to>
                                        <p:strVal val="visible"/>
                                      </p:to>
                                    </p:set>
                                    <p:animEffect transition="in" filter="barn(inVertical)">
                                      <p:cBhvr>
                                        <p:cTn id="158" dur="500"/>
                                        <p:tgtEl>
                                          <p:spTgt spid="36"/>
                                        </p:tgtEl>
                                      </p:cBhvr>
                                    </p:animEffect>
                                  </p:childTnLst>
                                </p:cTn>
                              </p:par>
                            </p:childTnLst>
                          </p:cTn>
                        </p:par>
                      </p:childTnLst>
                    </p:cTn>
                  </p:par>
                  <p:par>
                    <p:cTn id="159" fill="hold">
                      <p:stCondLst>
                        <p:cond delay="indefinite"/>
                      </p:stCondLst>
                      <p:childTnLst>
                        <p:par>
                          <p:cTn id="160" fill="hold">
                            <p:stCondLst>
                              <p:cond delay="0"/>
                            </p:stCondLst>
                            <p:childTnLst>
                              <p:par>
                                <p:cTn id="161" presetID="22" presetClass="entr" presetSubtype="8" fill="hold" grpId="0" nodeType="clickEffect">
                                  <p:stCondLst>
                                    <p:cond delay="0"/>
                                  </p:stCondLst>
                                  <p:childTnLst>
                                    <p:set>
                                      <p:cBhvr>
                                        <p:cTn id="162" dur="1" fill="hold">
                                          <p:stCondLst>
                                            <p:cond delay="0"/>
                                          </p:stCondLst>
                                        </p:cTn>
                                        <p:tgtEl>
                                          <p:spTgt spid="44"/>
                                        </p:tgtEl>
                                        <p:attrNameLst>
                                          <p:attrName>style.visibility</p:attrName>
                                        </p:attrNameLst>
                                      </p:cBhvr>
                                      <p:to>
                                        <p:strVal val="visible"/>
                                      </p:to>
                                    </p:set>
                                    <p:animEffect transition="in" filter="wipe(left)">
                                      <p:cBhvr>
                                        <p:cTn id="163" dur="1000"/>
                                        <p:tgtEl>
                                          <p:spTgt spid="44"/>
                                        </p:tgtEl>
                                      </p:cBhvr>
                                    </p:animEffect>
                                  </p:childTnLst>
                                </p:cTn>
                              </p:par>
                            </p:childTnLst>
                          </p:cTn>
                        </p:par>
                      </p:childTnLst>
                    </p:cTn>
                  </p:par>
                  <p:par>
                    <p:cTn id="164" fill="hold">
                      <p:stCondLst>
                        <p:cond delay="indefinite"/>
                      </p:stCondLst>
                      <p:childTnLst>
                        <p:par>
                          <p:cTn id="165" fill="hold">
                            <p:stCondLst>
                              <p:cond delay="0"/>
                            </p:stCondLst>
                            <p:childTnLst>
                              <p:par>
                                <p:cTn id="166" presetID="22" presetClass="entr" presetSubtype="8" fill="hold" grpId="0" nodeType="clickEffect">
                                  <p:stCondLst>
                                    <p:cond delay="0"/>
                                  </p:stCondLst>
                                  <p:childTnLst>
                                    <p:set>
                                      <p:cBhvr>
                                        <p:cTn id="167" dur="1" fill="hold">
                                          <p:stCondLst>
                                            <p:cond delay="0"/>
                                          </p:stCondLst>
                                        </p:cTn>
                                        <p:tgtEl>
                                          <p:spTgt spid="12"/>
                                        </p:tgtEl>
                                        <p:attrNameLst>
                                          <p:attrName>style.visibility</p:attrName>
                                        </p:attrNameLst>
                                      </p:cBhvr>
                                      <p:to>
                                        <p:strVal val="visible"/>
                                      </p:to>
                                    </p:set>
                                    <p:animEffect transition="in" filter="wipe(left)">
                                      <p:cBhvr>
                                        <p:cTn id="168" dur="1500"/>
                                        <p:tgtEl>
                                          <p:spTgt spid="12"/>
                                        </p:tgtEl>
                                      </p:cBhvr>
                                    </p:animEffect>
                                  </p:childTnLst>
                                </p:cTn>
                              </p:par>
                            </p:childTnLst>
                          </p:cTn>
                        </p:par>
                      </p:childTnLst>
                    </p:cTn>
                  </p:par>
                  <p:par>
                    <p:cTn id="169" fill="hold">
                      <p:stCondLst>
                        <p:cond delay="indefinite"/>
                      </p:stCondLst>
                      <p:childTnLst>
                        <p:par>
                          <p:cTn id="170" fill="hold">
                            <p:stCondLst>
                              <p:cond delay="0"/>
                            </p:stCondLst>
                            <p:childTnLst>
                              <p:par>
                                <p:cTn id="171" presetID="53" presetClass="entr" presetSubtype="16" fill="hold" nodeType="clickEffect">
                                  <p:stCondLst>
                                    <p:cond delay="0"/>
                                  </p:stCondLst>
                                  <p:childTnLst>
                                    <p:set>
                                      <p:cBhvr>
                                        <p:cTn id="172" dur="1" fill="hold">
                                          <p:stCondLst>
                                            <p:cond delay="0"/>
                                          </p:stCondLst>
                                        </p:cTn>
                                        <p:tgtEl>
                                          <p:spTgt spid="47"/>
                                        </p:tgtEl>
                                        <p:attrNameLst>
                                          <p:attrName>style.visibility</p:attrName>
                                        </p:attrNameLst>
                                      </p:cBhvr>
                                      <p:to>
                                        <p:strVal val="visible"/>
                                      </p:to>
                                    </p:set>
                                    <p:anim calcmode="lin" valueType="num">
                                      <p:cBhvr>
                                        <p:cTn id="173" dur="500" fill="hold"/>
                                        <p:tgtEl>
                                          <p:spTgt spid="47"/>
                                        </p:tgtEl>
                                        <p:attrNameLst>
                                          <p:attrName>ppt_w</p:attrName>
                                        </p:attrNameLst>
                                      </p:cBhvr>
                                      <p:tavLst>
                                        <p:tav tm="0">
                                          <p:val>
                                            <p:fltVal val="0"/>
                                          </p:val>
                                        </p:tav>
                                        <p:tav tm="100000">
                                          <p:val>
                                            <p:strVal val="#ppt_w"/>
                                          </p:val>
                                        </p:tav>
                                      </p:tavLst>
                                    </p:anim>
                                    <p:anim calcmode="lin" valueType="num">
                                      <p:cBhvr>
                                        <p:cTn id="174" dur="500" fill="hold"/>
                                        <p:tgtEl>
                                          <p:spTgt spid="47"/>
                                        </p:tgtEl>
                                        <p:attrNameLst>
                                          <p:attrName>ppt_h</p:attrName>
                                        </p:attrNameLst>
                                      </p:cBhvr>
                                      <p:tavLst>
                                        <p:tav tm="0">
                                          <p:val>
                                            <p:fltVal val="0"/>
                                          </p:val>
                                        </p:tav>
                                        <p:tav tm="100000">
                                          <p:val>
                                            <p:strVal val="#ppt_h"/>
                                          </p:val>
                                        </p:tav>
                                      </p:tavLst>
                                    </p:anim>
                                    <p:animEffect transition="in" filter="fade">
                                      <p:cBhvr>
                                        <p:cTn id="175" dur="500"/>
                                        <p:tgtEl>
                                          <p:spTgt spid="47"/>
                                        </p:tgtEl>
                                      </p:cBhvr>
                                    </p:animEffect>
                                  </p:childTnLst>
                                </p:cTn>
                              </p:par>
                            </p:childTnLst>
                          </p:cTn>
                        </p:par>
                      </p:childTnLst>
                    </p:cTn>
                  </p:par>
                  <p:par>
                    <p:cTn id="176" fill="hold">
                      <p:stCondLst>
                        <p:cond delay="indefinite"/>
                      </p:stCondLst>
                      <p:childTnLst>
                        <p:par>
                          <p:cTn id="177" fill="hold">
                            <p:stCondLst>
                              <p:cond delay="0"/>
                            </p:stCondLst>
                            <p:childTnLst>
                              <p:par>
                                <p:cTn id="178" presetID="42" presetClass="entr" presetSubtype="0" fill="hold" grpId="0" nodeType="clickEffect">
                                  <p:stCondLst>
                                    <p:cond delay="0"/>
                                  </p:stCondLst>
                                  <p:childTnLst>
                                    <p:set>
                                      <p:cBhvr>
                                        <p:cTn id="179" dur="1" fill="hold">
                                          <p:stCondLst>
                                            <p:cond delay="0"/>
                                          </p:stCondLst>
                                        </p:cTn>
                                        <p:tgtEl>
                                          <p:spTgt spid="46"/>
                                        </p:tgtEl>
                                        <p:attrNameLst>
                                          <p:attrName>style.visibility</p:attrName>
                                        </p:attrNameLst>
                                      </p:cBhvr>
                                      <p:to>
                                        <p:strVal val="visible"/>
                                      </p:to>
                                    </p:set>
                                    <p:animEffect transition="in" filter="fade">
                                      <p:cBhvr>
                                        <p:cTn id="180" dur="1000"/>
                                        <p:tgtEl>
                                          <p:spTgt spid="46"/>
                                        </p:tgtEl>
                                      </p:cBhvr>
                                    </p:animEffect>
                                    <p:anim calcmode="lin" valueType="num">
                                      <p:cBhvr>
                                        <p:cTn id="181" dur="1000" fill="hold"/>
                                        <p:tgtEl>
                                          <p:spTgt spid="46"/>
                                        </p:tgtEl>
                                        <p:attrNameLst>
                                          <p:attrName>ppt_x</p:attrName>
                                        </p:attrNameLst>
                                      </p:cBhvr>
                                      <p:tavLst>
                                        <p:tav tm="0">
                                          <p:val>
                                            <p:strVal val="#ppt_x"/>
                                          </p:val>
                                        </p:tav>
                                        <p:tav tm="100000">
                                          <p:val>
                                            <p:strVal val="#ppt_x"/>
                                          </p:val>
                                        </p:tav>
                                      </p:tavLst>
                                    </p:anim>
                                    <p:anim calcmode="lin" valueType="num">
                                      <p:cBhvr>
                                        <p:cTn id="18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P spid="14" grpId="0"/>
      <p:bldP spid="15" grpId="0"/>
      <p:bldP spid="16" grpId="0"/>
      <p:bldP spid="17" grpId="0"/>
      <p:bldP spid="18" grpId="0"/>
      <p:bldP spid="21" grpId="0"/>
      <p:bldP spid="22" grpId="0"/>
      <p:bldP spid="26" grpId="0"/>
      <p:bldP spid="27" grpId="0"/>
      <p:bldP spid="28" grpId="0"/>
      <p:bldP spid="29" grpId="0"/>
      <p:bldP spid="33" grpId="0"/>
      <p:bldP spid="34" grpId="0"/>
      <p:bldP spid="35" grpId="0"/>
      <p:bldP spid="36" grpId="0"/>
      <p:bldP spid="39" grpId="0"/>
      <p:bldP spid="40" grpId="0"/>
      <p:bldP spid="41" grpId="0"/>
      <p:bldP spid="42" grpId="0"/>
      <p:bldP spid="43" grpId="0"/>
      <p:bldP spid="44"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直接连接符 31"/>
          <p:cNvCxnSpPr/>
          <p:nvPr>
            <p:custDataLst>
              <p:tags r:id="rId1"/>
            </p:custDataLst>
          </p:nvPr>
        </p:nvCxnSpPr>
        <p:spPr>
          <a:xfrm>
            <a:off x="1561593" y="4568942"/>
            <a:ext cx="1269185" cy="0"/>
          </a:xfrm>
          <a:prstGeom prst="line">
            <a:avLst/>
          </a:prstGeom>
          <a:ln w="12700">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矩形: 圆角 1"/>
          <p:cNvSpPr/>
          <p:nvPr>
            <p:custDataLst>
              <p:tags r:id="rId2"/>
            </p:custDataLst>
          </p:nvPr>
        </p:nvSpPr>
        <p:spPr>
          <a:xfrm>
            <a:off x="310224" y="165966"/>
            <a:ext cx="3883085" cy="622095"/>
          </a:xfrm>
          <a:prstGeom prst="roundRect">
            <a:avLst>
              <a:gd name="adj" fmla="val 50000"/>
            </a:avLst>
          </a:prstGeom>
          <a:solidFill>
            <a:srgbClr val="0000FF"/>
          </a:solidFill>
          <a:ln>
            <a:noFill/>
          </a:ln>
          <a:effectLst>
            <a:outerShdw blurRad="596900" dist="228600" dir="2700000" algn="ctr">
              <a:srgbClr val="000000">
                <a:alpha val="26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b" latinLnBrk="0" hangingPunct="1">
              <a:lnSpc>
                <a:spcPct val="100000"/>
              </a:lnSpc>
              <a:spcBef>
                <a:spcPct val="0"/>
              </a:spcBef>
              <a:spcAft>
                <a:spcPct val="0"/>
              </a:spcAft>
              <a:buClrTx/>
              <a:buSzTx/>
              <a:buFontTx/>
              <a:buNone/>
              <a:defRPr/>
            </a:pPr>
            <a:r>
              <a:rPr kumimoji="0" lang="en-US" altLang="zh-CN" sz="36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Times New Roman" panose="02020603050405020304"/>
                <a:ea typeface="黑体" panose="02010609060101010101" pitchFamily="49" charset="-122"/>
                <a:cs typeface="+mn-cs"/>
              </a:rPr>
              <a:t>      </a:t>
            </a:r>
            <a:r>
              <a:rPr kumimoji="0" lang="zh-CN" altLang="en-US" sz="4000" b="1" i="0" u="none" strike="noStrike" kern="1200" cap="none" spc="30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确定分子式</a:t>
            </a:r>
            <a:endParaRPr kumimoji="0" lang="zh-CN" altLang="en-US" sz="3600" b="1" i="0" u="none" strike="noStrike" kern="1200" cap="none" spc="30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3" name="流程图: 延期 2"/>
          <p:cNvSpPr/>
          <p:nvPr>
            <p:custDataLst>
              <p:tags r:id="rId3"/>
            </p:custDataLst>
          </p:nvPr>
        </p:nvSpPr>
        <p:spPr>
          <a:xfrm flipH="1">
            <a:off x="356404" y="199922"/>
            <a:ext cx="576000" cy="540000"/>
          </a:xfrm>
          <a:prstGeom prst="flowChartDelay">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ct val="0"/>
              </a:spcBef>
              <a:spcAft>
                <a:spcPct val="0"/>
              </a:spcAft>
              <a:buClrTx/>
              <a:buSzTx/>
              <a:buFontTx/>
              <a:buNone/>
              <a:defRPr/>
            </a:pPr>
            <a:r>
              <a:rPr kumimoji="0" lang="en-US" altLang="zh-CN" sz="4000" b="1" i="0" u="none" strike="noStrike" kern="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a:ea typeface="宋体" panose="02010600030101010101" pitchFamily="2" charset="-122"/>
                <a:cs typeface="Times New Roman" panose="02020603050405020304" pitchFamily="18" charset="0"/>
              </a:rPr>
              <a:t>3</a:t>
            </a:r>
            <a:endParaRPr kumimoji="0" lang="zh-CN" altLang="en-US" sz="4000" b="1" i="0" u="none" strike="noStrike" kern="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a:ea typeface="宋体" panose="02010600030101010101" pitchFamily="2" charset="-122"/>
              <a:cs typeface="Times New Roman" panose="02020603050405020304" pitchFamily="18" charset="0"/>
            </a:endParaRPr>
          </a:p>
        </p:txBody>
      </p:sp>
      <p:sp>
        <p:nvSpPr>
          <p:cNvPr id="8" name="弧形 7"/>
          <p:cNvSpPr/>
          <p:nvPr>
            <p:custDataLst>
              <p:tags r:id="rId4"/>
            </p:custDataLst>
          </p:nvPr>
        </p:nvSpPr>
        <p:spPr>
          <a:xfrm rot="5400000">
            <a:off x="-846227" y="1616470"/>
            <a:ext cx="3370329" cy="2871216"/>
          </a:xfrm>
          <a:prstGeom prst="arc">
            <a:avLst>
              <a:gd name="adj1" fmla="val 11050635"/>
              <a:gd name="adj2" fmla="val 21239767"/>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ea"/>
              <a:sym typeface="+mn-lt"/>
            </a:endParaRPr>
          </a:p>
        </p:txBody>
      </p:sp>
      <p:sp>
        <p:nvSpPr>
          <p:cNvPr id="9" name="椭圆 8"/>
          <p:cNvSpPr/>
          <p:nvPr>
            <p:custDataLst>
              <p:tags r:id="rId5"/>
            </p:custDataLst>
          </p:nvPr>
        </p:nvSpPr>
        <p:spPr bwMode="auto">
          <a:xfrm>
            <a:off x="1184086" y="1319071"/>
            <a:ext cx="355621" cy="355699"/>
          </a:xfrm>
          <a:prstGeom prst="ellipse">
            <a:avLst/>
          </a:prstGeom>
          <a:solidFill>
            <a:schemeClr val="accent1"/>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ctr"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等线" panose="02010600030101010101" charset="-122"/>
                <a:cs typeface="Times New Roman" panose="02020603050405020304" pitchFamily="18" charset="0"/>
                <a:sym typeface="+mn-lt"/>
              </a:rPr>
              <a:t>1</a:t>
            </a:r>
            <a:endParaRPr kumimoji="0" lang="zh-CN" altLang="en-US" sz="2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等线" panose="02010600030101010101" charset="-122"/>
              <a:cs typeface="Times New Roman" panose="02020603050405020304" pitchFamily="18" charset="0"/>
              <a:sym typeface="+mn-lt"/>
            </a:endParaRPr>
          </a:p>
        </p:txBody>
      </p:sp>
      <p:cxnSp>
        <p:nvCxnSpPr>
          <p:cNvPr id="10" name="直接连接符 9"/>
          <p:cNvCxnSpPr/>
          <p:nvPr>
            <p:custDataLst>
              <p:tags r:id="rId6"/>
            </p:custDataLst>
          </p:nvPr>
        </p:nvCxnSpPr>
        <p:spPr>
          <a:xfrm>
            <a:off x="1453633" y="1515208"/>
            <a:ext cx="1269185" cy="0"/>
          </a:xfrm>
          <a:prstGeom prst="line">
            <a:avLst/>
          </a:prstGeom>
          <a:ln w="12700">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1" name="Text Box 11"/>
          <p:cNvSpPr txBox="1">
            <a:spLocks noChangeArrowheads="1"/>
          </p:cNvSpPr>
          <p:nvPr>
            <p:custDataLst>
              <p:tags r:id="rId7"/>
            </p:custDataLst>
          </p:nvPr>
        </p:nvSpPr>
        <p:spPr bwMode="auto">
          <a:xfrm>
            <a:off x="2775359" y="1173754"/>
            <a:ext cx="3108204" cy="646331"/>
          </a:xfrm>
          <a:prstGeom prst="rect">
            <a:avLst/>
          </a:prstGeom>
          <a:noFill/>
          <a:ln>
            <a:noFill/>
          </a:ln>
          <a:effectLst/>
          <a:scene3d>
            <a:camera prst="orthographicFront">
              <a:rot lat="0" lon="0" rev="0"/>
            </a:camera>
            <a:lightRig rig="glow" dir="t">
              <a:rot lat="0" lon="0" rev="14100000"/>
            </a:lightRig>
          </a:scene3d>
          <a:sp3d prstMaterial="softEdge">
            <a:bevelT w="127000" prst="artDeco"/>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rgbClr val="00B0F0"/>
                </a:solidFill>
                <a:effectLst/>
                <a:uLnTx/>
                <a:uFillTx/>
                <a:latin typeface="黑体" panose="02010609060101010101" pitchFamily="49" charset="-122"/>
                <a:ea typeface="黑体" panose="02010609060101010101" pitchFamily="49" charset="-122"/>
                <a:cs typeface="+mn-cs"/>
              </a:rPr>
              <a:t>相对分子质量</a:t>
            </a:r>
            <a:endParaRPr kumimoji="1" lang="zh-CN" altLang="en-US" sz="3600" b="1" i="0" u="none" strike="noStrike" kern="1200" cap="none" spc="0" normalizeH="0" baseline="0" noProof="0">
              <a:ln>
                <a:noFill/>
              </a:ln>
              <a:solidFill>
                <a:srgbClr val="00B0F0"/>
              </a:solidFill>
              <a:effectLst/>
              <a:uLnTx/>
              <a:uFillTx/>
              <a:latin typeface="黑体" panose="02010609060101010101" pitchFamily="49" charset="-122"/>
              <a:ea typeface="黑体" panose="02010609060101010101" pitchFamily="49" charset="-122"/>
              <a:cs typeface="+mn-cs"/>
            </a:endParaRPr>
          </a:p>
        </p:txBody>
      </p:sp>
      <p:sp>
        <p:nvSpPr>
          <p:cNvPr id="12" name="Text Box 11"/>
          <p:cNvSpPr txBox="1">
            <a:spLocks noChangeArrowheads="1"/>
          </p:cNvSpPr>
          <p:nvPr>
            <p:custDataLst>
              <p:tags r:id="rId8"/>
            </p:custDataLst>
          </p:nvPr>
        </p:nvSpPr>
        <p:spPr bwMode="auto">
          <a:xfrm>
            <a:off x="2842095" y="1849453"/>
            <a:ext cx="16005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3200" b="1" i="0" u="none" strike="noStrike" kern="1200" cap="none" spc="0" normalizeH="0" baseline="0" noProof="0">
                <a:ln>
                  <a:noFill/>
                </a:ln>
                <a:solidFill>
                  <a:schemeClr val="bg1">
                    <a:lumMod val="50000"/>
                  </a:schemeClr>
                </a:solidFill>
                <a:effectLst/>
                <a:uLnTx/>
                <a:uFillTx/>
                <a:latin typeface="柳公权柳体" panose="02000000000000000000" pitchFamily="2" charset="-122"/>
                <a:ea typeface="柳公权柳体" panose="02000000000000000000" pitchFamily="2" charset="-122"/>
                <a:cs typeface="+mn-cs"/>
              </a:rPr>
              <a:t>质谱法</a:t>
            </a:r>
            <a:endParaRPr kumimoji="1" lang="zh-CN" altLang="en-US" sz="3200" b="1" i="0" u="none" strike="noStrike" kern="1200" cap="none" spc="0" normalizeH="0" baseline="0" noProof="0">
              <a:ln>
                <a:noFill/>
              </a:ln>
              <a:solidFill>
                <a:schemeClr val="bg1">
                  <a:lumMod val="50000"/>
                </a:schemeClr>
              </a:solidFill>
              <a:effectLst>
                <a:outerShdw blurRad="38100" dist="38100" dir="2700000" algn="tl">
                  <a:srgbClr val="000000">
                    <a:alpha val="43137"/>
                  </a:srgbClr>
                </a:outerShdw>
              </a:effectLst>
              <a:uLnTx/>
              <a:uFillTx/>
              <a:latin typeface="柳公权柳体" panose="02000000000000000000" pitchFamily="2" charset="-122"/>
              <a:ea typeface="柳公权柳体" panose="02000000000000000000" pitchFamily="2" charset="-122"/>
              <a:cs typeface="+mn-cs"/>
            </a:endParaRPr>
          </a:p>
        </p:txBody>
      </p:sp>
      <p:sp>
        <p:nvSpPr>
          <p:cNvPr id="19" name="Text Box 8"/>
          <p:cNvSpPr txBox="1">
            <a:spLocks noChangeArrowheads="1"/>
          </p:cNvSpPr>
          <p:nvPr>
            <p:custDataLst>
              <p:tags r:id="rId9"/>
            </p:custDataLst>
          </p:nvPr>
        </p:nvSpPr>
        <p:spPr bwMode="auto">
          <a:xfrm>
            <a:off x="3418348" y="2388240"/>
            <a:ext cx="10705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1" lang="zh-CN" altLang="en-US" sz="2800" b="1" i="0" u="none" strike="noStrike" kern="1200" cap="none" spc="0" normalizeH="0" baseline="0" noProof="0">
                <a:ln>
                  <a:noFill/>
                </a:ln>
                <a:solidFill>
                  <a:schemeClr val="bg1">
                    <a:lumMod val="50000"/>
                  </a:schemeClr>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rPr>
              <a:t>原理</a:t>
            </a:r>
            <a:endParaRPr kumimoji="1" lang="zh-CN" altLang="en-US" sz="2800" b="1" i="0" u="none" strike="noStrike" kern="1200" cap="none" spc="0" normalizeH="0" baseline="0" noProof="0">
              <a:ln>
                <a:noFill/>
              </a:ln>
              <a:solidFill>
                <a:schemeClr val="bg1">
                  <a:lumMod val="50000"/>
                </a:schemeClr>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20" name="Text Box 11"/>
          <p:cNvSpPr txBox="1">
            <a:spLocks noChangeArrowheads="1"/>
          </p:cNvSpPr>
          <p:nvPr>
            <p:custDataLst>
              <p:tags r:id="rId10"/>
            </p:custDataLst>
          </p:nvPr>
        </p:nvSpPr>
        <p:spPr bwMode="auto">
          <a:xfrm>
            <a:off x="4548414" y="2388034"/>
            <a:ext cx="937985" cy="76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marR="0" lvl="0" indent="0" algn="ctr" fontAlgn="auto">
              <a:lnSpc>
                <a:spcPts val="1900"/>
              </a:lnSpc>
              <a:spcBef>
                <a:spcPct val="50000"/>
              </a:spcBef>
              <a:spcAft>
                <a:spcPct val="0"/>
              </a:spcAft>
              <a:buClrTx/>
              <a:buSzTx/>
              <a:buFontTx/>
              <a:buNone/>
              <a:defRPr kumimoji="0" sz="2800" b="1" i="0" u="none" strike="noStrike" cap="none" spc="0" normalizeH="0" baseline="0">
                <a:ln>
                  <a:noFill/>
                </a:ln>
                <a:solidFill>
                  <a:prstClr val="black"/>
                </a:solidFill>
                <a:effectLst/>
                <a:uLnTx/>
                <a:uFillTx/>
                <a:latin typeface="黑体" panose="02010609060101010101" pitchFamily="49" charset="-122"/>
                <a:ea typeface="黑体" panose="02010609060101010101" pitchFamily="49" charset="-122"/>
              </a:defRPr>
            </a:lvl1pPr>
          </a:lstStyle>
          <a:p>
            <a:pPr marL="0" marR="0" lvl="0" indent="0" algn="ctr" defTabSz="914400" rtl="0" eaLnBrk="1" fontAlgn="auto" latinLnBrk="0" hangingPunct="1">
              <a:lnSpc>
                <a:spcPts val="1900"/>
              </a:lnSpc>
              <a:spcBef>
                <a:spcPct val="50000"/>
              </a:spcBef>
              <a:spcAft>
                <a:spcPct val="0"/>
              </a:spcAft>
              <a:buClrTx/>
              <a:buSzTx/>
              <a:buFontTx/>
              <a:buNone/>
              <a:defRPr/>
            </a:pPr>
            <a:r>
              <a:rPr kumimoji="0" lang="zh-CN" altLang="en-US" sz="2400" b="1" i="0" u="none" strike="noStrike" kern="1200" cap="none" spc="0" normalizeH="0" baseline="0" noProof="0">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有机</a:t>
            </a:r>
            <a:endParaRPr kumimoji="0" lang="en-US" altLang="zh-CN" sz="2400" b="1" i="0" u="none" strike="noStrike" kern="1200" cap="none" spc="0" normalizeH="0" baseline="0" noProof="0">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a:p>
            <a:pPr marL="0" marR="0" lvl="0" indent="0" algn="ctr" defTabSz="914400" rtl="0" eaLnBrk="1" fontAlgn="auto" latinLnBrk="0" hangingPunct="1">
              <a:lnSpc>
                <a:spcPts val="1900"/>
              </a:lnSpc>
              <a:spcBef>
                <a:spcPct val="50000"/>
              </a:spcBef>
              <a:spcAft>
                <a:spcPct val="0"/>
              </a:spcAft>
              <a:buClrTx/>
              <a:buSzTx/>
              <a:buFontTx/>
              <a:buNone/>
              <a:defRPr/>
            </a:pPr>
            <a:r>
              <a:rPr kumimoji="0" lang="zh-CN" altLang="en-US" sz="2400" b="1" i="0" u="none" strike="noStrike" kern="1200" cap="none" spc="0" normalizeH="0" baseline="0" noProof="0">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分子</a:t>
            </a:r>
            <a:endParaRPr kumimoji="0" lang="zh-CN" altLang="en-US" sz="2400" b="1" i="0" u="none" strike="noStrike" kern="1200" cap="none" spc="0" normalizeH="0" baseline="0" noProof="0">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21" name="Line 12"/>
          <p:cNvSpPr>
            <a:spLocks noChangeShapeType="1"/>
          </p:cNvSpPr>
          <p:nvPr>
            <p:custDataLst>
              <p:tags r:id="rId11"/>
            </p:custDataLst>
          </p:nvPr>
        </p:nvSpPr>
        <p:spPr bwMode="auto">
          <a:xfrm>
            <a:off x="5389783" y="2706101"/>
            <a:ext cx="1836000" cy="0"/>
          </a:xfrm>
          <a:prstGeom prst="line">
            <a:avLst/>
          </a:prstGeom>
          <a:noFill/>
          <a:ln w="19050">
            <a:solidFill>
              <a:schemeClr val="bg1">
                <a:lumMod val="50000"/>
              </a:schemeClr>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2" name="Text Box 13"/>
          <p:cNvSpPr txBox="1">
            <a:spLocks noChangeArrowheads="1"/>
          </p:cNvSpPr>
          <p:nvPr>
            <p:custDataLst>
              <p:tags r:id="rId12"/>
            </p:custDataLst>
          </p:nvPr>
        </p:nvSpPr>
        <p:spPr bwMode="auto">
          <a:xfrm>
            <a:off x="5426219" y="2262689"/>
            <a:ext cx="17544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a:ln>
                  <a:noFill/>
                </a:ln>
                <a:solidFill>
                  <a:schemeClr val="bg1">
                    <a:lumMod val="50000"/>
                  </a:schemeClr>
                </a:solidFill>
                <a:effectLst/>
                <a:uLnTx/>
                <a:uFillTx/>
                <a:latin typeface="隶书" panose="02010509060101010101" pitchFamily="49" charset="-122"/>
                <a:ea typeface="隶书" panose="02010509060101010101" pitchFamily="49" charset="-122"/>
                <a:cs typeface="+mn-cs"/>
              </a:rPr>
              <a:t>高能电子束</a:t>
            </a:r>
            <a:endParaRPr kumimoji="0" lang="zh-CN" altLang="en-US" sz="2400" b="1" i="0" u="none" strike="noStrike" kern="1200" cap="none" spc="0" normalizeH="0" baseline="0" noProof="0">
              <a:ln>
                <a:noFill/>
              </a:ln>
              <a:solidFill>
                <a:schemeClr val="bg1">
                  <a:lumMod val="50000"/>
                </a:schemeClr>
              </a:solidFill>
              <a:effectLst/>
              <a:uLnTx/>
              <a:uFillTx/>
              <a:latin typeface="隶书" panose="02010509060101010101" pitchFamily="49" charset="-122"/>
              <a:ea typeface="隶书" panose="02010509060101010101" pitchFamily="49" charset="-122"/>
              <a:cs typeface="+mn-cs"/>
            </a:endParaRPr>
          </a:p>
        </p:txBody>
      </p:sp>
      <p:sp>
        <p:nvSpPr>
          <p:cNvPr id="23" name="Text Box 14"/>
          <p:cNvSpPr txBox="1">
            <a:spLocks noChangeArrowheads="1"/>
          </p:cNvSpPr>
          <p:nvPr>
            <p:custDataLst>
              <p:tags r:id="rId13"/>
            </p:custDataLst>
          </p:nvPr>
        </p:nvSpPr>
        <p:spPr bwMode="auto">
          <a:xfrm>
            <a:off x="7049706" y="2265109"/>
            <a:ext cx="157705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ct val="50000"/>
              </a:spcBef>
              <a:spcAft>
                <a:spcPct val="0"/>
              </a:spcAft>
              <a:buClrTx/>
              <a:buSzTx/>
              <a:buFontTx/>
              <a:buNone/>
              <a:defRPr/>
            </a:pPr>
            <a:r>
              <a:rPr kumimoji="0" lang="zh-CN" altLang="en-US" sz="2400" b="0" i="0" u="none" strike="noStrike" kern="1200" cap="none" spc="0" normalizeH="0" baseline="0" noProof="0">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带电的“碎片”</a:t>
            </a:r>
            <a:endParaRPr kumimoji="0" lang="zh-CN" altLang="en-US" sz="2400" b="0" i="0" u="none" strike="noStrike" kern="1200" cap="none" spc="0" normalizeH="0" baseline="0" noProof="0">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25" name="Line 15"/>
          <p:cNvSpPr>
            <a:spLocks noChangeShapeType="1"/>
          </p:cNvSpPr>
          <p:nvPr>
            <p:custDataLst>
              <p:tags r:id="rId14"/>
            </p:custDataLst>
          </p:nvPr>
        </p:nvSpPr>
        <p:spPr bwMode="auto">
          <a:xfrm>
            <a:off x="8456954" y="2719447"/>
            <a:ext cx="1332000" cy="0"/>
          </a:xfrm>
          <a:prstGeom prst="line">
            <a:avLst/>
          </a:prstGeom>
          <a:noFill/>
          <a:ln w="19050">
            <a:solidFill>
              <a:schemeClr val="bg1">
                <a:lumMod val="50000"/>
              </a:schemeClr>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6" name="Text Box 17"/>
          <p:cNvSpPr txBox="1">
            <a:spLocks noChangeArrowheads="1"/>
          </p:cNvSpPr>
          <p:nvPr>
            <p:custDataLst>
              <p:tags r:id="rId15"/>
            </p:custDataLst>
          </p:nvPr>
        </p:nvSpPr>
        <p:spPr bwMode="auto">
          <a:xfrm>
            <a:off x="8488129" y="2057469"/>
            <a:ext cx="13024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a:ln>
                  <a:noFill/>
                </a:ln>
                <a:solidFill>
                  <a:schemeClr val="bg1">
                    <a:lumMod val="50000"/>
                  </a:schemeClr>
                </a:solidFill>
                <a:effectLst/>
                <a:uLnTx/>
                <a:uFillTx/>
                <a:latin typeface="隶书" panose="02010509060101010101" pitchFamily="49" charset="-122"/>
                <a:ea typeface="隶书" panose="02010509060101010101" pitchFamily="49" charset="-122"/>
                <a:cs typeface="+mn-cs"/>
              </a:rPr>
              <a:t>碎片的</a:t>
            </a:r>
            <a:endParaRPr kumimoji="0" lang="zh-CN" altLang="en-US" sz="2400" b="1" i="0" u="none" strike="noStrike" kern="1200" cap="none" spc="0" normalizeH="0" baseline="0" noProof="0">
              <a:ln>
                <a:noFill/>
              </a:ln>
              <a:solidFill>
                <a:schemeClr val="bg1">
                  <a:lumMod val="50000"/>
                </a:schemeClr>
              </a:solidFill>
              <a:effectLst/>
              <a:uLnTx/>
              <a:uFillTx/>
              <a:latin typeface="隶书" panose="02010509060101010101" pitchFamily="49" charset="-122"/>
              <a:ea typeface="隶书" panose="02010509060101010101" pitchFamily="49" charset="-122"/>
              <a:cs typeface="+mn-cs"/>
            </a:endParaRPr>
          </a:p>
        </p:txBody>
      </p:sp>
      <p:sp>
        <p:nvSpPr>
          <p:cNvPr id="27" name="Text Box 16"/>
          <p:cNvSpPr txBox="1">
            <a:spLocks noChangeArrowheads="1"/>
          </p:cNvSpPr>
          <p:nvPr>
            <p:custDataLst>
              <p:tags r:id="rId16"/>
            </p:custDataLst>
          </p:nvPr>
        </p:nvSpPr>
        <p:spPr bwMode="auto">
          <a:xfrm>
            <a:off x="9670450" y="2328282"/>
            <a:ext cx="2364532" cy="76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ts val="1900"/>
              </a:lnSpc>
              <a:spcBef>
                <a:spcPct val="50000"/>
              </a:spcBef>
              <a:spcAft>
                <a:spcPct val="0"/>
              </a:spcAft>
              <a:buClrTx/>
              <a:buSzTx/>
              <a:buFontTx/>
              <a:buNone/>
              <a:defRPr/>
            </a:pPr>
            <a:r>
              <a:rPr kumimoji="0" lang="zh-CN" altLang="en-US" sz="2400" b="1" i="0" u="none" strike="noStrike" kern="1200" cap="none" spc="0" normalizeH="0" baseline="0" noProof="0">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确定</a:t>
            </a:r>
            <a:endParaRPr kumimoji="0" lang="en-US" altLang="zh-CN" sz="2400" b="1" i="0" u="none" strike="noStrike" kern="1200" cap="none" spc="0" normalizeH="0" baseline="0" noProof="0">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a:p>
            <a:pPr marL="0" marR="0" lvl="0" indent="0" algn="ctr" defTabSz="914400" rtl="0" eaLnBrk="1" fontAlgn="auto" latinLnBrk="0" hangingPunct="1">
              <a:lnSpc>
                <a:spcPts val="1900"/>
              </a:lnSpc>
              <a:spcBef>
                <a:spcPct val="50000"/>
              </a:spcBef>
              <a:spcAft>
                <a:spcPct val="0"/>
              </a:spcAft>
              <a:buClrTx/>
              <a:buSzTx/>
              <a:buFontTx/>
              <a:buNone/>
              <a:defRPr/>
            </a:pPr>
            <a:r>
              <a:rPr kumimoji="0" lang="zh-CN" altLang="en-US" sz="2400" b="1" i="0" u="none" strike="noStrike" kern="1200" cap="none" spc="0" normalizeH="0" baseline="0" noProof="0">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相对分子质量</a:t>
            </a:r>
            <a:endParaRPr kumimoji="0" lang="zh-CN" altLang="en-US" sz="2400" b="1" i="0" u="none" strike="noStrike" kern="1200" cap="none" spc="0" normalizeH="0" baseline="0" noProof="0">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28" name="Text Box 13"/>
          <p:cNvSpPr txBox="1">
            <a:spLocks noChangeArrowheads="1"/>
          </p:cNvSpPr>
          <p:nvPr>
            <p:custDataLst>
              <p:tags r:id="rId17"/>
            </p:custDataLst>
          </p:nvPr>
        </p:nvSpPr>
        <p:spPr bwMode="auto">
          <a:xfrm>
            <a:off x="5877268" y="2610783"/>
            <a:ext cx="81245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a:ln>
                  <a:noFill/>
                </a:ln>
                <a:solidFill>
                  <a:schemeClr val="bg1">
                    <a:lumMod val="50000"/>
                  </a:schemeClr>
                </a:solidFill>
                <a:effectLst/>
                <a:uLnTx/>
                <a:uFillTx/>
                <a:latin typeface="隶书" panose="02010509060101010101" pitchFamily="49" charset="-122"/>
                <a:ea typeface="隶书" panose="02010509060101010101" pitchFamily="49" charset="-122"/>
                <a:cs typeface="+mn-cs"/>
              </a:rPr>
              <a:t>轰击</a:t>
            </a:r>
            <a:endParaRPr kumimoji="0" lang="zh-CN" altLang="en-US" sz="2400" b="1" i="0" u="none" strike="noStrike" kern="1200" cap="none" spc="0" normalizeH="0" baseline="0" noProof="0">
              <a:ln>
                <a:noFill/>
              </a:ln>
              <a:solidFill>
                <a:schemeClr val="bg1">
                  <a:lumMod val="50000"/>
                </a:schemeClr>
              </a:solidFill>
              <a:effectLst/>
              <a:uLnTx/>
              <a:uFillTx/>
              <a:latin typeface="隶书" panose="02010509060101010101" pitchFamily="49" charset="-122"/>
              <a:ea typeface="隶书" panose="02010509060101010101" pitchFamily="49" charset="-122"/>
              <a:cs typeface="+mn-cs"/>
            </a:endParaRPr>
          </a:p>
        </p:txBody>
      </p:sp>
      <p:sp>
        <p:nvSpPr>
          <p:cNvPr id="29" name="Text Box 17"/>
          <p:cNvSpPr txBox="1">
            <a:spLocks noChangeArrowheads="1"/>
          </p:cNvSpPr>
          <p:nvPr>
            <p:custDataLst>
              <p:tags r:id="rId18"/>
            </p:custDataLst>
          </p:nvPr>
        </p:nvSpPr>
        <p:spPr bwMode="auto">
          <a:xfrm>
            <a:off x="8514396" y="2643978"/>
            <a:ext cx="11191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a:ln>
                  <a:noFill/>
                </a:ln>
                <a:solidFill>
                  <a:schemeClr val="bg1">
                    <a:lumMod val="50000"/>
                  </a:schemeClr>
                </a:solidFill>
                <a:effectLst/>
                <a:uLnTx/>
                <a:uFillTx/>
                <a:latin typeface="隶书" panose="02010509060101010101" pitchFamily="49" charset="-122"/>
                <a:ea typeface="隶书" panose="02010509060101010101" pitchFamily="49" charset="-122"/>
                <a:cs typeface="+mn-cs"/>
              </a:rPr>
              <a:t>质荷比</a:t>
            </a:r>
            <a:endParaRPr kumimoji="0" lang="zh-CN" altLang="en-US" sz="2400" b="1" i="0" u="none" strike="noStrike" kern="1200" cap="none" spc="0" normalizeH="0" baseline="0" noProof="0">
              <a:ln>
                <a:noFill/>
              </a:ln>
              <a:solidFill>
                <a:schemeClr val="bg1">
                  <a:lumMod val="50000"/>
                </a:schemeClr>
              </a:solidFill>
              <a:effectLst/>
              <a:uLnTx/>
              <a:uFillTx/>
              <a:latin typeface="隶书" panose="02010509060101010101" pitchFamily="49" charset="-122"/>
              <a:ea typeface="隶书" panose="02010509060101010101" pitchFamily="49" charset="-122"/>
              <a:cs typeface="+mn-cs"/>
            </a:endParaRPr>
          </a:p>
        </p:txBody>
      </p:sp>
      <p:sp>
        <p:nvSpPr>
          <p:cNvPr id="30" name="Text Box 11"/>
          <p:cNvSpPr txBox="1">
            <a:spLocks noChangeArrowheads="1"/>
          </p:cNvSpPr>
          <p:nvPr>
            <p:custDataLst>
              <p:tags r:id="rId19"/>
            </p:custDataLst>
          </p:nvPr>
        </p:nvSpPr>
        <p:spPr bwMode="auto">
          <a:xfrm>
            <a:off x="3519218" y="3557858"/>
            <a:ext cx="85342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800" b="1" i="0" u="none" strike="noStrike" kern="1200" cap="none" spc="0" normalizeH="0" baseline="0" noProof="0">
                <a:ln>
                  <a:noFill/>
                </a:ln>
                <a:solidFill>
                  <a:schemeClr val="bg1">
                    <a:lumMod val="50000"/>
                  </a:schemeClr>
                </a:solidFill>
                <a:effectLst/>
                <a:uLnTx/>
                <a:uFillTx/>
                <a:latin typeface="苏新诗柳楷简" panose="02010600000101010101" pitchFamily="2" charset="-122"/>
                <a:ea typeface="苏新诗柳楷简" panose="02010600000101010101" pitchFamily="2" charset="-122"/>
                <a:cs typeface="+mn-cs"/>
              </a:rPr>
              <a:t>质谱图中质荷比</a:t>
            </a:r>
            <a:r>
              <a:rPr kumimoji="1" lang="zh-CN" altLang="en-US" sz="2800" b="1" i="0" u="none" strike="noStrike" kern="1200" cap="none" spc="0" normalizeH="0" baseline="0" noProof="0">
                <a:ln>
                  <a:noFill/>
                </a:ln>
                <a:solidFill>
                  <a:schemeClr val="bg1">
                    <a:lumMod val="50000"/>
                  </a:schemeClr>
                </a:solidFill>
                <a:effectLst>
                  <a:outerShdw blurRad="38100" dist="38100" dir="2700000" algn="tl">
                    <a:srgbClr val="000000">
                      <a:alpha val="43137"/>
                    </a:srgbClr>
                  </a:outerShdw>
                </a:effectLst>
                <a:uLnTx/>
                <a:uFillTx/>
                <a:latin typeface="苏新诗柳楷简" panose="02010600000101010101" pitchFamily="2" charset="-122"/>
                <a:ea typeface="苏新诗柳楷简" panose="02010600000101010101" pitchFamily="2" charset="-122"/>
                <a:cs typeface="+mn-cs"/>
              </a:rPr>
              <a:t>最大值</a:t>
            </a:r>
            <a:r>
              <a:rPr kumimoji="1" lang="zh-CN" altLang="en-US" sz="2800" b="1" i="0" u="none" strike="noStrike" kern="1200" cap="none" spc="0" normalizeH="0" baseline="0" noProof="0">
                <a:ln>
                  <a:noFill/>
                </a:ln>
                <a:solidFill>
                  <a:schemeClr val="bg1">
                    <a:lumMod val="50000"/>
                  </a:schemeClr>
                </a:solidFill>
                <a:effectLst/>
                <a:uLnTx/>
                <a:uFillTx/>
                <a:latin typeface="苏新诗柳楷简" panose="02010600000101010101" pitchFamily="2" charset="-122"/>
                <a:ea typeface="苏新诗柳楷简" panose="02010600000101010101" pitchFamily="2" charset="-122"/>
                <a:cs typeface="+mn-cs"/>
              </a:rPr>
              <a:t>为该有机物的相对分子质量</a:t>
            </a:r>
            <a:endParaRPr kumimoji="1" lang="zh-CN" altLang="en-US" sz="2800" b="1" i="0" u="none" strike="noStrike" kern="1200" cap="none" spc="0" normalizeH="0" baseline="0" noProof="0">
              <a:ln>
                <a:noFill/>
              </a:ln>
              <a:solidFill>
                <a:schemeClr val="bg1">
                  <a:lumMod val="50000"/>
                </a:schemeClr>
              </a:solidFill>
              <a:effectLst>
                <a:outerShdw blurRad="38100" dist="38100" dir="2700000" algn="tl">
                  <a:srgbClr val="000000">
                    <a:alpha val="43137"/>
                  </a:srgbClr>
                </a:outerShdw>
              </a:effectLst>
              <a:uLnTx/>
              <a:uFillTx/>
              <a:latin typeface="苏新诗柳楷简" panose="02010600000101010101" pitchFamily="2" charset="-122"/>
              <a:ea typeface="苏新诗柳楷简" panose="02010600000101010101" pitchFamily="2" charset="-122"/>
              <a:cs typeface="+mn-cs"/>
            </a:endParaRPr>
          </a:p>
        </p:txBody>
      </p:sp>
      <p:sp>
        <p:nvSpPr>
          <p:cNvPr id="34" name="Text Box 11"/>
          <p:cNvSpPr txBox="1">
            <a:spLocks noChangeArrowheads="1"/>
          </p:cNvSpPr>
          <p:nvPr>
            <p:custDataLst>
              <p:tags r:id="rId20"/>
            </p:custDataLst>
          </p:nvPr>
        </p:nvSpPr>
        <p:spPr bwMode="auto">
          <a:xfrm>
            <a:off x="3556001" y="3116541"/>
            <a:ext cx="80725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0" u="none" strike="noStrike" kern="1200" cap="none" spc="0" normalizeH="0" baseline="0" noProof="0">
                <a:ln>
                  <a:noFill/>
                </a:ln>
                <a:solidFill>
                  <a:schemeClr val="bg1">
                    <a:lumMod val="50000"/>
                  </a:schemeClr>
                </a:solidFill>
                <a:effectLst/>
                <a:uLnTx/>
                <a:uFillTx/>
                <a:latin typeface="柳公权柳体" panose="02000000000000000000" pitchFamily="2" charset="-122"/>
                <a:ea typeface="柳公权柳体" panose="02000000000000000000" pitchFamily="2" charset="-122"/>
                <a:cs typeface="+mn-cs"/>
              </a:rPr>
              <a:t>质荷比：分子离子、碎片离子的相对质量与其电荷的比值</a:t>
            </a:r>
            <a:endParaRPr kumimoji="1" lang="zh-CN" altLang="en-US" sz="2400" b="1" i="0" u="none" strike="noStrike" kern="1200" cap="none" spc="0" normalizeH="0" baseline="0" noProof="0">
              <a:ln>
                <a:noFill/>
              </a:ln>
              <a:solidFill>
                <a:schemeClr val="bg1">
                  <a:lumMod val="50000"/>
                </a:schemeClr>
              </a:solidFill>
              <a:effectLst>
                <a:outerShdw blurRad="38100" dist="38100" dir="2700000" algn="tl">
                  <a:srgbClr val="000000">
                    <a:alpha val="43137"/>
                  </a:srgbClr>
                </a:outerShdw>
              </a:effectLst>
              <a:uLnTx/>
              <a:uFillTx/>
              <a:latin typeface="柳公权柳体" panose="02000000000000000000" pitchFamily="2" charset="-122"/>
              <a:ea typeface="柳公权柳体" panose="02000000000000000000" pitchFamily="2" charset="-122"/>
              <a:cs typeface="+mn-cs"/>
            </a:endParaRPr>
          </a:p>
        </p:txBody>
      </p:sp>
      <p:sp>
        <p:nvSpPr>
          <p:cNvPr id="24" name="椭圆 23"/>
          <p:cNvSpPr/>
          <p:nvPr>
            <p:custDataLst>
              <p:tags r:id="rId21"/>
            </p:custDataLst>
          </p:nvPr>
        </p:nvSpPr>
        <p:spPr bwMode="auto">
          <a:xfrm>
            <a:off x="1239505" y="4391094"/>
            <a:ext cx="355621" cy="355699"/>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ctr"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等线" panose="02010600030101010101" charset="-122"/>
                <a:cs typeface="Times New Roman" panose="02020603050405020304" pitchFamily="18" charset="0"/>
                <a:sym typeface="+mn-lt"/>
              </a:rPr>
              <a:t>2</a:t>
            </a:r>
            <a:endParaRPr kumimoji="0" lang="zh-CN" altLang="en-US" sz="2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等线" panose="02010600030101010101" charset="-122"/>
              <a:cs typeface="Times New Roman" panose="02020603050405020304" pitchFamily="18" charset="0"/>
              <a:sym typeface="+mn-lt"/>
            </a:endParaRPr>
          </a:p>
        </p:txBody>
      </p:sp>
      <p:sp>
        <p:nvSpPr>
          <p:cNvPr id="31" name="Text Box 11"/>
          <p:cNvSpPr txBox="1">
            <a:spLocks noChangeArrowheads="1"/>
          </p:cNvSpPr>
          <p:nvPr>
            <p:custDataLst>
              <p:tags r:id="rId22"/>
            </p:custDataLst>
          </p:nvPr>
        </p:nvSpPr>
        <p:spPr bwMode="auto">
          <a:xfrm>
            <a:off x="2830778" y="4245776"/>
            <a:ext cx="2074989" cy="646331"/>
          </a:xfrm>
          <a:prstGeom prst="rect">
            <a:avLst/>
          </a:prstGeom>
          <a:noFill/>
          <a:ln>
            <a:noFill/>
          </a:ln>
          <a:effectLst/>
          <a:scene3d>
            <a:camera prst="orthographicFront">
              <a:rot lat="0" lon="0" rev="0"/>
            </a:camera>
            <a:lightRig rig="glow" dir="t">
              <a:rot lat="0" lon="0" rev="14100000"/>
            </a:lightRig>
          </a:scene3d>
          <a:sp3d prstMaterial="softEdge">
            <a:bevelT w="127000" prst="artDeco"/>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rgbClr val="00B0F0"/>
                </a:solidFill>
                <a:effectLst/>
                <a:uLnTx/>
                <a:uFillTx/>
                <a:latin typeface="黑体" panose="02010609060101010101" pitchFamily="49" charset="-122"/>
                <a:ea typeface="黑体" panose="02010609060101010101" pitchFamily="49" charset="-122"/>
                <a:cs typeface="+mn-cs"/>
              </a:rPr>
              <a:t>分子式</a:t>
            </a:r>
            <a:endParaRPr kumimoji="1" lang="zh-CN" altLang="en-US" sz="3600" b="1" i="0" u="none" strike="noStrike" kern="1200" cap="none" spc="0" normalizeH="0" baseline="0" noProof="0">
              <a:ln>
                <a:noFill/>
              </a:ln>
              <a:solidFill>
                <a:srgbClr val="00B0F0"/>
              </a:solidFill>
              <a:effectLst/>
              <a:uLnTx/>
              <a:uFillTx/>
              <a:latin typeface="黑体" panose="02010609060101010101" pitchFamily="49" charset="-122"/>
              <a:ea typeface="黑体" panose="02010609060101010101" pitchFamily="49" charset="-122"/>
              <a:cs typeface="+mn-cs"/>
            </a:endParaRPr>
          </a:p>
        </p:txBody>
      </p:sp>
      <p:sp>
        <p:nvSpPr>
          <p:cNvPr id="33" name="文本框 32"/>
          <p:cNvSpPr txBox="1"/>
          <p:nvPr>
            <p:custDataLst>
              <p:tags r:id="rId23"/>
            </p:custDataLst>
          </p:nvPr>
        </p:nvSpPr>
        <p:spPr>
          <a:xfrm>
            <a:off x="3289589" y="4864102"/>
            <a:ext cx="3868594" cy="523220"/>
          </a:xfrm>
          <a:prstGeom prst="rect">
            <a:avLst/>
          </a:prstGeom>
          <a:noFill/>
        </p:spPr>
        <p:txBody>
          <a:bodyPr wrap="square" rtlCol="0" anchor="t">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800" b="1">
                <a:latin typeface="黑体" panose="02010609060101010101" pitchFamily="49" charset="-122"/>
                <a:ea typeface="黑体" panose="02010609060101010101" pitchFamily="49" charset="-122"/>
                <a:cs typeface="黑体" panose="02010609060101010101" pitchFamily="49" charset="-122"/>
                <a:sym typeface="+mn-ea"/>
              </a:rPr>
              <a:t>设</a:t>
            </a:r>
            <a:r>
              <a:rPr kumimoji="0" lang="zh-CN" altLang="en-US" sz="2800" b="1" i="0" u="none" strike="noStrike" kern="1200" cap="none" spc="0" normalizeH="0" baseline="0" noProof="0">
                <a:ln>
                  <a:noFill/>
                </a:ln>
                <a:effectLst/>
                <a:uLnTx/>
                <a:uFillTx/>
                <a:latin typeface="黑体" panose="02010609060101010101" pitchFamily="49" charset="-122"/>
                <a:ea typeface="黑体" panose="02010609060101010101" pitchFamily="49" charset="-122"/>
                <a:cs typeface="黑体" panose="02010609060101010101" pitchFamily="49" charset="-122"/>
                <a:sym typeface="+mn-ea"/>
              </a:rPr>
              <a:t>分子式为</a:t>
            </a:r>
            <a:r>
              <a:rPr kumimoji="0" lang="en-US" altLang="zh-CN" sz="2800" b="1" i="0" u="none" strike="noStrike" kern="1200" cap="none" spc="0" normalizeH="0" baseline="0" noProof="0">
                <a:ln>
                  <a:noFill/>
                </a:ln>
                <a:effectLst/>
                <a:uLnTx/>
                <a:uFillTx/>
                <a:latin typeface="黑体" panose="02010609060101010101" pitchFamily="49" charset="-122"/>
                <a:ea typeface="黑体" panose="02010609060101010101" pitchFamily="49" charset="-122"/>
                <a:cs typeface="黑体" panose="02010609060101010101" pitchFamily="49" charset="-122"/>
                <a:sym typeface="+mn-ea"/>
              </a:rPr>
              <a:t>(</a:t>
            </a:r>
            <a:r>
              <a:rPr kumimoji="0" lang="zh-CN" altLang="en-US" sz="2800" b="1" i="0" u="none" strike="noStrike" kern="1200" cap="none" spc="0" normalizeH="0" baseline="0" noProof="0">
                <a:ln>
                  <a:noFill/>
                </a:ln>
                <a:effectLst/>
                <a:uLnTx/>
                <a:uFillTx/>
                <a:latin typeface="黑体" panose="02010609060101010101" pitchFamily="49" charset="-122"/>
                <a:ea typeface="黑体" panose="02010609060101010101" pitchFamily="49" charset="-122"/>
                <a:cs typeface="黑体" panose="02010609060101010101" pitchFamily="49" charset="-122"/>
                <a:sym typeface="+mn-ea"/>
              </a:rPr>
              <a:t>实验式</a:t>
            </a:r>
            <a:r>
              <a:rPr kumimoji="0" lang="en-US" altLang="zh-CN" sz="2800" b="1" i="0" u="none" strike="noStrike" kern="1200" cap="none" spc="0" normalizeH="0" baseline="0" noProof="0">
                <a:ln>
                  <a:noFill/>
                </a:ln>
                <a:effectLst/>
                <a:uLnTx/>
                <a:uFillTx/>
                <a:latin typeface="黑体" panose="02010609060101010101" pitchFamily="49" charset="-122"/>
                <a:ea typeface="黑体" panose="02010609060101010101" pitchFamily="49" charset="-122"/>
                <a:cs typeface="黑体" panose="02010609060101010101" pitchFamily="49" charset="-122"/>
                <a:sym typeface="+mn-ea"/>
              </a:rPr>
              <a:t>)</a:t>
            </a:r>
            <a:r>
              <a:rPr kumimoji="0" lang="en-US" altLang="zh-CN" sz="2800" b="1" i="1" u="none" strike="noStrike" kern="1200" cap="none" spc="0" normalizeH="0" baseline="-25000" noProof="0">
                <a:ln>
                  <a:noFill/>
                </a:ln>
                <a:effectLst/>
                <a:uLnTx/>
                <a:uFillTx/>
                <a:latin typeface="Times New Roman" panose="02020603050405020304"/>
                <a:ea typeface="黑体" panose="02010609060101010101" pitchFamily="49" charset="-122"/>
                <a:cs typeface="Times New Roman" panose="02020603050405020304" pitchFamily="18" charset="0"/>
                <a:sym typeface="+mn-ea"/>
              </a:rPr>
              <a:t>n</a:t>
            </a:r>
            <a:endParaRPr kumimoji="0" lang="zh-CN" altLang="en-US" sz="2800" b="0" i="0" u="none" strike="noStrike" kern="1200" cap="none" spc="0" normalizeH="0" baseline="0" noProof="0">
              <a:ln>
                <a:noFill/>
              </a:ln>
              <a:effectLst/>
              <a:uLnTx/>
              <a:uFillTx/>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35" name="文本框 34"/>
          <p:cNvSpPr txBox="1"/>
          <p:nvPr>
            <p:custDataLst>
              <p:tags r:id="rId24"/>
            </p:custDataLst>
          </p:nvPr>
        </p:nvSpPr>
        <p:spPr>
          <a:xfrm>
            <a:off x="3218295" y="5422960"/>
            <a:ext cx="8068542" cy="523220"/>
          </a:xfrm>
          <a:prstGeom prst="rect">
            <a:avLst/>
          </a:prstGeom>
          <a:noFill/>
        </p:spPr>
        <p:txBody>
          <a:bodyPr wrap="square" rtlCol="0" anchor="t">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effectLst/>
                <a:uLnTx/>
                <a:uFillTx/>
                <a:latin typeface="黑体" panose="02010609060101010101" pitchFamily="49" charset="-122"/>
                <a:ea typeface="黑体" panose="02010609060101010101" pitchFamily="49" charset="-122"/>
                <a:cs typeface="黑体" panose="02010609060101010101" pitchFamily="49" charset="-122"/>
                <a:sym typeface="+mn-ea"/>
              </a:rPr>
              <a:t>分子式相对分子质量</a:t>
            </a:r>
            <a:r>
              <a:rPr lang="zh-CN" altLang="en-US" sz="2800" b="1">
                <a:latin typeface="黑体" panose="02010609060101010101" pitchFamily="49" charset="-122"/>
                <a:ea typeface="黑体" panose="02010609060101010101" pitchFamily="49" charset="-122"/>
                <a:cs typeface="黑体" panose="02010609060101010101" pitchFamily="49" charset="-122"/>
                <a:sym typeface="+mn-ea"/>
              </a:rPr>
              <a:t>＝</a:t>
            </a:r>
            <a:r>
              <a:rPr kumimoji="0" lang="en-US" altLang="zh-CN" sz="2800" b="1" i="1" u="none" strike="noStrike" kern="1200" cap="none" spc="0" normalizeH="0" baseline="0" noProof="0">
                <a:ln>
                  <a:noFill/>
                </a:ln>
                <a:effectLst/>
                <a:uLnTx/>
                <a:uFillTx/>
                <a:latin typeface="Times New Roman" panose="02020603050405020304"/>
                <a:ea typeface="宋体" panose="02010600030101010101" pitchFamily="2" charset="-122"/>
                <a:cs typeface="Times New Roman" panose="02020603050405020304" pitchFamily="18" charset="0"/>
                <a:sym typeface="+mn-ea"/>
              </a:rPr>
              <a:t>n</a:t>
            </a:r>
            <a:r>
              <a:rPr kumimoji="0" lang="zh-CN" altLang="en-US" sz="2800" b="1" i="0" u="none" strike="noStrike" kern="1200" cap="none" spc="0" normalizeH="0" baseline="0" noProof="0">
                <a:ln>
                  <a:noFill/>
                </a:ln>
                <a:effectLst/>
                <a:uLnTx/>
                <a:uFillTx/>
                <a:latin typeface="Arial" panose="020B0604020202020204" pitchFamily="34" charset="0"/>
                <a:ea typeface="宋体" panose="02010600030101010101" pitchFamily="2" charset="-122"/>
                <a:cs typeface="Arial" panose="020B0604020202020204"/>
                <a:sym typeface="+mn-ea"/>
              </a:rPr>
              <a:t>×</a:t>
            </a:r>
            <a:r>
              <a:rPr kumimoji="0" lang="zh-CN" altLang="en-US" sz="2800" b="1" i="0" u="none" strike="noStrike" kern="1200" cap="none" spc="0" normalizeH="0" baseline="0" noProof="0">
                <a:ln>
                  <a:noFill/>
                </a:ln>
                <a:effectLst/>
                <a:uLnTx/>
                <a:uFillTx/>
                <a:latin typeface="黑体" panose="02010609060101010101" pitchFamily="49" charset="-122"/>
                <a:ea typeface="黑体" panose="02010609060101010101" pitchFamily="49" charset="-122"/>
                <a:cs typeface="黑体" panose="02010609060101010101" pitchFamily="49" charset="-122"/>
                <a:sym typeface="+mn-ea"/>
              </a:rPr>
              <a:t>实验式相对分子质量</a:t>
            </a:r>
            <a:endParaRPr kumimoji="0" lang="zh-CN" altLang="en-US" sz="2800" b="1" i="0" u="none" strike="noStrike" kern="1200" cap="none" spc="0" normalizeH="0" baseline="0" noProof="0">
              <a:ln>
                <a:noFill/>
              </a:ln>
              <a:effectLst/>
              <a:uLnTx/>
              <a:uFillTx/>
              <a:latin typeface="黑体" panose="02010609060101010101" pitchFamily="49" charset="-122"/>
              <a:ea typeface="黑体" panose="02010609060101010101" pitchFamily="49" charset="-122"/>
              <a:cs typeface="黑体" panose="02010609060101010101" pitchFamily="49"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left)">
                                      <p:cBhvr>
                                        <p:cTn id="16" dur="1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1000"/>
                                        <p:tgtEl>
                                          <p:spTgt spid="33"/>
                                        </p:tgtEl>
                                      </p:cBhvr>
                                    </p:animEffect>
                                    <p:anim calcmode="lin" valueType="num">
                                      <p:cBhvr>
                                        <p:cTn id="22" dur="1000" fill="hold"/>
                                        <p:tgtEl>
                                          <p:spTgt spid="33"/>
                                        </p:tgtEl>
                                        <p:attrNameLst>
                                          <p:attrName>ppt_x</p:attrName>
                                        </p:attrNameLst>
                                      </p:cBhvr>
                                      <p:tavLst>
                                        <p:tav tm="0">
                                          <p:val>
                                            <p:strVal val="#ppt_x"/>
                                          </p:val>
                                        </p:tav>
                                        <p:tav tm="100000">
                                          <p:val>
                                            <p:strVal val="#ppt_x"/>
                                          </p:val>
                                        </p:tav>
                                      </p:tavLst>
                                    </p:anim>
                                    <p:anim calcmode="lin" valueType="num">
                                      <p:cBhvr>
                                        <p:cTn id="2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1000"/>
                                        <p:tgtEl>
                                          <p:spTgt spid="35"/>
                                        </p:tgtEl>
                                      </p:cBhvr>
                                    </p:animEffect>
                                    <p:anim calcmode="lin" valueType="num">
                                      <p:cBhvr>
                                        <p:cTn id="29" dur="1000" fill="hold"/>
                                        <p:tgtEl>
                                          <p:spTgt spid="35"/>
                                        </p:tgtEl>
                                        <p:attrNameLst>
                                          <p:attrName>ppt_x</p:attrName>
                                        </p:attrNameLst>
                                      </p:cBhvr>
                                      <p:tavLst>
                                        <p:tav tm="0">
                                          <p:val>
                                            <p:strVal val="#ppt_x"/>
                                          </p:val>
                                        </p:tav>
                                        <p:tav tm="100000">
                                          <p:val>
                                            <p:strVal val="#ppt_x"/>
                                          </p:val>
                                        </p:tav>
                                      </p:tavLst>
                                    </p:anim>
                                    <p:anim calcmode="lin" valueType="num">
                                      <p:cBhvr>
                                        <p:cTn id="30"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1"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4227916" y="631473"/>
            <a:ext cx="3593293" cy="666849"/>
          </a:xfrm>
          <a:prstGeom prst="rect">
            <a:avLst/>
          </a:prstGeom>
          <a:ln w="12700">
            <a:miter lim="400000"/>
          </a:ln>
        </p:spPr>
        <p:txBody>
          <a:bodyPr wrap="square" lIns="25400" tIns="25400" rIns="25400" bIns="25400" anchor="ctr">
            <a:spAutoFit/>
          </a:bodyPr>
          <a:lstStyle>
            <a:lvl1pPr>
              <a:defRPr sz="8800" b="1">
                <a:solidFill>
                  <a:srgbClr val="45A7DE"/>
                </a:solidFill>
                <a:latin typeface="演示春风楷" panose="00000500000000000000" charset="-122"/>
                <a:ea typeface="演示春风楷" panose="00000500000000000000" charset="-122"/>
                <a:cs typeface="演示春风楷" panose="00000500000000000000" charset="-122"/>
                <a:sym typeface="演示春风楷" panose="00000500000000000000" charset="-122"/>
              </a:defRPr>
            </a:lvl1pPr>
          </a:lstStyle>
          <a:p>
            <a:pPr marL="0" marR="0" lvl="0" indent="0" algn="ctr" defTabSz="412750" eaLnBrk="1" fontAlgn="auto" latinLnBrk="0" hangingPunct="0">
              <a:lnSpc>
                <a:spcPct val="100000"/>
              </a:lnSpc>
              <a:spcBef>
                <a:spcPct val="0"/>
              </a:spcBef>
              <a:spcAft>
                <a:spcPct val="0"/>
              </a:spcAft>
              <a:buClrTx/>
              <a:buSzTx/>
              <a:buFontTx/>
              <a:buNone/>
              <a:defRPr/>
            </a:pPr>
            <a:r>
              <a:rPr kumimoji="0" lang="zh-CN" altLang="en-US" sz="4000" b="1" i="0" u="none" strike="noStrike" kern="0" cap="none" spc="0" normalizeH="0" baseline="0" noProof="0">
                <a:ln>
                  <a:noFill/>
                </a:ln>
                <a:solidFill>
                  <a:srgbClr val="45A7DE"/>
                </a:solidFill>
                <a:effectLst>
                  <a:outerShdw blurRad="38100" dist="38100" dir="2700000" algn="tl">
                    <a:srgbClr val="000000">
                      <a:alpha val="43137"/>
                    </a:srgbClr>
                  </a:outerShdw>
                </a:effectLst>
                <a:uLnTx/>
                <a:uFillTx/>
                <a:ea typeface="演示春风楷" panose="00000500000000000000" charset="-122"/>
                <a:sym typeface="演示春风楷" panose="00000500000000000000" charset="-122"/>
              </a:rPr>
              <a:t>分子光谱</a:t>
            </a:r>
            <a:endParaRPr kumimoji="0" lang="zh-CN" altLang="en-US" sz="4000" b="1" i="0" u="none" strike="noStrike" kern="0" cap="none" spc="0" normalizeH="0" baseline="0" noProof="0">
              <a:ln>
                <a:noFill/>
              </a:ln>
              <a:solidFill>
                <a:srgbClr val="45A7DE"/>
              </a:solidFill>
              <a:effectLst>
                <a:outerShdw blurRad="38100" dist="38100" dir="2700000" algn="tl">
                  <a:srgbClr val="000000">
                    <a:alpha val="43137"/>
                  </a:srgbClr>
                </a:outerShdw>
              </a:effectLst>
              <a:uLnTx/>
              <a:uFillTx/>
              <a:ea typeface="演示春风楷" panose="00000500000000000000" charset="-122"/>
              <a:sym typeface="演示春风楷" panose="00000500000000000000" charset="-122"/>
            </a:endParaRPr>
          </a:p>
        </p:txBody>
      </p:sp>
      <p:sp>
        <p:nvSpPr>
          <p:cNvPr id="3" name="圆角矩形 130"/>
          <p:cNvSpPr/>
          <p:nvPr>
            <p:custDataLst>
              <p:tags r:id="rId2"/>
            </p:custDataLst>
          </p:nvPr>
        </p:nvSpPr>
        <p:spPr>
          <a:xfrm>
            <a:off x="55724" y="74659"/>
            <a:ext cx="1656000" cy="432000"/>
          </a:xfrm>
          <a:prstGeom prst="roundRect">
            <a:avLst>
              <a:gd name="adj" fmla="val 50000"/>
            </a:avLst>
          </a:prstGeom>
          <a:solidFill>
            <a:schemeClr val="bg1">
              <a:lumMod val="95000"/>
            </a:schemeClr>
          </a:solidFill>
          <a:ln w="28575" cap="flat">
            <a:solidFill>
              <a:schemeClr val="bg1">
                <a:lumMod val="75000"/>
              </a:schemeClr>
            </a:soli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0" tIns="0" rIns="0" bIns="0" numCol="1" anchor="ctr" anchorCtr="0" compatLnSpc="1"/>
          <a:lstStyle/>
          <a:p>
            <a:pPr algn="ctr"/>
            <a:r>
              <a:rPr lang="zh-CN" altLang="en-US" sz="2800" b="1">
                <a:gradFill>
                  <a:gsLst>
                    <a:gs pos="80000">
                      <a:srgbClr val="FF0000"/>
                    </a:gs>
                    <a:gs pos="57000">
                      <a:srgbClr val="00B050">
                        <a:alpha val="62000"/>
                      </a:srgbClr>
                    </a:gs>
                    <a:gs pos="13000">
                      <a:srgbClr val="CC00FF"/>
                    </a:gs>
                    <a:gs pos="34000">
                      <a:srgbClr val="5357F3"/>
                    </a:gs>
                  </a:gsLst>
                  <a:path path="circle">
                    <a:fillToRect l="100000" t="100000"/>
                  </a:path>
                </a:gradFill>
                <a:latin typeface="迷你简南宫" panose="02010609000101010101" pitchFamily="49" charset="-122"/>
                <a:ea typeface="迷你简南宫" panose="02010609000101010101" pitchFamily="49" charset="-122"/>
              </a:rPr>
              <a:t>资料在线</a:t>
            </a:r>
            <a:endParaRPr lang="zh-CN" altLang="en-US" sz="2800" b="1">
              <a:gradFill>
                <a:gsLst>
                  <a:gs pos="80000">
                    <a:srgbClr val="FF0000"/>
                  </a:gs>
                  <a:gs pos="57000">
                    <a:srgbClr val="00B050">
                      <a:alpha val="62000"/>
                    </a:srgbClr>
                  </a:gs>
                  <a:gs pos="13000">
                    <a:srgbClr val="CC00FF"/>
                  </a:gs>
                  <a:gs pos="34000">
                    <a:srgbClr val="5357F3"/>
                  </a:gs>
                </a:gsLst>
                <a:path path="circle">
                  <a:fillToRect l="100000" t="100000"/>
                </a:path>
              </a:gradFill>
              <a:latin typeface="迷你简南宫" panose="02010609000101010101" pitchFamily="49" charset="-122"/>
              <a:ea typeface="迷你简南宫" panose="02010609000101010101" pitchFamily="49" charset="-122"/>
            </a:endParaRPr>
          </a:p>
        </p:txBody>
      </p:sp>
      <p:sp>
        <p:nvSpPr>
          <p:cNvPr id="4" name="轻点两下来编辑"/>
          <p:cNvSpPr txBox="1">
            <a:spLocks noGrp="1"/>
          </p:cNvSpPr>
          <p:nvPr>
            <p:ph type="title"/>
            <p:custDataLst>
              <p:tags r:id="rId3"/>
            </p:custDataLst>
          </p:nvPr>
        </p:nvSpPr>
        <p:spPr>
          <a:xfrm>
            <a:off x="337503" y="1607126"/>
            <a:ext cx="11374120" cy="967134"/>
          </a:xfrm>
          <a:prstGeom prst="rect">
            <a:avLst/>
          </a:prstGeom>
        </p:spPr>
        <p:txBody>
          <a:bodyPr>
            <a:normAutofit fontScale="90000"/>
          </a:bodyPr>
          <a:lstStyle/>
          <a:p>
            <a:pPr algn="l"/>
            <a:r>
              <a:rPr lang="zh-CN" altLang="en-US" sz="3000" b="1">
                <a:solidFill>
                  <a:srgbClr val="535353"/>
                </a:solidFill>
                <a:latin typeface="方正清刻本悦宋简体" panose="02000000000000000000" charset="-122"/>
                <a:ea typeface="方正清刻本悦宋简体" panose="02000000000000000000" charset="-122"/>
              </a:rPr>
              <a:t>       分子从一种能级改变到另一种能级时吸收或发射的光谱称为</a:t>
            </a:r>
            <a:r>
              <a:rPr lang="zh-CN" altLang="en-US" sz="3000" b="1">
                <a:solidFill>
                  <a:srgbClr val="C00000"/>
                </a:solidFill>
                <a:latin typeface="方正清刻本悦宋简体" panose="02000000000000000000" charset="-122"/>
                <a:ea typeface="方正清刻本悦宋简体" panose="02000000000000000000" charset="-122"/>
              </a:rPr>
              <a:t>分子光谱</a:t>
            </a:r>
            <a:r>
              <a:rPr lang="zh-CN" altLang="en-US" sz="3000" b="1">
                <a:solidFill>
                  <a:srgbClr val="535353"/>
                </a:solidFill>
                <a:latin typeface="方正清刻本悦宋简体" panose="02000000000000000000" charset="-122"/>
                <a:ea typeface="方正清刻本悦宋简体" panose="02000000000000000000" charset="-122"/>
              </a:rPr>
              <a:t>。分子中的键长、键角、电荷分布等结构特征都会影响分子光谱。</a:t>
            </a:r>
            <a:endParaRPr lang="zh-CN" altLang="zh-CN" sz="3000" b="1">
              <a:solidFill>
                <a:srgbClr val="535353"/>
              </a:solidFill>
              <a:latin typeface="方正清刻本悦宋简体" panose="02000000000000000000" charset="-122"/>
              <a:ea typeface="方正清刻本悦宋简体" panose="02000000000000000000" charset="-122"/>
            </a:endParaRPr>
          </a:p>
        </p:txBody>
      </p:sp>
      <p:pic>
        <p:nvPicPr>
          <p:cNvPr id="5" name="图片 4"/>
          <p:cNvPicPr>
            <a:picLocks noChangeAspect="1"/>
          </p:cNvPicPr>
          <p:nvPr>
            <p:custDataLst>
              <p:tags r:id="rId4"/>
            </p:custDataLst>
          </p:nvPr>
        </p:nvPicPr>
        <p:blipFill>
          <a:blip r:embed="rId5"/>
          <a:stretch>
            <a:fillRect/>
          </a:stretch>
        </p:blipFill>
        <p:spPr>
          <a:xfrm>
            <a:off x="308640" y="2953587"/>
            <a:ext cx="11630025" cy="1901825"/>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6" name="圆角矩形标注 6"/>
          <p:cNvSpPr/>
          <p:nvPr>
            <p:custDataLst>
              <p:tags r:id="rId6"/>
            </p:custDataLst>
          </p:nvPr>
        </p:nvSpPr>
        <p:spPr>
          <a:xfrm>
            <a:off x="470940" y="5321668"/>
            <a:ext cx="2595245" cy="567531"/>
          </a:xfrm>
          <a:prstGeom prst="wedgeRoundRectCallout">
            <a:avLst>
              <a:gd name="adj1" fmla="val 30340"/>
              <a:gd name="adj2" fmla="val -172132"/>
              <a:gd name="adj3" fmla="val 16667"/>
            </a:avLst>
          </a:prstGeom>
          <a:solidFill>
            <a:srgbClr val="FFFF89"/>
          </a:solidFill>
          <a:ln w="25400" cap="flat">
            <a:solidFill>
              <a:schemeClr val="accent1"/>
            </a:solidFill>
            <a:prstDash val="solid"/>
            <a:round/>
          </a:ln>
          <a:effectLst>
            <a:outerShdw blurRad="50800" dist="38100" dir="5400000" algn="t" rotWithShape="0">
              <a:prstClr val="black">
                <a:alpha val="40000"/>
              </a:prstClr>
            </a:outerShdw>
          </a:effectLst>
        </p:spPr>
        <p:style>
          <a:lnRef idx="0">
            <a:srgbClr val="FFFFFF"/>
          </a:lnRef>
          <a:fillRef idx="0">
            <a:srgbClr val="FFFFFF"/>
          </a:fillRef>
          <a:effectRef idx="0">
            <a:srgbClr val="FFFFFF"/>
          </a:effectRef>
          <a:fontRef idx="none"/>
        </p:style>
        <p:txBody>
          <a:bodyPr rot="0" vertOverflow="overflow" horzOverflow="overflow" vert="horz" wrap="square" lIns="25400" tIns="25400" rIns="25400" bIns="25400" numCol="1" spcCol="38100" rtlCol="0" anchor="ctr" forceAA="0">
            <a:spAutoFit/>
          </a:bodyPr>
          <a:lstStyle/>
          <a:p>
            <a:pPr marL="0" marR="0" lvl="0" indent="0" algn="ctr" defTabSz="412750" rtl="0" eaLnBrk="1" fontAlgn="auto" latinLnBrk="0" hangingPunct="0">
              <a:lnSpc>
                <a:spcPct val="100000"/>
              </a:lnSpc>
              <a:spcBef>
                <a:spcPct val="0"/>
              </a:spcBef>
              <a:spcAft>
                <a:spcPct val="0"/>
              </a:spcAft>
              <a:buClrTx/>
              <a:buSzTx/>
              <a:buFontTx/>
              <a:buNone/>
              <a:defRPr/>
            </a:pPr>
            <a:r>
              <a:rPr kumimoji="0" lang="zh-CN" altLang="en-US" sz="3000" b="1" i="0" u="none" strike="noStrike" kern="0" cap="none" spc="0" normalizeH="0" baseline="0" noProof="0">
                <a:ln>
                  <a:noFill/>
                </a:ln>
                <a:solidFill>
                  <a:srgbClr val="C00000"/>
                </a:solidFill>
                <a:effectLst/>
                <a:uLnTx/>
                <a:uFillTx/>
                <a:latin typeface="方正清刻本悦宋简体" panose="02000000000000000000" charset="-122"/>
                <a:ea typeface="方正清刻本悦宋简体" panose="02000000000000000000" charset="-122"/>
                <a:cs typeface="Marker Felt"/>
                <a:sym typeface="Marker Felt"/>
              </a:rPr>
              <a:t>核磁共振氢谱</a:t>
            </a:r>
            <a:endParaRPr kumimoji="0" lang="zh-CN" altLang="en-US" sz="3000" b="1" i="0" u="none" strike="noStrike" kern="0" cap="none" spc="0" normalizeH="0" baseline="0" noProof="0">
              <a:ln>
                <a:noFill/>
              </a:ln>
              <a:solidFill>
                <a:srgbClr val="C00000"/>
              </a:solidFill>
              <a:effectLst/>
              <a:uLnTx/>
              <a:uFillTx/>
              <a:latin typeface="方正清刻本悦宋简体" panose="02000000000000000000" charset="-122"/>
              <a:ea typeface="方正清刻本悦宋简体" panose="02000000000000000000" charset="-122"/>
              <a:cs typeface="Marker Felt"/>
              <a:sym typeface="Marker Felt"/>
            </a:endParaRPr>
          </a:p>
        </p:txBody>
      </p:sp>
      <p:sp>
        <p:nvSpPr>
          <p:cNvPr id="7" name="圆角矩形标注 7"/>
          <p:cNvSpPr/>
          <p:nvPr>
            <p:custDataLst>
              <p:tags r:id="rId7"/>
            </p:custDataLst>
          </p:nvPr>
        </p:nvSpPr>
        <p:spPr>
          <a:xfrm>
            <a:off x="4451927" y="5295229"/>
            <a:ext cx="1980335" cy="567531"/>
          </a:xfrm>
          <a:prstGeom prst="wedgeRoundRectCallout">
            <a:avLst>
              <a:gd name="adj1" fmla="val 32456"/>
              <a:gd name="adj2" fmla="val -170523"/>
              <a:gd name="adj3" fmla="val 16667"/>
            </a:avLst>
          </a:prstGeom>
          <a:solidFill>
            <a:schemeClr val="bg1">
              <a:lumMod val="95000"/>
            </a:schemeClr>
          </a:solidFill>
          <a:ln w="25400" cap="flat">
            <a:solidFill>
              <a:schemeClr val="accent1"/>
            </a:solidFill>
            <a:prstDash val="solid"/>
            <a:round/>
          </a:ln>
          <a:effectLst>
            <a:outerShdw blurRad="50800" dist="38100" dir="5400000" algn="t" rotWithShape="0">
              <a:prstClr val="black">
                <a:alpha val="40000"/>
              </a:prstClr>
            </a:outerShdw>
          </a:effectLst>
        </p:spPr>
        <p:style>
          <a:lnRef idx="0">
            <a:srgbClr val="FFFFFF"/>
          </a:lnRef>
          <a:fillRef idx="0">
            <a:srgbClr val="FFFFFF"/>
          </a:fillRef>
          <a:effectRef idx="0">
            <a:srgbClr val="FFFFFF"/>
          </a:effectRef>
          <a:fontRef idx="none"/>
        </p:style>
        <p:txBody>
          <a:bodyPr rot="0" vertOverflow="overflow" horzOverflow="overflow" vert="horz" wrap="square" lIns="25400" tIns="25400" rIns="25400" bIns="25400" numCol="1" spcCol="38100" rtlCol="0" anchor="ctr" forceAA="0">
            <a:spAutoFit/>
          </a:bodyPr>
          <a:lstStyle/>
          <a:p>
            <a:pPr marL="0" marR="0" lvl="0" indent="0" algn="ctr" defTabSz="412750" rtl="0" eaLnBrk="1" fontAlgn="auto" latinLnBrk="0" hangingPunct="0">
              <a:lnSpc>
                <a:spcPct val="100000"/>
              </a:lnSpc>
              <a:spcBef>
                <a:spcPct val="0"/>
              </a:spcBef>
              <a:spcAft>
                <a:spcPct val="0"/>
              </a:spcAft>
              <a:buClrTx/>
              <a:buSzTx/>
              <a:buFontTx/>
              <a:buNone/>
              <a:defRPr/>
            </a:pPr>
            <a:r>
              <a:rPr kumimoji="0" lang="zh-CN" altLang="en-US" sz="3000" b="1" i="0" u="none" strike="noStrike" kern="0" cap="none" spc="0" normalizeH="0" baseline="0" noProof="0">
                <a:ln>
                  <a:noFill/>
                </a:ln>
                <a:solidFill>
                  <a:srgbClr val="C00000"/>
                </a:solidFill>
                <a:effectLst/>
                <a:uLnTx/>
                <a:uFillTx/>
                <a:latin typeface="方正清刻本悦宋简体" panose="02000000000000000000" charset="-122"/>
                <a:ea typeface="方正清刻本悦宋简体" panose="02000000000000000000" charset="-122"/>
                <a:cs typeface="Marker Felt"/>
                <a:sym typeface="Marker Felt"/>
              </a:rPr>
              <a:t>红外光谱</a:t>
            </a:r>
            <a:endParaRPr kumimoji="0" lang="zh-CN" altLang="en-US" sz="3000" b="1" i="0" u="none" strike="noStrike" kern="0" cap="none" spc="0" normalizeH="0" baseline="0" noProof="0">
              <a:ln>
                <a:noFill/>
              </a:ln>
              <a:solidFill>
                <a:srgbClr val="C00000"/>
              </a:solidFill>
              <a:effectLst/>
              <a:uLnTx/>
              <a:uFillTx/>
              <a:latin typeface="方正清刻本悦宋简体" panose="02000000000000000000" charset="-122"/>
              <a:ea typeface="方正清刻本悦宋简体" panose="02000000000000000000" charset="-122"/>
              <a:cs typeface="Marker Felt"/>
              <a:sym typeface="Marker Felt"/>
            </a:endParaRPr>
          </a:p>
        </p:txBody>
      </p:sp>
      <p:sp>
        <p:nvSpPr>
          <p:cNvPr id="8" name="圆角矩形标注 8"/>
          <p:cNvSpPr/>
          <p:nvPr>
            <p:custDataLst>
              <p:tags r:id="rId8"/>
            </p:custDataLst>
          </p:nvPr>
        </p:nvSpPr>
        <p:spPr>
          <a:xfrm>
            <a:off x="8301385" y="5366032"/>
            <a:ext cx="2595245" cy="567531"/>
          </a:xfrm>
          <a:prstGeom prst="wedgeRoundRectCallout">
            <a:avLst>
              <a:gd name="adj1" fmla="val 35979"/>
              <a:gd name="adj2" fmla="val -186680"/>
              <a:gd name="adj3" fmla="val 16667"/>
            </a:avLst>
          </a:prstGeom>
          <a:solidFill>
            <a:schemeClr val="accent4">
              <a:lumMod val="20000"/>
              <a:lumOff val="80000"/>
            </a:schemeClr>
          </a:solidFill>
          <a:ln w="25400" cap="flat">
            <a:solidFill>
              <a:schemeClr val="accent1"/>
            </a:solidFill>
            <a:prstDash val="solid"/>
            <a:round/>
          </a:ln>
          <a:effectLst>
            <a:outerShdw blurRad="50800" dist="38100" dir="5400000" algn="t" rotWithShape="0">
              <a:prstClr val="black">
                <a:alpha val="40000"/>
              </a:prstClr>
            </a:outerShdw>
          </a:effectLst>
        </p:spPr>
        <p:style>
          <a:lnRef idx="0">
            <a:srgbClr val="FFFFFF"/>
          </a:lnRef>
          <a:fillRef idx="0">
            <a:srgbClr val="FFFFFF"/>
          </a:fillRef>
          <a:effectRef idx="0">
            <a:srgbClr val="FFFFFF"/>
          </a:effectRef>
          <a:fontRef idx="none"/>
        </p:style>
        <p:txBody>
          <a:bodyPr rot="0" vertOverflow="overflow" horzOverflow="overflow" vert="horz" wrap="square" lIns="25400" tIns="25400" rIns="25400" bIns="25400" numCol="1" spcCol="38100" rtlCol="0" anchor="ctr" forceAA="0">
            <a:spAutoFit/>
          </a:bodyPr>
          <a:lstStyle/>
          <a:p>
            <a:pPr marL="0" marR="0" lvl="0" indent="0" algn="ctr" defTabSz="412750" rtl="0" eaLnBrk="1" fontAlgn="auto" latinLnBrk="0" hangingPunct="0">
              <a:lnSpc>
                <a:spcPct val="100000"/>
              </a:lnSpc>
              <a:spcBef>
                <a:spcPct val="0"/>
              </a:spcBef>
              <a:spcAft>
                <a:spcPct val="0"/>
              </a:spcAft>
              <a:buClrTx/>
              <a:buSzTx/>
              <a:buFontTx/>
              <a:buNone/>
              <a:defRPr/>
            </a:pPr>
            <a:r>
              <a:rPr kumimoji="0" lang="en-US" altLang="zh-CN" sz="3000" b="1" i="0" u="none" strike="noStrike" kern="0" cap="none" spc="0" normalizeH="0" baseline="0" noProof="0">
                <a:ln>
                  <a:noFill/>
                </a:ln>
                <a:solidFill>
                  <a:srgbClr val="C00000"/>
                </a:solidFill>
                <a:effectLst/>
                <a:uLnTx/>
                <a:uFillTx/>
                <a:latin typeface="Times New Roman" panose="02020603050405020304" pitchFamily="18" charset="0"/>
                <a:ea typeface="方正清刻本悦宋简体" panose="02000000000000000000" charset="-122"/>
                <a:cs typeface="Times New Roman" panose="02020603050405020304" pitchFamily="18" charset="0"/>
                <a:sym typeface="Marker Felt"/>
              </a:rPr>
              <a:t>X</a:t>
            </a:r>
            <a:r>
              <a:rPr kumimoji="0" lang="zh-CN" altLang="en-US" sz="3000" b="1" i="0" u="none" strike="noStrike" kern="0" cap="none" spc="0" normalizeH="0" baseline="0" noProof="0">
                <a:ln>
                  <a:noFill/>
                </a:ln>
                <a:solidFill>
                  <a:srgbClr val="C00000"/>
                </a:solidFill>
                <a:effectLst/>
                <a:uLnTx/>
                <a:uFillTx/>
                <a:latin typeface="方正清刻本悦宋简体" panose="02000000000000000000" charset="-122"/>
                <a:ea typeface="方正清刻本悦宋简体" panose="02000000000000000000" charset="-122"/>
                <a:cs typeface="Marker Felt"/>
                <a:sym typeface="Marker Felt"/>
              </a:rPr>
              <a:t>射线衍射法</a:t>
            </a:r>
            <a:endParaRPr kumimoji="0" lang="zh-CN" altLang="en-US" sz="3000" b="1" i="0" u="none" strike="noStrike" kern="0" cap="none" spc="0" normalizeH="0" baseline="0" noProof="0">
              <a:ln>
                <a:noFill/>
              </a:ln>
              <a:solidFill>
                <a:srgbClr val="C00000"/>
              </a:solidFill>
              <a:effectLst/>
              <a:uLnTx/>
              <a:uFillTx/>
              <a:latin typeface="方正清刻本悦宋简体" panose="02000000000000000000" charset="-122"/>
              <a:ea typeface="方正清刻本悦宋简体" panose="02000000000000000000" charset="-122"/>
              <a:cs typeface="Marker Felt"/>
              <a:sym typeface="Marker Felt"/>
            </a:endParaRPr>
          </a:p>
        </p:txBody>
      </p:sp>
      <p:sp>
        <p:nvSpPr>
          <p:cNvPr id="14" name="矩形 13"/>
          <p:cNvSpPr/>
          <p:nvPr userDrawn="1">
            <p:custDataLst>
              <p:tags r:id="rId9"/>
            </p:custDataLst>
          </p:nvPr>
        </p:nvSpPr>
        <p:spPr>
          <a:xfrm>
            <a:off x="1057910" y="111760"/>
            <a:ext cx="4682490" cy="460375"/>
          </a:xfrm>
          <a:prstGeom prst="rect">
            <a:avLst/>
          </a:prstGeom>
          <a:ln>
            <a:noFill/>
          </a:ln>
        </p:spPr>
        <p:txBody>
          <a:bodyPr wrap="square">
            <a:spAutoFit/>
          </a:bodyPr>
          <a:p>
            <a:r>
              <a:rPr lang="zh-CN" altLang="en-US" sz="2400" b="1" kern="100">
                <a:solidFill>
                  <a:srgbClr val="3780D7"/>
                </a:solidFill>
                <a:latin typeface="微软雅黑" panose="020B0503020204020204" pitchFamily="34" charset="-122"/>
                <a:ea typeface="微软雅黑" panose="020B0503020204020204" pitchFamily="34" charset="-122"/>
                <a:cs typeface="Times New Roman" panose="02020603050405020304" pitchFamily="18" charset="0"/>
              </a:rPr>
              <a:t>确定实验式、分子式及分子结构</a:t>
            </a:r>
            <a:endParaRPr lang="zh-CN" altLang="en-US" sz="2400" b="1" kern="100">
              <a:solidFill>
                <a:srgbClr val="3780D7"/>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1"/>
          <p:cNvSpPr txBox="1">
            <a:spLocks noChangeArrowheads="1"/>
          </p:cNvSpPr>
          <p:nvPr>
            <p:custDataLst>
              <p:tags r:id="rId1"/>
            </p:custDataLst>
          </p:nvPr>
        </p:nvSpPr>
        <p:spPr bwMode="auto">
          <a:xfrm>
            <a:off x="857240" y="947411"/>
            <a:ext cx="4278178" cy="646331"/>
          </a:xfrm>
          <a:prstGeom prst="rect">
            <a:avLst/>
          </a:prstGeom>
          <a:noFill/>
          <a:ln>
            <a:noFill/>
          </a:ln>
          <a:effectLst/>
          <a:scene3d>
            <a:camera prst="orthographicFront">
              <a:rot lat="0" lon="0" rev="0"/>
            </a:camera>
            <a:lightRig rig="glow" dir="t">
              <a:rot lat="0" lon="0" rev="14100000"/>
            </a:lightRig>
          </a:scene3d>
          <a:sp3d prstMaterial="softEdge">
            <a:bevelT w="127000" prst="artDeco"/>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3600" b="1" i="0" u="none" strike="noStrike" kern="1200" cap="none" spc="300" normalizeH="0" baseline="0" noProof="0">
                <a:ln>
                  <a:noFill/>
                </a:ln>
                <a:solidFill>
                  <a:srgbClr val="00B050"/>
                </a:solidFill>
                <a:effectLst/>
                <a:uLnTx/>
                <a:uFillTx/>
                <a:latin typeface="Times New Roman" panose="02020603050405020304" pitchFamily="18" charset="0"/>
                <a:ea typeface="黑体" panose="02010609060101010101" pitchFamily="49" charset="-122"/>
                <a:cs typeface="+mn-cs"/>
              </a:rPr>
              <a:t>4.1</a:t>
            </a:r>
            <a:r>
              <a:rPr kumimoji="1" lang="zh-CN" altLang="en-US" sz="3600" b="1" i="0" u="none" strike="noStrike" kern="1200" cap="none" spc="300" normalizeH="0" baseline="0" noProof="0">
                <a:ln>
                  <a:noFill/>
                </a:ln>
                <a:solidFill>
                  <a:srgbClr val="00B050"/>
                </a:solidFill>
                <a:effectLst/>
                <a:uLnTx/>
                <a:uFillTx/>
                <a:latin typeface="Times New Roman" panose="02020603050405020304" pitchFamily="18" charset="0"/>
                <a:ea typeface="黑体" panose="02010609060101010101" pitchFamily="49" charset="-122"/>
                <a:cs typeface="+mn-cs"/>
              </a:rPr>
              <a:t>  核磁共掁氢谱</a:t>
            </a:r>
            <a:endParaRPr kumimoji="1" lang="zh-CN" altLang="en-US" sz="3600" b="1" i="0" u="none" strike="noStrike" kern="1200" cap="none" spc="0" normalizeH="0" baseline="0" noProof="0">
              <a:ln>
                <a:noFill/>
              </a:ln>
              <a:solidFill>
                <a:srgbClr val="00B050"/>
              </a:solidFill>
              <a:effectLst/>
              <a:uLnTx/>
              <a:uFillTx/>
              <a:latin typeface="黑体" panose="02010609060101010101" pitchFamily="49" charset="-122"/>
              <a:ea typeface="黑体" panose="02010609060101010101" pitchFamily="49" charset="-122"/>
              <a:cs typeface="+mn-cs"/>
            </a:endParaRPr>
          </a:p>
        </p:txBody>
      </p:sp>
      <p:cxnSp>
        <p:nvCxnSpPr>
          <p:cNvPr id="14" name="直接连接符 13"/>
          <p:cNvCxnSpPr/>
          <p:nvPr>
            <p:custDataLst>
              <p:tags r:id="rId2"/>
            </p:custDataLst>
          </p:nvPr>
        </p:nvCxnSpPr>
        <p:spPr>
          <a:xfrm flipV="1">
            <a:off x="320728" y="1547516"/>
            <a:ext cx="10700353" cy="4535"/>
          </a:xfrm>
          <a:prstGeom prst="line">
            <a:avLst/>
          </a:prstGeom>
          <a:ln>
            <a:solidFill>
              <a:srgbClr val="00AF4F"/>
            </a:solidFill>
          </a:ln>
        </p:spPr>
        <p:style>
          <a:lnRef idx="1">
            <a:schemeClr val="accent1"/>
          </a:lnRef>
          <a:fillRef idx="0">
            <a:schemeClr val="accent1"/>
          </a:fillRef>
          <a:effectRef idx="0">
            <a:schemeClr val="accent1"/>
          </a:effectRef>
          <a:fontRef idx="minor">
            <a:schemeClr val="tx1"/>
          </a:fontRef>
        </p:style>
      </p:cxnSp>
      <p:sp>
        <p:nvSpPr>
          <p:cNvPr id="15" name="Freeform 6"/>
          <p:cNvSpPr>
            <a:spLocks noEditPoints="1"/>
          </p:cNvSpPr>
          <p:nvPr>
            <p:custDataLst>
              <p:tags r:id="rId3"/>
            </p:custDataLst>
          </p:nvPr>
        </p:nvSpPr>
        <p:spPr bwMode="auto">
          <a:xfrm>
            <a:off x="11006005" y="1135753"/>
            <a:ext cx="425960" cy="427515"/>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rgbClr val="00AE4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Times New Roman" panose="02020603050405020304"/>
              <a:ea typeface="黑体" panose="02010609060101010101" pitchFamily="49" charset="-122"/>
              <a:cs typeface="+mn-cs"/>
            </a:endParaRPr>
          </a:p>
        </p:txBody>
      </p:sp>
      <p:sp>
        <p:nvSpPr>
          <p:cNvPr id="2" name="矩形: 圆角 1"/>
          <p:cNvSpPr/>
          <p:nvPr>
            <p:custDataLst>
              <p:tags r:id="rId4"/>
            </p:custDataLst>
          </p:nvPr>
        </p:nvSpPr>
        <p:spPr>
          <a:xfrm>
            <a:off x="310224" y="165966"/>
            <a:ext cx="4326431" cy="622095"/>
          </a:xfrm>
          <a:prstGeom prst="roundRect">
            <a:avLst>
              <a:gd name="adj" fmla="val 50000"/>
            </a:avLst>
          </a:prstGeom>
          <a:solidFill>
            <a:srgbClr val="0000FF"/>
          </a:solidFill>
          <a:ln>
            <a:noFill/>
          </a:ln>
          <a:effectLst>
            <a:outerShdw blurRad="596900" dist="228600" dir="2700000" algn="ctr">
              <a:srgbClr val="000000">
                <a:alpha val="26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b" latinLnBrk="0" hangingPunct="1">
              <a:lnSpc>
                <a:spcPct val="100000"/>
              </a:lnSpc>
              <a:spcBef>
                <a:spcPct val="0"/>
              </a:spcBef>
              <a:spcAft>
                <a:spcPct val="0"/>
              </a:spcAft>
              <a:buClrTx/>
              <a:buSzTx/>
              <a:buFontTx/>
              <a:buNone/>
              <a:defRPr/>
            </a:pPr>
            <a:r>
              <a:rPr kumimoji="0" lang="en-US" altLang="zh-CN" sz="36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Times New Roman" panose="02020603050405020304"/>
                <a:ea typeface="黑体" panose="02010609060101010101" pitchFamily="49" charset="-122"/>
                <a:cs typeface="+mn-cs"/>
              </a:rPr>
              <a:t>      </a:t>
            </a:r>
            <a:r>
              <a:rPr kumimoji="0" lang="zh-CN" altLang="en-US" sz="4000" b="1" i="0" u="none" strike="noStrike" kern="1200" cap="none" spc="30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确定分子结构</a:t>
            </a:r>
            <a:endParaRPr kumimoji="0" lang="zh-CN" altLang="en-US" sz="3600" b="1" i="0" u="none" strike="noStrike" kern="1200" cap="none" spc="30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3" name="流程图: 延期 2"/>
          <p:cNvSpPr/>
          <p:nvPr>
            <p:custDataLst>
              <p:tags r:id="rId5"/>
            </p:custDataLst>
          </p:nvPr>
        </p:nvSpPr>
        <p:spPr>
          <a:xfrm flipH="1">
            <a:off x="356404" y="199922"/>
            <a:ext cx="576000" cy="540000"/>
          </a:xfrm>
          <a:prstGeom prst="flowChartDelay">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ct val="0"/>
              </a:spcBef>
              <a:spcAft>
                <a:spcPct val="0"/>
              </a:spcAft>
              <a:buClrTx/>
              <a:buSzTx/>
              <a:buFontTx/>
              <a:buNone/>
              <a:defRPr/>
            </a:pPr>
            <a:r>
              <a:rPr kumimoji="0" lang="en-US" altLang="zh-CN" sz="4000" b="1" i="0" u="none" strike="noStrike" kern="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a:ea typeface="宋体" panose="02010600030101010101" pitchFamily="2" charset="-122"/>
                <a:cs typeface="Times New Roman" panose="02020603050405020304" pitchFamily="18" charset="0"/>
              </a:rPr>
              <a:t>4</a:t>
            </a:r>
            <a:endParaRPr kumimoji="0" lang="zh-CN" altLang="en-US" sz="4000" b="1" i="0" u="none" strike="noStrike" kern="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a:ea typeface="宋体" panose="02010600030101010101" pitchFamily="2" charset="-122"/>
              <a:cs typeface="Times New Roman" panose="02020603050405020304" pitchFamily="18" charset="0"/>
            </a:endParaRPr>
          </a:p>
        </p:txBody>
      </p:sp>
      <p:sp>
        <p:nvSpPr>
          <p:cNvPr id="10" name="Text Box 8"/>
          <p:cNvSpPr txBox="1">
            <a:spLocks noChangeArrowheads="1"/>
          </p:cNvSpPr>
          <p:nvPr>
            <p:custDataLst>
              <p:tags r:id="rId6"/>
            </p:custDataLst>
          </p:nvPr>
        </p:nvSpPr>
        <p:spPr bwMode="auto">
          <a:xfrm>
            <a:off x="4673825" y="962066"/>
            <a:ext cx="303853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a:ln>
                  <a:noFill/>
                </a:ln>
                <a:solidFill>
                  <a:srgbClr val="C00000"/>
                </a:solidFill>
                <a:effectLst/>
                <a:uLnTx/>
                <a:uFillTx/>
                <a:latin typeface="Calibri" panose="020F0502020204030204"/>
                <a:ea typeface="黑体" panose="02010609060101010101" pitchFamily="49" charset="-122"/>
                <a:cs typeface="+mn-cs"/>
              </a:rPr>
              <a:t>（</a:t>
            </a:r>
            <a:r>
              <a:rPr kumimoji="0" lang="en-US" altLang="zh-CN" sz="3600" b="1" i="0" u="none" strike="noStrike" kern="1200" cap="none" spc="0" normalizeH="0" baseline="30000" noProof="0">
                <a:ln>
                  <a:noFill/>
                </a:ln>
                <a:solidFill>
                  <a:srgbClr val="C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1</a:t>
            </a:r>
            <a:r>
              <a:rPr kumimoji="0" lang="en-US" altLang="zh-CN" sz="3600" b="1" i="0" u="none" strike="noStrike" kern="1200" cap="none" spc="0" normalizeH="0" baseline="0" noProof="0">
                <a:ln>
                  <a:noFill/>
                </a:ln>
                <a:solidFill>
                  <a:srgbClr val="C00000"/>
                </a:solidFill>
                <a:effectLst/>
                <a:uLnTx/>
                <a:uFillTx/>
                <a:latin typeface="Times New Roman" panose="02020603050405020304" pitchFamily="18" charset="0"/>
                <a:ea typeface="黑体" panose="02010609060101010101" pitchFamily="49" charset="-122"/>
                <a:cs typeface="+mn-cs"/>
              </a:rPr>
              <a:t>H</a:t>
            </a:r>
            <a:r>
              <a:rPr kumimoji="0" lang="en-US" altLang="zh-CN" sz="3600" b="1" i="0" u="none" strike="noStrike" kern="1200" cap="none" spc="0" normalizeH="0" baseline="0" noProof="0">
                <a:ln>
                  <a:noFill/>
                </a:ln>
                <a:solidFill>
                  <a:srgbClr val="C00000"/>
                </a:solidFill>
                <a:effectLst/>
                <a:uLnTx/>
                <a:uFillTx/>
                <a:latin typeface="Calibri" panose="020F0502020204030204"/>
                <a:ea typeface="黑体" panose="02010609060101010101" pitchFamily="49" charset="-122"/>
                <a:cs typeface="+mn-cs"/>
              </a:rPr>
              <a:t>—</a:t>
            </a:r>
            <a:r>
              <a:rPr kumimoji="0" lang="en-US" altLang="zh-CN" sz="3600" b="1" i="0" u="none" strike="noStrike" kern="1200" cap="none" spc="0" normalizeH="0" baseline="0" noProof="0">
                <a:ln>
                  <a:noFill/>
                </a:ln>
                <a:solidFill>
                  <a:srgbClr val="C00000"/>
                </a:solidFill>
                <a:effectLst/>
                <a:uLnTx/>
                <a:uFillTx/>
                <a:latin typeface="Times New Roman" panose="02020603050405020304" pitchFamily="18" charset="0"/>
                <a:ea typeface="黑体" panose="02010609060101010101" pitchFamily="49" charset="-122"/>
                <a:cs typeface="+mn-cs"/>
              </a:rPr>
              <a:t>NMR</a:t>
            </a:r>
            <a:r>
              <a:rPr kumimoji="0" lang="zh-CN" altLang="en-US" sz="3600" b="1" i="0" u="none" strike="noStrike" kern="1200" cap="none" spc="0" normalizeH="0" baseline="0" noProof="0">
                <a:ln>
                  <a:noFill/>
                </a:ln>
                <a:solidFill>
                  <a:srgbClr val="C00000"/>
                </a:solidFill>
                <a:effectLst/>
                <a:uLnTx/>
                <a:uFillTx/>
                <a:latin typeface="Calibri" panose="020F0502020204030204"/>
                <a:ea typeface="黑体" panose="02010609060101010101" pitchFamily="49" charset="-122"/>
                <a:cs typeface="+mn-cs"/>
              </a:rPr>
              <a:t>）</a:t>
            </a:r>
            <a:endParaRPr kumimoji="0" lang="zh-CN" altLang="en-US" sz="3600" b="1" i="0" u="none" strike="noStrike" kern="1200" cap="none" spc="0" normalizeH="0" baseline="0" noProof="0">
              <a:ln>
                <a:noFill/>
              </a:ln>
              <a:solidFill>
                <a:srgbClr val="C00000"/>
              </a:solidFill>
              <a:effectLst/>
              <a:uLnTx/>
              <a:uFillTx/>
              <a:latin typeface="Calibri" panose="020F0502020204030204"/>
              <a:ea typeface="黑体" panose="02010609060101010101" pitchFamily="49" charset="-122"/>
              <a:cs typeface="+mn-cs"/>
            </a:endParaRPr>
          </a:p>
        </p:txBody>
      </p:sp>
      <p:sp>
        <p:nvSpPr>
          <p:cNvPr id="12" name="弧形 11"/>
          <p:cNvSpPr/>
          <p:nvPr>
            <p:custDataLst>
              <p:tags r:id="rId7"/>
            </p:custDataLst>
          </p:nvPr>
        </p:nvSpPr>
        <p:spPr>
          <a:xfrm rot="5400000">
            <a:off x="-583498" y="1760141"/>
            <a:ext cx="2697091" cy="2871216"/>
          </a:xfrm>
          <a:prstGeom prst="arc">
            <a:avLst>
              <a:gd name="adj1" fmla="val 11050635"/>
              <a:gd name="adj2" fmla="val 21239767"/>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ea"/>
              <a:sym typeface="+mn-lt"/>
            </a:endParaRPr>
          </a:p>
        </p:txBody>
      </p:sp>
      <p:sp>
        <p:nvSpPr>
          <p:cNvPr id="13" name="椭圆 12"/>
          <p:cNvSpPr/>
          <p:nvPr>
            <p:custDataLst>
              <p:tags r:id="rId8"/>
            </p:custDataLst>
          </p:nvPr>
        </p:nvSpPr>
        <p:spPr bwMode="auto">
          <a:xfrm>
            <a:off x="1110196" y="1799360"/>
            <a:ext cx="355621" cy="355699"/>
          </a:xfrm>
          <a:prstGeom prst="ellipse">
            <a:avLst/>
          </a:prstGeom>
          <a:solidFill>
            <a:schemeClr val="accent1"/>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ctr"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等线" panose="02010600030101010101" charset="-122"/>
                <a:cs typeface="Times New Roman" panose="02020603050405020304" pitchFamily="18" charset="0"/>
                <a:sym typeface="+mn-lt"/>
              </a:rPr>
              <a:t>1</a:t>
            </a:r>
            <a:endParaRPr kumimoji="0" lang="zh-CN" altLang="en-US" sz="2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等线" panose="02010600030101010101" charset="-122"/>
              <a:cs typeface="Times New Roman" panose="02020603050405020304" pitchFamily="18" charset="0"/>
              <a:sym typeface="+mn-lt"/>
            </a:endParaRPr>
          </a:p>
        </p:txBody>
      </p:sp>
      <p:cxnSp>
        <p:nvCxnSpPr>
          <p:cNvPr id="17" name="直接连接符 16"/>
          <p:cNvCxnSpPr/>
          <p:nvPr>
            <p:custDataLst>
              <p:tags r:id="rId9"/>
            </p:custDataLst>
          </p:nvPr>
        </p:nvCxnSpPr>
        <p:spPr>
          <a:xfrm>
            <a:off x="1379743" y="1995497"/>
            <a:ext cx="1269185" cy="0"/>
          </a:xfrm>
          <a:prstGeom prst="line">
            <a:avLst/>
          </a:prstGeom>
          <a:ln w="12700">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8" name="Text Box 11"/>
          <p:cNvSpPr txBox="1">
            <a:spLocks noChangeArrowheads="1"/>
          </p:cNvSpPr>
          <p:nvPr>
            <p:custDataLst>
              <p:tags r:id="rId10"/>
            </p:custDataLst>
          </p:nvPr>
        </p:nvSpPr>
        <p:spPr bwMode="auto">
          <a:xfrm>
            <a:off x="2701469" y="1654043"/>
            <a:ext cx="1214749" cy="646331"/>
          </a:xfrm>
          <a:prstGeom prst="rect">
            <a:avLst/>
          </a:prstGeom>
          <a:noFill/>
          <a:ln>
            <a:noFill/>
          </a:ln>
          <a:effectLst/>
          <a:scene3d>
            <a:camera prst="orthographicFront">
              <a:rot lat="0" lon="0" rev="0"/>
            </a:camera>
            <a:lightRig rig="glow" dir="t">
              <a:rot lat="0" lon="0" rev="14100000"/>
            </a:lightRig>
          </a:scene3d>
          <a:sp3d prstMaterial="softEdge">
            <a:bevelT w="127000" prst="artDeco"/>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3600" b="1" noProof="0">
                <a:solidFill>
                  <a:srgbClr val="00B0F0"/>
                </a:solidFill>
                <a:latin typeface="黑体" panose="02010609060101010101" pitchFamily="49" charset="-122"/>
                <a:ea typeface="黑体" panose="02010609060101010101" pitchFamily="49" charset="-122"/>
              </a:rPr>
              <a:t>原理</a:t>
            </a:r>
            <a:endParaRPr kumimoji="1" lang="zh-CN" altLang="en-US" sz="3600" b="1" i="0" u="none" strike="noStrike" kern="1200" cap="none" spc="0" normalizeH="0" baseline="0" noProof="0">
              <a:ln>
                <a:noFill/>
              </a:ln>
              <a:solidFill>
                <a:srgbClr val="00B0F0"/>
              </a:solidFill>
              <a:effectLst/>
              <a:uLnTx/>
              <a:uFillTx/>
              <a:latin typeface="黑体" panose="02010609060101010101" pitchFamily="49" charset="-122"/>
              <a:ea typeface="黑体" panose="02010609060101010101" pitchFamily="49" charset="-122"/>
            </a:endParaRPr>
          </a:p>
        </p:txBody>
      </p:sp>
      <p:sp>
        <p:nvSpPr>
          <p:cNvPr id="23" name="文本框 22"/>
          <p:cNvSpPr txBox="1"/>
          <p:nvPr>
            <p:custDataLst>
              <p:tags r:id="rId11"/>
            </p:custDataLst>
          </p:nvPr>
        </p:nvSpPr>
        <p:spPr>
          <a:xfrm>
            <a:off x="2466108" y="2226366"/>
            <a:ext cx="6031347" cy="1815882"/>
          </a:xfrm>
          <a:prstGeom prst="rect">
            <a:avLst/>
          </a:prstGeom>
          <a:noFill/>
        </p:spPr>
        <p:txBody>
          <a:bodyPr wrap="square">
            <a:spAutoFit/>
          </a:bodyPr>
          <a:lstStyle/>
          <a:p>
            <a:pPr marL="0" marR="0" lvl="0" indent="0" algn="l" defTabSz="412750" rtl="0" eaLnBrk="1" fontAlgn="auto" latinLnBrk="0" hangingPunct="0">
              <a:spcBef>
                <a:spcPct val="0"/>
              </a:spcBef>
              <a:spcAft>
                <a:spcPct val="0"/>
              </a:spcAft>
              <a:buClrTx/>
              <a:buSzTx/>
              <a:buFontTx/>
              <a:buNone/>
              <a:defRPr/>
            </a:pPr>
            <a:r>
              <a:rPr kumimoji="0" lang="zh-CN" altLang="en-US" sz="2800" b="1" i="0" u="none" strike="noStrike" kern="0" cap="none" spc="0" normalizeH="0" baseline="0" noProof="0">
                <a:ln>
                  <a:noFill/>
                </a:ln>
                <a:effectLst/>
                <a:uLnTx/>
                <a:uFillTx/>
                <a:latin typeface="苏新诗柳楷简" panose="02010600000101010101" pitchFamily="2" charset="-122"/>
                <a:ea typeface="苏新诗柳楷简" panose="02010600000101010101" pitchFamily="2" charset="-122"/>
                <a:cs typeface="微软雅黑" panose="020B0503020204020204" pitchFamily="34" charset="-122"/>
                <a:sym typeface="Marker Felt"/>
              </a:rPr>
              <a:t>    处在不同化学环境中的氢原子因产生共振时吸收电磁波的频率不同，在谱图上出现的位置也不同，且吸收峰的面积与氢原子数成正比</a:t>
            </a:r>
            <a:endParaRPr kumimoji="0" lang="zh-CN" altLang="en-US" sz="2800" b="1" i="0" u="none" strike="noStrike" kern="0" cap="none" spc="0" normalizeH="0" baseline="0" noProof="0">
              <a:ln>
                <a:noFill/>
              </a:ln>
              <a:effectLst/>
              <a:uLnTx/>
              <a:uFillTx/>
              <a:latin typeface="苏新诗柳楷简" panose="02010600000101010101" pitchFamily="2" charset="-122"/>
              <a:ea typeface="苏新诗柳楷简" panose="02010600000101010101" pitchFamily="2" charset="-122"/>
              <a:cs typeface="微软雅黑" panose="020B0503020204020204" pitchFamily="34" charset="-122"/>
              <a:sym typeface="Marker Felt"/>
            </a:endParaRPr>
          </a:p>
        </p:txBody>
      </p:sp>
      <p:pic>
        <p:nvPicPr>
          <p:cNvPr id="42" name="图片 41"/>
          <p:cNvPicPr/>
          <p:nvPr>
            <p:custDataLst>
              <p:tags r:id="rId12"/>
            </p:custDataLst>
          </p:nvPr>
        </p:nvPicPr>
        <p:blipFill>
          <a:blip r:embed="rId13">
            <a:lum bright="42000" contrast="48000"/>
          </a:blip>
          <a:stretch>
            <a:fillRect/>
          </a:stretch>
        </p:blipFill>
        <p:spPr>
          <a:xfrm>
            <a:off x="8505250" y="2152073"/>
            <a:ext cx="3372715" cy="2196580"/>
          </a:xfrm>
          <a:prstGeom prst="rect">
            <a:avLst/>
          </a:prstGeom>
          <a:ln>
            <a:noFill/>
          </a:ln>
          <a:effectLst>
            <a:outerShdw blurRad="292100" dist="139700" dir="2700000" algn="tl" rotWithShape="0">
              <a:srgbClr val="333333">
                <a:alpha val="65000"/>
              </a:srgbClr>
            </a:outerShdw>
          </a:effectLst>
        </p:spPr>
      </p:pic>
      <p:sp>
        <p:nvSpPr>
          <p:cNvPr id="43" name="椭圆 42"/>
          <p:cNvSpPr/>
          <p:nvPr>
            <p:custDataLst>
              <p:tags r:id="rId14"/>
            </p:custDataLst>
          </p:nvPr>
        </p:nvSpPr>
        <p:spPr bwMode="auto">
          <a:xfrm>
            <a:off x="1110196" y="4261783"/>
            <a:ext cx="355621" cy="355699"/>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ctr"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等线" panose="02010600030101010101" charset="-122"/>
                <a:cs typeface="Times New Roman" panose="02020603050405020304" pitchFamily="18" charset="0"/>
                <a:sym typeface="+mn-lt"/>
              </a:rPr>
              <a:t>2</a:t>
            </a:r>
            <a:endParaRPr kumimoji="0" lang="zh-CN" altLang="en-US" sz="2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等线" panose="02010600030101010101" charset="-122"/>
              <a:cs typeface="Times New Roman" panose="02020603050405020304" pitchFamily="18" charset="0"/>
              <a:sym typeface="+mn-lt"/>
            </a:endParaRPr>
          </a:p>
        </p:txBody>
      </p:sp>
      <p:sp>
        <p:nvSpPr>
          <p:cNvPr id="44" name="Text Box 5"/>
          <p:cNvSpPr txBox="1">
            <a:spLocks noChangeArrowheads="1"/>
          </p:cNvSpPr>
          <p:nvPr>
            <p:custDataLst>
              <p:tags r:id="rId15"/>
            </p:custDataLst>
          </p:nvPr>
        </p:nvSpPr>
        <p:spPr bwMode="auto">
          <a:xfrm>
            <a:off x="3236445" y="4710908"/>
            <a:ext cx="478995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sz="2800" b="1" kern="0">
                <a:latin typeface="苏新诗柳楷简" panose="02010600000101010101" pitchFamily="2" charset="-122"/>
                <a:ea typeface="苏新诗柳楷简" panose="02010600000101010101" pitchFamily="2" charset="-122"/>
                <a:cs typeface="微软雅黑" panose="020B0503020204020204" pitchFamily="34" charset="-122"/>
              </a:rPr>
              <a:t>测定有机物中</a:t>
            </a:r>
            <a:r>
              <a:rPr lang="en-US" altLang="zh-CN" sz="2800" b="1" kern="0">
                <a:latin typeface="Times New Roman" panose="02020603050405020304" pitchFamily="18" charset="0"/>
                <a:ea typeface="苏新诗柳楷简" panose="02010600000101010101" pitchFamily="2" charset="-122"/>
                <a:cs typeface="Times New Roman" panose="02020603050405020304" pitchFamily="18" charset="0"/>
              </a:rPr>
              <a:t>H</a:t>
            </a:r>
            <a:r>
              <a:rPr lang="zh-CN" altLang="en-US" sz="2800" b="1" kern="0">
                <a:latin typeface="苏新诗柳楷简" panose="02010600000101010101" pitchFamily="2" charset="-122"/>
                <a:ea typeface="苏新诗柳楷简" panose="02010600000101010101" pitchFamily="2" charset="-122"/>
                <a:cs typeface="微软雅黑" panose="020B0503020204020204" pitchFamily="34" charset="-122"/>
              </a:rPr>
              <a:t>原子的</a:t>
            </a:r>
            <a:r>
              <a:rPr lang="zh-CN" altLang="en-US" sz="2800" b="1" kern="0">
                <a:solidFill>
                  <a:srgbClr val="FF0000"/>
                </a:solidFill>
                <a:effectLst>
                  <a:outerShdw blurRad="38100" dist="38100" dir="2700000" algn="tl">
                    <a:srgbClr val="000000">
                      <a:alpha val="43137"/>
                    </a:srgbClr>
                  </a:outerShdw>
                </a:effectLst>
                <a:latin typeface="苏新诗柳楷简" panose="02010600000101010101" pitchFamily="2" charset="-122"/>
                <a:ea typeface="苏新诗柳楷简" panose="02010600000101010101" pitchFamily="2" charset="-122"/>
                <a:cs typeface="微软雅黑" panose="020B0503020204020204" pitchFamily="34" charset="-122"/>
              </a:rPr>
              <a:t>种类</a:t>
            </a:r>
            <a:r>
              <a:rPr lang="zh-CN" altLang="en-US" sz="2800" b="1" kern="0">
                <a:latin typeface="苏新诗柳楷简" panose="02010600000101010101" pitchFamily="2" charset="-122"/>
                <a:ea typeface="苏新诗柳楷简" panose="02010600000101010101" pitchFamily="2" charset="-122"/>
                <a:cs typeface="微软雅黑" panose="020B0503020204020204" pitchFamily="34" charset="-122"/>
              </a:rPr>
              <a:t>和</a:t>
            </a:r>
            <a:endParaRPr lang="zh-CN" altLang="en-US" sz="2800" b="1" kern="0">
              <a:latin typeface="苏新诗柳楷简" panose="02010600000101010101" pitchFamily="2" charset="-122"/>
              <a:ea typeface="苏新诗柳楷简" panose="02010600000101010101" pitchFamily="2" charset="-122"/>
              <a:cs typeface="微软雅黑" panose="020B0503020204020204" pitchFamily="34" charset="-122"/>
            </a:endParaRPr>
          </a:p>
        </p:txBody>
      </p:sp>
      <p:sp>
        <p:nvSpPr>
          <p:cNvPr id="45" name="Rectangle 6"/>
          <p:cNvSpPr>
            <a:spLocks noChangeArrowheads="1"/>
          </p:cNvSpPr>
          <p:nvPr>
            <p:custDataLst>
              <p:tags r:id="rId16"/>
            </p:custDataLst>
          </p:nvPr>
        </p:nvSpPr>
        <p:spPr bwMode="auto">
          <a:xfrm>
            <a:off x="7749990" y="4703843"/>
            <a:ext cx="163415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sz="2800" b="1" kern="0">
                <a:latin typeface="苏新诗柳楷简" panose="02010600000101010101" pitchFamily="2" charset="-122"/>
                <a:ea typeface="苏新诗柳楷简" panose="02010600000101010101" pitchFamily="2" charset="-122"/>
                <a:cs typeface="微软雅黑" panose="020B0503020204020204" pitchFamily="34" charset="-122"/>
              </a:rPr>
              <a:t>相对</a:t>
            </a:r>
            <a:r>
              <a:rPr lang="zh-CN" altLang="en-US" sz="2800" b="1" kern="0">
                <a:solidFill>
                  <a:srgbClr val="FF0000"/>
                </a:solidFill>
                <a:effectLst>
                  <a:outerShdw blurRad="38100" dist="38100" dir="2700000" algn="tl">
                    <a:srgbClr val="000000">
                      <a:alpha val="43137"/>
                    </a:srgbClr>
                  </a:outerShdw>
                </a:effectLst>
                <a:latin typeface="苏新诗柳楷简" panose="02010600000101010101" pitchFamily="2" charset="-122"/>
                <a:ea typeface="苏新诗柳楷简" panose="02010600000101010101" pitchFamily="2" charset="-122"/>
                <a:cs typeface="微软雅黑" panose="020B0503020204020204" pitchFamily="34" charset="-122"/>
              </a:rPr>
              <a:t>数目</a:t>
            </a:r>
            <a:endParaRPr lang="zh-CN" altLang="en-US" sz="2800" b="1" kern="0">
              <a:solidFill>
                <a:srgbClr val="FF0000"/>
              </a:solidFill>
              <a:effectLst>
                <a:outerShdw blurRad="38100" dist="38100" dir="2700000" algn="tl">
                  <a:srgbClr val="000000">
                    <a:alpha val="43137"/>
                  </a:srgbClr>
                </a:outerShdw>
              </a:effectLst>
              <a:latin typeface="苏新诗柳楷简" panose="02010600000101010101" pitchFamily="2" charset="-122"/>
              <a:ea typeface="苏新诗柳楷简" panose="02010600000101010101" pitchFamily="2" charset="-122"/>
              <a:cs typeface="微软雅黑" panose="020B0503020204020204" pitchFamily="34" charset="-122"/>
            </a:endParaRPr>
          </a:p>
        </p:txBody>
      </p:sp>
      <p:sp>
        <p:nvSpPr>
          <p:cNvPr id="46" name="AutoShape 12"/>
          <p:cNvSpPr>
            <a:spLocks noChangeArrowheads="1"/>
          </p:cNvSpPr>
          <p:nvPr>
            <p:custDataLst>
              <p:tags r:id="rId17"/>
            </p:custDataLst>
          </p:nvPr>
        </p:nvSpPr>
        <p:spPr bwMode="auto">
          <a:xfrm rot="16200000">
            <a:off x="6673972" y="5521325"/>
            <a:ext cx="864000" cy="180000"/>
          </a:xfrm>
          <a:prstGeom prst="leftArrow">
            <a:avLst>
              <a:gd name="adj1" fmla="val 50000"/>
              <a:gd name="adj2" fmla="val 125000"/>
            </a:avLst>
          </a:prstGeom>
          <a:gradFill rotWithShape="1">
            <a:gsLst>
              <a:gs pos="0">
                <a:schemeClr val="bg1"/>
              </a:gs>
              <a:gs pos="50000">
                <a:schemeClr val="accent1"/>
              </a:gs>
              <a:gs pos="100000">
                <a:schemeClr val="bg1"/>
              </a:gs>
            </a:gsLst>
            <a:lin ang="0" scaled="1"/>
          </a:gradFill>
          <a:ln w="9525" algn="ctr">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7" name="文本框 46"/>
          <p:cNvSpPr txBox="1"/>
          <p:nvPr>
            <p:custDataLst>
              <p:tags r:id="rId18"/>
            </p:custDataLst>
          </p:nvPr>
        </p:nvSpPr>
        <p:spPr>
          <a:xfrm>
            <a:off x="6619742" y="6027003"/>
            <a:ext cx="1112805" cy="830997"/>
          </a:xfrm>
          <a:prstGeom prst="rect">
            <a:avLst/>
          </a:prstGeom>
          <a:noFill/>
        </p:spPr>
        <p:txBody>
          <a:bodyPr wrap="none" rtlCol="0">
            <a:spAutoFit/>
          </a:bodyPr>
          <a:lstStyle/>
          <a:p>
            <a:pPr algn="ctr"/>
            <a:r>
              <a:rPr lang="zh-CN" altLang="en-US" sz="2400" b="1"/>
              <a:t>吸收峰</a:t>
            </a:r>
            <a:endParaRPr lang="en-US" altLang="zh-CN" sz="2400" b="1"/>
          </a:p>
          <a:p>
            <a:pPr algn="ctr"/>
            <a:r>
              <a:rPr lang="zh-CN" altLang="en-US" sz="2400" b="1">
                <a:solidFill>
                  <a:srgbClr val="FF0000"/>
                </a:solidFill>
              </a:rPr>
              <a:t>数目</a:t>
            </a:r>
            <a:endParaRPr lang="zh-CN" altLang="en-US" b="1">
              <a:solidFill>
                <a:srgbClr val="FF0000"/>
              </a:solidFill>
            </a:endParaRPr>
          </a:p>
        </p:txBody>
      </p:sp>
      <p:sp>
        <p:nvSpPr>
          <p:cNvPr id="48" name="文本框 47"/>
          <p:cNvSpPr txBox="1"/>
          <p:nvPr>
            <p:custDataLst>
              <p:tags r:id="rId19"/>
            </p:custDataLst>
          </p:nvPr>
        </p:nvSpPr>
        <p:spPr>
          <a:xfrm>
            <a:off x="8148731" y="6027003"/>
            <a:ext cx="1422184" cy="830997"/>
          </a:xfrm>
          <a:prstGeom prst="rect">
            <a:avLst/>
          </a:prstGeom>
          <a:noFill/>
        </p:spPr>
        <p:txBody>
          <a:bodyPr wrap="none" rtlCol="0">
            <a:spAutoFit/>
          </a:bodyPr>
          <a:lstStyle/>
          <a:p>
            <a:pPr algn="ctr"/>
            <a:r>
              <a:rPr lang="zh-CN" altLang="en-US" sz="2400" b="1"/>
              <a:t>吸收峰</a:t>
            </a:r>
            <a:endParaRPr lang="en-US" altLang="zh-CN" sz="2400" b="1"/>
          </a:p>
          <a:p>
            <a:pPr algn="ctr"/>
            <a:r>
              <a:rPr lang="zh-CN" altLang="en-US" sz="2400" b="1">
                <a:solidFill>
                  <a:srgbClr val="FF0000"/>
                </a:solidFill>
              </a:rPr>
              <a:t>面积之比</a:t>
            </a:r>
            <a:endParaRPr lang="zh-CN" altLang="en-US" b="1">
              <a:solidFill>
                <a:srgbClr val="FF0000"/>
              </a:solidFill>
            </a:endParaRPr>
          </a:p>
        </p:txBody>
      </p:sp>
      <p:sp>
        <p:nvSpPr>
          <p:cNvPr id="49" name="Text Box 11"/>
          <p:cNvSpPr txBox="1">
            <a:spLocks noChangeArrowheads="1"/>
          </p:cNvSpPr>
          <p:nvPr>
            <p:custDataLst>
              <p:tags r:id="rId20"/>
            </p:custDataLst>
          </p:nvPr>
        </p:nvSpPr>
        <p:spPr bwMode="auto">
          <a:xfrm>
            <a:off x="2701470" y="4116465"/>
            <a:ext cx="1196276" cy="646331"/>
          </a:xfrm>
          <a:prstGeom prst="rect">
            <a:avLst/>
          </a:prstGeom>
          <a:noFill/>
          <a:ln>
            <a:noFill/>
          </a:ln>
          <a:effectLst/>
          <a:scene3d>
            <a:camera prst="orthographicFront">
              <a:rot lat="0" lon="0" rev="0"/>
            </a:camera>
            <a:lightRig rig="glow" dir="t">
              <a:rot lat="0" lon="0" rev="14100000"/>
            </a:lightRig>
          </a:scene3d>
          <a:sp3d prstMaterial="softEdge">
            <a:bevelT w="127000" prst="artDeco"/>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rgbClr val="00B0F0"/>
                </a:solidFill>
                <a:effectLst/>
                <a:uLnTx/>
                <a:uFillTx/>
                <a:latin typeface="黑体" panose="02010609060101010101" pitchFamily="49" charset="-122"/>
                <a:ea typeface="黑体" panose="02010609060101010101" pitchFamily="49" charset="-122"/>
                <a:cs typeface="+mn-cs"/>
              </a:rPr>
              <a:t>应用</a:t>
            </a:r>
            <a:endParaRPr kumimoji="1" lang="zh-CN" altLang="en-US" sz="3600" b="1" i="0" u="none" strike="noStrike" kern="1200" cap="none" spc="0" normalizeH="0" baseline="0" noProof="0">
              <a:ln>
                <a:noFill/>
              </a:ln>
              <a:solidFill>
                <a:srgbClr val="00B0F0"/>
              </a:solidFill>
              <a:effectLst/>
              <a:uLnTx/>
              <a:uFillTx/>
              <a:latin typeface="黑体" panose="02010609060101010101" pitchFamily="49" charset="-122"/>
              <a:ea typeface="黑体" panose="02010609060101010101" pitchFamily="49" charset="-122"/>
              <a:cs typeface="+mn-cs"/>
            </a:endParaRPr>
          </a:p>
        </p:txBody>
      </p:sp>
      <p:cxnSp>
        <p:nvCxnSpPr>
          <p:cNvPr id="50" name="直接连接符 49"/>
          <p:cNvCxnSpPr/>
          <p:nvPr>
            <p:custDataLst>
              <p:tags r:id="rId21"/>
            </p:custDataLst>
          </p:nvPr>
        </p:nvCxnSpPr>
        <p:spPr>
          <a:xfrm>
            <a:off x="1432284" y="4439631"/>
            <a:ext cx="1269185" cy="0"/>
          </a:xfrm>
          <a:prstGeom prst="line">
            <a:avLst/>
          </a:prstGeom>
          <a:ln w="12700">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51" name="AutoShape 12"/>
          <p:cNvSpPr>
            <a:spLocks noChangeArrowheads="1"/>
          </p:cNvSpPr>
          <p:nvPr>
            <p:custDataLst>
              <p:tags r:id="rId22"/>
            </p:custDataLst>
          </p:nvPr>
        </p:nvSpPr>
        <p:spPr bwMode="auto">
          <a:xfrm rot="16200000">
            <a:off x="8419645" y="5502851"/>
            <a:ext cx="864000" cy="180000"/>
          </a:xfrm>
          <a:prstGeom prst="leftArrow">
            <a:avLst>
              <a:gd name="adj1" fmla="val 50000"/>
              <a:gd name="adj2" fmla="val 125000"/>
            </a:avLst>
          </a:prstGeom>
          <a:gradFill rotWithShape="1">
            <a:gsLst>
              <a:gs pos="0">
                <a:schemeClr val="bg1"/>
              </a:gs>
              <a:gs pos="50000">
                <a:schemeClr val="accent1"/>
              </a:gs>
              <a:gs pos="100000">
                <a:schemeClr val="bg1"/>
              </a:gs>
            </a:gsLst>
            <a:lin ang="0" scaled="1"/>
          </a:gradFill>
          <a:ln w="9525" algn="ctr">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par>
                          <p:cTn id="8" fill="hold">
                            <p:stCondLst>
                              <p:cond delay="2000"/>
                            </p:stCondLst>
                            <p:childTnLst>
                              <p:par>
                                <p:cTn id="9" presetID="22" presetClass="entr" presetSubtype="8"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3500"/>
                            </p:stCondLst>
                            <p:childTnLst>
                              <p:par>
                                <p:cTn id="13" presetID="22" presetClass="entr" presetSubtype="8"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750"/>
                                        <p:tgtEl>
                                          <p:spTgt spid="14"/>
                                        </p:tgtEl>
                                      </p:cBhvr>
                                    </p:animEffect>
                                  </p:childTnLst>
                                </p:cTn>
                              </p:par>
                              <p:par>
                                <p:cTn id="16" presetID="2" presetClass="entr" presetSubtype="8"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750" fill="hold"/>
                                        <p:tgtEl>
                                          <p:spTgt spid="15"/>
                                        </p:tgtEl>
                                        <p:attrNameLst>
                                          <p:attrName>ppt_x</p:attrName>
                                        </p:attrNameLst>
                                      </p:cBhvr>
                                      <p:tavLst>
                                        <p:tav tm="0">
                                          <p:val>
                                            <p:strVal val="0-#ppt_w/2"/>
                                          </p:val>
                                        </p:tav>
                                        <p:tav tm="100000">
                                          <p:val>
                                            <p:strVal val="#ppt_x"/>
                                          </p:val>
                                        </p:tav>
                                      </p:tavLst>
                                    </p:anim>
                                    <p:anim calcmode="lin" valueType="num">
                                      <p:cBhvr additive="base">
                                        <p:cTn id="19" dur="75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up)">
                                      <p:cBhvr>
                                        <p:cTn id="24" dur="500"/>
                                        <p:tgtEl>
                                          <p:spTgt spid="12"/>
                                        </p:tgtEl>
                                      </p:cBhvr>
                                    </p:animEffect>
                                  </p:childTnLst>
                                </p:cTn>
                              </p:par>
                            </p:childTnLst>
                          </p:cTn>
                        </p:par>
                        <p:par>
                          <p:cTn id="25" fill="hold">
                            <p:stCondLst>
                              <p:cond delay="500"/>
                            </p:stCondLst>
                            <p:childTnLst>
                              <p:par>
                                <p:cTn id="26" presetID="10" presetClass="entr" presetSubtype="0" fill="hold" grpId="0" nodeType="afterEffect">
                                  <p:stCondLst>
                                    <p:cond delay="50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1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iterate type="lt">
                                    <p:tmAbs val="100"/>
                                  </p:iterate>
                                  <p:childTnLst>
                                    <p:set>
                                      <p:cBhvr>
                                        <p:cTn id="41"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23" name="type.wav"/>
                                        </p:tgtEl>
                                      </p:cMediaNode>
                                    </p:audio>
                                  </p:subTnLst>
                                </p:cTn>
                              </p:par>
                            </p:childTnLst>
                          </p:cTn>
                        </p:par>
                      </p:childTnLst>
                    </p:cTn>
                  </p:par>
                  <p:par>
                    <p:cTn id="42" fill="hold">
                      <p:stCondLst>
                        <p:cond delay="indefinite"/>
                      </p:stCondLst>
                      <p:childTnLst>
                        <p:par>
                          <p:cTn id="43" fill="hold">
                            <p:stCondLst>
                              <p:cond delay="0"/>
                            </p:stCondLst>
                            <p:childTnLst>
                              <p:par>
                                <p:cTn id="44" presetID="2" presetClass="entr" presetSubtype="2" fill="hold" nodeType="clickEffect">
                                  <p:stCondLst>
                                    <p:cond delay="0"/>
                                  </p:stCondLst>
                                  <p:childTnLst>
                                    <p:set>
                                      <p:cBhvr>
                                        <p:cTn id="45" dur="1" fill="hold">
                                          <p:stCondLst>
                                            <p:cond delay="0"/>
                                          </p:stCondLst>
                                        </p:cTn>
                                        <p:tgtEl>
                                          <p:spTgt spid="42"/>
                                        </p:tgtEl>
                                        <p:attrNameLst>
                                          <p:attrName>style.visibility</p:attrName>
                                        </p:attrNameLst>
                                      </p:cBhvr>
                                      <p:to>
                                        <p:strVal val="visible"/>
                                      </p:to>
                                    </p:set>
                                    <p:anim calcmode="lin" valueType="num">
                                      <p:cBhvr additive="base">
                                        <p:cTn id="46" dur="500" fill="hold"/>
                                        <p:tgtEl>
                                          <p:spTgt spid="42"/>
                                        </p:tgtEl>
                                        <p:attrNameLst>
                                          <p:attrName>ppt_x</p:attrName>
                                        </p:attrNameLst>
                                      </p:cBhvr>
                                      <p:tavLst>
                                        <p:tav tm="0">
                                          <p:val>
                                            <p:strVal val="1+#ppt_w/2"/>
                                          </p:val>
                                        </p:tav>
                                        <p:tav tm="100000">
                                          <p:val>
                                            <p:strVal val="#ppt_x"/>
                                          </p:val>
                                        </p:tav>
                                      </p:tavLst>
                                    </p:anim>
                                    <p:anim calcmode="lin" valueType="num">
                                      <p:cBhvr additive="base">
                                        <p:cTn id="47"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500"/>
                                        <p:tgtEl>
                                          <p:spTgt spid="43"/>
                                        </p:tgtEl>
                                      </p:cBhvr>
                                    </p:animEffect>
                                  </p:childTnLst>
                                </p:cTn>
                              </p:par>
                            </p:childTnLst>
                          </p:cTn>
                        </p:par>
                        <p:par>
                          <p:cTn id="53" fill="hold">
                            <p:stCondLst>
                              <p:cond delay="500"/>
                            </p:stCondLst>
                            <p:childTnLst>
                              <p:par>
                                <p:cTn id="54" presetID="2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wipe(left)">
                                      <p:cBhvr>
                                        <p:cTn id="56" dur="500"/>
                                        <p:tgtEl>
                                          <p:spTgt spid="5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1500"/>
                                        <p:tgtEl>
                                          <p:spTgt spid="4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44"/>
                                        </p:tgtEl>
                                        <p:attrNameLst>
                                          <p:attrName>style.visibility</p:attrName>
                                        </p:attrNameLst>
                                      </p:cBhvr>
                                      <p:to>
                                        <p:strVal val="visible"/>
                                      </p:to>
                                    </p:set>
                                    <p:animEffect transition="in" filter="wipe(left)">
                                      <p:cBhvr>
                                        <p:cTn id="66" dur="1250"/>
                                        <p:tgtEl>
                                          <p:spTgt spid="44"/>
                                        </p:tgtEl>
                                      </p:cBhvr>
                                    </p:animEffect>
                                  </p:childTnLst>
                                </p:cTn>
                              </p:par>
                            </p:childTnLst>
                          </p:cTn>
                        </p:par>
                        <p:par>
                          <p:cTn id="67" fill="hold">
                            <p:stCondLst>
                              <p:cond delay="1500"/>
                            </p:stCondLst>
                            <p:childTnLst>
                              <p:par>
                                <p:cTn id="68" presetID="53" presetClass="entr" presetSubtype="16"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750" fill="hold"/>
                                        <p:tgtEl>
                                          <p:spTgt spid="45"/>
                                        </p:tgtEl>
                                        <p:attrNameLst>
                                          <p:attrName>ppt_w</p:attrName>
                                        </p:attrNameLst>
                                      </p:cBhvr>
                                      <p:tavLst>
                                        <p:tav tm="0">
                                          <p:val>
                                            <p:fltVal val="0"/>
                                          </p:val>
                                        </p:tav>
                                        <p:tav tm="100000">
                                          <p:val>
                                            <p:strVal val="#ppt_w"/>
                                          </p:val>
                                        </p:tav>
                                      </p:tavLst>
                                    </p:anim>
                                    <p:anim calcmode="lin" valueType="num">
                                      <p:cBhvr>
                                        <p:cTn id="71" dur="750" fill="hold"/>
                                        <p:tgtEl>
                                          <p:spTgt spid="45"/>
                                        </p:tgtEl>
                                        <p:attrNameLst>
                                          <p:attrName>ppt_h</p:attrName>
                                        </p:attrNameLst>
                                      </p:cBhvr>
                                      <p:tavLst>
                                        <p:tav tm="0">
                                          <p:val>
                                            <p:fltVal val="0"/>
                                          </p:val>
                                        </p:tav>
                                        <p:tav tm="100000">
                                          <p:val>
                                            <p:strVal val="#ppt_h"/>
                                          </p:val>
                                        </p:tav>
                                      </p:tavLst>
                                    </p:anim>
                                    <p:animEffect transition="in" filter="fade">
                                      <p:cBhvr>
                                        <p:cTn id="72" dur="750"/>
                                        <p:tgtEl>
                                          <p:spTgt spid="45"/>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wipe(up)">
                                      <p:cBhvr>
                                        <p:cTn id="77" dur="750"/>
                                        <p:tgtEl>
                                          <p:spTgt spid="46"/>
                                        </p:tgtEl>
                                      </p:cBhvr>
                                    </p:animEffect>
                                  </p:childTnLst>
                                </p:cTn>
                              </p:par>
                            </p:childTnLst>
                          </p:cTn>
                        </p:par>
                        <p:par>
                          <p:cTn id="78" fill="hold">
                            <p:stCondLst>
                              <p:cond delay="1000"/>
                            </p:stCondLst>
                            <p:childTnLst>
                              <p:par>
                                <p:cTn id="79" presetID="53" presetClass="entr" presetSubtype="16" fill="hold" grpId="0" nodeType="afterEffect">
                                  <p:stCondLst>
                                    <p:cond delay="75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250" fill="hold"/>
                                        <p:tgtEl>
                                          <p:spTgt spid="47"/>
                                        </p:tgtEl>
                                        <p:attrNameLst>
                                          <p:attrName>ppt_w</p:attrName>
                                        </p:attrNameLst>
                                      </p:cBhvr>
                                      <p:tavLst>
                                        <p:tav tm="0">
                                          <p:val>
                                            <p:fltVal val="0"/>
                                          </p:val>
                                        </p:tav>
                                        <p:tav tm="100000">
                                          <p:val>
                                            <p:strVal val="#ppt_w"/>
                                          </p:val>
                                        </p:tav>
                                      </p:tavLst>
                                    </p:anim>
                                    <p:anim calcmode="lin" valueType="num">
                                      <p:cBhvr>
                                        <p:cTn id="82" dur="1250" fill="hold"/>
                                        <p:tgtEl>
                                          <p:spTgt spid="47"/>
                                        </p:tgtEl>
                                        <p:attrNameLst>
                                          <p:attrName>ppt_h</p:attrName>
                                        </p:attrNameLst>
                                      </p:cBhvr>
                                      <p:tavLst>
                                        <p:tav tm="0">
                                          <p:val>
                                            <p:fltVal val="0"/>
                                          </p:val>
                                        </p:tav>
                                        <p:tav tm="100000">
                                          <p:val>
                                            <p:strVal val="#ppt_h"/>
                                          </p:val>
                                        </p:tav>
                                      </p:tavLst>
                                    </p:anim>
                                    <p:animEffect transition="in" filter="fade">
                                      <p:cBhvr>
                                        <p:cTn id="83" dur="1250"/>
                                        <p:tgtEl>
                                          <p:spTgt spid="47"/>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1" fill="hold" grpId="0" nodeType="click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wipe(up)">
                                      <p:cBhvr>
                                        <p:cTn id="88" dur="750"/>
                                        <p:tgtEl>
                                          <p:spTgt spid="51"/>
                                        </p:tgtEl>
                                      </p:cBhvr>
                                    </p:animEffect>
                                  </p:childTnLst>
                                </p:cTn>
                              </p:par>
                            </p:childTnLst>
                          </p:cTn>
                        </p:par>
                        <p:par>
                          <p:cTn id="89" fill="hold">
                            <p:stCondLst>
                              <p:cond delay="1000"/>
                            </p:stCondLst>
                            <p:childTnLst>
                              <p:par>
                                <p:cTn id="90" presetID="53" presetClass="entr" presetSubtype="16" fill="hold" grpId="0" nodeType="afterEffect">
                                  <p:stCondLst>
                                    <p:cond delay="750"/>
                                  </p:stCondLst>
                                  <p:childTnLst>
                                    <p:set>
                                      <p:cBhvr>
                                        <p:cTn id="91" dur="1" fill="hold">
                                          <p:stCondLst>
                                            <p:cond delay="0"/>
                                          </p:stCondLst>
                                        </p:cTn>
                                        <p:tgtEl>
                                          <p:spTgt spid="48"/>
                                        </p:tgtEl>
                                        <p:attrNameLst>
                                          <p:attrName>style.visibility</p:attrName>
                                        </p:attrNameLst>
                                      </p:cBhvr>
                                      <p:to>
                                        <p:strVal val="visible"/>
                                      </p:to>
                                    </p:set>
                                    <p:anim calcmode="lin" valueType="num">
                                      <p:cBhvr>
                                        <p:cTn id="92" dur="1250" fill="hold"/>
                                        <p:tgtEl>
                                          <p:spTgt spid="48"/>
                                        </p:tgtEl>
                                        <p:attrNameLst>
                                          <p:attrName>ppt_w</p:attrName>
                                        </p:attrNameLst>
                                      </p:cBhvr>
                                      <p:tavLst>
                                        <p:tav tm="0">
                                          <p:val>
                                            <p:fltVal val="0"/>
                                          </p:val>
                                        </p:tav>
                                        <p:tav tm="100000">
                                          <p:val>
                                            <p:strVal val="#ppt_w"/>
                                          </p:val>
                                        </p:tav>
                                      </p:tavLst>
                                    </p:anim>
                                    <p:anim calcmode="lin" valueType="num">
                                      <p:cBhvr>
                                        <p:cTn id="93" dur="1250" fill="hold"/>
                                        <p:tgtEl>
                                          <p:spTgt spid="48"/>
                                        </p:tgtEl>
                                        <p:attrNameLst>
                                          <p:attrName>ppt_h</p:attrName>
                                        </p:attrNameLst>
                                      </p:cBhvr>
                                      <p:tavLst>
                                        <p:tav tm="0">
                                          <p:val>
                                            <p:fltVal val="0"/>
                                          </p:val>
                                        </p:tav>
                                        <p:tav tm="100000">
                                          <p:val>
                                            <p:strVal val="#ppt_h"/>
                                          </p:val>
                                        </p:tav>
                                      </p:tavLst>
                                    </p:anim>
                                    <p:animEffect transition="in" filter="fade">
                                      <p:cBhvr>
                                        <p:cTn id="94" dur="125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0" grpId="0"/>
      <p:bldP spid="12" grpId="0" animBg="1"/>
      <p:bldP spid="13" grpId="0" animBg="1"/>
      <p:bldP spid="18" grpId="0"/>
      <p:bldP spid="23" grpId="0"/>
      <p:bldP spid="43" grpId="0" animBg="1"/>
      <p:bldP spid="44" grpId="0"/>
      <p:bldP spid="45" grpId="0"/>
      <p:bldP spid="46" grpId="0" animBg="1"/>
      <p:bldP spid="47" grpId="0"/>
      <p:bldP spid="48" grpId="0"/>
      <p:bldP spid="49" grpId="0"/>
      <p:bldP spid="5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1"/>
          <p:cNvSpPr txBox="1">
            <a:spLocks noChangeArrowheads="1"/>
          </p:cNvSpPr>
          <p:nvPr>
            <p:custDataLst>
              <p:tags r:id="rId1"/>
            </p:custDataLst>
          </p:nvPr>
        </p:nvSpPr>
        <p:spPr bwMode="auto">
          <a:xfrm>
            <a:off x="857240" y="947411"/>
            <a:ext cx="4278178" cy="646331"/>
          </a:xfrm>
          <a:prstGeom prst="rect">
            <a:avLst/>
          </a:prstGeom>
          <a:noFill/>
          <a:ln>
            <a:noFill/>
          </a:ln>
          <a:effectLst/>
          <a:scene3d>
            <a:camera prst="orthographicFront">
              <a:rot lat="0" lon="0" rev="0"/>
            </a:camera>
            <a:lightRig rig="glow" dir="t">
              <a:rot lat="0" lon="0" rev="14100000"/>
            </a:lightRig>
          </a:scene3d>
          <a:sp3d prstMaterial="softEdge">
            <a:bevelT w="127000" prst="artDeco"/>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3600" b="1" i="0" u="none" strike="noStrike" kern="1200" cap="none" spc="300" normalizeH="0" baseline="0" noProof="0">
                <a:ln>
                  <a:noFill/>
                </a:ln>
                <a:solidFill>
                  <a:srgbClr val="00B050"/>
                </a:solidFill>
                <a:effectLst/>
                <a:uLnTx/>
                <a:uFillTx/>
                <a:latin typeface="Times New Roman" panose="02020603050405020304" pitchFamily="18" charset="0"/>
                <a:ea typeface="黑体" panose="02010609060101010101" pitchFamily="49" charset="-122"/>
                <a:cs typeface="+mn-cs"/>
              </a:rPr>
              <a:t>4.2</a:t>
            </a:r>
            <a:r>
              <a:rPr kumimoji="1" lang="zh-CN" altLang="en-US" sz="3600" b="1" i="0" u="none" strike="noStrike" kern="1200" cap="none" spc="300" normalizeH="0" baseline="0" noProof="0">
                <a:ln>
                  <a:noFill/>
                </a:ln>
                <a:solidFill>
                  <a:srgbClr val="00B050"/>
                </a:solidFill>
                <a:effectLst/>
                <a:uLnTx/>
                <a:uFillTx/>
                <a:latin typeface="Times New Roman" panose="02020603050405020304" pitchFamily="18" charset="0"/>
                <a:ea typeface="黑体" panose="02010609060101010101" pitchFamily="49" charset="-122"/>
                <a:cs typeface="+mn-cs"/>
              </a:rPr>
              <a:t>  </a:t>
            </a:r>
            <a:r>
              <a:rPr kumimoji="1" lang="zh-CN" altLang="en-US" sz="3600" b="1" spc="300">
                <a:solidFill>
                  <a:srgbClr val="00B050"/>
                </a:solidFill>
                <a:latin typeface="Times New Roman" panose="02020603050405020304" pitchFamily="18" charset="0"/>
                <a:ea typeface="黑体" panose="02010609060101010101" pitchFamily="49" charset="-122"/>
              </a:rPr>
              <a:t>红外光谱</a:t>
            </a:r>
            <a:endParaRPr kumimoji="1" lang="zh-CN" altLang="en-US" sz="3600" b="1" i="0" u="none" strike="noStrike" kern="1200" cap="none" spc="0" normalizeH="0" baseline="0" noProof="0">
              <a:ln>
                <a:noFill/>
              </a:ln>
              <a:solidFill>
                <a:srgbClr val="00B050"/>
              </a:solidFill>
              <a:effectLst/>
              <a:uLnTx/>
              <a:uFillTx/>
              <a:latin typeface="黑体" panose="02010609060101010101" pitchFamily="49" charset="-122"/>
              <a:ea typeface="黑体" panose="02010609060101010101" pitchFamily="49" charset="-122"/>
              <a:cs typeface="+mn-cs"/>
            </a:endParaRPr>
          </a:p>
        </p:txBody>
      </p:sp>
      <p:cxnSp>
        <p:nvCxnSpPr>
          <p:cNvPr id="14" name="直接连接符 13"/>
          <p:cNvCxnSpPr/>
          <p:nvPr>
            <p:custDataLst>
              <p:tags r:id="rId2"/>
            </p:custDataLst>
          </p:nvPr>
        </p:nvCxnSpPr>
        <p:spPr>
          <a:xfrm flipV="1">
            <a:off x="320728" y="1547516"/>
            <a:ext cx="10700353" cy="4535"/>
          </a:xfrm>
          <a:prstGeom prst="line">
            <a:avLst/>
          </a:prstGeom>
          <a:ln>
            <a:solidFill>
              <a:srgbClr val="00AF4F"/>
            </a:solidFill>
          </a:ln>
        </p:spPr>
        <p:style>
          <a:lnRef idx="1">
            <a:schemeClr val="accent1"/>
          </a:lnRef>
          <a:fillRef idx="0">
            <a:schemeClr val="accent1"/>
          </a:fillRef>
          <a:effectRef idx="0">
            <a:schemeClr val="accent1"/>
          </a:effectRef>
          <a:fontRef idx="minor">
            <a:schemeClr val="tx1"/>
          </a:fontRef>
        </p:style>
      </p:cxnSp>
      <p:sp>
        <p:nvSpPr>
          <p:cNvPr id="15" name="Freeform 6"/>
          <p:cNvSpPr>
            <a:spLocks noEditPoints="1"/>
          </p:cNvSpPr>
          <p:nvPr>
            <p:custDataLst>
              <p:tags r:id="rId3"/>
            </p:custDataLst>
          </p:nvPr>
        </p:nvSpPr>
        <p:spPr bwMode="auto">
          <a:xfrm>
            <a:off x="11006005" y="1135753"/>
            <a:ext cx="425960" cy="427515"/>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rgbClr val="00AE4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Times New Roman" panose="02020603050405020304"/>
              <a:ea typeface="黑体" panose="02010609060101010101" pitchFamily="49" charset="-122"/>
              <a:cs typeface="+mn-cs"/>
            </a:endParaRPr>
          </a:p>
        </p:txBody>
      </p:sp>
      <p:sp>
        <p:nvSpPr>
          <p:cNvPr id="2" name="矩形: 圆角 1"/>
          <p:cNvSpPr/>
          <p:nvPr>
            <p:custDataLst>
              <p:tags r:id="rId4"/>
            </p:custDataLst>
          </p:nvPr>
        </p:nvSpPr>
        <p:spPr>
          <a:xfrm>
            <a:off x="310224" y="165966"/>
            <a:ext cx="4326431" cy="622095"/>
          </a:xfrm>
          <a:prstGeom prst="roundRect">
            <a:avLst>
              <a:gd name="adj" fmla="val 50000"/>
            </a:avLst>
          </a:prstGeom>
          <a:solidFill>
            <a:srgbClr val="0000FF"/>
          </a:solidFill>
          <a:ln>
            <a:noFill/>
          </a:ln>
          <a:effectLst>
            <a:outerShdw blurRad="596900" dist="228600" dir="2700000" algn="ctr">
              <a:srgbClr val="000000">
                <a:alpha val="26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b" latinLnBrk="0" hangingPunct="1">
              <a:lnSpc>
                <a:spcPct val="100000"/>
              </a:lnSpc>
              <a:spcBef>
                <a:spcPct val="0"/>
              </a:spcBef>
              <a:spcAft>
                <a:spcPct val="0"/>
              </a:spcAft>
              <a:buClrTx/>
              <a:buSzTx/>
              <a:buFontTx/>
              <a:buNone/>
              <a:defRPr/>
            </a:pPr>
            <a:r>
              <a:rPr kumimoji="0" lang="en-US" altLang="zh-CN" sz="36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Times New Roman" panose="02020603050405020304"/>
                <a:ea typeface="黑体" panose="02010609060101010101" pitchFamily="49" charset="-122"/>
                <a:cs typeface="+mn-cs"/>
              </a:rPr>
              <a:t>      </a:t>
            </a:r>
            <a:r>
              <a:rPr kumimoji="0" lang="zh-CN" altLang="en-US" sz="4000" b="1" i="0" u="none" strike="noStrike" kern="1200" cap="none" spc="30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确定分子结构</a:t>
            </a:r>
            <a:endParaRPr kumimoji="0" lang="zh-CN" altLang="en-US" sz="3600" b="1" i="0" u="none" strike="noStrike" kern="1200" cap="none" spc="30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3" name="流程图: 延期 2"/>
          <p:cNvSpPr/>
          <p:nvPr>
            <p:custDataLst>
              <p:tags r:id="rId5"/>
            </p:custDataLst>
          </p:nvPr>
        </p:nvSpPr>
        <p:spPr>
          <a:xfrm flipH="1">
            <a:off x="356404" y="199922"/>
            <a:ext cx="576000" cy="540000"/>
          </a:xfrm>
          <a:prstGeom prst="flowChartDelay">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ct val="0"/>
              </a:spcBef>
              <a:spcAft>
                <a:spcPct val="0"/>
              </a:spcAft>
              <a:buClrTx/>
              <a:buSzTx/>
              <a:buFontTx/>
              <a:buNone/>
              <a:defRPr/>
            </a:pPr>
            <a:r>
              <a:rPr kumimoji="0" lang="en-US" altLang="zh-CN" sz="4000" b="1" i="0" u="none" strike="noStrike" kern="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a:ea typeface="宋体" panose="02010600030101010101" pitchFamily="2" charset="-122"/>
                <a:cs typeface="Times New Roman" panose="02020603050405020304" pitchFamily="18" charset="0"/>
              </a:rPr>
              <a:t>4</a:t>
            </a:r>
            <a:endParaRPr kumimoji="0" lang="zh-CN" altLang="en-US" sz="4000" b="1" i="0" u="none" strike="noStrike" kern="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a:ea typeface="宋体" panose="02010600030101010101" pitchFamily="2" charset="-122"/>
              <a:cs typeface="Times New Roman" panose="02020603050405020304" pitchFamily="18" charset="0"/>
            </a:endParaRPr>
          </a:p>
        </p:txBody>
      </p:sp>
      <p:sp>
        <p:nvSpPr>
          <p:cNvPr id="12" name="弧形 11"/>
          <p:cNvSpPr/>
          <p:nvPr>
            <p:custDataLst>
              <p:tags r:id="rId6"/>
            </p:custDataLst>
          </p:nvPr>
        </p:nvSpPr>
        <p:spPr>
          <a:xfrm rot="5400000">
            <a:off x="-1160768" y="2337412"/>
            <a:ext cx="3851632" cy="2871216"/>
          </a:xfrm>
          <a:prstGeom prst="arc">
            <a:avLst>
              <a:gd name="adj1" fmla="val 11050635"/>
              <a:gd name="adj2" fmla="val 21239767"/>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ea"/>
              <a:sym typeface="+mn-lt"/>
            </a:endParaRPr>
          </a:p>
        </p:txBody>
      </p:sp>
      <p:sp>
        <p:nvSpPr>
          <p:cNvPr id="13" name="椭圆 12"/>
          <p:cNvSpPr/>
          <p:nvPr>
            <p:custDataLst>
              <p:tags r:id="rId7"/>
            </p:custDataLst>
          </p:nvPr>
        </p:nvSpPr>
        <p:spPr bwMode="auto">
          <a:xfrm>
            <a:off x="1110196" y="1799360"/>
            <a:ext cx="355621" cy="355699"/>
          </a:xfrm>
          <a:prstGeom prst="ellipse">
            <a:avLst/>
          </a:prstGeom>
          <a:solidFill>
            <a:schemeClr val="accent1"/>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ctr"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等线" panose="02010600030101010101" charset="-122"/>
                <a:cs typeface="Times New Roman" panose="02020603050405020304" pitchFamily="18" charset="0"/>
                <a:sym typeface="+mn-lt"/>
              </a:rPr>
              <a:t>1</a:t>
            </a:r>
            <a:endParaRPr kumimoji="0" lang="zh-CN" altLang="en-US" sz="2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等线" panose="02010600030101010101" charset="-122"/>
              <a:cs typeface="Times New Roman" panose="02020603050405020304" pitchFamily="18" charset="0"/>
              <a:sym typeface="+mn-lt"/>
            </a:endParaRPr>
          </a:p>
        </p:txBody>
      </p:sp>
      <p:cxnSp>
        <p:nvCxnSpPr>
          <p:cNvPr id="17" name="直接连接符 16"/>
          <p:cNvCxnSpPr/>
          <p:nvPr>
            <p:custDataLst>
              <p:tags r:id="rId8"/>
            </p:custDataLst>
          </p:nvPr>
        </p:nvCxnSpPr>
        <p:spPr>
          <a:xfrm>
            <a:off x="1379743" y="1995497"/>
            <a:ext cx="1269185" cy="0"/>
          </a:xfrm>
          <a:prstGeom prst="line">
            <a:avLst/>
          </a:prstGeom>
          <a:ln w="12700">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8" name="Text Box 11"/>
          <p:cNvSpPr txBox="1">
            <a:spLocks noChangeArrowheads="1"/>
          </p:cNvSpPr>
          <p:nvPr>
            <p:custDataLst>
              <p:tags r:id="rId9"/>
            </p:custDataLst>
          </p:nvPr>
        </p:nvSpPr>
        <p:spPr bwMode="auto">
          <a:xfrm>
            <a:off x="2701469" y="1654043"/>
            <a:ext cx="1214749" cy="646331"/>
          </a:xfrm>
          <a:prstGeom prst="rect">
            <a:avLst/>
          </a:prstGeom>
          <a:noFill/>
          <a:ln>
            <a:noFill/>
          </a:ln>
          <a:effectLst/>
          <a:scene3d>
            <a:camera prst="orthographicFront">
              <a:rot lat="0" lon="0" rev="0"/>
            </a:camera>
            <a:lightRig rig="glow" dir="t">
              <a:rot lat="0" lon="0" rev="14100000"/>
            </a:lightRig>
          </a:scene3d>
          <a:sp3d prstMaterial="softEdge">
            <a:bevelT w="127000" prst="artDeco"/>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rgbClr val="00B0F0"/>
                </a:solidFill>
                <a:effectLst/>
                <a:uLnTx/>
                <a:uFillTx/>
                <a:latin typeface="黑体" panose="02010609060101010101" pitchFamily="49" charset="-122"/>
                <a:ea typeface="黑体" panose="02010609060101010101" pitchFamily="49" charset="-122"/>
                <a:cs typeface="+mn-cs"/>
              </a:rPr>
              <a:t>原理</a:t>
            </a:r>
            <a:endParaRPr kumimoji="1" lang="zh-CN" altLang="en-US" sz="3600" b="1" i="0" u="none" strike="noStrike" kern="1200" cap="none" spc="0" normalizeH="0" baseline="0" noProof="0">
              <a:ln>
                <a:noFill/>
              </a:ln>
              <a:solidFill>
                <a:srgbClr val="00B0F0"/>
              </a:solidFill>
              <a:effectLst/>
              <a:uLnTx/>
              <a:uFillTx/>
              <a:latin typeface="黑体" panose="02010609060101010101" pitchFamily="49" charset="-122"/>
              <a:ea typeface="黑体" panose="02010609060101010101" pitchFamily="49" charset="-122"/>
              <a:cs typeface="+mn-cs"/>
            </a:endParaRPr>
          </a:p>
        </p:txBody>
      </p:sp>
      <p:sp>
        <p:nvSpPr>
          <p:cNvPr id="30" name="文本框 29"/>
          <p:cNvSpPr txBox="1"/>
          <p:nvPr>
            <p:custDataLst>
              <p:tags r:id="rId10"/>
            </p:custDataLst>
          </p:nvPr>
        </p:nvSpPr>
        <p:spPr>
          <a:xfrm>
            <a:off x="2821709" y="2369234"/>
            <a:ext cx="8825346" cy="954107"/>
          </a:xfrm>
          <a:prstGeom prst="rect">
            <a:avLst/>
          </a:prstGeom>
          <a:noFill/>
        </p:spPr>
        <p:txBody>
          <a:bodyPr wrap="square">
            <a:spAutoFit/>
          </a:bodyPr>
          <a:lstStyle/>
          <a:p>
            <a:r>
              <a:rPr lang="en-US" altLang="zh-CN" sz="2800" b="1" kern="100">
                <a:effectLst/>
                <a:latin typeface="柳公权柳体" panose="02000000000000000000" pitchFamily="2" charset="-122"/>
                <a:ea typeface="柳公权柳体" panose="02000000000000000000" pitchFamily="2" charset="-122"/>
                <a:cs typeface="Times New Roman" panose="02020603050405020304" pitchFamily="18" charset="0"/>
              </a:rPr>
              <a:t>    </a:t>
            </a:r>
            <a:r>
              <a:rPr lang="zh-CN" altLang="zh-CN" sz="2800" b="1" kern="100">
                <a:effectLst/>
                <a:latin typeface="柳公权柳体" panose="02000000000000000000" pitchFamily="2" charset="-122"/>
                <a:ea typeface="柳公权柳体" panose="02000000000000000000" pitchFamily="2" charset="-122"/>
                <a:cs typeface="Times New Roman" panose="02020603050405020304" pitchFamily="18" charset="0"/>
              </a:rPr>
              <a:t>不同的</a:t>
            </a:r>
            <a:r>
              <a:rPr lang="zh-CN" altLang="zh-CN" sz="2800" b="1" kern="100">
                <a:solidFill>
                  <a:srgbClr val="0070C0"/>
                </a:solidFill>
                <a:effectLst>
                  <a:outerShdw blurRad="38100" dist="38100" dir="2700000" algn="tl">
                    <a:srgbClr val="000000">
                      <a:alpha val="43137"/>
                    </a:srgbClr>
                  </a:outerShdw>
                </a:effectLst>
                <a:latin typeface="柳公权柳体" panose="02000000000000000000" pitchFamily="2" charset="-122"/>
                <a:ea typeface="柳公权柳体" panose="02000000000000000000" pitchFamily="2" charset="-122"/>
                <a:cs typeface="Times New Roman" panose="02020603050405020304" pitchFamily="18" charset="0"/>
              </a:rPr>
              <a:t>化学键</a:t>
            </a:r>
            <a:r>
              <a:rPr lang="zh-CN" altLang="zh-CN" sz="2800" b="1" kern="100">
                <a:effectLst/>
                <a:latin typeface="柳公权柳体" panose="02000000000000000000" pitchFamily="2" charset="-122"/>
                <a:ea typeface="柳公权柳体" panose="02000000000000000000" pitchFamily="2" charset="-122"/>
                <a:cs typeface="Times New Roman" panose="02020603050405020304" pitchFamily="18" charset="0"/>
              </a:rPr>
              <a:t>或</a:t>
            </a:r>
            <a:r>
              <a:rPr lang="zh-CN" altLang="zh-CN" sz="2800" b="1" kern="100">
                <a:solidFill>
                  <a:srgbClr val="0070C0"/>
                </a:solidFill>
                <a:effectLst/>
                <a:latin typeface="柳公权柳体" panose="02000000000000000000" pitchFamily="2" charset="-122"/>
                <a:ea typeface="柳公权柳体" panose="02000000000000000000" pitchFamily="2" charset="-122"/>
                <a:cs typeface="Times New Roman" panose="02020603050405020304" pitchFamily="18" charset="0"/>
              </a:rPr>
              <a:t>官能团</a:t>
            </a:r>
            <a:r>
              <a:rPr lang="zh-CN" altLang="zh-CN" sz="2800" b="1" kern="100">
                <a:effectLst/>
                <a:latin typeface="柳公权柳体" panose="02000000000000000000" pitchFamily="2" charset="-122"/>
                <a:ea typeface="柳公权柳体" panose="02000000000000000000" pitchFamily="2" charset="-122"/>
                <a:cs typeface="Times New Roman" panose="02020603050405020304" pitchFamily="18" charset="0"/>
              </a:rPr>
              <a:t>吸收频率不同，在红外光谱图上将处于不同的位置</a:t>
            </a:r>
            <a:endParaRPr lang="zh-CN" altLang="en-US" sz="2800">
              <a:latin typeface="柳公权柳体" panose="02000000000000000000" pitchFamily="2" charset="-122"/>
              <a:ea typeface="柳公权柳体" panose="02000000000000000000" pitchFamily="2" charset="-122"/>
            </a:endParaRPr>
          </a:p>
        </p:txBody>
      </p:sp>
      <p:pic>
        <p:nvPicPr>
          <p:cNvPr id="35" name="Picture 3"/>
          <p:cNvPicPr>
            <a:picLocks noChangeAspect="1" noChangeArrowheads="1"/>
          </p:cNvPicPr>
          <p:nvPr>
            <p:custDataLst>
              <p:tags r:id="rId11"/>
            </p:custDataLst>
          </p:nvPr>
        </p:nvPicPr>
        <p:blipFill>
          <a:blip r:embed="rId12">
            <a:extLst>
              <a:ext uri="{BEBA8EAE-BF5A-486C-A8C5-ECC9F3942E4B}">
                <a14:imgProps xmlns:a14="http://schemas.microsoft.com/office/drawing/2010/main">
                  <a14:imgLayer r:embed="rId13">
                    <a14:imgEffect>
                      <a14:brightnessContrast contrast="-40000"/>
                    </a14:imgEffect>
                    <a14:imgEffect>
                      <a14:sharpenSoften amount="50000"/>
                    </a14:imgEffect>
                  </a14:imgLayer>
                </a14:imgProps>
              </a:ext>
            </a:extLst>
          </a:blip>
          <a:srcRect l="1411" t="2992" r="2900" b="2990"/>
          <a:stretch>
            <a:fillRect/>
          </a:stretch>
        </p:blipFill>
        <p:spPr bwMode="auto">
          <a:xfrm>
            <a:off x="4786891" y="3350600"/>
            <a:ext cx="5059073" cy="1960307"/>
          </a:xfrm>
          <a:prstGeom prst="rect">
            <a:avLst/>
          </a:prstGeom>
          <a:ln>
            <a:noFill/>
          </a:ln>
          <a:effectLst>
            <a:outerShdw blurRad="292100" dist="139700" dir="2700000" algn="tl" rotWithShape="0">
              <a:srgbClr val="333333">
                <a:alpha val="65000"/>
              </a:srgbClr>
            </a:outerShdw>
          </a:effectLst>
        </p:spPr>
      </p:pic>
      <p:sp>
        <p:nvSpPr>
          <p:cNvPr id="36" name="椭圆 35"/>
          <p:cNvSpPr/>
          <p:nvPr>
            <p:custDataLst>
              <p:tags r:id="rId14"/>
            </p:custDataLst>
          </p:nvPr>
        </p:nvSpPr>
        <p:spPr bwMode="auto">
          <a:xfrm>
            <a:off x="1036306" y="5379383"/>
            <a:ext cx="355621" cy="355699"/>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ctr"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等线" panose="02010600030101010101" charset="-122"/>
                <a:cs typeface="Times New Roman" panose="02020603050405020304" pitchFamily="18" charset="0"/>
                <a:sym typeface="+mn-lt"/>
              </a:rPr>
              <a:t>2</a:t>
            </a:r>
            <a:endParaRPr kumimoji="0" lang="zh-CN" altLang="en-US" sz="2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等线" panose="02010600030101010101" charset="-122"/>
              <a:cs typeface="Times New Roman" panose="02020603050405020304" pitchFamily="18" charset="0"/>
              <a:sym typeface="+mn-lt"/>
            </a:endParaRPr>
          </a:p>
        </p:txBody>
      </p:sp>
      <p:sp>
        <p:nvSpPr>
          <p:cNvPr id="37" name="Text Box 11"/>
          <p:cNvSpPr txBox="1">
            <a:spLocks noChangeArrowheads="1"/>
          </p:cNvSpPr>
          <p:nvPr>
            <p:custDataLst>
              <p:tags r:id="rId15"/>
            </p:custDataLst>
          </p:nvPr>
        </p:nvSpPr>
        <p:spPr bwMode="auto">
          <a:xfrm>
            <a:off x="2627580" y="5234065"/>
            <a:ext cx="1196276" cy="646331"/>
          </a:xfrm>
          <a:prstGeom prst="rect">
            <a:avLst/>
          </a:prstGeom>
          <a:noFill/>
          <a:ln>
            <a:noFill/>
          </a:ln>
          <a:effectLst/>
          <a:scene3d>
            <a:camera prst="orthographicFront">
              <a:rot lat="0" lon="0" rev="0"/>
            </a:camera>
            <a:lightRig rig="glow" dir="t">
              <a:rot lat="0" lon="0" rev="14100000"/>
            </a:lightRig>
          </a:scene3d>
          <a:sp3d prstMaterial="softEdge">
            <a:bevelT w="127000" prst="artDeco"/>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rgbClr val="00B0F0"/>
                </a:solidFill>
                <a:effectLst/>
                <a:uLnTx/>
                <a:uFillTx/>
                <a:latin typeface="黑体" panose="02010609060101010101" pitchFamily="49" charset="-122"/>
                <a:ea typeface="黑体" panose="02010609060101010101" pitchFamily="49" charset="-122"/>
                <a:cs typeface="+mn-cs"/>
              </a:rPr>
              <a:t>应用</a:t>
            </a:r>
            <a:endParaRPr kumimoji="1" lang="zh-CN" altLang="en-US" sz="3600" b="1" i="0" u="none" strike="noStrike" kern="1200" cap="none" spc="0" normalizeH="0" baseline="0" noProof="0">
              <a:ln>
                <a:noFill/>
              </a:ln>
              <a:solidFill>
                <a:srgbClr val="00B0F0"/>
              </a:solidFill>
              <a:effectLst/>
              <a:uLnTx/>
              <a:uFillTx/>
              <a:latin typeface="黑体" panose="02010609060101010101" pitchFamily="49" charset="-122"/>
              <a:ea typeface="黑体" panose="02010609060101010101" pitchFamily="49" charset="-122"/>
              <a:cs typeface="+mn-cs"/>
            </a:endParaRPr>
          </a:p>
        </p:txBody>
      </p:sp>
      <p:cxnSp>
        <p:nvCxnSpPr>
          <p:cNvPr id="38" name="直接连接符 37"/>
          <p:cNvCxnSpPr/>
          <p:nvPr>
            <p:custDataLst>
              <p:tags r:id="rId16"/>
            </p:custDataLst>
          </p:nvPr>
        </p:nvCxnSpPr>
        <p:spPr>
          <a:xfrm>
            <a:off x="1358394" y="5557231"/>
            <a:ext cx="1269185" cy="0"/>
          </a:xfrm>
          <a:prstGeom prst="line">
            <a:avLst/>
          </a:prstGeom>
          <a:ln w="12700">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9" name="Text Box 2"/>
          <p:cNvSpPr txBox="1">
            <a:spLocks noChangeArrowheads="1"/>
          </p:cNvSpPr>
          <p:nvPr>
            <p:custDataLst>
              <p:tags r:id="rId17"/>
            </p:custDataLst>
          </p:nvPr>
        </p:nvSpPr>
        <p:spPr bwMode="auto">
          <a:xfrm>
            <a:off x="3264923" y="5764351"/>
            <a:ext cx="594373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1" lang="zh-CN" altLang="en-US" sz="2400" b="1" i="0" u="none" strike="noStrike" kern="1200" cap="none" spc="0" normalizeH="0" baseline="0" noProof="0">
                <a:ln>
                  <a:noFill/>
                </a:ln>
                <a:solidFill>
                  <a:prstClr val="black"/>
                </a:solidFill>
                <a:effectLst/>
                <a:uLnTx/>
                <a:uFillTx/>
                <a:latin typeface="苏新诗柳楷简" panose="02010600000101010101" pitchFamily="2" charset="-122"/>
                <a:ea typeface="苏新诗柳楷简" panose="02010600000101010101" pitchFamily="2" charset="-122"/>
              </a:rPr>
              <a:t>获得分子中</a:t>
            </a:r>
            <a:r>
              <a:rPr kumimoji="1" lang="zh-CN" altLang="en-US" sz="2800" b="1" i="0" u="none" strike="noStrike" kern="1200" cap="none" spc="0" normalizeH="0" baseline="0" noProof="0">
                <a:ln>
                  <a:noFill/>
                </a:ln>
                <a:solidFill>
                  <a:prstClr val="black"/>
                </a:solidFill>
                <a:effectLst/>
                <a:uLnTx/>
                <a:uFillTx/>
                <a:latin typeface="苏新诗柳楷简" panose="02010600000101010101" pitchFamily="2" charset="-122"/>
                <a:ea typeface="苏新诗柳楷简" panose="02010600000101010101" pitchFamily="2" charset="-122"/>
              </a:rPr>
              <a:t>含有何种</a:t>
            </a:r>
            <a:r>
              <a:rPr kumimoji="1" lang="zh-CN" altLang="en-US" sz="3200" b="1" i="0" u="none" strike="noStrike" kern="1200" cap="none" spc="0" normalizeH="0" baseline="0" noProof="0">
                <a:ln>
                  <a:noFill/>
                </a:ln>
                <a:solidFill>
                  <a:srgbClr val="FF3300"/>
                </a:solidFill>
                <a:effectLst/>
                <a:uLnTx/>
                <a:uFillTx/>
                <a:latin typeface="苏新诗柳楷简" panose="02010600000101010101" pitchFamily="2" charset="-122"/>
                <a:ea typeface="苏新诗柳楷简" panose="02010600000101010101" pitchFamily="2" charset="-122"/>
              </a:rPr>
              <a:t>化学键</a:t>
            </a:r>
            <a:r>
              <a:rPr kumimoji="1" lang="zh-CN" altLang="en-US" sz="2800" b="1" i="0" u="none" strike="noStrike" kern="1200" cap="none" spc="0" normalizeH="0" baseline="0" noProof="0">
                <a:ln>
                  <a:noFill/>
                </a:ln>
                <a:solidFill>
                  <a:prstClr val="black"/>
                </a:solidFill>
                <a:effectLst/>
                <a:uLnTx/>
                <a:uFillTx/>
                <a:latin typeface="苏新诗柳楷简" panose="02010600000101010101" pitchFamily="2" charset="-122"/>
                <a:ea typeface="苏新诗柳楷简" panose="02010600000101010101" pitchFamily="2" charset="-122"/>
              </a:rPr>
              <a:t>或</a:t>
            </a:r>
            <a:r>
              <a:rPr kumimoji="1" lang="zh-CN" altLang="en-US" sz="3200" b="1" i="0" u="none" strike="noStrike" kern="1200" cap="none" spc="0" normalizeH="0" baseline="0" noProof="0">
                <a:ln>
                  <a:noFill/>
                </a:ln>
                <a:solidFill>
                  <a:srgbClr val="FF3300"/>
                </a:solidFill>
                <a:effectLst/>
                <a:uLnTx/>
                <a:uFillTx/>
                <a:latin typeface="苏新诗柳楷简" panose="02010600000101010101" pitchFamily="2" charset="-122"/>
                <a:ea typeface="苏新诗柳楷简" panose="02010600000101010101" pitchFamily="2" charset="-122"/>
              </a:rPr>
              <a:t>官能团</a:t>
            </a:r>
            <a:endParaRPr kumimoji="1" lang="zh-CN" altLang="en-US" sz="3200" b="1" i="0" u="none" strike="noStrike" kern="1200" cap="none" spc="0" normalizeH="0" baseline="0" noProof="0">
              <a:ln>
                <a:noFill/>
              </a:ln>
              <a:solidFill>
                <a:srgbClr val="FF3300"/>
              </a:solidFill>
              <a:effectLst/>
              <a:uLnTx/>
              <a:uFillTx/>
              <a:latin typeface="苏新诗柳楷简" panose="02010600000101010101" pitchFamily="2" charset="-122"/>
              <a:ea typeface="苏新诗柳楷简" panose="0201060000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750" fill="hold"/>
                                        <p:tgtEl>
                                          <p:spTgt spid="15"/>
                                        </p:tgtEl>
                                        <p:attrNameLst>
                                          <p:attrName>ppt_x</p:attrName>
                                        </p:attrNameLst>
                                      </p:cBhvr>
                                      <p:tavLst>
                                        <p:tav tm="0">
                                          <p:val>
                                            <p:strVal val="0-#ppt_w/2"/>
                                          </p:val>
                                        </p:tav>
                                        <p:tav tm="100000">
                                          <p:val>
                                            <p:strVal val="#ppt_x"/>
                                          </p:val>
                                        </p:tav>
                                      </p:tavLst>
                                    </p:anim>
                                    <p:anim calcmode="lin" valueType="num">
                                      <p:cBhvr additive="base">
                                        <p:cTn id="15" dur="75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childTnLst>
                          </p:cTn>
                        </p:par>
                        <p:par>
                          <p:cTn id="21" fill="hold">
                            <p:stCondLst>
                              <p:cond delay="500"/>
                            </p:stCondLst>
                            <p:childTnLst>
                              <p:par>
                                <p:cTn id="22" presetID="10" presetClass="entr" presetSubtype="0" fill="hold" grpId="0" nodeType="afterEffect">
                                  <p:stCondLst>
                                    <p:cond delay="50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1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1000"/>
                                        <p:tgtEl>
                                          <p:spTgt spid="30"/>
                                        </p:tgtEl>
                                      </p:cBhvr>
                                    </p:animEffect>
                                    <p:anim calcmode="lin" valueType="num">
                                      <p:cBhvr>
                                        <p:cTn id="39" dur="1000" fill="hold"/>
                                        <p:tgtEl>
                                          <p:spTgt spid="30"/>
                                        </p:tgtEl>
                                        <p:attrNameLst>
                                          <p:attrName>ppt_x</p:attrName>
                                        </p:attrNameLst>
                                      </p:cBhvr>
                                      <p:tavLst>
                                        <p:tav tm="0">
                                          <p:val>
                                            <p:strVal val="#ppt_x"/>
                                          </p:val>
                                        </p:tav>
                                        <p:tav tm="100000">
                                          <p:val>
                                            <p:strVal val="#ppt_x"/>
                                          </p:val>
                                        </p:tav>
                                      </p:tavLst>
                                    </p:anim>
                                    <p:anim calcmode="lin" valueType="num">
                                      <p:cBhvr>
                                        <p:cTn id="4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p:cTn id="45" dur="500" fill="hold"/>
                                        <p:tgtEl>
                                          <p:spTgt spid="35"/>
                                        </p:tgtEl>
                                        <p:attrNameLst>
                                          <p:attrName>ppt_w</p:attrName>
                                        </p:attrNameLst>
                                      </p:cBhvr>
                                      <p:tavLst>
                                        <p:tav tm="0">
                                          <p:val>
                                            <p:fltVal val="0"/>
                                          </p:val>
                                        </p:tav>
                                        <p:tav tm="100000">
                                          <p:val>
                                            <p:strVal val="#ppt_w"/>
                                          </p:val>
                                        </p:tav>
                                      </p:tavLst>
                                    </p:anim>
                                    <p:anim calcmode="lin" valueType="num">
                                      <p:cBhvr>
                                        <p:cTn id="46" dur="500" fill="hold"/>
                                        <p:tgtEl>
                                          <p:spTgt spid="35"/>
                                        </p:tgtEl>
                                        <p:attrNameLst>
                                          <p:attrName>ppt_h</p:attrName>
                                        </p:attrNameLst>
                                      </p:cBhvr>
                                      <p:tavLst>
                                        <p:tav tm="0">
                                          <p:val>
                                            <p:fltVal val="0"/>
                                          </p:val>
                                        </p:tav>
                                        <p:tav tm="100000">
                                          <p:val>
                                            <p:strVal val="#ppt_h"/>
                                          </p:val>
                                        </p:tav>
                                      </p:tavLst>
                                    </p:anim>
                                    <p:animEffect transition="in" filter="fade">
                                      <p:cBhvr>
                                        <p:cTn id="47" dur="500"/>
                                        <p:tgtEl>
                                          <p:spTgt spid="3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childTnLst>
                          </p:cTn>
                        </p:par>
                        <p:par>
                          <p:cTn id="53" fill="hold">
                            <p:stCondLst>
                              <p:cond delay="500"/>
                            </p:stCondLst>
                            <p:childTnLst>
                              <p:par>
                                <p:cTn id="54" presetID="22" presetClass="entr" presetSubtype="8"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1500"/>
                                        <p:tgtEl>
                                          <p:spTgt spid="37"/>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fade">
                                      <p:cBhvr>
                                        <p:cTn id="66" dur="1000"/>
                                        <p:tgtEl>
                                          <p:spTgt spid="39"/>
                                        </p:tgtEl>
                                      </p:cBhvr>
                                    </p:animEffect>
                                    <p:anim calcmode="lin" valueType="num">
                                      <p:cBhvr>
                                        <p:cTn id="67" dur="1000" fill="hold"/>
                                        <p:tgtEl>
                                          <p:spTgt spid="39"/>
                                        </p:tgtEl>
                                        <p:attrNameLst>
                                          <p:attrName>ppt_x</p:attrName>
                                        </p:attrNameLst>
                                      </p:cBhvr>
                                      <p:tavLst>
                                        <p:tav tm="0">
                                          <p:val>
                                            <p:strVal val="#ppt_x"/>
                                          </p:val>
                                        </p:tav>
                                        <p:tav tm="100000">
                                          <p:val>
                                            <p:strVal val="#ppt_x"/>
                                          </p:val>
                                        </p:tav>
                                      </p:tavLst>
                                    </p:anim>
                                    <p:anim calcmode="lin" valueType="num">
                                      <p:cBhvr>
                                        <p:cTn id="68"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2" grpId="0" animBg="1"/>
      <p:bldP spid="13" grpId="0" animBg="1"/>
      <p:bldP spid="18" grpId="0"/>
      <p:bldP spid="30" grpId="0"/>
      <p:bldP spid="36" grpId="0" animBg="1"/>
      <p:bldP spid="37" grpId="0"/>
      <p:bldP spid="3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44000"/>
          </a:schemeClr>
        </a:solidFill>
        <a:effectLst/>
      </p:bgPr>
    </p:bg>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8728363" y="1708728"/>
            <a:ext cx="3191309" cy="4308186"/>
            <a:chOff x="9023928" y="1256147"/>
            <a:chExt cx="2849562" cy="4188112"/>
          </a:xfrm>
        </p:grpSpPr>
        <p:pic>
          <p:nvPicPr>
            <p:cNvPr id="1026" name="Picture 2"/>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l="53479" t="5257"/>
            <a:stretch>
              <a:fillRect/>
            </a:stretch>
          </p:blipFill>
          <p:spPr bwMode="auto">
            <a:xfrm>
              <a:off x="9033163" y="1293091"/>
              <a:ext cx="2840327" cy="41511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custDataLst>
                <p:tags r:id="rId4"/>
              </p:custDataLst>
            </p:nvPr>
          </p:nvPicPr>
          <p:blipFill>
            <a:blip r:embed="rId3">
              <a:extLst>
                <a:ext uri="{28A0092B-C50C-407E-A947-70E740481C1C}">
                  <a14:useLocalDpi xmlns:a14="http://schemas.microsoft.com/office/drawing/2010/main" val="0"/>
                </a:ext>
              </a:extLst>
            </a:blip>
            <a:srcRect l="53479" t="7576" r="41075" b="87575"/>
            <a:stretch>
              <a:fillRect/>
            </a:stretch>
          </p:blipFill>
          <p:spPr bwMode="auto">
            <a:xfrm>
              <a:off x="9023928" y="1256147"/>
              <a:ext cx="332510" cy="21243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 Box 9"/>
          <p:cNvSpPr txBox="1"/>
          <p:nvPr>
            <p:custDataLst>
              <p:tags r:id="rId5"/>
            </p:custDataLst>
          </p:nvPr>
        </p:nvSpPr>
        <p:spPr>
          <a:xfrm>
            <a:off x="302572" y="1559717"/>
            <a:ext cx="8111756" cy="4490145"/>
          </a:xfrm>
          <a:prstGeom prst="rect">
            <a:avLst/>
          </a:prstGeom>
          <a:solidFill>
            <a:srgbClr val="0070C0"/>
          </a:solidFill>
          <a:ln w="9525">
            <a:noFill/>
          </a:ln>
          <a:effectLst>
            <a:outerShdw blurRad="63500" sx="102000" sy="102000" algn="ctr" rotWithShape="0">
              <a:prstClr val="black">
                <a:alpha val="40000"/>
              </a:prstClr>
            </a:outerShdw>
          </a:effectLst>
        </p:spPr>
        <p:txBody>
          <a:bodyPr wrap="square" lIns="36000" tIns="21600" rIns="36000" bIns="36000" anchor="t" anchorCtr="0">
            <a:spAutoFit/>
          </a:bodyPr>
          <a:lstStyle/>
          <a:p>
            <a:pPr lvl="0" eaLnBrk="0" fontAlgn="base" hangingPunct="0">
              <a:spcBef>
                <a:spcPct val="0"/>
              </a:spcBef>
              <a:spcAft>
                <a:spcPct val="0"/>
              </a:spcAft>
              <a:defRPr/>
            </a:pPr>
            <a:r>
              <a:rPr kumimoji="0" lang="zh-CN" altLang="en-US" sz="3200" b="1" i="0" u="none" strike="noStrike" kern="1200" cap="none" spc="0" normalizeH="0" baseline="0" noProof="0">
                <a:ln>
                  <a:noFill/>
                </a:ln>
                <a:solidFill>
                  <a:srgbClr val="000000"/>
                </a:solidFill>
                <a:effectLst/>
                <a:uLnTx/>
                <a:uFillTx/>
                <a:latin typeface="Times New Roman" panose="02020603050405020304"/>
                <a:ea typeface="黑体" panose="02010609060101010101" pitchFamily="49" charset="-122"/>
                <a:cs typeface="Arial" panose="020B0604020202020204"/>
              </a:rPr>
              <a:t>       </a:t>
            </a:r>
            <a:r>
              <a:rPr kumimoji="0" lang="zh-CN" altLang="en-US" sz="3200" b="1" i="0" u="none" strike="noStrike" kern="1200" cap="none" spc="0" normalizeH="0" baseline="0" noProof="0">
                <a:ln>
                  <a:noFill/>
                </a:ln>
                <a:solidFill>
                  <a:schemeClr val="bg1"/>
                </a:solidFill>
                <a:effectLst/>
                <a:uLnTx/>
                <a:uFillTx/>
                <a:latin typeface="楷体" panose="02010609060101010101" pitchFamily="49" charset="-122"/>
                <a:ea typeface="楷体" panose="02010609060101010101" pitchFamily="49" charset="-122"/>
                <a:cs typeface="Arial" panose="020B0604020202020204"/>
              </a:rPr>
              <a:t>中国科学院上海有机化学研究所和中国中医研究院中药研究所等单位的科学家们通过</a:t>
            </a:r>
            <a:r>
              <a:rPr kumimoji="0" lang="zh-CN" altLang="en-US" sz="3200" b="1" i="0" u="none" strike="noStrike" kern="1200" cap="none" spc="0" normalizeH="0" baseline="0" noProof="0">
                <a:ln>
                  <a:noFill/>
                </a:ln>
                <a:solidFill>
                  <a:srgbClr val="F90203"/>
                </a:solidFill>
                <a:effectLst>
                  <a:outerShdw blurRad="38100" dist="38100" dir="2700000" algn="tl">
                    <a:srgbClr val="000000">
                      <a:alpha val="43137"/>
                    </a:srgbClr>
                  </a:outerShdw>
                </a:effectLst>
                <a:uLnTx/>
                <a:uFillTx/>
                <a:latin typeface="Times New Roman" panose="02020603050405020304"/>
                <a:ea typeface="黑体" panose="02010609060101010101" pitchFamily="49" charset="-122"/>
                <a:cs typeface="Arial" panose="020B0604020202020204"/>
              </a:rPr>
              <a:t>元</a:t>
            </a:r>
            <a:r>
              <a:rPr kumimoji="0" lang="zh-CN" altLang="en-US" sz="32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Times New Roman" panose="02020603050405020304"/>
                <a:ea typeface="黑体" panose="02010609060101010101" pitchFamily="49" charset="-122"/>
                <a:cs typeface="Arial" panose="020B0604020202020204"/>
              </a:rPr>
              <a:t>素分析</a:t>
            </a:r>
            <a:r>
              <a:rPr kumimoji="0" lang="zh-CN" altLang="en-US" sz="3200" b="1" i="0" u="none" strike="noStrike" kern="1200" cap="none" spc="0" normalizeH="0" baseline="0" noProof="0">
                <a:ln>
                  <a:noFill/>
                </a:ln>
                <a:solidFill>
                  <a:srgbClr val="FFFF00"/>
                </a:solidFill>
                <a:effectLst/>
                <a:uLnTx/>
                <a:uFillTx/>
                <a:latin typeface="Times New Roman" panose="02020603050405020304"/>
                <a:ea typeface="黑体" panose="02010609060101010101" pitchFamily="49" charset="-122"/>
                <a:cs typeface="Arial" panose="020B0604020202020204"/>
              </a:rPr>
              <a:t>和</a:t>
            </a:r>
            <a:r>
              <a:rPr kumimoji="0" lang="zh-CN" altLang="en-US" sz="32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Times New Roman" panose="02020603050405020304"/>
                <a:ea typeface="黑体" panose="02010609060101010101" pitchFamily="49" charset="-122"/>
                <a:cs typeface="Arial" panose="020B0604020202020204"/>
              </a:rPr>
              <a:t>质谱法分析</a:t>
            </a:r>
            <a:r>
              <a:rPr kumimoji="0" lang="zh-CN" altLang="en-US" sz="3200" b="1" i="0" u="none" strike="noStrike" kern="1200" cap="none" spc="0" normalizeH="0" baseline="0" noProof="0">
                <a:ln>
                  <a:noFill/>
                </a:ln>
                <a:solidFill>
                  <a:schemeClr val="bg1"/>
                </a:solidFill>
                <a:effectLst/>
                <a:uLnTx/>
                <a:uFillTx/>
                <a:ea typeface="楷体" panose="02010609060101010101" pitchFamily="49" charset="-122"/>
                <a:cs typeface="Arial" panose="020B0604020202020204"/>
              </a:rPr>
              <a:t>，确定青蒿素的相对分子质量为</a:t>
            </a:r>
            <a:r>
              <a:rPr kumimoji="0" lang="en-US" altLang="zh-CN" sz="3200" b="1" i="0" u="none" strike="noStrike" kern="1200" cap="none" spc="0" normalizeH="0" baseline="0" noProof="0">
                <a:ln>
                  <a:noFill/>
                </a:ln>
                <a:solidFill>
                  <a:schemeClr val="bg1"/>
                </a:solidFill>
                <a:effectLst/>
                <a:uLnTx/>
                <a:uFillTx/>
                <a:ea typeface="楷体" panose="02010609060101010101" pitchFamily="49" charset="-122"/>
                <a:cs typeface="Arial" panose="020B0604020202020204"/>
              </a:rPr>
              <a:t>282</a:t>
            </a:r>
            <a:r>
              <a:rPr kumimoji="0" lang="zh-CN" altLang="en-US" sz="3200" b="1" i="0" u="none" strike="noStrike" kern="1200" cap="none" spc="0" normalizeH="0" baseline="0" noProof="0">
                <a:ln>
                  <a:noFill/>
                </a:ln>
                <a:solidFill>
                  <a:schemeClr val="bg1"/>
                </a:solidFill>
                <a:effectLst/>
                <a:uLnTx/>
                <a:uFillTx/>
                <a:ea typeface="楷体" panose="02010609060101010101" pitchFamily="49" charset="-122"/>
                <a:cs typeface="Arial" panose="020B0604020202020204"/>
              </a:rPr>
              <a:t>，分子式为</a:t>
            </a:r>
            <a:r>
              <a:rPr kumimoji="0" lang="en-US" altLang="zh-CN" sz="3200" b="1" i="0" u="none" strike="noStrike" kern="1200" cap="none" spc="0" normalizeH="0" baseline="0" noProof="0" err="1">
                <a:ln>
                  <a:noFill/>
                </a:ln>
                <a:solidFill>
                  <a:schemeClr val="bg1"/>
                </a:solidFill>
                <a:effectLst/>
                <a:uLnTx/>
                <a:uFillTx/>
                <a:ea typeface="楷体" panose="02010609060101010101" pitchFamily="49" charset="-122"/>
                <a:cs typeface="Arial" panose="020B0604020202020204"/>
              </a:rPr>
              <a:t>C</a:t>
            </a:r>
            <a:r>
              <a:rPr kumimoji="0" lang="en-US" altLang="zh-CN" sz="3200" b="1" i="0" u="none" strike="noStrike" kern="1200" cap="none" spc="0" normalizeH="0" baseline="-25000" noProof="0" err="1">
                <a:ln>
                  <a:noFill/>
                </a:ln>
                <a:solidFill>
                  <a:schemeClr val="bg1"/>
                </a:solidFill>
                <a:effectLst/>
                <a:uLnTx/>
                <a:uFillTx/>
                <a:ea typeface="楷体" panose="02010609060101010101" pitchFamily="49" charset="-122"/>
                <a:cs typeface="Arial" panose="020B0604020202020204"/>
              </a:rPr>
              <a:t>15</a:t>
            </a:r>
            <a:r>
              <a:rPr kumimoji="0" lang="en-US" altLang="zh-CN" sz="3200" b="1" i="0" u="none" strike="noStrike" kern="1200" cap="none" spc="0" normalizeH="0" baseline="0" noProof="0" err="1">
                <a:ln>
                  <a:noFill/>
                </a:ln>
                <a:solidFill>
                  <a:schemeClr val="bg1"/>
                </a:solidFill>
                <a:effectLst/>
                <a:uLnTx/>
                <a:uFillTx/>
                <a:ea typeface="楷体" panose="02010609060101010101" pitchFamily="49" charset="-122"/>
                <a:cs typeface="Arial" panose="020B0604020202020204"/>
              </a:rPr>
              <a:t>H</a:t>
            </a:r>
            <a:r>
              <a:rPr kumimoji="0" lang="en-US" altLang="zh-CN" sz="3200" b="1" i="0" u="none" strike="noStrike" kern="1200" cap="none" spc="0" normalizeH="0" baseline="-25000" noProof="0" err="1">
                <a:ln>
                  <a:noFill/>
                </a:ln>
                <a:solidFill>
                  <a:schemeClr val="bg1"/>
                </a:solidFill>
                <a:effectLst/>
                <a:uLnTx/>
                <a:uFillTx/>
                <a:ea typeface="楷体" panose="02010609060101010101" pitchFamily="49" charset="-122"/>
                <a:cs typeface="Arial" panose="020B0604020202020204"/>
              </a:rPr>
              <a:t>22</a:t>
            </a:r>
            <a:r>
              <a:rPr kumimoji="0" lang="en-US" altLang="zh-CN" sz="3200" b="1" i="0" u="none" strike="noStrike" kern="1200" cap="none" spc="0" normalizeH="0" baseline="0" noProof="0" err="1">
                <a:ln>
                  <a:noFill/>
                </a:ln>
                <a:solidFill>
                  <a:schemeClr val="bg1"/>
                </a:solidFill>
                <a:effectLst/>
                <a:uLnTx/>
                <a:uFillTx/>
                <a:ea typeface="楷体" panose="02010609060101010101" pitchFamily="49" charset="-122"/>
                <a:cs typeface="Arial" panose="020B0604020202020204"/>
              </a:rPr>
              <a:t>O</a:t>
            </a:r>
            <a:r>
              <a:rPr kumimoji="0" lang="en-US" altLang="zh-CN" sz="3200" b="1" i="0" u="none" strike="noStrike" kern="1200" cap="none" spc="0" normalizeH="0" baseline="-25000" noProof="0" err="1">
                <a:ln>
                  <a:noFill/>
                </a:ln>
                <a:solidFill>
                  <a:schemeClr val="bg1"/>
                </a:solidFill>
                <a:effectLst/>
                <a:uLnTx/>
                <a:uFillTx/>
                <a:ea typeface="楷体" panose="02010609060101010101" pitchFamily="49" charset="-122"/>
                <a:cs typeface="Arial" panose="020B0604020202020204"/>
              </a:rPr>
              <a:t>5</a:t>
            </a:r>
            <a:r>
              <a:rPr kumimoji="0" lang="zh-CN" altLang="en-US" sz="3200" b="1" i="0" u="none" strike="noStrike" kern="1200" cap="none" spc="0" normalizeH="0" baseline="0" noProof="0">
                <a:ln>
                  <a:noFill/>
                </a:ln>
                <a:solidFill>
                  <a:schemeClr val="bg1"/>
                </a:solidFill>
                <a:effectLst/>
                <a:uLnTx/>
                <a:uFillTx/>
                <a:ea typeface="楷体" panose="02010609060101010101" pitchFamily="49" charset="-122"/>
                <a:cs typeface="Arial" panose="020B0604020202020204"/>
              </a:rPr>
              <a:t>。经</a:t>
            </a:r>
            <a:r>
              <a:rPr kumimoji="0" lang="zh-CN" altLang="en-US" sz="32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微软雅黑 Light" panose="020B0502040204020203" pitchFamily="34" charset="-122"/>
                <a:ea typeface="微软雅黑 Light" panose="020B0502040204020203" pitchFamily="34" charset="-122"/>
                <a:cs typeface="Arial" panose="020B0604020202020204"/>
              </a:rPr>
              <a:t>红外光谱</a:t>
            </a:r>
            <a:r>
              <a:rPr kumimoji="0" lang="zh-CN" altLang="en-US" sz="3200" b="1" i="0" u="none" strike="noStrike" kern="1200" cap="none" spc="0" normalizeH="0" baseline="0" noProof="0">
                <a:ln>
                  <a:noFill/>
                </a:ln>
                <a:solidFill>
                  <a:srgbClr val="FFFF00"/>
                </a:solidFill>
                <a:effectLst/>
                <a:uLnTx/>
                <a:uFillTx/>
                <a:latin typeface="Times New Roman" panose="02020603050405020304"/>
                <a:ea typeface="黑体" panose="02010609060101010101" pitchFamily="49" charset="-122"/>
                <a:cs typeface="Arial" panose="020B0604020202020204"/>
              </a:rPr>
              <a:t>和</a:t>
            </a:r>
            <a:r>
              <a:rPr lang="zh-CN" altLang="en-US" sz="3200" b="1">
                <a:solidFill>
                  <a:srgbClr val="FF0000"/>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cs typeface="Arial" panose="020B0604020202020204"/>
              </a:rPr>
              <a:t>核磁共振</a:t>
            </a:r>
            <a:r>
              <a:rPr kumimoji="0" lang="zh-CN" altLang="en-US" sz="3200" b="1" i="0" u="none" strike="noStrike" kern="1200" cap="none" spc="0" normalizeH="0" baseline="0" noProof="0">
                <a:ln>
                  <a:noFill/>
                </a:ln>
                <a:solidFill>
                  <a:schemeClr val="bg1"/>
                </a:solidFill>
                <a:effectLst/>
                <a:uLnTx/>
                <a:uFillTx/>
                <a:ea typeface="楷体" panose="02010609060101010101" pitchFamily="49" charset="-122"/>
                <a:cs typeface="Arial" panose="020B0604020202020204"/>
              </a:rPr>
              <a:t>谱分析，确定青蒿素分子中含有酯基和甲基等结构片段。通过化学反应证明其分子中含有过氧基</a:t>
            </a:r>
            <a:r>
              <a:rPr kumimoji="0" lang="en-US" altLang="zh-CN" sz="3200" b="1" i="0" u="none" strike="noStrike" kern="1200" cap="none" spc="0" normalizeH="0" baseline="0" noProof="0">
                <a:ln>
                  <a:noFill/>
                </a:ln>
                <a:solidFill>
                  <a:schemeClr val="bg1"/>
                </a:solidFill>
                <a:effectLst/>
                <a:uLnTx/>
                <a:uFillTx/>
                <a:latin typeface="楷体" panose="02010609060101010101" pitchFamily="49" charset="-122"/>
                <a:ea typeface="楷体" panose="02010609060101010101" pitchFamily="49" charset="-122"/>
                <a:cs typeface="Arial" panose="020B0604020202020204"/>
              </a:rPr>
              <a:t>(</a:t>
            </a:r>
            <a:r>
              <a:rPr kumimoji="0" lang="en-US" altLang="zh-CN" sz="3200" b="1" i="0" u="none" strike="noStrike" kern="1200" cap="none" spc="0" normalizeH="0" baseline="0" noProof="0">
                <a:ln>
                  <a:noFill/>
                </a:ln>
                <a:solidFill>
                  <a:schemeClr val="bg1"/>
                </a:solidFill>
                <a:effectLst/>
                <a:uLnTx/>
                <a:uFillTx/>
                <a:ea typeface="楷体" panose="02010609060101010101" pitchFamily="49" charset="-122"/>
                <a:cs typeface="Arial" panose="020B0604020202020204"/>
              </a:rPr>
              <a:t>—O</a:t>
            </a:r>
            <a:r>
              <a:rPr lang="en-US" altLang="zh-CN" sz="3200" b="1">
                <a:solidFill>
                  <a:schemeClr val="bg1"/>
                </a:solidFill>
                <a:ea typeface="楷体" panose="02010609060101010101" pitchFamily="49" charset="-122"/>
                <a:cs typeface="Arial" panose="020B0604020202020204"/>
              </a:rPr>
              <a:t>—O—</a:t>
            </a:r>
            <a:r>
              <a:rPr lang="en-US" altLang="zh-CN" sz="3200" b="1">
                <a:solidFill>
                  <a:schemeClr val="bg1"/>
                </a:solidFill>
                <a:latin typeface="楷体" panose="02010609060101010101" pitchFamily="49" charset="-122"/>
                <a:ea typeface="楷体" panose="02010609060101010101" pitchFamily="49" charset="-122"/>
                <a:cs typeface="Arial" panose="020B0604020202020204"/>
              </a:rPr>
              <a:t>)</a:t>
            </a:r>
            <a:r>
              <a:rPr lang="zh-CN" altLang="en-US" sz="3200" b="1">
                <a:solidFill>
                  <a:schemeClr val="bg1"/>
                </a:solidFill>
                <a:ea typeface="楷体" panose="02010609060101010101" pitchFamily="49" charset="-122"/>
                <a:cs typeface="Arial" panose="020B0604020202020204"/>
              </a:rPr>
              <a:t>。</a:t>
            </a:r>
            <a:r>
              <a:rPr lang="en-US" altLang="zh-CN" sz="3200" b="1">
                <a:solidFill>
                  <a:schemeClr val="bg1"/>
                </a:solidFill>
                <a:ea typeface="楷体" panose="02010609060101010101" pitchFamily="49" charset="-122"/>
                <a:cs typeface="Arial" panose="020B0604020202020204"/>
              </a:rPr>
              <a:t>1975</a:t>
            </a:r>
            <a:r>
              <a:rPr lang="zh-CN" altLang="en-US" sz="3200" b="1">
                <a:solidFill>
                  <a:schemeClr val="bg1"/>
                </a:solidFill>
                <a:ea typeface="楷体" panose="02010609060101010101" pitchFamily="49" charset="-122"/>
                <a:cs typeface="Arial" panose="020B0604020202020204"/>
              </a:rPr>
              <a:t>年底，我国科学家通过</a:t>
            </a:r>
            <a:r>
              <a:rPr lang="en-US" altLang="zh-CN" sz="3200" b="1">
                <a:solidFill>
                  <a:srgbClr val="FF0000"/>
                </a:solidFill>
                <a:effectLst>
                  <a:outerShdw blurRad="38100" dist="38100" dir="2700000" algn="tl">
                    <a:srgbClr val="000000">
                      <a:alpha val="43137"/>
                    </a:srgbClr>
                  </a:outerShdw>
                </a:effectLst>
                <a:latin typeface="Times New Roman" panose="02020603050405020304"/>
                <a:ea typeface="黑体" panose="02010609060101010101" pitchFamily="49" charset="-122"/>
                <a:cs typeface="Arial" panose="020B0604020202020204"/>
              </a:rPr>
              <a:t>X</a:t>
            </a:r>
            <a:r>
              <a:rPr lang="zh-CN" altLang="en-US" sz="3200" b="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a:rPr>
              <a:t>射线衍射</a:t>
            </a:r>
            <a:r>
              <a:rPr lang="zh-CN" altLang="en-US" sz="3200" b="1">
                <a:solidFill>
                  <a:schemeClr val="bg1"/>
                </a:solidFill>
                <a:ea typeface="楷体" panose="02010609060101010101" pitchFamily="49" charset="-122"/>
                <a:cs typeface="Arial" panose="020B0604020202020204"/>
              </a:rPr>
              <a:t>最终测定了青蒿素的分子结构。</a:t>
            </a:r>
            <a:endParaRPr lang="zh-CN" altLang="en-US" sz="3200" b="1">
              <a:solidFill>
                <a:schemeClr val="bg1"/>
              </a:solidFill>
              <a:ea typeface="楷体" panose="02010609060101010101" pitchFamily="49" charset="-122"/>
              <a:cs typeface="Arial" panose="020B0604020202020204"/>
            </a:endParaRPr>
          </a:p>
        </p:txBody>
      </p:sp>
      <p:sp>
        <p:nvSpPr>
          <p:cNvPr id="7" name="Text Box 9"/>
          <p:cNvSpPr txBox="1"/>
          <p:nvPr>
            <p:custDataLst>
              <p:tags r:id="rId6"/>
            </p:custDataLst>
          </p:nvPr>
        </p:nvSpPr>
        <p:spPr>
          <a:xfrm>
            <a:off x="1872817" y="456450"/>
            <a:ext cx="8063345" cy="612160"/>
          </a:xfrm>
          <a:prstGeom prst="rect">
            <a:avLst/>
          </a:prstGeom>
          <a:noFill/>
          <a:ln w="9525">
            <a:noFill/>
          </a:ln>
          <a:extLst>
            <a:ext uri="{909E8E84-426E-40DD-AFC4-6F175D3DCCD1}">
              <a14:hiddenFill xmlns:a14="http://schemas.microsoft.com/office/drawing/2010/main">
                <a:solidFill>
                  <a:srgbClr val="D1D1F0"/>
                </a:solidFill>
              </a14:hiddenFill>
            </a:ext>
          </a:extLst>
        </p:spPr>
        <p:txBody>
          <a:bodyPr wrap="square" lIns="36000" tIns="21600" rIns="36000" bIns="36000" anchor="t" anchorCtr="0">
            <a:spAutoFit/>
          </a:bodyPr>
          <a:lstStyle/>
          <a:p>
            <a:pPr algn="ctr" eaLnBrk="0" fontAlgn="base" hangingPunct="0">
              <a:spcBef>
                <a:spcPct val="0"/>
              </a:spcBef>
              <a:spcAft>
                <a:spcPct val="0"/>
              </a:spcAft>
              <a:defRPr/>
            </a:pPr>
            <a:r>
              <a:rPr lang="zh-CN" altLang="en-US" sz="3600" b="1">
                <a:solidFill>
                  <a:srgbClr val="1703DB"/>
                </a:solidFill>
                <a:effectLst>
                  <a:outerShdw blurRad="38100" dist="38100" dir="2700000" algn="tl">
                    <a:srgbClr val="000000">
                      <a:alpha val="43137"/>
                    </a:srgbClr>
                  </a:outerShdw>
                </a:effectLst>
                <a:latin typeface="Times New Roman" panose="02020603050405020304"/>
                <a:ea typeface="黑体" panose="02010609060101010101" pitchFamily="49" charset="-122"/>
                <a:cs typeface="Arial" panose="020B0604020202020204"/>
              </a:rPr>
              <a:t>青蒿素的提取及元素和分子结构的确定</a:t>
            </a:r>
            <a:endParaRPr lang="zh-CN" altLang="en-US" sz="3600" b="1">
              <a:solidFill>
                <a:srgbClr val="1703DB"/>
              </a:solidFill>
              <a:effectLst>
                <a:outerShdw blurRad="38100" dist="38100" dir="2700000" algn="tl">
                  <a:srgbClr val="000000">
                    <a:alpha val="43137"/>
                  </a:srgbClr>
                </a:outerShdw>
              </a:effectLst>
              <a:latin typeface="Times New Roman" panose="02020603050405020304"/>
              <a:ea typeface="黑体" panose="02010609060101010101" pitchFamily="49" charset="-122"/>
              <a:cs typeface="Arial" panose="020B0604020202020204"/>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1"/>
          <p:cNvSpPr txBox="1">
            <a:spLocks noChangeArrowheads="1"/>
          </p:cNvSpPr>
          <p:nvPr>
            <p:custDataLst>
              <p:tags r:id="rId1"/>
            </p:custDataLst>
          </p:nvPr>
        </p:nvSpPr>
        <p:spPr bwMode="auto">
          <a:xfrm>
            <a:off x="857240" y="947411"/>
            <a:ext cx="4278178" cy="646331"/>
          </a:xfrm>
          <a:prstGeom prst="rect">
            <a:avLst/>
          </a:prstGeom>
          <a:noFill/>
          <a:ln>
            <a:noFill/>
          </a:ln>
          <a:effectLst/>
          <a:scene3d>
            <a:camera prst="orthographicFront">
              <a:rot lat="0" lon="0" rev="0"/>
            </a:camera>
            <a:lightRig rig="glow" dir="t">
              <a:rot lat="0" lon="0" rev="14100000"/>
            </a:lightRig>
          </a:scene3d>
          <a:sp3d prstMaterial="softEdge">
            <a:bevelT w="127000" prst="artDeco"/>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3600" b="1" i="0" u="none" strike="noStrike" kern="1200" cap="none" spc="300" normalizeH="0" baseline="0" noProof="0">
                <a:ln>
                  <a:noFill/>
                </a:ln>
                <a:solidFill>
                  <a:srgbClr val="00B050"/>
                </a:solidFill>
                <a:effectLst/>
                <a:uLnTx/>
                <a:uFillTx/>
                <a:latin typeface="Times New Roman" panose="02020603050405020304" pitchFamily="18" charset="0"/>
                <a:ea typeface="黑体" panose="02010609060101010101" pitchFamily="49" charset="-122"/>
                <a:cs typeface="+mn-cs"/>
              </a:rPr>
              <a:t>4.3</a:t>
            </a:r>
            <a:r>
              <a:rPr kumimoji="1" lang="zh-CN" altLang="en-US" sz="3600" b="1" i="0" u="none" strike="noStrike" kern="1200" cap="none" spc="300" normalizeH="0" baseline="0" noProof="0">
                <a:ln>
                  <a:noFill/>
                </a:ln>
                <a:solidFill>
                  <a:srgbClr val="00B050"/>
                </a:solidFill>
                <a:effectLst/>
                <a:uLnTx/>
                <a:uFillTx/>
                <a:latin typeface="Times New Roman" panose="02020603050405020304" pitchFamily="18" charset="0"/>
                <a:ea typeface="黑体" panose="02010609060101010101" pitchFamily="49" charset="-122"/>
                <a:cs typeface="+mn-cs"/>
              </a:rPr>
              <a:t>  </a:t>
            </a:r>
            <a:r>
              <a:rPr kumimoji="1" lang="en-US" altLang="zh-CN" sz="3600" b="1" i="0" u="none" strike="noStrike" kern="1200" cap="none" spc="300" normalizeH="0" baseline="0" noProof="0">
                <a:ln>
                  <a:noFill/>
                </a:ln>
                <a:solidFill>
                  <a:srgbClr val="00B050"/>
                </a:solidFill>
                <a:effectLst/>
                <a:uLnTx/>
                <a:uFillTx/>
                <a:latin typeface="Times New Roman" panose="02020603050405020304" pitchFamily="18" charset="0"/>
                <a:ea typeface="黑体" panose="02010609060101010101" pitchFamily="49" charset="-122"/>
                <a:cs typeface="+mn-cs"/>
              </a:rPr>
              <a:t>X</a:t>
            </a:r>
            <a:r>
              <a:rPr kumimoji="1" lang="zh-CN" altLang="en-US" sz="3600" b="1" i="0" u="none" strike="noStrike" kern="1200" cap="none" spc="300" normalizeH="0" baseline="0" noProof="0">
                <a:ln>
                  <a:noFill/>
                </a:ln>
                <a:solidFill>
                  <a:srgbClr val="00B050"/>
                </a:solidFill>
                <a:effectLst/>
                <a:uLnTx/>
                <a:uFillTx/>
                <a:latin typeface="Times New Roman" panose="02020603050405020304" pitchFamily="18" charset="0"/>
                <a:ea typeface="黑体" panose="02010609060101010101" pitchFamily="49" charset="-122"/>
                <a:cs typeface="+mn-cs"/>
              </a:rPr>
              <a:t>射线衍射</a:t>
            </a:r>
            <a:endParaRPr kumimoji="1" lang="zh-CN" altLang="en-US" sz="3600" b="1" i="0" u="none" strike="noStrike" kern="1200" cap="none" spc="0" normalizeH="0" baseline="0" noProof="0">
              <a:ln>
                <a:noFill/>
              </a:ln>
              <a:solidFill>
                <a:srgbClr val="00B050"/>
              </a:solidFill>
              <a:effectLst/>
              <a:uLnTx/>
              <a:uFillTx/>
              <a:latin typeface="黑体" panose="02010609060101010101" pitchFamily="49" charset="-122"/>
              <a:ea typeface="黑体" panose="02010609060101010101" pitchFamily="49" charset="-122"/>
              <a:cs typeface="+mn-cs"/>
            </a:endParaRPr>
          </a:p>
        </p:txBody>
      </p:sp>
      <p:cxnSp>
        <p:nvCxnSpPr>
          <p:cNvPr id="14" name="直接连接符 13"/>
          <p:cNvCxnSpPr/>
          <p:nvPr>
            <p:custDataLst>
              <p:tags r:id="rId2"/>
            </p:custDataLst>
          </p:nvPr>
        </p:nvCxnSpPr>
        <p:spPr>
          <a:xfrm flipV="1">
            <a:off x="320728" y="1547516"/>
            <a:ext cx="10700353" cy="4535"/>
          </a:xfrm>
          <a:prstGeom prst="line">
            <a:avLst/>
          </a:prstGeom>
          <a:ln>
            <a:solidFill>
              <a:srgbClr val="00AF4F"/>
            </a:solidFill>
          </a:ln>
        </p:spPr>
        <p:style>
          <a:lnRef idx="1">
            <a:schemeClr val="accent1"/>
          </a:lnRef>
          <a:fillRef idx="0">
            <a:schemeClr val="accent1"/>
          </a:fillRef>
          <a:effectRef idx="0">
            <a:schemeClr val="accent1"/>
          </a:effectRef>
          <a:fontRef idx="minor">
            <a:schemeClr val="tx1"/>
          </a:fontRef>
        </p:style>
      </p:cxnSp>
      <p:sp>
        <p:nvSpPr>
          <p:cNvPr id="15" name="Freeform 6"/>
          <p:cNvSpPr>
            <a:spLocks noEditPoints="1"/>
          </p:cNvSpPr>
          <p:nvPr>
            <p:custDataLst>
              <p:tags r:id="rId3"/>
            </p:custDataLst>
          </p:nvPr>
        </p:nvSpPr>
        <p:spPr bwMode="auto">
          <a:xfrm>
            <a:off x="11006005" y="1135753"/>
            <a:ext cx="425960" cy="427515"/>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rgbClr val="00AE4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Times New Roman" panose="02020603050405020304"/>
              <a:ea typeface="黑体" panose="02010609060101010101" pitchFamily="49" charset="-122"/>
              <a:cs typeface="+mn-cs"/>
            </a:endParaRPr>
          </a:p>
        </p:txBody>
      </p:sp>
      <p:sp>
        <p:nvSpPr>
          <p:cNvPr id="2" name="矩形: 圆角 1"/>
          <p:cNvSpPr/>
          <p:nvPr>
            <p:custDataLst>
              <p:tags r:id="rId4"/>
            </p:custDataLst>
          </p:nvPr>
        </p:nvSpPr>
        <p:spPr>
          <a:xfrm>
            <a:off x="310224" y="165966"/>
            <a:ext cx="4326431" cy="622095"/>
          </a:xfrm>
          <a:prstGeom prst="roundRect">
            <a:avLst>
              <a:gd name="adj" fmla="val 50000"/>
            </a:avLst>
          </a:prstGeom>
          <a:solidFill>
            <a:srgbClr val="0000FF"/>
          </a:solidFill>
          <a:ln>
            <a:noFill/>
          </a:ln>
          <a:effectLst>
            <a:outerShdw blurRad="596900" dist="228600" dir="2700000" algn="ctr">
              <a:srgbClr val="000000">
                <a:alpha val="26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b" latinLnBrk="0" hangingPunct="1">
              <a:lnSpc>
                <a:spcPct val="100000"/>
              </a:lnSpc>
              <a:spcBef>
                <a:spcPct val="0"/>
              </a:spcBef>
              <a:spcAft>
                <a:spcPct val="0"/>
              </a:spcAft>
              <a:buClrTx/>
              <a:buSzTx/>
              <a:buFontTx/>
              <a:buNone/>
              <a:defRPr/>
            </a:pPr>
            <a:r>
              <a:rPr kumimoji="0" lang="en-US" altLang="zh-CN" sz="36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Times New Roman" panose="02020603050405020304"/>
                <a:ea typeface="黑体" panose="02010609060101010101" pitchFamily="49" charset="-122"/>
                <a:cs typeface="+mn-cs"/>
              </a:rPr>
              <a:t>      </a:t>
            </a:r>
            <a:r>
              <a:rPr kumimoji="0" lang="zh-CN" altLang="en-US" sz="4000" b="1" i="0" u="none" strike="noStrike" kern="1200" cap="none" spc="30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确定分子结构</a:t>
            </a:r>
            <a:endParaRPr kumimoji="0" lang="zh-CN" altLang="en-US" sz="3600" b="1" i="0" u="none" strike="noStrike" kern="1200" cap="none" spc="30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3" name="流程图: 延期 2"/>
          <p:cNvSpPr/>
          <p:nvPr>
            <p:custDataLst>
              <p:tags r:id="rId5"/>
            </p:custDataLst>
          </p:nvPr>
        </p:nvSpPr>
        <p:spPr>
          <a:xfrm flipH="1">
            <a:off x="356404" y="199922"/>
            <a:ext cx="576000" cy="540000"/>
          </a:xfrm>
          <a:prstGeom prst="flowChartDelay">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ct val="0"/>
              </a:spcBef>
              <a:spcAft>
                <a:spcPct val="0"/>
              </a:spcAft>
              <a:buClrTx/>
              <a:buSzTx/>
              <a:buFontTx/>
              <a:buNone/>
              <a:defRPr/>
            </a:pPr>
            <a:r>
              <a:rPr kumimoji="0" lang="en-US" altLang="zh-CN" sz="4000" b="1" i="0" u="none" strike="noStrike" kern="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a:ea typeface="宋体" panose="02010600030101010101" pitchFamily="2" charset="-122"/>
                <a:cs typeface="Times New Roman" panose="02020603050405020304" pitchFamily="18" charset="0"/>
              </a:rPr>
              <a:t>4</a:t>
            </a:r>
            <a:endParaRPr kumimoji="0" lang="zh-CN" altLang="en-US" sz="4000" b="1" i="0" u="none" strike="noStrike" kern="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a:ea typeface="宋体" panose="02010600030101010101" pitchFamily="2" charset="-122"/>
              <a:cs typeface="Times New Roman" panose="02020603050405020304" pitchFamily="18" charset="0"/>
            </a:endParaRPr>
          </a:p>
        </p:txBody>
      </p:sp>
      <p:sp>
        <p:nvSpPr>
          <p:cNvPr id="12" name="弧形 11"/>
          <p:cNvSpPr/>
          <p:nvPr>
            <p:custDataLst>
              <p:tags r:id="rId6"/>
            </p:custDataLst>
          </p:nvPr>
        </p:nvSpPr>
        <p:spPr>
          <a:xfrm rot="5400000">
            <a:off x="-339933" y="1729014"/>
            <a:ext cx="2318395" cy="2610196"/>
          </a:xfrm>
          <a:prstGeom prst="arc">
            <a:avLst>
              <a:gd name="adj1" fmla="val 11293174"/>
              <a:gd name="adj2" fmla="val 21239767"/>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ea"/>
              <a:sym typeface="+mn-lt"/>
            </a:endParaRPr>
          </a:p>
        </p:txBody>
      </p:sp>
      <p:sp>
        <p:nvSpPr>
          <p:cNvPr id="13" name="椭圆 12"/>
          <p:cNvSpPr/>
          <p:nvPr>
            <p:custDataLst>
              <p:tags r:id="rId7"/>
            </p:custDataLst>
          </p:nvPr>
        </p:nvSpPr>
        <p:spPr bwMode="auto">
          <a:xfrm>
            <a:off x="1082488" y="1799360"/>
            <a:ext cx="355621" cy="355699"/>
          </a:xfrm>
          <a:prstGeom prst="ellipse">
            <a:avLst/>
          </a:prstGeom>
          <a:solidFill>
            <a:schemeClr val="accent1"/>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ctr"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等线" panose="02010600030101010101" charset="-122"/>
                <a:cs typeface="Times New Roman" panose="02020603050405020304" pitchFamily="18" charset="0"/>
                <a:sym typeface="+mn-lt"/>
              </a:rPr>
              <a:t>1</a:t>
            </a:r>
            <a:endParaRPr kumimoji="0" lang="zh-CN" altLang="en-US" sz="2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等线" panose="02010600030101010101" charset="-122"/>
              <a:cs typeface="Times New Roman" panose="02020603050405020304" pitchFamily="18" charset="0"/>
              <a:sym typeface="+mn-lt"/>
            </a:endParaRPr>
          </a:p>
        </p:txBody>
      </p:sp>
      <p:cxnSp>
        <p:nvCxnSpPr>
          <p:cNvPr id="17" name="直接连接符 16"/>
          <p:cNvCxnSpPr/>
          <p:nvPr>
            <p:custDataLst>
              <p:tags r:id="rId8"/>
            </p:custDataLst>
          </p:nvPr>
        </p:nvCxnSpPr>
        <p:spPr>
          <a:xfrm>
            <a:off x="1379743" y="1995497"/>
            <a:ext cx="1269185" cy="0"/>
          </a:xfrm>
          <a:prstGeom prst="line">
            <a:avLst/>
          </a:prstGeom>
          <a:ln w="12700">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8" name="Text Box 11"/>
          <p:cNvSpPr txBox="1">
            <a:spLocks noChangeArrowheads="1"/>
          </p:cNvSpPr>
          <p:nvPr>
            <p:custDataLst>
              <p:tags r:id="rId9"/>
            </p:custDataLst>
          </p:nvPr>
        </p:nvSpPr>
        <p:spPr bwMode="auto">
          <a:xfrm>
            <a:off x="2701469" y="1654043"/>
            <a:ext cx="1214749" cy="646331"/>
          </a:xfrm>
          <a:prstGeom prst="rect">
            <a:avLst/>
          </a:prstGeom>
          <a:noFill/>
          <a:ln>
            <a:noFill/>
          </a:ln>
          <a:effectLst/>
          <a:scene3d>
            <a:camera prst="orthographicFront">
              <a:rot lat="0" lon="0" rev="0"/>
            </a:camera>
            <a:lightRig rig="glow" dir="t">
              <a:rot lat="0" lon="0" rev="14100000"/>
            </a:lightRig>
          </a:scene3d>
          <a:sp3d prstMaterial="softEdge">
            <a:bevelT w="127000" prst="artDeco"/>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rgbClr val="00B0F0"/>
                </a:solidFill>
                <a:effectLst/>
                <a:uLnTx/>
                <a:uFillTx/>
                <a:latin typeface="黑体" panose="02010609060101010101" pitchFamily="49" charset="-122"/>
                <a:ea typeface="黑体" panose="02010609060101010101" pitchFamily="49" charset="-122"/>
                <a:cs typeface="+mn-cs"/>
              </a:rPr>
              <a:t>原理</a:t>
            </a:r>
            <a:endParaRPr kumimoji="1" lang="zh-CN" altLang="en-US" sz="3600" b="1" i="0" u="none" strike="noStrike" kern="1200" cap="none" spc="0" normalizeH="0" baseline="0" noProof="0">
              <a:ln>
                <a:noFill/>
              </a:ln>
              <a:solidFill>
                <a:srgbClr val="00B0F0"/>
              </a:solidFill>
              <a:effectLst/>
              <a:uLnTx/>
              <a:uFillTx/>
              <a:latin typeface="黑体" panose="02010609060101010101" pitchFamily="49" charset="-122"/>
              <a:ea typeface="黑体" panose="02010609060101010101" pitchFamily="49" charset="-122"/>
              <a:cs typeface="+mn-cs"/>
            </a:endParaRPr>
          </a:p>
        </p:txBody>
      </p:sp>
      <p:sp>
        <p:nvSpPr>
          <p:cNvPr id="30" name="文本框 29"/>
          <p:cNvSpPr txBox="1"/>
          <p:nvPr>
            <p:custDataLst>
              <p:tags r:id="rId10"/>
            </p:custDataLst>
          </p:nvPr>
        </p:nvSpPr>
        <p:spPr>
          <a:xfrm>
            <a:off x="2821709" y="2369234"/>
            <a:ext cx="8825346" cy="954107"/>
          </a:xfrm>
          <a:prstGeom prst="rect">
            <a:avLst/>
          </a:prstGeom>
          <a:noFill/>
        </p:spPr>
        <p:txBody>
          <a:bodyPr wrap="square">
            <a:spAutoFit/>
          </a:bodyPr>
          <a:lstStyle/>
          <a:p>
            <a:pPr lvl="0">
              <a:defRPr/>
            </a:pPr>
            <a:r>
              <a:rPr kumimoji="0" lang="en-US" altLang="zh-CN" sz="2800" b="1" i="0" u="none" strike="noStrike" kern="100" cap="none" spc="0" normalizeH="0" baseline="0" noProof="0">
                <a:ln>
                  <a:noFill/>
                </a:ln>
                <a:solidFill>
                  <a:prstClr val="black"/>
                </a:solidFill>
                <a:effectLst/>
                <a:uLnTx/>
                <a:uFillTx/>
                <a:latin typeface="柳公权柳体" panose="02000000000000000000" pitchFamily="2" charset="-122"/>
                <a:ea typeface="柳公权柳体" panose="02000000000000000000" pitchFamily="2" charset="-122"/>
                <a:cs typeface="Times New Roman" panose="02020603050405020304" pitchFamily="18" charset="0"/>
              </a:rPr>
              <a:t>    </a:t>
            </a:r>
            <a:r>
              <a:rPr lang="en-US" altLang="zh-CN" sz="2800" b="1" kern="100">
                <a:solidFill>
                  <a:prstClr val="black"/>
                </a:solidFill>
                <a:ea typeface="柳公权柳体" panose="02000000000000000000" pitchFamily="2" charset="-122"/>
                <a:cs typeface="Arial" panose="020B0604020202020204" pitchFamily="34" charset="0"/>
                <a:sym typeface="Marker Felt"/>
              </a:rPr>
              <a:t>X</a:t>
            </a:r>
            <a:r>
              <a:rPr lang="zh-CN" altLang="en-US" sz="2800" b="1" kern="100">
                <a:solidFill>
                  <a:prstClr val="black"/>
                </a:solidFill>
                <a:latin typeface="柳公权柳体" panose="02000000000000000000" pitchFamily="2" charset="-122"/>
                <a:ea typeface="柳公权柳体" panose="02000000000000000000" pitchFamily="2" charset="-122"/>
                <a:cs typeface="Times New Roman" panose="02020603050405020304" pitchFamily="18" charset="0"/>
                <a:sym typeface="Marker Felt"/>
              </a:rPr>
              <a:t>射线是一种波长很短的电磁波，它和晶体中的原子相互作用可以产生衍射图。</a:t>
            </a:r>
            <a:endParaRPr lang="zh-CN" altLang="en-US" sz="2800" b="1" kern="100">
              <a:solidFill>
                <a:prstClr val="black"/>
              </a:solidFill>
              <a:latin typeface="柳公权柳体" panose="02000000000000000000" pitchFamily="2" charset="-122"/>
              <a:ea typeface="柳公权柳体" panose="02000000000000000000" pitchFamily="2" charset="-122"/>
              <a:cs typeface="Times New Roman" panose="02020603050405020304" pitchFamily="18" charset="0"/>
            </a:endParaRPr>
          </a:p>
        </p:txBody>
      </p:sp>
      <p:sp>
        <p:nvSpPr>
          <p:cNvPr id="20" name="椭圆 19"/>
          <p:cNvSpPr/>
          <p:nvPr>
            <p:custDataLst>
              <p:tags r:id="rId11"/>
            </p:custDataLst>
          </p:nvPr>
        </p:nvSpPr>
        <p:spPr bwMode="auto">
          <a:xfrm>
            <a:off x="1045541" y="3920038"/>
            <a:ext cx="355621" cy="355699"/>
          </a:xfrm>
          <a:prstGeom prst="ellipse">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ctr"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等线" panose="02010600030101010101" charset="-122"/>
                <a:cs typeface="Times New Roman" panose="02020603050405020304" pitchFamily="18" charset="0"/>
                <a:sym typeface="+mn-lt"/>
              </a:rPr>
              <a:t>2</a:t>
            </a:r>
            <a:endParaRPr kumimoji="0" lang="zh-CN" altLang="en-US" sz="2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等线" panose="02010600030101010101" charset="-122"/>
              <a:cs typeface="Times New Roman" panose="02020603050405020304" pitchFamily="18" charset="0"/>
              <a:sym typeface="+mn-lt"/>
            </a:endParaRPr>
          </a:p>
        </p:txBody>
      </p:sp>
      <p:sp>
        <p:nvSpPr>
          <p:cNvPr id="21" name="Text Box 11"/>
          <p:cNvSpPr txBox="1">
            <a:spLocks noChangeArrowheads="1"/>
          </p:cNvSpPr>
          <p:nvPr>
            <p:custDataLst>
              <p:tags r:id="rId12"/>
            </p:custDataLst>
          </p:nvPr>
        </p:nvSpPr>
        <p:spPr bwMode="auto">
          <a:xfrm>
            <a:off x="2636815" y="3774720"/>
            <a:ext cx="1196276" cy="646331"/>
          </a:xfrm>
          <a:prstGeom prst="rect">
            <a:avLst/>
          </a:prstGeom>
          <a:noFill/>
          <a:ln>
            <a:noFill/>
          </a:ln>
          <a:effectLst/>
          <a:scene3d>
            <a:camera prst="orthographicFront">
              <a:rot lat="0" lon="0" rev="0"/>
            </a:camera>
            <a:lightRig rig="glow" dir="t">
              <a:rot lat="0" lon="0" rev="14100000"/>
            </a:lightRig>
          </a:scene3d>
          <a:sp3d prstMaterial="softEdge">
            <a:bevelT w="127000" prst="artDeco"/>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a:ln>
                  <a:noFill/>
                </a:ln>
                <a:solidFill>
                  <a:srgbClr val="00B0F0"/>
                </a:solidFill>
                <a:effectLst/>
                <a:uLnTx/>
                <a:uFillTx/>
                <a:latin typeface="黑体" panose="02010609060101010101" pitchFamily="49" charset="-122"/>
                <a:ea typeface="黑体" panose="02010609060101010101" pitchFamily="49" charset="-122"/>
                <a:cs typeface="+mn-cs"/>
              </a:rPr>
              <a:t>应用</a:t>
            </a:r>
            <a:endParaRPr kumimoji="1" lang="zh-CN" altLang="en-US" sz="3600" b="1" i="0" u="none" strike="noStrike" kern="1200" cap="none" spc="0" normalizeH="0" baseline="0" noProof="0">
              <a:ln>
                <a:noFill/>
              </a:ln>
              <a:solidFill>
                <a:srgbClr val="00B0F0"/>
              </a:solidFill>
              <a:effectLst/>
              <a:uLnTx/>
              <a:uFillTx/>
              <a:latin typeface="黑体" panose="02010609060101010101" pitchFamily="49" charset="-122"/>
              <a:ea typeface="黑体" panose="02010609060101010101" pitchFamily="49" charset="-122"/>
              <a:cs typeface="+mn-cs"/>
            </a:endParaRPr>
          </a:p>
        </p:txBody>
      </p:sp>
      <p:cxnSp>
        <p:nvCxnSpPr>
          <p:cNvPr id="22" name="直接连接符 21"/>
          <p:cNvCxnSpPr/>
          <p:nvPr>
            <p:custDataLst>
              <p:tags r:id="rId13"/>
            </p:custDataLst>
          </p:nvPr>
        </p:nvCxnSpPr>
        <p:spPr>
          <a:xfrm>
            <a:off x="1367629" y="4097886"/>
            <a:ext cx="1269185" cy="0"/>
          </a:xfrm>
          <a:prstGeom prst="line">
            <a:avLst/>
          </a:prstGeom>
          <a:ln w="12700">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23" name="文本框 22"/>
          <p:cNvSpPr txBox="1"/>
          <p:nvPr>
            <p:custDataLst>
              <p:tags r:id="rId14"/>
            </p:custDataLst>
          </p:nvPr>
        </p:nvSpPr>
        <p:spPr>
          <a:xfrm>
            <a:off x="2807855" y="4353503"/>
            <a:ext cx="7472218" cy="954107"/>
          </a:xfrm>
          <a:prstGeom prst="rect">
            <a:avLst/>
          </a:prstGeom>
          <a:noFill/>
        </p:spPr>
        <p:txBody>
          <a:bodyPr wrap="square" rtlCol="0" anchor="t">
            <a:spAutoFit/>
          </a:bodyPr>
          <a:lstStyle/>
          <a:p>
            <a:pPr marL="0" marR="0" lvl="0" indent="0" algn="l" defTabSz="457200" rtl="0" eaLnBrk="0" fontAlgn="base" latinLnBrk="0" hangingPunct="0">
              <a:spcBef>
                <a:spcPct val="0"/>
              </a:spcBef>
              <a:spcAft>
                <a:spcPct val="0"/>
              </a:spcAft>
              <a:buClrTx/>
              <a:buSzTx/>
              <a:buFontTx/>
              <a:buNone/>
              <a:defRPr/>
            </a:pPr>
            <a:r>
              <a:rPr kumimoji="0" lang="zh-CN" altLang="en-US" sz="2800" b="1" i="0" u="none" strike="noStrike" kern="1200" cap="none" spc="0" normalizeH="0" baseline="0" noProof="0">
                <a:ln>
                  <a:noFill/>
                </a:ln>
                <a:solidFill>
                  <a:prstClr val="black"/>
                </a:solidFill>
                <a:effectLst/>
                <a:uLnTx/>
                <a:uFillTx/>
                <a:latin typeface="苏新诗柳楷简" panose="02010600000101010101" pitchFamily="2" charset="-122"/>
                <a:ea typeface="苏新诗柳楷简" panose="02010600000101010101" pitchFamily="2" charset="-122"/>
                <a:cs typeface="宋体" panose="02010600030101010101" pitchFamily="2" charset="-122"/>
                <a:sym typeface="+mn-ea"/>
              </a:rPr>
              <a:t>   经过计算可以从中获得分子结构的有关数据</a:t>
            </a:r>
            <a:endParaRPr kumimoji="0" lang="en-US" altLang="zh-CN" sz="2800" b="1" i="0" u="none" strike="noStrike" kern="1200" cap="none" spc="0" normalizeH="0" baseline="0" noProof="0">
              <a:ln>
                <a:noFill/>
              </a:ln>
              <a:solidFill>
                <a:prstClr val="black"/>
              </a:solidFill>
              <a:effectLst/>
              <a:uLnTx/>
              <a:uFillTx/>
              <a:latin typeface="苏新诗柳楷简" panose="02010600000101010101" pitchFamily="2" charset="-122"/>
              <a:ea typeface="苏新诗柳楷简" panose="02010600000101010101" pitchFamily="2" charset="-122"/>
              <a:cs typeface="宋体" panose="02010600030101010101" pitchFamily="2" charset="-122"/>
              <a:sym typeface="+mn-ea"/>
            </a:endParaRPr>
          </a:p>
          <a:p>
            <a:pPr marL="0" marR="0" lvl="0" indent="0" algn="l" defTabSz="457200" rtl="0" eaLnBrk="0" fontAlgn="base" latinLnBrk="0" hangingPunct="0">
              <a:spcBef>
                <a:spcPct val="0"/>
              </a:spcBef>
              <a:spcAft>
                <a:spcPct val="0"/>
              </a:spcAft>
              <a:buClrTx/>
              <a:buSzTx/>
              <a:buFontTx/>
              <a:buNone/>
              <a:defRPr/>
            </a:pPr>
            <a:r>
              <a:rPr kumimoji="0" lang="en-US" altLang="zh-CN" sz="2800" b="1" i="0" u="none" strike="noStrike" kern="1200" cap="none" spc="0" normalizeH="0" baseline="0" noProof="0">
                <a:ln>
                  <a:noFill/>
                </a:ln>
                <a:solidFill>
                  <a:prstClr val="black"/>
                </a:solidFill>
                <a:effectLst/>
                <a:uLnTx/>
                <a:uFillTx/>
                <a:latin typeface="苏新诗柳楷简" panose="02010600000101010101" pitchFamily="2" charset="-122"/>
                <a:ea typeface="苏新诗柳楷简" panose="02010600000101010101" pitchFamily="2" charset="-122"/>
                <a:cs typeface="宋体" panose="02010600030101010101" pitchFamily="2" charset="-122"/>
                <a:sym typeface="+mn-ea"/>
              </a:rPr>
              <a:t>——</a:t>
            </a:r>
            <a:r>
              <a:rPr kumimoji="0" lang="zh-CN" altLang="en-US" sz="2800" b="1" i="0" u="none" strike="noStrike" kern="1200" cap="none" spc="0" normalizeH="0" baseline="0" noProof="0">
                <a:ln>
                  <a:noFill/>
                </a:ln>
                <a:solidFill>
                  <a:srgbClr val="FF0000"/>
                </a:solidFill>
                <a:effectLst/>
                <a:uLnTx/>
                <a:uFillTx/>
                <a:latin typeface="苏新诗柳楷简" panose="02010600000101010101" pitchFamily="2" charset="-122"/>
                <a:ea typeface="苏新诗柳楷简" panose="02010600000101010101" pitchFamily="2" charset="-122"/>
                <a:cs typeface="宋体" panose="02010600030101010101" pitchFamily="2" charset="-122"/>
                <a:sym typeface="+mn-ea"/>
              </a:rPr>
              <a:t>键长、键角等分子结构</a:t>
            </a:r>
            <a:r>
              <a:rPr kumimoji="0" lang="zh-CN" altLang="en-US" sz="2800" b="1" i="0" u="none" strike="noStrike" kern="1200" cap="none" spc="0" normalizeH="0" baseline="0" noProof="0">
                <a:ln>
                  <a:noFill/>
                </a:ln>
                <a:solidFill>
                  <a:prstClr val="black"/>
                </a:solidFill>
                <a:effectLst/>
                <a:uLnTx/>
                <a:uFillTx/>
                <a:latin typeface="苏新诗柳楷简" panose="02010600000101010101" pitchFamily="2" charset="-122"/>
                <a:ea typeface="苏新诗柳楷简" panose="02010600000101010101" pitchFamily="2" charset="-122"/>
                <a:cs typeface="宋体" panose="02010600030101010101" pitchFamily="2" charset="-122"/>
                <a:sym typeface="+mn-ea"/>
              </a:rPr>
              <a:t>信息。</a:t>
            </a:r>
            <a:endParaRPr kumimoji="0" lang="en-US" altLang="zh-CN" sz="2800" b="1" i="0" u="none" strike="noStrike" kern="1200" cap="none" spc="0" normalizeH="0" baseline="0" noProof="0">
              <a:ln>
                <a:noFill/>
              </a:ln>
              <a:solidFill>
                <a:prstClr val="black"/>
              </a:solidFill>
              <a:effectLst/>
              <a:uLnTx/>
              <a:uFillTx/>
              <a:latin typeface="苏新诗柳楷简" panose="02010600000101010101" pitchFamily="2" charset="-122"/>
              <a:ea typeface="苏新诗柳楷简" panose="02010600000101010101" pitchFamily="2" charset="-122"/>
              <a:cs typeface="宋体" panose="02010600030101010101" pitchFamily="2" charset="-122"/>
              <a:sym typeface="+mn-ea"/>
            </a:endParaRPr>
          </a:p>
        </p:txBody>
      </p:sp>
      <p:sp>
        <p:nvSpPr>
          <p:cNvPr id="24" name="文本框 23"/>
          <p:cNvSpPr txBox="1"/>
          <p:nvPr>
            <p:custDataLst>
              <p:tags r:id="rId15"/>
            </p:custDataLst>
          </p:nvPr>
        </p:nvSpPr>
        <p:spPr>
          <a:xfrm>
            <a:off x="2272146" y="5224957"/>
            <a:ext cx="10067636" cy="954107"/>
          </a:xfrm>
          <a:prstGeom prst="rect">
            <a:avLst/>
          </a:prstGeom>
          <a:noFill/>
        </p:spPr>
        <p:txBody>
          <a:bodyPr wrap="square" rtlCol="0" anchor="t">
            <a:spAutoFit/>
          </a:bodyPr>
          <a:lstStyle/>
          <a:p>
            <a:pPr marL="0" marR="0" lvl="0" indent="0" algn="l" defTabSz="457200" rtl="0" eaLnBrk="0" fontAlgn="base" latinLnBrk="0" hangingPunct="0">
              <a:spcBef>
                <a:spcPct val="0"/>
              </a:spcBef>
              <a:spcAft>
                <a:spcPct val="0"/>
              </a:spcAft>
              <a:buClrTx/>
              <a:buSzTx/>
              <a:buFontTx/>
              <a:buNone/>
              <a:defRPr/>
            </a:pPr>
            <a:r>
              <a:rPr lang="zh-CN" altLang="en-US" sz="2800" b="1">
                <a:solidFill>
                  <a:prstClr val="black"/>
                </a:solidFill>
                <a:latin typeface="苏新诗柳楷简" panose="02010600000101010101" pitchFamily="2" charset="-122"/>
                <a:ea typeface="苏新诗柳楷简" panose="02010600000101010101" pitchFamily="2" charset="-122"/>
                <a:cs typeface="宋体" panose="02010600030101010101" pitchFamily="2" charset="-122"/>
                <a:sym typeface="+mn-ea"/>
              </a:rPr>
              <a:t>    </a:t>
            </a:r>
            <a:r>
              <a:rPr kumimoji="0" lang="zh-CN" altLang="en-US" sz="2800" b="1" i="0" u="none" strike="noStrike" kern="1200" cap="none" spc="0" normalizeH="0" baseline="0" noProof="0">
                <a:ln>
                  <a:noFill/>
                </a:ln>
                <a:solidFill>
                  <a:prstClr val="black"/>
                </a:solidFill>
                <a:effectLst/>
                <a:uLnTx/>
                <a:uFillTx/>
                <a:latin typeface="苏新诗柳楷简" panose="02010600000101010101" pitchFamily="2" charset="-122"/>
                <a:ea typeface="苏新诗柳楷简" panose="02010600000101010101" pitchFamily="2" charset="-122"/>
                <a:cs typeface="宋体" panose="02010600030101010101" pitchFamily="2" charset="-122"/>
                <a:sym typeface="+mn-ea"/>
              </a:rPr>
              <a:t>将</a:t>
            </a:r>
            <a:r>
              <a:rPr kumimoji="0" lang="en-US" altLang="zh-CN" sz="2800" b="1" i="0" u="none" strike="noStrike" kern="1200" cap="none" spc="0" normalizeH="0" baseline="0" noProof="0">
                <a:ln>
                  <a:noFill/>
                </a:ln>
                <a:solidFill>
                  <a:prstClr val="black"/>
                </a:solidFill>
                <a:effectLst/>
                <a:uLnTx/>
                <a:uFillTx/>
                <a:latin typeface="苏新诗柳楷简" panose="02010600000101010101" pitchFamily="2" charset="-122"/>
                <a:ea typeface="苏新诗柳楷简" panose="02010600000101010101" pitchFamily="2" charset="-122"/>
                <a:cs typeface="宋体" panose="02010600030101010101" pitchFamily="2" charset="-122"/>
                <a:sym typeface="+mn-ea"/>
              </a:rPr>
              <a:t>X</a:t>
            </a:r>
            <a:r>
              <a:rPr kumimoji="0" lang="zh-CN" altLang="en-US" sz="2800" b="1" i="0" u="none" strike="noStrike" kern="1200" cap="none" spc="0" normalizeH="0" baseline="0" noProof="0">
                <a:ln>
                  <a:noFill/>
                </a:ln>
                <a:solidFill>
                  <a:prstClr val="black"/>
                </a:solidFill>
                <a:effectLst/>
                <a:uLnTx/>
                <a:uFillTx/>
                <a:latin typeface="苏新诗柳楷简" panose="02010600000101010101" pitchFamily="2" charset="-122"/>
                <a:ea typeface="苏新诗柳楷简" panose="02010600000101010101" pitchFamily="2" charset="-122"/>
                <a:cs typeface="宋体" panose="02010600030101010101" pitchFamily="2" charset="-122"/>
                <a:sym typeface="+mn-ea"/>
              </a:rPr>
              <a:t>射线衍射技术用于有机化合物</a:t>
            </a:r>
            <a:r>
              <a:rPr kumimoji="0" lang="en-US" altLang="zh-CN" sz="2800" b="1" i="0" u="none" strike="noStrike" kern="1200" cap="none" spc="0" normalizeH="0" baseline="0" noProof="0">
                <a:ln>
                  <a:noFill/>
                </a:ln>
                <a:solidFill>
                  <a:prstClr val="black"/>
                </a:solidFill>
                <a:effectLst/>
                <a:uLnTx/>
                <a:uFillTx/>
                <a:latin typeface="苏新诗柳楷简" panose="02010600000101010101" pitchFamily="2" charset="-122"/>
                <a:ea typeface="苏新诗柳楷简" panose="02010600000101010101" pitchFamily="2" charset="-122"/>
                <a:cs typeface="宋体" panose="02010600030101010101" pitchFamily="2" charset="-122"/>
                <a:sym typeface="+mn-ea"/>
              </a:rPr>
              <a:t>(</a:t>
            </a:r>
            <a:r>
              <a:rPr kumimoji="0" lang="zh-CN" altLang="en-US" sz="2800" b="1" i="0" u="none" strike="noStrike" kern="1200" cap="none" spc="0" normalizeH="0" baseline="0" noProof="0">
                <a:ln>
                  <a:noFill/>
                </a:ln>
                <a:solidFill>
                  <a:prstClr val="black"/>
                </a:solidFill>
                <a:effectLst/>
                <a:uLnTx/>
                <a:uFillTx/>
                <a:latin typeface="苏新诗柳楷简" panose="02010600000101010101" pitchFamily="2" charset="-122"/>
                <a:ea typeface="苏新诗柳楷简" panose="02010600000101010101" pitchFamily="2" charset="-122"/>
                <a:cs typeface="宋体" panose="02010600030101010101" pitchFamily="2" charset="-122"/>
                <a:sym typeface="+mn-ea"/>
              </a:rPr>
              <a:t>特别是复杂的</a:t>
            </a:r>
            <a:r>
              <a:rPr lang="zh-CN" altLang="en-US" sz="2800" b="1">
                <a:solidFill>
                  <a:prstClr val="black"/>
                </a:solidFill>
                <a:latin typeface="苏新诗柳楷简" panose="02010600000101010101" pitchFamily="2" charset="-122"/>
                <a:ea typeface="苏新诗柳楷简" panose="02010600000101010101" pitchFamily="2" charset="-122"/>
                <a:cs typeface="宋体" panose="02010600030101010101" pitchFamily="2" charset="-122"/>
                <a:sym typeface="+mn-ea"/>
              </a:rPr>
              <a:t>生物大分子</a:t>
            </a:r>
            <a:r>
              <a:rPr lang="en-US" altLang="zh-CN" sz="2800" b="1">
                <a:solidFill>
                  <a:prstClr val="black"/>
                </a:solidFill>
                <a:latin typeface="苏新诗柳楷简" panose="02010600000101010101" pitchFamily="2" charset="-122"/>
                <a:ea typeface="苏新诗柳楷简" panose="02010600000101010101" pitchFamily="2" charset="-122"/>
                <a:cs typeface="宋体" panose="02010600030101010101" pitchFamily="2" charset="-122"/>
                <a:sym typeface="+mn-ea"/>
              </a:rPr>
              <a:t>)</a:t>
            </a:r>
            <a:r>
              <a:rPr kumimoji="0" lang="zh-CN" altLang="en-US" sz="2800" b="1" i="0" u="none" strike="noStrike" kern="1200" cap="none" spc="0" normalizeH="0" baseline="0" noProof="0">
                <a:ln>
                  <a:noFill/>
                </a:ln>
                <a:solidFill>
                  <a:prstClr val="black"/>
                </a:solidFill>
                <a:effectLst/>
                <a:uLnTx/>
                <a:uFillTx/>
                <a:latin typeface="苏新诗柳楷简" panose="02010600000101010101" pitchFamily="2" charset="-122"/>
                <a:ea typeface="苏新诗柳楷简" panose="02010600000101010101" pitchFamily="2" charset="-122"/>
                <a:cs typeface="宋体" panose="02010600030101010101" pitchFamily="2" charset="-122"/>
                <a:sym typeface="+mn-ea"/>
              </a:rPr>
              <a:t> 晶体结构的测定，可以</a:t>
            </a:r>
            <a:r>
              <a:rPr kumimoji="0" lang="zh-CN" altLang="en-US" sz="2800" b="1" i="0" u="none" strike="noStrike" kern="1200" cap="none" spc="0" normalizeH="0" baseline="0" noProof="0">
                <a:ln>
                  <a:noFill/>
                </a:ln>
                <a:solidFill>
                  <a:srgbClr val="FF0000"/>
                </a:solidFill>
                <a:effectLst/>
                <a:uLnTx/>
                <a:uFillTx/>
                <a:latin typeface="苏新诗柳楷简" panose="02010600000101010101" pitchFamily="2" charset="-122"/>
                <a:ea typeface="苏新诗柳楷简" panose="02010600000101010101" pitchFamily="2" charset="-122"/>
                <a:cs typeface="宋体" panose="02010600030101010101" pitchFamily="2" charset="-122"/>
                <a:sym typeface="+mn-ea"/>
              </a:rPr>
              <a:t>获得更为直接而详尽的结构信息</a:t>
            </a:r>
            <a:r>
              <a:rPr kumimoji="0" lang="zh-CN" altLang="en-US" sz="2800" b="1" i="0" u="none" strike="noStrike" kern="1200" cap="none" spc="0" normalizeH="0" baseline="0" noProof="0">
                <a:ln>
                  <a:noFill/>
                </a:ln>
                <a:solidFill>
                  <a:prstClr val="black"/>
                </a:solidFill>
                <a:effectLst/>
                <a:uLnTx/>
                <a:uFillTx/>
                <a:latin typeface="苏新诗柳楷简" panose="02010600000101010101" pitchFamily="2" charset="-122"/>
                <a:ea typeface="苏新诗柳楷简" panose="02010600000101010101" pitchFamily="2" charset="-122"/>
                <a:cs typeface="宋体" panose="02010600030101010101" pitchFamily="2" charset="-122"/>
                <a:sym typeface="+mn-ea"/>
              </a:rPr>
              <a:t>。</a:t>
            </a:r>
            <a:endParaRPr kumimoji="0" lang="zh-CN" altLang="en-US" sz="2800" b="1" i="0" u="none" strike="noStrike" kern="1200" cap="none" spc="0" normalizeH="0" baseline="0" noProof="0">
              <a:ln>
                <a:noFill/>
              </a:ln>
              <a:solidFill>
                <a:prstClr val="black"/>
              </a:solidFill>
              <a:effectLst/>
              <a:uLnTx/>
              <a:uFillTx/>
              <a:latin typeface="苏新诗柳楷简" panose="02010600000101010101" pitchFamily="2" charset="-122"/>
              <a:ea typeface="苏新诗柳楷简" panose="02010600000101010101" pitchFamily="2" charset="-122"/>
              <a:cs typeface="Arial" panose="020B060402020202020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750" fill="hold"/>
                                        <p:tgtEl>
                                          <p:spTgt spid="15"/>
                                        </p:tgtEl>
                                        <p:attrNameLst>
                                          <p:attrName>ppt_x</p:attrName>
                                        </p:attrNameLst>
                                      </p:cBhvr>
                                      <p:tavLst>
                                        <p:tav tm="0">
                                          <p:val>
                                            <p:strVal val="0-#ppt_w/2"/>
                                          </p:val>
                                        </p:tav>
                                        <p:tav tm="100000">
                                          <p:val>
                                            <p:strVal val="#ppt_x"/>
                                          </p:val>
                                        </p:tav>
                                      </p:tavLst>
                                    </p:anim>
                                    <p:anim calcmode="lin" valueType="num">
                                      <p:cBhvr additive="base">
                                        <p:cTn id="15" dur="75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childTnLst>
                          </p:cTn>
                        </p:par>
                        <p:par>
                          <p:cTn id="21" fill="hold">
                            <p:stCondLst>
                              <p:cond delay="500"/>
                            </p:stCondLst>
                            <p:childTnLst>
                              <p:par>
                                <p:cTn id="22" presetID="10" presetClass="entr" presetSubtype="0" fill="hold" grpId="0" nodeType="afterEffect">
                                  <p:stCondLst>
                                    <p:cond delay="50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1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1000"/>
                                        <p:tgtEl>
                                          <p:spTgt spid="30"/>
                                        </p:tgtEl>
                                      </p:cBhvr>
                                    </p:animEffect>
                                    <p:anim calcmode="lin" valueType="num">
                                      <p:cBhvr>
                                        <p:cTn id="39" dur="1000" fill="hold"/>
                                        <p:tgtEl>
                                          <p:spTgt spid="30"/>
                                        </p:tgtEl>
                                        <p:attrNameLst>
                                          <p:attrName>ppt_x</p:attrName>
                                        </p:attrNameLst>
                                      </p:cBhvr>
                                      <p:tavLst>
                                        <p:tav tm="0">
                                          <p:val>
                                            <p:strVal val="#ppt_x"/>
                                          </p:val>
                                        </p:tav>
                                        <p:tav tm="100000">
                                          <p:val>
                                            <p:strVal val="#ppt_x"/>
                                          </p:val>
                                        </p:tav>
                                      </p:tavLst>
                                    </p:anim>
                                    <p:anim calcmode="lin" valueType="num">
                                      <p:cBhvr>
                                        <p:cTn id="4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left)">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left)">
                                      <p:cBhvr>
                                        <p:cTn id="54" dur="1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ppt_x"/>
                                          </p:val>
                                        </p:tav>
                                        <p:tav tm="100000">
                                          <p:val>
                                            <p:strVal val="#ppt_x"/>
                                          </p:val>
                                        </p:tav>
                                      </p:tavLst>
                                    </p:anim>
                                    <p:anim calcmode="lin" valueType="num">
                                      <p:cBhvr additive="base">
                                        <p:cTn id="6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additive="base">
                                        <p:cTn id="65" dur="500" fill="hold"/>
                                        <p:tgtEl>
                                          <p:spTgt spid="24"/>
                                        </p:tgtEl>
                                        <p:attrNameLst>
                                          <p:attrName>ppt_x</p:attrName>
                                        </p:attrNameLst>
                                      </p:cBhvr>
                                      <p:tavLst>
                                        <p:tav tm="0">
                                          <p:val>
                                            <p:strVal val="#ppt_x"/>
                                          </p:val>
                                        </p:tav>
                                        <p:tav tm="100000">
                                          <p:val>
                                            <p:strVal val="#ppt_x"/>
                                          </p:val>
                                        </p:tav>
                                      </p:tavLst>
                                    </p:anim>
                                    <p:anim calcmode="lin" valueType="num">
                                      <p:cBhvr additive="base">
                                        <p:cTn id="6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2" grpId="0" animBg="1"/>
      <p:bldP spid="13" grpId="0" animBg="1"/>
      <p:bldP spid="18" grpId="0"/>
      <p:bldP spid="30" grpId="0"/>
      <p:bldP spid="20" grpId="0" animBg="1"/>
      <p:bldP spid="21"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椭圆 80"/>
          <p:cNvSpPr/>
          <p:nvPr>
            <p:custDataLst>
              <p:tags r:id="rId1"/>
            </p:custDataLst>
          </p:nvPr>
        </p:nvSpPr>
        <p:spPr bwMode="auto">
          <a:xfrm>
            <a:off x="2547474" y="260114"/>
            <a:ext cx="7097051" cy="728435"/>
          </a:xfrm>
          <a:prstGeom prst="roundRect">
            <a:avLst/>
          </a:prstGeom>
          <a:solidFill>
            <a:srgbClr val="F6A50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1" i="0" u="none" strike="noStrike" kern="0" cap="none" spc="0" normalizeH="0" baseline="0" noProof="0">
                <a:ln>
                  <a:noFill/>
                </a:ln>
                <a:solidFill>
                  <a:srgbClr val="FFFFFF"/>
                </a:solidFill>
                <a:effectLst/>
                <a:uLnTx/>
                <a:uFillTx/>
                <a:latin typeface="Calibri Light" panose="020F0302020204030204"/>
                <a:ea typeface="黑体" panose="02010609060101010101" pitchFamily="49" charset="-122"/>
                <a:cs typeface="+mn-cs"/>
              </a:rPr>
              <a:t>研究有机物的一般步骤和方法</a:t>
            </a:r>
            <a:endParaRPr kumimoji="0" lang="zh-CN" altLang="en-US" sz="4000" b="1" i="0" u="none" strike="noStrike" kern="0" cap="none" spc="0" normalizeH="0" baseline="0" noProof="0">
              <a:ln>
                <a:noFill/>
              </a:ln>
              <a:solidFill>
                <a:srgbClr val="FFFFFF"/>
              </a:solidFill>
              <a:effectLst/>
              <a:uLnTx/>
              <a:uFillTx/>
              <a:latin typeface="Calibri Light" panose="020F0302020204030204"/>
              <a:ea typeface="黑体" panose="02010609060101010101" pitchFamily="49" charset="-122"/>
              <a:cs typeface="+mn-cs"/>
            </a:endParaRPr>
          </a:p>
        </p:txBody>
      </p:sp>
      <p:sp>
        <p:nvSpPr>
          <p:cNvPr id="24" name="矩形: 圆角 23"/>
          <p:cNvSpPr/>
          <p:nvPr>
            <p:custDataLst>
              <p:tags r:id="rId2"/>
            </p:custDataLst>
          </p:nvPr>
        </p:nvSpPr>
        <p:spPr>
          <a:xfrm>
            <a:off x="2807856" y="1175418"/>
            <a:ext cx="1008994" cy="516255"/>
          </a:xfrm>
          <a:prstGeom prst="roundRect">
            <a:avLst>
              <a:gd name="adj" fmla="val 8974"/>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1">
            <a:spAutoFit/>
          </a:bodyPr>
          <a:lstStyle/>
          <a:p>
            <a:pPr algn="ctr"/>
            <a:r>
              <a:rPr lang="zh-CN" altLang="en-US" sz="3200" b="1">
                <a:latin typeface="微软雅黑" panose="020B0503020204020204" pitchFamily="34" charset="-122"/>
                <a:ea typeface="微软雅黑" panose="020B0503020204020204" pitchFamily="34" charset="-122"/>
              </a:rPr>
              <a:t>步骤</a:t>
            </a:r>
            <a:endParaRPr lang="zh-CN" altLang="en-US" sz="3200" b="1">
              <a:latin typeface="微软雅黑" panose="020B0503020204020204" pitchFamily="34" charset="-122"/>
              <a:ea typeface="微软雅黑" panose="020B0503020204020204" pitchFamily="34" charset="-122"/>
            </a:endParaRPr>
          </a:p>
        </p:txBody>
      </p:sp>
      <p:sp>
        <p:nvSpPr>
          <p:cNvPr id="25" name="矩形: 圆角 24"/>
          <p:cNvSpPr/>
          <p:nvPr>
            <p:custDataLst>
              <p:tags r:id="rId3"/>
            </p:custDataLst>
          </p:nvPr>
        </p:nvSpPr>
        <p:spPr>
          <a:xfrm>
            <a:off x="1715736" y="1908599"/>
            <a:ext cx="3351208" cy="516255"/>
          </a:xfrm>
          <a:prstGeom prst="roundRect">
            <a:avLst>
              <a:gd name="adj" fmla="val 8974"/>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1">
            <a:noAutofit/>
          </a:bodyPr>
          <a:lstStyle/>
          <a:p>
            <a:pPr algn="ctr"/>
            <a:r>
              <a:rPr lang="zh-CN" altLang="en-US" sz="3000" b="1">
                <a:solidFill>
                  <a:schemeClr val="tx1"/>
                </a:solidFill>
                <a:latin typeface="黑体" panose="02010609060101010101" pitchFamily="49" charset="-122"/>
                <a:ea typeface="黑体" panose="02010609060101010101" pitchFamily="49" charset="-122"/>
              </a:rPr>
              <a:t>分离、提纯</a:t>
            </a:r>
            <a:endParaRPr lang="zh-CN" altLang="en-US" sz="3000" b="1">
              <a:solidFill>
                <a:schemeClr val="tx1"/>
              </a:solidFill>
              <a:latin typeface="黑体" panose="02010609060101010101" pitchFamily="49" charset="-122"/>
              <a:ea typeface="黑体" panose="02010609060101010101" pitchFamily="49" charset="-122"/>
            </a:endParaRPr>
          </a:p>
        </p:txBody>
      </p:sp>
      <p:sp>
        <p:nvSpPr>
          <p:cNvPr id="26" name="矩形: 圆角 25"/>
          <p:cNvSpPr/>
          <p:nvPr>
            <p:custDataLst>
              <p:tags r:id="rId4"/>
            </p:custDataLst>
          </p:nvPr>
        </p:nvSpPr>
        <p:spPr>
          <a:xfrm>
            <a:off x="1715736" y="2832612"/>
            <a:ext cx="3324455" cy="964085"/>
          </a:xfrm>
          <a:prstGeom prst="roundRect">
            <a:avLst>
              <a:gd name="adj" fmla="val 8974"/>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1">
            <a:noAutofit/>
          </a:bodyPr>
          <a:lstStyle/>
          <a:p>
            <a:pPr algn="ctr"/>
            <a:r>
              <a:rPr lang="zh-CN" altLang="en-US" sz="3000" b="1">
                <a:solidFill>
                  <a:schemeClr val="tx1"/>
                </a:solidFill>
                <a:latin typeface="黑体" panose="02010609060101010101" pitchFamily="49" charset="-122"/>
                <a:ea typeface="黑体" panose="02010609060101010101" pitchFamily="49" charset="-122"/>
              </a:rPr>
              <a:t>元素定量分析</a:t>
            </a:r>
            <a:endParaRPr lang="en-US" altLang="zh-CN" sz="3000" b="1">
              <a:solidFill>
                <a:schemeClr val="tx1"/>
              </a:solidFill>
              <a:latin typeface="黑体" panose="02010609060101010101" pitchFamily="49" charset="-122"/>
              <a:ea typeface="黑体" panose="02010609060101010101" pitchFamily="49" charset="-122"/>
            </a:endParaRPr>
          </a:p>
          <a:p>
            <a:pPr algn="ctr"/>
            <a:r>
              <a:rPr lang="zh-CN" altLang="en-US" sz="3000" b="1">
                <a:solidFill>
                  <a:srgbClr val="FF0000"/>
                </a:solidFill>
                <a:latin typeface="黑体" panose="02010609060101010101" pitchFamily="49" charset="-122"/>
                <a:ea typeface="黑体" panose="02010609060101010101" pitchFamily="49" charset="-122"/>
              </a:rPr>
              <a:t>确定实验式</a:t>
            </a:r>
            <a:endParaRPr lang="zh-CN" altLang="en-US" sz="3000" b="1">
              <a:solidFill>
                <a:srgbClr val="FF0000"/>
              </a:solidFill>
              <a:latin typeface="黑体" panose="02010609060101010101" pitchFamily="49" charset="-122"/>
              <a:ea typeface="黑体" panose="02010609060101010101" pitchFamily="49" charset="-122"/>
            </a:endParaRPr>
          </a:p>
        </p:txBody>
      </p:sp>
      <p:sp>
        <p:nvSpPr>
          <p:cNvPr id="27" name="矩形: 圆角 26"/>
          <p:cNvSpPr/>
          <p:nvPr>
            <p:custDataLst>
              <p:tags r:id="rId5"/>
            </p:custDataLst>
          </p:nvPr>
        </p:nvSpPr>
        <p:spPr>
          <a:xfrm>
            <a:off x="1715736" y="4204455"/>
            <a:ext cx="3321270" cy="921405"/>
          </a:xfrm>
          <a:prstGeom prst="roundRect">
            <a:avLst>
              <a:gd name="adj" fmla="val 8974"/>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1">
            <a:noAutofit/>
          </a:bodyPr>
          <a:lstStyle/>
          <a:p>
            <a:pPr algn="ctr"/>
            <a:r>
              <a:rPr lang="zh-CN" altLang="en-US" sz="3000" b="1">
                <a:solidFill>
                  <a:schemeClr val="tx1"/>
                </a:solidFill>
                <a:latin typeface="黑体" panose="02010609060101010101" pitchFamily="49" charset="-122"/>
                <a:ea typeface="黑体" panose="02010609060101010101" pitchFamily="49" charset="-122"/>
              </a:rPr>
              <a:t>测定相对分子质量</a:t>
            </a:r>
            <a:endParaRPr lang="en-US" altLang="zh-CN" sz="3000" b="1">
              <a:solidFill>
                <a:schemeClr val="tx1"/>
              </a:solidFill>
              <a:latin typeface="黑体" panose="02010609060101010101" pitchFamily="49" charset="-122"/>
              <a:ea typeface="黑体" panose="02010609060101010101" pitchFamily="49" charset="-122"/>
            </a:endParaRPr>
          </a:p>
          <a:p>
            <a:pPr algn="ctr"/>
            <a:r>
              <a:rPr lang="zh-CN" altLang="en-US" sz="3000" b="1">
                <a:solidFill>
                  <a:srgbClr val="FF0000"/>
                </a:solidFill>
                <a:latin typeface="黑体" panose="02010609060101010101" pitchFamily="49" charset="-122"/>
                <a:ea typeface="黑体" panose="02010609060101010101" pitchFamily="49" charset="-122"/>
              </a:rPr>
              <a:t>确定分子式</a:t>
            </a:r>
            <a:endParaRPr lang="zh-CN" altLang="en-US" sz="3000" b="1">
              <a:solidFill>
                <a:srgbClr val="FF0000"/>
              </a:solidFill>
              <a:latin typeface="黑体" panose="02010609060101010101" pitchFamily="49" charset="-122"/>
              <a:ea typeface="黑体" panose="02010609060101010101" pitchFamily="49" charset="-122"/>
            </a:endParaRPr>
          </a:p>
        </p:txBody>
      </p:sp>
      <p:sp>
        <p:nvSpPr>
          <p:cNvPr id="28" name="矩形: 圆角 27"/>
          <p:cNvSpPr/>
          <p:nvPr>
            <p:custDataLst>
              <p:tags r:id="rId6"/>
            </p:custDataLst>
          </p:nvPr>
        </p:nvSpPr>
        <p:spPr>
          <a:xfrm>
            <a:off x="1715736" y="5533617"/>
            <a:ext cx="3321270" cy="983341"/>
          </a:xfrm>
          <a:prstGeom prst="roundRect">
            <a:avLst>
              <a:gd name="adj" fmla="val 8974"/>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1">
            <a:noAutofit/>
          </a:bodyPr>
          <a:lstStyle/>
          <a:p>
            <a:pPr algn="ctr"/>
            <a:r>
              <a:rPr lang="zh-CN" altLang="en-US" sz="3000" b="1">
                <a:solidFill>
                  <a:schemeClr val="tx1"/>
                </a:solidFill>
                <a:latin typeface="黑体" panose="02010609060101010101" pitchFamily="49" charset="-122"/>
                <a:ea typeface="黑体" panose="02010609060101010101" pitchFamily="49" charset="-122"/>
              </a:rPr>
              <a:t>波谱分析</a:t>
            </a:r>
            <a:endParaRPr lang="en-US" altLang="zh-CN" sz="3000" b="1">
              <a:solidFill>
                <a:schemeClr val="tx1"/>
              </a:solidFill>
              <a:latin typeface="黑体" panose="02010609060101010101" pitchFamily="49" charset="-122"/>
              <a:ea typeface="黑体" panose="02010609060101010101" pitchFamily="49" charset="-122"/>
            </a:endParaRPr>
          </a:p>
          <a:p>
            <a:pPr algn="ctr"/>
            <a:r>
              <a:rPr lang="zh-CN" altLang="en-US" sz="3000" b="1">
                <a:solidFill>
                  <a:srgbClr val="FF0000"/>
                </a:solidFill>
                <a:latin typeface="黑体" panose="02010609060101010101" pitchFamily="49" charset="-122"/>
                <a:ea typeface="黑体" panose="02010609060101010101" pitchFamily="49" charset="-122"/>
              </a:rPr>
              <a:t>确定分子结构</a:t>
            </a:r>
            <a:endParaRPr lang="zh-CN" altLang="en-US" sz="3000" b="1">
              <a:solidFill>
                <a:srgbClr val="FF0000"/>
              </a:solidFill>
              <a:latin typeface="黑体" panose="02010609060101010101" pitchFamily="49" charset="-122"/>
              <a:ea typeface="黑体" panose="02010609060101010101" pitchFamily="49" charset="-122"/>
            </a:endParaRPr>
          </a:p>
        </p:txBody>
      </p:sp>
      <p:sp>
        <p:nvSpPr>
          <p:cNvPr id="29" name="矩形: 圆角 28"/>
          <p:cNvSpPr/>
          <p:nvPr>
            <p:custDataLst>
              <p:tags r:id="rId7"/>
            </p:custDataLst>
          </p:nvPr>
        </p:nvSpPr>
        <p:spPr>
          <a:xfrm>
            <a:off x="8389070" y="1175738"/>
            <a:ext cx="1008994" cy="516255"/>
          </a:xfrm>
          <a:prstGeom prst="roundRect">
            <a:avLst>
              <a:gd name="adj" fmla="val 8974"/>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1">
            <a:spAutoFit/>
          </a:bodyPr>
          <a:lstStyle/>
          <a:p>
            <a:pPr algn="ctr"/>
            <a:r>
              <a:rPr lang="zh-CN" altLang="en-US" sz="3200" b="1">
                <a:latin typeface="微软雅黑" panose="020B0503020204020204" pitchFamily="34" charset="-122"/>
                <a:ea typeface="微软雅黑" panose="020B0503020204020204" pitchFamily="34" charset="-122"/>
              </a:rPr>
              <a:t>方法</a:t>
            </a:r>
            <a:endParaRPr lang="zh-CN" altLang="en-US" sz="3200" b="1">
              <a:latin typeface="微软雅黑" panose="020B0503020204020204" pitchFamily="34" charset="-122"/>
              <a:ea typeface="微软雅黑" panose="020B0503020204020204" pitchFamily="34" charset="-122"/>
            </a:endParaRPr>
          </a:p>
        </p:txBody>
      </p:sp>
      <p:sp>
        <p:nvSpPr>
          <p:cNvPr id="30" name="矩形: 圆角 29"/>
          <p:cNvSpPr/>
          <p:nvPr>
            <p:custDataLst>
              <p:tags r:id="rId8"/>
            </p:custDataLst>
          </p:nvPr>
        </p:nvSpPr>
        <p:spPr>
          <a:xfrm>
            <a:off x="6839812" y="1917836"/>
            <a:ext cx="3803790" cy="516255"/>
          </a:xfrm>
          <a:prstGeom prst="roundRect">
            <a:avLst>
              <a:gd name="adj" fmla="val 8974"/>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1">
            <a:noAutofit/>
          </a:bodyPr>
          <a:lstStyle/>
          <a:p>
            <a:pPr algn="ctr"/>
            <a:r>
              <a:rPr lang="zh-CN" altLang="en-US" sz="3000" b="1">
                <a:solidFill>
                  <a:schemeClr val="tx1"/>
                </a:solidFill>
                <a:latin typeface="黑体" panose="02010609060101010101" pitchFamily="49" charset="-122"/>
                <a:ea typeface="黑体" panose="02010609060101010101" pitchFamily="49" charset="-122"/>
              </a:rPr>
              <a:t>蒸馏、重结晶、萃取</a:t>
            </a:r>
            <a:endParaRPr lang="zh-CN" altLang="en-US" sz="3000" b="1">
              <a:solidFill>
                <a:schemeClr val="tx1"/>
              </a:solidFill>
              <a:latin typeface="黑体" panose="02010609060101010101" pitchFamily="49" charset="-122"/>
              <a:ea typeface="黑体" panose="02010609060101010101" pitchFamily="49" charset="-122"/>
            </a:endParaRPr>
          </a:p>
        </p:txBody>
      </p:sp>
      <p:sp>
        <p:nvSpPr>
          <p:cNvPr id="31" name="矩形: 圆角 30"/>
          <p:cNvSpPr/>
          <p:nvPr>
            <p:custDataLst>
              <p:tags r:id="rId9"/>
            </p:custDataLst>
          </p:nvPr>
        </p:nvSpPr>
        <p:spPr>
          <a:xfrm>
            <a:off x="6839812" y="2829132"/>
            <a:ext cx="3803790" cy="960582"/>
          </a:xfrm>
          <a:prstGeom prst="roundRect">
            <a:avLst>
              <a:gd name="adj" fmla="val 8974"/>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1">
            <a:noAutofit/>
          </a:bodyPr>
          <a:lstStyle/>
          <a:p>
            <a:pPr algn="ctr"/>
            <a:r>
              <a:rPr lang="zh-CN" altLang="en-US" sz="3000" b="1">
                <a:solidFill>
                  <a:schemeClr val="tx1"/>
                </a:solidFill>
                <a:latin typeface="黑体" panose="02010609060101010101" pitchFamily="49" charset="-122"/>
                <a:ea typeface="黑体" panose="02010609060101010101" pitchFamily="49" charset="-122"/>
              </a:rPr>
              <a:t>李比希法</a:t>
            </a:r>
            <a:endParaRPr lang="en-US" altLang="zh-CN" sz="3000" b="1">
              <a:solidFill>
                <a:schemeClr val="tx1"/>
              </a:solidFill>
              <a:latin typeface="黑体" panose="02010609060101010101" pitchFamily="49" charset="-122"/>
              <a:ea typeface="黑体" panose="02010609060101010101" pitchFamily="49" charset="-122"/>
            </a:endParaRPr>
          </a:p>
          <a:p>
            <a:pPr algn="ctr"/>
            <a:r>
              <a:rPr lang="zh-CN" altLang="en-US" sz="3000" b="1">
                <a:solidFill>
                  <a:schemeClr val="tx1"/>
                </a:solidFill>
                <a:latin typeface="黑体" panose="02010609060101010101" pitchFamily="49" charset="-122"/>
                <a:ea typeface="黑体" panose="02010609060101010101" pitchFamily="49" charset="-122"/>
              </a:rPr>
              <a:t>现代元素分析法</a:t>
            </a:r>
            <a:endParaRPr lang="zh-CN" altLang="en-US" sz="3000" b="1">
              <a:solidFill>
                <a:schemeClr val="tx1"/>
              </a:solidFill>
              <a:latin typeface="黑体" panose="02010609060101010101" pitchFamily="49" charset="-122"/>
              <a:ea typeface="黑体" panose="02010609060101010101" pitchFamily="49" charset="-122"/>
            </a:endParaRPr>
          </a:p>
        </p:txBody>
      </p:sp>
      <p:sp>
        <p:nvSpPr>
          <p:cNvPr id="32" name="矩形: 圆角 31"/>
          <p:cNvSpPr/>
          <p:nvPr>
            <p:custDataLst>
              <p:tags r:id="rId10"/>
            </p:custDataLst>
          </p:nvPr>
        </p:nvSpPr>
        <p:spPr>
          <a:xfrm>
            <a:off x="6839812" y="4230935"/>
            <a:ext cx="3803790" cy="794327"/>
          </a:xfrm>
          <a:prstGeom prst="roundRect">
            <a:avLst>
              <a:gd name="adj" fmla="val 8974"/>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1">
            <a:noAutofit/>
          </a:bodyPr>
          <a:lstStyle/>
          <a:p>
            <a:pPr algn="ctr"/>
            <a:r>
              <a:rPr lang="zh-CN" altLang="en-US" sz="3000" b="1">
                <a:solidFill>
                  <a:schemeClr val="tx1"/>
                </a:solidFill>
                <a:latin typeface="黑体" panose="02010609060101010101" pitchFamily="49" charset="-122"/>
                <a:ea typeface="黑体" panose="02010609060101010101" pitchFamily="49" charset="-122"/>
              </a:rPr>
              <a:t>质谱法</a:t>
            </a:r>
            <a:endParaRPr lang="zh-CN" altLang="en-US" sz="3000" b="1">
              <a:solidFill>
                <a:schemeClr val="tx1"/>
              </a:solidFill>
              <a:latin typeface="黑体" panose="02010609060101010101" pitchFamily="49" charset="-122"/>
              <a:ea typeface="黑体" panose="02010609060101010101" pitchFamily="49" charset="-122"/>
            </a:endParaRPr>
          </a:p>
        </p:txBody>
      </p:sp>
      <p:sp>
        <p:nvSpPr>
          <p:cNvPr id="33" name="矩形: 圆角 32"/>
          <p:cNvSpPr/>
          <p:nvPr>
            <p:custDataLst>
              <p:tags r:id="rId11"/>
            </p:custDataLst>
          </p:nvPr>
        </p:nvSpPr>
        <p:spPr>
          <a:xfrm>
            <a:off x="6839812" y="5374124"/>
            <a:ext cx="3803790" cy="1302328"/>
          </a:xfrm>
          <a:prstGeom prst="roundRect">
            <a:avLst>
              <a:gd name="adj" fmla="val 8974"/>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1">
            <a:noAutofit/>
          </a:bodyPr>
          <a:lstStyle/>
          <a:p>
            <a:pPr algn="ctr"/>
            <a:r>
              <a:rPr lang="zh-CN" altLang="en-US" sz="3000" b="1">
                <a:solidFill>
                  <a:schemeClr val="tx1"/>
                </a:solidFill>
                <a:latin typeface="黑体" panose="02010609060101010101" pitchFamily="49" charset="-122"/>
                <a:ea typeface="黑体" panose="02010609060101010101" pitchFamily="49" charset="-122"/>
              </a:rPr>
              <a:t>红外光谱</a:t>
            </a:r>
            <a:endParaRPr lang="en-US" altLang="zh-CN" sz="3000" b="1">
              <a:solidFill>
                <a:schemeClr val="tx1"/>
              </a:solidFill>
              <a:latin typeface="黑体" panose="02010609060101010101" pitchFamily="49" charset="-122"/>
              <a:ea typeface="黑体" panose="02010609060101010101" pitchFamily="49" charset="-122"/>
            </a:endParaRPr>
          </a:p>
          <a:p>
            <a:pPr algn="ctr"/>
            <a:r>
              <a:rPr lang="zh-CN" altLang="en-US" sz="3000" b="1">
                <a:solidFill>
                  <a:schemeClr val="tx1"/>
                </a:solidFill>
                <a:latin typeface="黑体" panose="02010609060101010101" pitchFamily="49" charset="-122"/>
                <a:ea typeface="黑体" panose="02010609060101010101" pitchFamily="49" charset="-122"/>
              </a:rPr>
              <a:t>核磁共振氢谱</a:t>
            </a:r>
            <a:endParaRPr lang="en-US" altLang="zh-CN" sz="3000" b="1">
              <a:solidFill>
                <a:schemeClr val="tx1"/>
              </a:solidFill>
              <a:latin typeface="黑体" panose="02010609060101010101" pitchFamily="49" charset="-122"/>
              <a:ea typeface="黑体" panose="02010609060101010101" pitchFamily="49" charset="-122"/>
            </a:endParaRPr>
          </a:p>
          <a:p>
            <a:pPr algn="ctr"/>
            <a:r>
              <a:rPr lang="en-US" altLang="zh-CN" sz="3000" b="1">
                <a:solidFill>
                  <a:schemeClr val="tx1"/>
                </a:solidFill>
                <a:latin typeface="Times New Roman" panose="02020603050405020304" pitchFamily="18" charset="0"/>
                <a:ea typeface="黑体" panose="02010609060101010101" pitchFamily="49" charset="-122"/>
                <a:cs typeface="Times New Roman" panose="02020603050405020304" pitchFamily="18" charset="0"/>
              </a:rPr>
              <a:t>X</a:t>
            </a:r>
            <a:r>
              <a:rPr lang="zh-CN" altLang="en-US" sz="3000" b="1">
                <a:solidFill>
                  <a:schemeClr val="tx1"/>
                </a:solidFill>
                <a:latin typeface="黑体" panose="02010609060101010101" pitchFamily="49" charset="-122"/>
                <a:ea typeface="黑体" panose="02010609060101010101" pitchFamily="49" charset="-122"/>
              </a:rPr>
              <a:t>射线衍射</a:t>
            </a:r>
            <a:endParaRPr lang="zh-CN" altLang="en-US" sz="3000" b="1">
              <a:solidFill>
                <a:schemeClr val="tx1"/>
              </a:solidFill>
              <a:latin typeface="黑体" panose="02010609060101010101" pitchFamily="49" charset="-122"/>
              <a:ea typeface="黑体" panose="02010609060101010101" pitchFamily="49" charset="-122"/>
            </a:endParaRPr>
          </a:p>
        </p:txBody>
      </p:sp>
      <p:cxnSp>
        <p:nvCxnSpPr>
          <p:cNvPr id="36" name="直接箭头连接符 35"/>
          <p:cNvCxnSpPr/>
          <p:nvPr>
            <p:custDataLst>
              <p:tags r:id="rId12"/>
            </p:custDataLst>
          </p:nvPr>
        </p:nvCxnSpPr>
        <p:spPr>
          <a:xfrm flipH="1">
            <a:off x="3331709" y="2438973"/>
            <a:ext cx="0" cy="396000"/>
          </a:xfrm>
          <a:prstGeom prst="straightConnector1">
            <a:avLst/>
          </a:prstGeom>
          <a:ln w="19050">
            <a:solidFill>
              <a:srgbClr val="FF0000"/>
            </a:solidFill>
            <a:headEnd type="none" w="med" len="med"/>
            <a:tailEnd type="triangle" w="med" len="lg"/>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custDataLst>
              <p:tags r:id="rId13"/>
            </p:custDataLst>
          </p:nvPr>
        </p:nvCxnSpPr>
        <p:spPr>
          <a:xfrm flipH="1">
            <a:off x="3331709" y="3801336"/>
            <a:ext cx="0" cy="396000"/>
          </a:xfrm>
          <a:prstGeom prst="straightConnector1">
            <a:avLst/>
          </a:prstGeom>
          <a:ln w="19050">
            <a:solidFill>
              <a:srgbClr val="FF0000"/>
            </a:solidFill>
            <a:headEnd type="none" w="med" len="med"/>
            <a:tailEnd type="triangle" w="med" len="lg"/>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custDataLst>
              <p:tags r:id="rId14"/>
            </p:custDataLst>
          </p:nvPr>
        </p:nvCxnSpPr>
        <p:spPr>
          <a:xfrm flipH="1">
            <a:off x="3331709" y="5145228"/>
            <a:ext cx="0" cy="396000"/>
          </a:xfrm>
          <a:prstGeom prst="straightConnector1">
            <a:avLst/>
          </a:prstGeom>
          <a:ln w="19050">
            <a:solidFill>
              <a:srgbClr val="FF0000"/>
            </a:solidFill>
            <a:headEnd type="none" w="med" len="med"/>
            <a:tailEnd type="triangle" w="med" len="lg"/>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Line 11"/>
          <p:cNvSpPr>
            <a:spLocks noChangeShapeType="1"/>
          </p:cNvSpPr>
          <p:nvPr>
            <p:custDataLst>
              <p:tags r:id="rId15"/>
            </p:custDataLst>
          </p:nvPr>
        </p:nvSpPr>
        <p:spPr bwMode="auto">
          <a:xfrm>
            <a:off x="5071526" y="2190550"/>
            <a:ext cx="1726438" cy="0"/>
          </a:xfrm>
          <a:prstGeom prst="line">
            <a:avLst/>
          </a:prstGeom>
          <a:noFill/>
          <a:ln w="19050">
            <a:solidFill>
              <a:srgbClr val="FF0000"/>
            </a:solidFill>
            <a:round/>
            <a:tailEnd type="triangle" w="med" len="lg"/>
          </a:ln>
          <a:effectLst>
            <a:outerShdw blurRad="50800" dist="50800" dir="2700000" algn="tl" rotWithShape="0">
              <a:prstClr val="black">
                <a:alpha val="40000"/>
              </a:prstClr>
            </a:outerShdw>
          </a:effectLst>
          <a:extLst>
            <a:ext uri="{909E8E84-426E-40DD-AFC4-6F175D3DCCD1}">
              <a14:hiddenFill xmlns:a14="http://schemas.microsoft.com/office/drawing/2010/main">
                <a:noFill/>
              </a14:hiddenFill>
            </a:ext>
          </a:extLst>
        </p:spPr>
        <p:txBody>
          <a:bodyPr/>
          <a:lstStyle/>
          <a:p>
            <a:endParaRPr lang="zh-CN" altLang="en-US"/>
          </a:p>
        </p:txBody>
      </p:sp>
      <p:sp>
        <p:nvSpPr>
          <p:cNvPr id="19" name="Line 11"/>
          <p:cNvSpPr>
            <a:spLocks noChangeShapeType="1"/>
          </p:cNvSpPr>
          <p:nvPr>
            <p:custDataLst>
              <p:tags r:id="rId16"/>
            </p:custDataLst>
          </p:nvPr>
        </p:nvSpPr>
        <p:spPr bwMode="auto">
          <a:xfrm>
            <a:off x="5073981" y="3335859"/>
            <a:ext cx="1726438" cy="0"/>
          </a:xfrm>
          <a:prstGeom prst="line">
            <a:avLst/>
          </a:prstGeom>
          <a:noFill/>
          <a:ln w="19050">
            <a:solidFill>
              <a:srgbClr val="FF0000"/>
            </a:solidFill>
            <a:round/>
            <a:tailEnd type="triangle" w="med" len="lg"/>
          </a:ln>
          <a:effectLst>
            <a:outerShdw blurRad="50800" dist="50800" dir="2700000" algn="tl" rotWithShape="0">
              <a:prstClr val="black">
                <a:alpha val="40000"/>
              </a:prstClr>
            </a:outerShdw>
          </a:effectLst>
          <a:extLst>
            <a:ext uri="{909E8E84-426E-40DD-AFC4-6F175D3DCCD1}">
              <a14:hiddenFill xmlns:a14="http://schemas.microsoft.com/office/drawing/2010/main">
                <a:noFill/>
              </a14:hiddenFill>
            </a:ext>
          </a:extLst>
        </p:spPr>
        <p:txBody>
          <a:bodyPr/>
          <a:lstStyle/>
          <a:p>
            <a:endParaRPr lang="zh-CN" altLang="en-US"/>
          </a:p>
        </p:txBody>
      </p:sp>
      <p:sp>
        <p:nvSpPr>
          <p:cNvPr id="20" name="Line 11"/>
          <p:cNvSpPr>
            <a:spLocks noChangeShapeType="1"/>
          </p:cNvSpPr>
          <p:nvPr>
            <p:custDataLst>
              <p:tags r:id="rId17"/>
            </p:custDataLst>
          </p:nvPr>
        </p:nvSpPr>
        <p:spPr bwMode="auto">
          <a:xfrm>
            <a:off x="5064745" y="4628950"/>
            <a:ext cx="1726438" cy="0"/>
          </a:xfrm>
          <a:prstGeom prst="line">
            <a:avLst/>
          </a:prstGeom>
          <a:noFill/>
          <a:ln w="19050">
            <a:solidFill>
              <a:srgbClr val="FF0000"/>
            </a:solidFill>
            <a:round/>
            <a:tailEnd type="triangle" w="med" len="lg"/>
          </a:ln>
          <a:effectLst>
            <a:outerShdw blurRad="50800" dist="50800" dir="2700000" algn="tl" rotWithShape="0">
              <a:prstClr val="black">
                <a:alpha val="40000"/>
              </a:prstClr>
            </a:outerShdw>
          </a:effectLst>
          <a:extLst>
            <a:ext uri="{909E8E84-426E-40DD-AFC4-6F175D3DCCD1}">
              <a14:hiddenFill xmlns:a14="http://schemas.microsoft.com/office/drawing/2010/main">
                <a:noFill/>
              </a14:hiddenFill>
            </a:ext>
          </a:extLst>
        </p:spPr>
        <p:txBody>
          <a:bodyPr/>
          <a:lstStyle/>
          <a:p>
            <a:endParaRPr lang="zh-CN" altLang="en-US"/>
          </a:p>
        </p:txBody>
      </p:sp>
      <p:sp>
        <p:nvSpPr>
          <p:cNvPr id="21" name="Line 11"/>
          <p:cNvSpPr>
            <a:spLocks noChangeShapeType="1"/>
          </p:cNvSpPr>
          <p:nvPr>
            <p:custDataLst>
              <p:tags r:id="rId18"/>
            </p:custDataLst>
          </p:nvPr>
        </p:nvSpPr>
        <p:spPr bwMode="auto">
          <a:xfrm>
            <a:off x="5073982" y="6042114"/>
            <a:ext cx="1726438" cy="0"/>
          </a:xfrm>
          <a:prstGeom prst="line">
            <a:avLst/>
          </a:prstGeom>
          <a:noFill/>
          <a:ln w="19050">
            <a:solidFill>
              <a:srgbClr val="FF0000"/>
            </a:solidFill>
            <a:round/>
            <a:tailEnd type="triangle" w="med" len="lg"/>
          </a:ln>
          <a:effectLst>
            <a:outerShdw blurRad="50800" dist="50800" dir="2700000" algn="tl" rotWithShape="0">
              <a:prstClr val="black">
                <a:alpha val="40000"/>
              </a:prstClr>
            </a:outerShdw>
          </a:effectLst>
          <a:extLst>
            <a:ext uri="{909E8E84-426E-40DD-AFC4-6F175D3DCCD1}">
              <a14:hiddenFill xmlns:a14="http://schemas.microsoft.com/office/drawing/2010/main">
                <a:noFill/>
              </a14:hiddenFill>
            </a:ext>
          </a:extLst>
        </p:spPr>
        <p:txBody>
          <a:bodyPr/>
          <a:lstStyle/>
          <a:p>
            <a:endParaRPr lang="zh-CN" altLang="en-US"/>
          </a:p>
        </p:txBody>
      </p:sp>
      <p:sp>
        <p:nvSpPr>
          <p:cNvPr id="14" name="矩形 13"/>
          <p:cNvSpPr/>
          <p:nvPr userDrawn="1">
            <p:custDataLst>
              <p:tags r:id="rId19"/>
            </p:custDataLst>
          </p:nvPr>
        </p:nvSpPr>
        <p:spPr>
          <a:xfrm>
            <a:off x="1057910" y="111760"/>
            <a:ext cx="4682490" cy="460375"/>
          </a:xfrm>
          <a:prstGeom prst="rect">
            <a:avLst/>
          </a:prstGeom>
          <a:ln>
            <a:noFill/>
          </a:ln>
        </p:spPr>
        <p:txBody>
          <a:bodyPr wrap="square">
            <a:spAutoFit/>
          </a:bodyPr>
          <a:p>
            <a:r>
              <a:rPr lang="zh-CN" altLang="en-US" sz="2400" b="1" kern="100">
                <a:solidFill>
                  <a:srgbClr val="3780D7"/>
                </a:solidFill>
                <a:latin typeface="微软雅黑" panose="020B0503020204020204" pitchFamily="34" charset="-122"/>
                <a:ea typeface="微软雅黑" panose="020B0503020204020204" pitchFamily="34" charset="-122"/>
                <a:cs typeface="Times New Roman" panose="02020603050405020304" pitchFamily="18" charset="0"/>
              </a:rPr>
              <a:t>确定实验式、分子式及分子结构</a:t>
            </a:r>
            <a:endParaRPr lang="zh-CN" altLang="en-US" sz="2400" b="1" kern="100">
              <a:solidFill>
                <a:srgbClr val="3780D7"/>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out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750" fill="hold"/>
                                        <p:tgtEl>
                                          <p:spTgt spid="25"/>
                                        </p:tgtEl>
                                        <p:attrNameLst>
                                          <p:attrName>ppt_w</p:attrName>
                                        </p:attrNameLst>
                                      </p:cBhvr>
                                      <p:tavLst>
                                        <p:tav tm="0">
                                          <p:val>
                                            <p:fltVal val="0"/>
                                          </p:val>
                                        </p:tav>
                                        <p:tav tm="100000">
                                          <p:val>
                                            <p:strVal val="#ppt_w"/>
                                          </p:val>
                                        </p:tav>
                                      </p:tavLst>
                                    </p:anim>
                                    <p:anim calcmode="lin" valueType="num">
                                      <p:cBhvr>
                                        <p:cTn id="13" dur="750" fill="hold"/>
                                        <p:tgtEl>
                                          <p:spTgt spid="25"/>
                                        </p:tgtEl>
                                        <p:attrNameLst>
                                          <p:attrName>ppt_h</p:attrName>
                                        </p:attrNameLst>
                                      </p:cBhvr>
                                      <p:tavLst>
                                        <p:tav tm="0">
                                          <p:val>
                                            <p:fltVal val="0"/>
                                          </p:val>
                                        </p:tav>
                                        <p:tav tm="100000">
                                          <p:val>
                                            <p:strVal val="#ppt_h"/>
                                          </p:val>
                                        </p:tav>
                                      </p:tavLst>
                                    </p:anim>
                                    <p:animEffect transition="in" filter="fade">
                                      <p:cBhvr>
                                        <p:cTn id="14" dur="750"/>
                                        <p:tgtEl>
                                          <p:spTgt spid="25"/>
                                        </p:tgtEl>
                                      </p:cBhvr>
                                    </p:animEffect>
                                  </p:childTnLst>
                                </p:cTn>
                              </p:par>
                            </p:childTnLst>
                          </p:cTn>
                        </p:par>
                        <p:par>
                          <p:cTn id="15" fill="hold">
                            <p:stCondLst>
                              <p:cond delay="1000"/>
                            </p:stCondLst>
                            <p:childTnLst>
                              <p:par>
                                <p:cTn id="16" presetID="22" presetClass="entr" presetSubtype="1" fill="hold" nodeType="afterEffect">
                                  <p:stCondLst>
                                    <p:cond delay="500"/>
                                  </p:stCondLst>
                                  <p:childTnLst>
                                    <p:set>
                                      <p:cBhvr>
                                        <p:cTn id="17" dur="1" fill="hold">
                                          <p:stCondLst>
                                            <p:cond delay="0"/>
                                          </p:stCondLst>
                                        </p:cTn>
                                        <p:tgtEl>
                                          <p:spTgt spid="36"/>
                                        </p:tgtEl>
                                        <p:attrNameLst>
                                          <p:attrName>style.visibility</p:attrName>
                                        </p:attrNameLst>
                                      </p:cBhvr>
                                      <p:to>
                                        <p:strVal val="visible"/>
                                      </p:to>
                                    </p:set>
                                    <p:animEffect transition="in" filter="wipe(up)">
                                      <p:cBhvr>
                                        <p:cTn id="18" dur="75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750" fill="hold"/>
                                        <p:tgtEl>
                                          <p:spTgt spid="26"/>
                                        </p:tgtEl>
                                        <p:attrNameLst>
                                          <p:attrName>ppt_w</p:attrName>
                                        </p:attrNameLst>
                                      </p:cBhvr>
                                      <p:tavLst>
                                        <p:tav tm="0">
                                          <p:val>
                                            <p:fltVal val="0"/>
                                          </p:val>
                                        </p:tav>
                                        <p:tav tm="100000">
                                          <p:val>
                                            <p:strVal val="#ppt_w"/>
                                          </p:val>
                                        </p:tav>
                                      </p:tavLst>
                                    </p:anim>
                                    <p:anim calcmode="lin" valueType="num">
                                      <p:cBhvr>
                                        <p:cTn id="24" dur="750" fill="hold"/>
                                        <p:tgtEl>
                                          <p:spTgt spid="26"/>
                                        </p:tgtEl>
                                        <p:attrNameLst>
                                          <p:attrName>ppt_h</p:attrName>
                                        </p:attrNameLst>
                                      </p:cBhvr>
                                      <p:tavLst>
                                        <p:tav tm="0">
                                          <p:val>
                                            <p:fltVal val="0"/>
                                          </p:val>
                                        </p:tav>
                                        <p:tav tm="100000">
                                          <p:val>
                                            <p:strVal val="#ppt_h"/>
                                          </p:val>
                                        </p:tav>
                                      </p:tavLst>
                                    </p:anim>
                                    <p:animEffect transition="in" filter="fade">
                                      <p:cBhvr>
                                        <p:cTn id="25" dur="750"/>
                                        <p:tgtEl>
                                          <p:spTgt spid="26"/>
                                        </p:tgtEl>
                                      </p:cBhvr>
                                    </p:animEffect>
                                  </p:childTnLst>
                                </p:cTn>
                              </p:par>
                            </p:childTnLst>
                          </p:cTn>
                        </p:par>
                        <p:par>
                          <p:cTn id="26" fill="hold">
                            <p:stCondLst>
                              <p:cond delay="1000"/>
                            </p:stCondLst>
                            <p:childTnLst>
                              <p:par>
                                <p:cTn id="27" presetID="22" presetClass="entr" presetSubtype="1" fill="hold" nodeType="afterEffect">
                                  <p:stCondLst>
                                    <p:cond delay="50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75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p:cTn id="34" dur="750" fill="hold"/>
                                        <p:tgtEl>
                                          <p:spTgt spid="27"/>
                                        </p:tgtEl>
                                        <p:attrNameLst>
                                          <p:attrName>ppt_w</p:attrName>
                                        </p:attrNameLst>
                                      </p:cBhvr>
                                      <p:tavLst>
                                        <p:tav tm="0">
                                          <p:val>
                                            <p:fltVal val="0"/>
                                          </p:val>
                                        </p:tav>
                                        <p:tav tm="100000">
                                          <p:val>
                                            <p:strVal val="#ppt_w"/>
                                          </p:val>
                                        </p:tav>
                                      </p:tavLst>
                                    </p:anim>
                                    <p:anim calcmode="lin" valueType="num">
                                      <p:cBhvr>
                                        <p:cTn id="35" dur="750" fill="hold"/>
                                        <p:tgtEl>
                                          <p:spTgt spid="27"/>
                                        </p:tgtEl>
                                        <p:attrNameLst>
                                          <p:attrName>ppt_h</p:attrName>
                                        </p:attrNameLst>
                                      </p:cBhvr>
                                      <p:tavLst>
                                        <p:tav tm="0">
                                          <p:val>
                                            <p:fltVal val="0"/>
                                          </p:val>
                                        </p:tav>
                                        <p:tav tm="100000">
                                          <p:val>
                                            <p:strVal val="#ppt_h"/>
                                          </p:val>
                                        </p:tav>
                                      </p:tavLst>
                                    </p:anim>
                                    <p:animEffect transition="in" filter="fade">
                                      <p:cBhvr>
                                        <p:cTn id="36" dur="750"/>
                                        <p:tgtEl>
                                          <p:spTgt spid="27"/>
                                        </p:tgtEl>
                                      </p:cBhvr>
                                    </p:animEffect>
                                  </p:childTnLst>
                                </p:cTn>
                              </p:par>
                            </p:childTnLst>
                          </p:cTn>
                        </p:par>
                        <p:par>
                          <p:cTn id="37" fill="hold">
                            <p:stCondLst>
                              <p:cond delay="1000"/>
                            </p:stCondLst>
                            <p:childTnLst>
                              <p:par>
                                <p:cTn id="38" presetID="22" presetClass="entr" presetSubtype="1" fill="hold" nodeType="afterEffect">
                                  <p:stCondLst>
                                    <p:cond delay="500"/>
                                  </p:stCondLst>
                                  <p:childTnLst>
                                    <p:set>
                                      <p:cBhvr>
                                        <p:cTn id="39" dur="1" fill="hold">
                                          <p:stCondLst>
                                            <p:cond delay="0"/>
                                          </p:stCondLst>
                                        </p:cTn>
                                        <p:tgtEl>
                                          <p:spTgt spid="16"/>
                                        </p:tgtEl>
                                        <p:attrNameLst>
                                          <p:attrName>style.visibility</p:attrName>
                                        </p:attrNameLst>
                                      </p:cBhvr>
                                      <p:to>
                                        <p:strVal val="visible"/>
                                      </p:to>
                                    </p:set>
                                    <p:animEffect transition="in" filter="wipe(up)">
                                      <p:cBhvr>
                                        <p:cTn id="40" dur="75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p:cTn id="45" dur="750" fill="hold"/>
                                        <p:tgtEl>
                                          <p:spTgt spid="28"/>
                                        </p:tgtEl>
                                        <p:attrNameLst>
                                          <p:attrName>ppt_w</p:attrName>
                                        </p:attrNameLst>
                                      </p:cBhvr>
                                      <p:tavLst>
                                        <p:tav tm="0">
                                          <p:val>
                                            <p:fltVal val="0"/>
                                          </p:val>
                                        </p:tav>
                                        <p:tav tm="100000">
                                          <p:val>
                                            <p:strVal val="#ppt_w"/>
                                          </p:val>
                                        </p:tav>
                                      </p:tavLst>
                                    </p:anim>
                                    <p:anim calcmode="lin" valueType="num">
                                      <p:cBhvr>
                                        <p:cTn id="46" dur="750" fill="hold"/>
                                        <p:tgtEl>
                                          <p:spTgt spid="28"/>
                                        </p:tgtEl>
                                        <p:attrNameLst>
                                          <p:attrName>ppt_h</p:attrName>
                                        </p:attrNameLst>
                                      </p:cBhvr>
                                      <p:tavLst>
                                        <p:tav tm="0">
                                          <p:val>
                                            <p:fltVal val="0"/>
                                          </p:val>
                                        </p:tav>
                                        <p:tav tm="100000">
                                          <p:val>
                                            <p:strVal val="#ppt_h"/>
                                          </p:val>
                                        </p:tav>
                                      </p:tavLst>
                                    </p:anim>
                                    <p:animEffect transition="in" filter="fade">
                                      <p:cBhvr>
                                        <p:cTn id="47" dur="75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37"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barn(outVertical)">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left)">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wipe(left)">
                                      <p:cBhvr>
                                        <p:cTn id="62" dur="10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left)">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wipe(left)">
                                      <p:cBhvr>
                                        <p:cTn id="72" dur="1000"/>
                                        <p:tgtEl>
                                          <p:spTgt spid="3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wipe(left)">
                                      <p:cBhvr>
                                        <p:cTn id="77" dur="500"/>
                                        <p:tgtEl>
                                          <p:spTgt spid="2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wipe(left)">
                                      <p:cBhvr>
                                        <p:cTn id="82" dur="1000"/>
                                        <p:tgtEl>
                                          <p:spTgt spid="32"/>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wipe(left)">
                                      <p:cBhvr>
                                        <p:cTn id="87" dur="500"/>
                                        <p:tgtEl>
                                          <p:spTgt spid="21"/>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wipe(left)">
                                      <p:cBhvr>
                                        <p:cTn id="92"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18" grpId="0" animBg="1"/>
      <p:bldP spid="19" grpId="0" animBg="1"/>
      <p:bldP spid="20"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custDataLst>
              <p:tags r:id="rId1"/>
            </p:custDataLst>
          </p:nvPr>
        </p:nvSpPr>
        <p:spPr bwMode="auto">
          <a:xfrm>
            <a:off x="3158202" y="656264"/>
            <a:ext cx="5963850" cy="63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ctr">
              <a:defRPr sz="4400">
                <a:solidFill>
                  <a:schemeClr val="tx2"/>
                </a:solidFill>
                <a:latin typeface="Arial" panose="020B0604020202020204" pitchFamily="34" charset="0"/>
                <a:ea typeface="宋体" panose="02010600030101010101" pitchFamily="2" charset="-122"/>
              </a:defRPr>
            </a:lvl1pPr>
            <a:lvl2pPr algn="ctr">
              <a:defRPr sz="4400">
                <a:solidFill>
                  <a:schemeClr val="tx2"/>
                </a:solidFill>
                <a:latin typeface="Arial" panose="020B0604020202020204" pitchFamily="34" charset="0"/>
                <a:ea typeface="宋体" panose="02010600030101010101" pitchFamily="2" charset="-122"/>
              </a:defRPr>
            </a:lvl2pPr>
            <a:lvl3pPr algn="ctr">
              <a:defRPr sz="4400">
                <a:solidFill>
                  <a:schemeClr val="tx2"/>
                </a:solidFill>
                <a:latin typeface="Arial" panose="020B0604020202020204" pitchFamily="34" charset="0"/>
                <a:ea typeface="宋体" panose="02010600030101010101" pitchFamily="2" charset="-122"/>
              </a:defRPr>
            </a:lvl3pPr>
            <a:lvl4pPr algn="ctr">
              <a:defRPr sz="4400">
                <a:solidFill>
                  <a:schemeClr val="tx2"/>
                </a:solidFill>
                <a:latin typeface="Arial" panose="020B0604020202020204" pitchFamily="34" charset="0"/>
                <a:ea typeface="宋体" panose="02010600030101010101" pitchFamily="2" charset="-122"/>
              </a:defRPr>
            </a:lvl4pPr>
            <a:lvl5pPr algn="ctr">
              <a:defRPr sz="4400">
                <a:solidFill>
                  <a:schemeClr val="tx2"/>
                </a:solidFill>
                <a:latin typeface="Arial" panose="020B0604020202020204" pitchFamily="34" charset="0"/>
                <a:ea typeface="宋体" panose="02010600030101010101" pitchFamily="2" charset="-122"/>
              </a:defRPr>
            </a:lvl5pPr>
            <a:lvl6pPr marL="4572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3600" b="1" i="0" u="none" strike="noStrike" kern="1200" cap="none" spc="0" normalizeH="0" baseline="0" noProof="0">
                <a:ln>
                  <a:noFill/>
                </a:ln>
                <a:solidFill>
                  <a:srgbClr val="000066"/>
                </a:solidFill>
                <a:effectLst/>
                <a:uLnTx/>
                <a:uFillTx/>
                <a:latin typeface="Times New Roman" panose="02020603050405020304" pitchFamily="18" charset="0"/>
                <a:ea typeface="黑体" panose="02010609060101010101" pitchFamily="49" charset="-122"/>
                <a:cs typeface="+mn-cs"/>
              </a:rPr>
              <a:t>2002</a:t>
            </a:r>
            <a:r>
              <a:rPr kumimoji="0" lang="zh-CN" altLang="en-US" sz="3600" b="1" i="0" u="none" strike="noStrike" kern="1200" cap="none" spc="0" normalizeH="0" baseline="0" noProof="0">
                <a:ln>
                  <a:noFill/>
                </a:ln>
                <a:solidFill>
                  <a:srgbClr val="000066"/>
                </a:solidFill>
                <a:effectLst/>
                <a:uLnTx/>
                <a:uFillTx/>
                <a:latin typeface="Times New Roman" panose="02020603050405020304" pitchFamily="18" charset="0"/>
                <a:ea typeface="黑体" panose="02010609060101010101" pitchFamily="49" charset="-122"/>
                <a:cs typeface="+mn-cs"/>
              </a:rPr>
              <a:t>年</a:t>
            </a:r>
            <a:r>
              <a:rPr kumimoji="0" lang="zh-CN" altLang="en-US" sz="3600" b="1" i="0" u="none" strike="noStrike" kern="1200" cap="none" spc="0" normalizeH="0" baseline="0" noProof="0">
                <a:ln>
                  <a:noFill/>
                </a:ln>
                <a:solidFill>
                  <a:srgbClr val="FF0000"/>
                </a:solidFill>
                <a:effectLst/>
                <a:uLnTx/>
                <a:uFillTx/>
                <a:latin typeface="Times New Roman" panose="02020603050405020304" pitchFamily="18" charset="0"/>
                <a:ea typeface="黑体" panose="02010609060101010101" pitchFamily="49" charset="-122"/>
                <a:cs typeface="+mn-cs"/>
              </a:rPr>
              <a:t>诺贝尔化学奖</a:t>
            </a:r>
            <a:endParaRPr kumimoji="0" lang="en-US" altLang="zh-CN" sz="3600" b="1" i="0" u="none" strike="noStrike" kern="1200" cap="none" spc="0" normalizeH="0" baseline="0" noProof="0">
              <a:ln>
                <a:noFill/>
              </a:ln>
              <a:solidFill>
                <a:srgbClr val="000066"/>
              </a:solidFill>
              <a:effectLst/>
              <a:uLnTx/>
              <a:uFillTx/>
              <a:latin typeface="黑体" panose="02010609060101010101" pitchFamily="49" charset="-122"/>
              <a:ea typeface="黑体" panose="02010609060101010101" pitchFamily="49" charset="-122"/>
              <a:cs typeface="+mn-cs"/>
            </a:endParaRPr>
          </a:p>
        </p:txBody>
      </p:sp>
      <p:sp>
        <p:nvSpPr>
          <p:cNvPr id="3" name="矩形 2"/>
          <p:cNvSpPr/>
          <p:nvPr>
            <p:custDataLst>
              <p:tags r:id="rId2"/>
            </p:custDataLst>
          </p:nvPr>
        </p:nvSpPr>
        <p:spPr>
          <a:xfrm>
            <a:off x="4613675" y="1287772"/>
            <a:ext cx="2964273" cy="646331"/>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a:ln>
                  <a:noFill/>
                </a:ln>
                <a:solidFill>
                  <a:srgbClr val="CC00CC"/>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rPr>
              <a:t>物质结构分析</a:t>
            </a:r>
            <a:endParaRPr kumimoji="0" lang="zh-CN" alt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黑体" panose="02010609060101010101" pitchFamily="49" charset="-122"/>
              <a:cs typeface="+mn-cs"/>
            </a:endParaRPr>
          </a:p>
        </p:txBody>
      </p:sp>
      <p:grpSp>
        <p:nvGrpSpPr>
          <p:cNvPr id="11" name="组合 10"/>
          <p:cNvGrpSpPr/>
          <p:nvPr>
            <p:custDataLst>
              <p:tags r:id="rId3"/>
            </p:custDataLst>
          </p:nvPr>
        </p:nvGrpSpPr>
        <p:grpSpPr>
          <a:xfrm>
            <a:off x="1351289" y="2767877"/>
            <a:ext cx="9552975" cy="3526941"/>
            <a:chOff x="843286" y="2592388"/>
            <a:chExt cx="9552975" cy="3526941"/>
          </a:xfrm>
        </p:grpSpPr>
        <p:pic>
          <p:nvPicPr>
            <p:cNvPr id="4" name="Picture 5" descr="Img203617781"/>
            <p:cNvPicPr>
              <a:picLocks noChangeAspect="1" noChangeArrowheads="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bwMode="auto">
            <a:xfrm>
              <a:off x="843286" y="2592388"/>
              <a:ext cx="3109986" cy="30247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Img203598498"/>
            <p:cNvPicPr>
              <a:picLocks noChangeAspect="1" noChangeArrowheads="1"/>
            </p:cNvPicPr>
            <p:nvPr>
              <p:custDataLst>
                <p:tags r:id="rId6"/>
              </p:custDataLst>
            </p:nvPr>
          </p:nvPicPr>
          <p:blipFill>
            <a:blip r:embed="rId7">
              <a:extLst>
                <a:ext uri="{28A0092B-C50C-407E-A947-70E740481C1C}">
                  <a14:useLocalDpi xmlns:a14="http://schemas.microsoft.com/office/drawing/2010/main" val="0"/>
                </a:ext>
              </a:extLst>
            </a:blip>
            <a:stretch>
              <a:fillRect/>
            </a:stretch>
          </p:blipFill>
          <p:spPr bwMode="auto">
            <a:xfrm>
              <a:off x="7704136" y="2592388"/>
              <a:ext cx="2435755" cy="30247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Img203598499"/>
            <p:cNvPicPr>
              <a:picLocks noChangeAspect="1" noChangeArrowheads="1"/>
            </p:cNvPicPr>
            <p:nvPr>
              <p:custDataLst>
                <p:tags r:id="rId8"/>
              </p:custDataLst>
            </p:nvPr>
          </p:nvPicPr>
          <p:blipFill>
            <a:blip r:embed="rId9">
              <a:extLst>
                <a:ext uri="{28A0092B-C50C-407E-A947-70E740481C1C}">
                  <a14:useLocalDpi xmlns:a14="http://schemas.microsoft.com/office/drawing/2010/main" val="0"/>
                </a:ext>
              </a:extLst>
            </a:blip>
            <a:stretch>
              <a:fillRect/>
            </a:stretch>
          </p:blipFill>
          <p:spPr bwMode="auto">
            <a:xfrm>
              <a:off x="4469799" y="2592388"/>
              <a:ext cx="2717811" cy="302478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8"/>
            <p:cNvSpPr>
              <a:spLocks noChangeArrowheads="1"/>
            </p:cNvSpPr>
            <p:nvPr>
              <p:custDataLst>
                <p:tags r:id="rId10"/>
              </p:custDataLst>
            </p:nvPr>
          </p:nvSpPr>
          <p:spPr bwMode="auto">
            <a:xfrm>
              <a:off x="1175363" y="5596109"/>
              <a:ext cx="20161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auto"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06069E"/>
                  </a:solidFill>
                  <a:effectLst/>
                  <a:uLnTx/>
                  <a:uFillTx/>
                  <a:latin typeface="华文楷体" panose="02010600040101010101" pitchFamily="2" charset="-122"/>
                  <a:ea typeface="华文楷体" panose="02010600040101010101" pitchFamily="2" charset="-122"/>
                  <a:cs typeface="+mn-cs"/>
                </a:rPr>
                <a:t>美国   芬恩</a:t>
              </a:r>
              <a:endParaRPr kumimoji="0" lang="zh-CN" altLang="en-US" sz="2800" b="1" i="0" u="none" strike="noStrike" kern="1200" cap="none" spc="0" normalizeH="0" baseline="0" noProof="0">
                <a:ln>
                  <a:noFill/>
                </a:ln>
                <a:solidFill>
                  <a:srgbClr val="06069E"/>
                </a:solidFill>
                <a:effectLst/>
                <a:uLnTx/>
                <a:uFillTx/>
                <a:latin typeface="华文楷体" panose="02010600040101010101" pitchFamily="2" charset="-122"/>
                <a:ea typeface="华文楷体" panose="02010600040101010101" pitchFamily="2" charset="-122"/>
                <a:cs typeface="+mn-cs"/>
              </a:endParaRPr>
            </a:p>
          </p:txBody>
        </p:sp>
        <p:sp>
          <p:nvSpPr>
            <p:cNvPr id="8" name="Rectangle 9"/>
            <p:cNvSpPr>
              <a:spLocks noChangeArrowheads="1"/>
            </p:cNvSpPr>
            <p:nvPr>
              <p:custDataLst>
                <p:tags r:id="rId11"/>
              </p:custDataLst>
            </p:nvPr>
          </p:nvSpPr>
          <p:spPr bwMode="auto">
            <a:xfrm>
              <a:off x="4398517" y="5596109"/>
              <a:ext cx="27130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auto"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06069E"/>
                  </a:solidFill>
                  <a:effectLst/>
                  <a:uLnTx/>
                  <a:uFillTx/>
                  <a:latin typeface="华文楷体" panose="02010600040101010101" pitchFamily="2" charset="-122"/>
                  <a:ea typeface="华文楷体" panose="02010600040101010101" pitchFamily="2" charset="-122"/>
                  <a:cs typeface="+mn-cs"/>
                </a:rPr>
                <a:t>日本    田中耕一</a:t>
              </a:r>
              <a:endParaRPr kumimoji="0" lang="zh-CN" altLang="en-US" sz="2800" b="1" i="0" u="none" strike="noStrike" kern="1200" cap="none" spc="0" normalizeH="0" baseline="0" noProof="0">
                <a:ln>
                  <a:noFill/>
                </a:ln>
                <a:solidFill>
                  <a:srgbClr val="06069E"/>
                </a:solidFill>
                <a:effectLst/>
                <a:uLnTx/>
                <a:uFillTx/>
                <a:latin typeface="华文楷体" panose="02010600040101010101" pitchFamily="2" charset="-122"/>
                <a:ea typeface="华文楷体" panose="02010600040101010101" pitchFamily="2" charset="-122"/>
                <a:cs typeface="+mn-cs"/>
              </a:endParaRPr>
            </a:p>
          </p:txBody>
        </p:sp>
        <p:sp>
          <p:nvSpPr>
            <p:cNvPr id="9" name="Rectangle 10"/>
            <p:cNvSpPr>
              <a:spLocks noChangeArrowheads="1"/>
            </p:cNvSpPr>
            <p:nvPr>
              <p:custDataLst>
                <p:tags r:id="rId12"/>
              </p:custDataLst>
            </p:nvPr>
          </p:nvSpPr>
          <p:spPr bwMode="auto">
            <a:xfrm>
              <a:off x="7443511" y="5596109"/>
              <a:ext cx="29527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auto"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06069E"/>
                  </a:solidFill>
                  <a:effectLst/>
                  <a:uLnTx/>
                  <a:uFillTx/>
                  <a:latin typeface="华文楷体" panose="02010600040101010101" pitchFamily="2" charset="-122"/>
                  <a:ea typeface="华文楷体" panose="02010600040101010101" pitchFamily="2" charset="-122"/>
                  <a:cs typeface="+mn-cs"/>
                </a:rPr>
                <a:t>瑞士     维特里希</a:t>
              </a:r>
              <a:endParaRPr kumimoji="0" lang="zh-CN" altLang="en-US" sz="2800" b="1" i="0" u="none" strike="noStrike" kern="1200" cap="none" spc="0" normalizeH="0" baseline="0" noProof="0">
                <a:ln>
                  <a:noFill/>
                </a:ln>
                <a:solidFill>
                  <a:srgbClr val="06069E"/>
                </a:solidFill>
                <a:effectLst/>
                <a:uLnTx/>
                <a:uFillTx/>
                <a:latin typeface="华文楷体" panose="02010600040101010101" pitchFamily="2" charset="-122"/>
                <a:ea typeface="华文楷体" panose="02010600040101010101" pitchFamily="2" charset="-122"/>
                <a:cs typeface="+mn-cs"/>
              </a:endParaRPr>
            </a:p>
          </p:txBody>
        </p:sp>
      </p:grpSp>
      <p:sp>
        <p:nvSpPr>
          <p:cNvPr id="10" name="矩形 9"/>
          <p:cNvSpPr/>
          <p:nvPr>
            <p:custDataLst>
              <p:tags r:id="rId13"/>
            </p:custDataLst>
          </p:nvPr>
        </p:nvSpPr>
        <p:spPr>
          <a:xfrm>
            <a:off x="334010" y="1917065"/>
            <a:ext cx="11692890" cy="583565"/>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0" cap="none" spc="0" normalizeH="0" baseline="0" noProof="0">
                <a:ln>
                  <a:noFill/>
                </a:ln>
                <a:solidFill>
                  <a:srgbClr val="0307A1"/>
                </a:solidFill>
                <a:effectLst/>
                <a:uLnTx/>
                <a:uFillTx/>
                <a:latin typeface="迷你简南宫" panose="02010609000101010101" pitchFamily="49" charset="-122"/>
                <a:ea typeface="迷你简南宫" panose="02010609000101010101" pitchFamily="49" charset="-122"/>
                <a:cs typeface="+mn-cs"/>
              </a:rPr>
              <a:t>引入了</a:t>
            </a:r>
            <a:r>
              <a:rPr kumimoji="0" lang="zh-CN" altLang="en-US" sz="3200" b="1" i="0" u="none" strike="noStrike" kern="0" cap="none" spc="0" normalizeH="0" baseline="0" noProof="0">
                <a:ln>
                  <a:noFill/>
                </a:ln>
                <a:solidFill>
                  <a:srgbClr val="00B050"/>
                </a:solidFill>
                <a:effectLst/>
                <a:uLnTx/>
                <a:uFillTx/>
                <a:latin typeface="迷你简南宫" panose="02010609000101010101" pitchFamily="49" charset="-122"/>
                <a:ea typeface="迷你简南宫" panose="02010609000101010101" pitchFamily="49" charset="-122"/>
                <a:cs typeface="+mn-cs"/>
              </a:rPr>
              <a:t>核磁共振光谱学</a:t>
            </a:r>
            <a:r>
              <a:rPr kumimoji="0" lang="zh-CN" altLang="en-US" sz="3200" b="1" i="0" u="none" strike="noStrike" kern="0" cap="none" spc="0" normalizeH="0" baseline="0" noProof="0">
                <a:ln>
                  <a:noFill/>
                </a:ln>
                <a:solidFill>
                  <a:srgbClr val="0307A1"/>
                </a:solidFill>
                <a:effectLst/>
                <a:uLnTx/>
                <a:uFillTx/>
                <a:latin typeface="迷你简南宫" panose="02010609000101010101" pitchFamily="49" charset="-122"/>
                <a:ea typeface="迷你简南宫" panose="02010609000101010101" pitchFamily="49" charset="-122"/>
                <a:cs typeface="+mn-cs"/>
              </a:rPr>
              <a:t>观察到了</a:t>
            </a:r>
            <a:r>
              <a:rPr kumimoji="0" lang="en-US" altLang="zh-CN" sz="3200" b="1" i="0" u="none" strike="noStrike" kern="0" cap="none" spc="0" normalizeH="0" baseline="0" noProof="0">
                <a:ln>
                  <a:noFill/>
                </a:ln>
                <a:solidFill>
                  <a:srgbClr val="0307A1"/>
                </a:solidFill>
                <a:effectLst/>
                <a:uLnTx/>
                <a:uFillTx/>
                <a:latin typeface="迷你简南宫" panose="02010609000101010101" pitchFamily="49" charset="-122"/>
                <a:ea typeface="迷你简南宫" panose="02010609000101010101" pitchFamily="49" charset="-122"/>
                <a:cs typeface="+mn-cs"/>
              </a:rPr>
              <a:t>DNA</a:t>
            </a:r>
            <a:r>
              <a:rPr kumimoji="0" lang="zh-CN" altLang="en-US" sz="3200" b="1" i="0" u="none" strike="noStrike" kern="0" cap="none" spc="0" normalizeH="0" baseline="0" noProof="0">
                <a:ln>
                  <a:noFill/>
                </a:ln>
                <a:solidFill>
                  <a:srgbClr val="0307A1"/>
                </a:solidFill>
                <a:effectLst/>
                <a:uLnTx/>
                <a:uFillTx/>
                <a:latin typeface="迷你简南宫" panose="02010609000101010101" pitchFamily="49" charset="-122"/>
                <a:ea typeface="迷你简南宫" panose="02010609000101010101" pitchFamily="49" charset="-122"/>
                <a:cs typeface="+mn-cs"/>
              </a:rPr>
              <a:t>、蛋白质等大分子的真面目。 </a:t>
            </a:r>
            <a:endParaRPr kumimoji="0" lang="zh-CN" altLang="en-US" sz="1800" b="0" i="0" u="none" strike="noStrike" kern="0" cap="none" spc="0" normalizeH="0" baseline="0" noProof="0">
              <a:ln>
                <a:noFill/>
              </a:ln>
              <a:solidFill>
                <a:sysClr val="windowText" lastClr="000000"/>
              </a:solidFill>
              <a:effectLst/>
              <a:uLnTx/>
              <a:uFillTx/>
              <a:latin typeface="迷你简南宫" panose="02010609000101010101" pitchFamily="49" charset="-122"/>
              <a:ea typeface="迷你简南宫" panose="02010609000101010101" pitchFamily="49" charset="-122"/>
              <a:cs typeface="+mn-cs"/>
            </a:endParaRPr>
          </a:p>
        </p:txBody>
      </p:sp>
      <p:sp>
        <p:nvSpPr>
          <p:cNvPr id="12" name="页脚占位符 11"/>
          <p:cNvSpPr>
            <a:spLocks noGrp="1"/>
          </p:cNvSpPr>
          <p:nvPr>
            <p:ph type="ftr" sz="quarter" idx="11"/>
            <p:custDataLst>
              <p:tags r:id="rId14"/>
            </p:custDataLst>
          </p:nvPr>
        </p:nvSpPr>
        <p:spPr>
          <a:xfrm>
            <a:off x="4038600" y="7076785"/>
            <a:ext cx="4114800" cy="365125"/>
          </a:xfrm>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黑体" panose="02010609060101010101" pitchFamily="49" charset="-122"/>
                <a:cs typeface="+mn-cs"/>
              </a:rPr>
              <a:t>孙先辉  </a:t>
            </a:r>
            <a:r>
              <a:rPr kumimoji="0" lang="en-US" altLang="zh-CN" sz="1200" b="0" i="0" u="none" strike="noStrike" kern="1200" cap="none" spc="0" normalizeH="0" baseline="0" noProof="0">
                <a:ln>
                  <a:noFill/>
                </a:ln>
                <a:solidFill>
                  <a:prstClr val="black">
                    <a:tint val="75000"/>
                  </a:prstClr>
                </a:solidFill>
                <a:effectLst/>
                <a:uLnTx/>
                <a:uFillTx/>
                <a:latin typeface="Calibri" panose="020F0502020204030204"/>
                <a:ea typeface="黑体" panose="02010609060101010101" pitchFamily="49" charset="-122"/>
                <a:cs typeface="+mn-cs"/>
              </a:rPr>
              <a:t>PPT</a:t>
            </a: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黑体" panose="02010609060101010101" pitchFamily="49" charset="-122"/>
              <a:cs typeface="+mn-cs"/>
            </a:endParaRPr>
          </a:p>
        </p:txBody>
      </p:sp>
      <p:sp>
        <p:nvSpPr>
          <p:cNvPr id="13" name="灯片编号占位符 12"/>
          <p:cNvSpPr>
            <a:spLocks noGrp="1"/>
          </p:cNvSpPr>
          <p:nvPr>
            <p:ph type="sldNum" sz="quarter" idx="12"/>
            <p:custDataLst>
              <p:tags r:id="rId15"/>
            </p:custDataLst>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C80F4D0C-CCE1-442A-9960-85E52F5F2046}"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黑体" panose="02010609060101010101" pitchFamily="49"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黑体" panose="02010609060101010101" pitchFamily="49" charset="-122"/>
              <a:cs typeface="+mn-cs"/>
            </a:endParaRPr>
          </a:p>
        </p:txBody>
      </p:sp>
      <p:sp>
        <p:nvSpPr>
          <p:cNvPr id="14" name="矩形 13"/>
          <p:cNvSpPr/>
          <p:nvPr userDrawn="1">
            <p:custDataLst>
              <p:tags r:id="rId16"/>
            </p:custDataLst>
          </p:nvPr>
        </p:nvSpPr>
        <p:spPr>
          <a:xfrm>
            <a:off x="1057910" y="111760"/>
            <a:ext cx="4682490" cy="460375"/>
          </a:xfrm>
          <a:prstGeom prst="rect">
            <a:avLst/>
          </a:prstGeom>
          <a:ln>
            <a:noFill/>
          </a:ln>
        </p:spPr>
        <p:txBody>
          <a:bodyPr wrap="square">
            <a:spAutoFit/>
          </a:bodyPr>
          <a:p>
            <a:r>
              <a:rPr lang="zh-CN" altLang="en-US" sz="2400" b="1" kern="100">
                <a:solidFill>
                  <a:srgbClr val="3780D7"/>
                </a:solidFill>
                <a:latin typeface="微软雅黑" panose="020B0503020204020204" pitchFamily="34" charset="-122"/>
                <a:ea typeface="微软雅黑" panose="020B0503020204020204" pitchFamily="34" charset="-122"/>
                <a:cs typeface="Times New Roman" panose="02020603050405020304" pitchFamily="18" charset="0"/>
              </a:rPr>
              <a:t>确定实验式、分子式及分子结构</a:t>
            </a:r>
            <a:endParaRPr lang="zh-CN" altLang="en-US" sz="2400" b="1" kern="100">
              <a:solidFill>
                <a:srgbClr val="3780D7"/>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0" y="745417"/>
            <a:ext cx="12118110" cy="5687711"/>
          </a:xfrm>
          <a:prstGeom prst="rect">
            <a:avLst/>
          </a:prstGeom>
          <a:noFill/>
        </p:spPr>
        <p:txBody>
          <a:bodyPr wrap="square">
            <a:spAutoFit/>
          </a:bodyPr>
          <a:lstStyle/>
          <a:p>
            <a:pPr indent="713740" algn="just">
              <a:lnSpc>
                <a:spcPct val="135000"/>
              </a:lnSpc>
              <a:tabLst>
                <a:tab pos="4800600" algn="l"/>
                <a:tab pos="9486900" algn="l"/>
              </a:tabLst>
            </a:pPr>
            <a:r>
              <a:rPr lang="zh-CN" altLang="zh-CN" sz="3600" b="1" kern="100">
                <a:effectLst/>
                <a:cs typeface="Times New Roman" panose="02020603050405020304" pitchFamily="18" charset="0"/>
              </a:rPr>
              <a:t>判断</a:t>
            </a:r>
            <a:r>
              <a:rPr lang="zh-CN" altLang="en-US" sz="3600" b="1" kern="100">
                <a:effectLst/>
                <a:cs typeface="Times New Roman" panose="02020603050405020304" pitchFamily="18" charset="0"/>
              </a:rPr>
              <a:t>下列说法是否正确：</a:t>
            </a:r>
            <a:endParaRPr lang="zh-CN" altLang="zh-CN" sz="3600" b="1" kern="100">
              <a:effectLst/>
              <a:cs typeface="Courier New" panose="02070309020205020404" pitchFamily="49" charset="0"/>
            </a:endParaRPr>
          </a:p>
          <a:p>
            <a:pPr indent="713740" algn="just">
              <a:lnSpc>
                <a:spcPct val="135000"/>
              </a:lnSpc>
              <a:tabLst>
                <a:tab pos="4800600" algn="l"/>
                <a:tab pos="9486900" algn="l"/>
              </a:tabLst>
            </a:pPr>
            <a:r>
              <a:rPr lang="en-US" altLang="zh-CN" sz="3600" b="1" kern="100">
                <a:effectLst/>
                <a:cs typeface="Courier New" panose="02070309020205020404" pitchFamily="49" charset="0"/>
              </a:rPr>
              <a:t>1</a:t>
            </a:r>
            <a:r>
              <a:rPr lang="zh-CN" altLang="zh-CN" sz="3600" b="1" kern="100">
                <a:effectLst/>
                <a:cs typeface="Times New Roman" panose="02020603050405020304" pitchFamily="18" charset="0"/>
              </a:rPr>
              <a:t>．燃烧后只产生</a:t>
            </a:r>
            <a:r>
              <a:rPr lang="en-US" altLang="zh-CN" sz="3600" b="1" kern="100">
                <a:effectLst/>
                <a:cs typeface="Courier New" panose="02070309020205020404" pitchFamily="49" charset="0"/>
              </a:rPr>
              <a:t>CO</a:t>
            </a:r>
            <a:r>
              <a:rPr lang="en-US" altLang="zh-CN" sz="3600" b="1" kern="100" baseline="-25000">
                <a:effectLst/>
                <a:cs typeface="Courier New" panose="02070309020205020404" pitchFamily="49" charset="0"/>
              </a:rPr>
              <a:t>2</a:t>
            </a:r>
            <a:r>
              <a:rPr lang="zh-CN" altLang="zh-CN" sz="3600" b="1" kern="100">
                <a:effectLst/>
                <a:cs typeface="Times New Roman" panose="02020603050405020304" pitchFamily="18" charset="0"/>
              </a:rPr>
              <a:t>和</a:t>
            </a:r>
            <a:r>
              <a:rPr lang="en-US" altLang="zh-CN" sz="3600" b="1" kern="100">
                <a:effectLst/>
                <a:cs typeface="Courier New" panose="02070309020205020404" pitchFamily="49" charset="0"/>
              </a:rPr>
              <a:t>H</a:t>
            </a:r>
            <a:r>
              <a:rPr lang="en-US" altLang="zh-CN" sz="3600" b="1" kern="100" baseline="-25000">
                <a:effectLst/>
                <a:cs typeface="Courier New" panose="02070309020205020404" pitchFamily="49" charset="0"/>
              </a:rPr>
              <a:t>2</a:t>
            </a:r>
            <a:r>
              <a:rPr lang="en-US" altLang="zh-CN" sz="3600" b="1" kern="100">
                <a:effectLst/>
                <a:cs typeface="Courier New" panose="02070309020205020404" pitchFamily="49" charset="0"/>
              </a:rPr>
              <a:t>O</a:t>
            </a:r>
            <a:r>
              <a:rPr lang="zh-CN" altLang="zh-CN" sz="3600" b="1" kern="100">
                <a:effectLst/>
                <a:cs typeface="Times New Roman" panose="02020603050405020304" pitchFamily="18" charset="0"/>
              </a:rPr>
              <a:t>的物质不一定只含有碳、氢两种元素。</a:t>
            </a:r>
            <a:endParaRPr lang="zh-CN" altLang="zh-CN" sz="3600" b="1" kern="100">
              <a:effectLst/>
              <a:cs typeface="Courier New" panose="02070309020205020404" pitchFamily="49" charset="0"/>
            </a:endParaRPr>
          </a:p>
          <a:p>
            <a:pPr indent="713740" algn="just">
              <a:lnSpc>
                <a:spcPct val="135000"/>
              </a:lnSpc>
              <a:tabLst>
                <a:tab pos="4800600" algn="l"/>
                <a:tab pos="9486900" algn="l"/>
              </a:tabLst>
            </a:pPr>
            <a:r>
              <a:rPr lang="en-US" altLang="zh-CN" sz="3600" b="1" kern="100">
                <a:effectLst/>
                <a:cs typeface="Courier New" panose="02070309020205020404" pitchFamily="49" charset="0"/>
              </a:rPr>
              <a:t>2</a:t>
            </a:r>
            <a:r>
              <a:rPr lang="zh-CN" altLang="zh-CN" sz="3600" b="1" kern="100">
                <a:effectLst/>
                <a:cs typeface="Times New Roman" panose="02020603050405020304" pitchFamily="18" charset="0"/>
              </a:rPr>
              <a:t>．根据红外光谱可以确定有机物中化学键种类。</a:t>
            </a:r>
            <a:endParaRPr lang="zh-CN" altLang="zh-CN" sz="3600" b="1" kern="100">
              <a:effectLst/>
              <a:cs typeface="Courier New" panose="02070309020205020404" pitchFamily="49" charset="0"/>
            </a:endParaRPr>
          </a:p>
          <a:p>
            <a:pPr indent="713740" algn="just">
              <a:lnSpc>
                <a:spcPct val="135000"/>
              </a:lnSpc>
              <a:tabLst>
                <a:tab pos="4800600" algn="l"/>
                <a:tab pos="9486900" algn="l"/>
              </a:tabLst>
            </a:pPr>
            <a:r>
              <a:rPr lang="en-US" altLang="zh-CN" sz="3600" b="1" kern="100">
                <a:effectLst/>
                <a:cs typeface="Courier New" panose="02070309020205020404" pitchFamily="49" charset="0"/>
              </a:rPr>
              <a:t>3</a:t>
            </a:r>
            <a:r>
              <a:rPr lang="zh-CN" altLang="zh-CN" sz="3600" b="1" kern="100">
                <a:effectLst/>
                <a:cs typeface="Times New Roman" panose="02020603050405020304" pitchFamily="18" charset="0"/>
              </a:rPr>
              <a:t>．核磁共振氢谱中，有几个吸收峰就说明有几个氢原子。</a:t>
            </a:r>
            <a:endParaRPr lang="zh-CN" altLang="zh-CN" sz="3600" b="1" kern="100">
              <a:effectLst/>
              <a:cs typeface="Courier New" panose="02070309020205020404" pitchFamily="49" charset="0"/>
            </a:endParaRPr>
          </a:p>
          <a:p>
            <a:r>
              <a:rPr lang="en-US" altLang="zh-CN" sz="3600" b="1" kern="100">
                <a:effectLst/>
                <a:cs typeface="Courier New" panose="02070309020205020404" pitchFamily="49" charset="0"/>
              </a:rPr>
              <a:t>      4</a:t>
            </a:r>
            <a:r>
              <a:rPr lang="zh-CN" altLang="zh-CN" sz="3600" b="1" kern="100">
                <a:effectLst/>
                <a:cs typeface="Times New Roman" panose="02020603050405020304" pitchFamily="18" charset="0"/>
              </a:rPr>
              <a:t>．根据核磁共振氢谱可推知分子中有几种不同类型的氢原子及它们的相对数目。</a:t>
            </a:r>
            <a:endParaRPr lang="zh-CN" altLang="en-US" sz="3600" b="1"/>
          </a:p>
        </p:txBody>
      </p:sp>
      <p:grpSp>
        <p:nvGrpSpPr>
          <p:cNvPr id="5" name="组合 4"/>
          <p:cNvGrpSpPr/>
          <p:nvPr>
            <p:custDataLst>
              <p:tags r:id="rId2"/>
            </p:custDataLst>
          </p:nvPr>
        </p:nvGrpSpPr>
        <p:grpSpPr>
          <a:xfrm>
            <a:off x="90437" y="92691"/>
            <a:ext cx="2610790" cy="332171"/>
            <a:chOff x="3974301" y="2312314"/>
            <a:chExt cx="2610790" cy="332171"/>
          </a:xfrm>
        </p:grpSpPr>
        <p:pic>
          <p:nvPicPr>
            <p:cNvPr id="6" name="Picture 45" descr="j0298653"/>
            <p:cNvPicPr>
              <a:picLocks noChangeAspect="1" noChangeArrowheads="1"/>
            </p:cNvPicPr>
            <p:nvPr>
              <p:custDataLst>
                <p:tags r:id="rId3"/>
              </p:custDataLst>
            </p:nvPr>
          </p:nvPicPr>
          <p:blipFill>
            <a:blip r:embed="rId4">
              <a:extLst>
                <a:ext uri="{28A0092B-C50C-407E-A947-70E740481C1C}">
                  <a14:useLocalDpi xmlns:a14="http://schemas.microsoft.com/office/drawing/2010/main" val="0"/>
                </a:ext>
              </a:extLst>
            </a:blip>
            <a:srcRect r="2022"/>
            <a:stretch>
              <a:fillRect/>
            </a:stretch>
          </p:blipFill>
          <p:spPr bwMode="auto">
            <a:xfrm>
              <a:off x="3974301" y="2312314"/>
              <a:ext cx="559686" cy="325299"/>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圆角 6"/>
            <p:cNvSpPr>
              <a:spLocks noChangeAspect="1"/>
            </p:cNvSpPr>
            <p:nvPr>
              <p:custDataLst>
                <p:tags r:id="rId5"/>
              </p:custDataLst>
            </p:nvPr>
          </p:nvSpPr>
          <p:spPr>
            <a:xfrm>
              <a:off x="4457841" y="2355684"/>
              <a:ext cx="2127250" cy="288801"/>
            </a:xfrm>
            <a:prstGeom prst="roundRect">
              <a:avLst>
                <a:gd name="adj" fmla="val 50000"/>
              </a:avLst>
            </a:prstGeom>
            <a:gradFill>
              <a:gsLst>
                <a:gs pos="100000">
                  <a:srgbClr val="0090F2"/>
                </a:gs>
                <a:gs pos="0">
                  <a:srgbClr val="00B0F0"/>
                </a:gs>
              </a:gsLst>
              <a:lin ang="5400000" scaled="1"/>
            </a:gradFill>
            <a:ln w="28575" cap="flat">
              <a:gradFill>
                <a:gsLst>
                  <a:gs pos="0">
                    <a:srgbClr val="0090F2"/>
                  </a:gs>
                  <a:gs pos="100000">
                    <a:srgbClr val="00B0F0"/>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ctr" anchorCtr="0" compatLnSpc="1"/>
            <a:lstStyle/>
            <a:p>
              <a:pPr algn="ctr" fontAlgn="ctr"/>
              <a:r>
                <a:rPr lang="zh-CN" altLang="en-US" b="1">
                  <a:solidFill>
                    <a:schemeClr val="bg1"/>
                  </a:solidFill>
                  <a:latin typeface="幼圆" panose="02010509060101010101" pitchFamily="49" charset="-122"/>
                  <a:ea typeface="幼圆" panose="02010509060101010101" pitchFamily="49" charset="-122"/>
                </a:rPr>
                <a:t>看谁做得既准又快</a:t>
              </a:r>
              <a:endParaRPr lang="zh-CN" altLang="en-US" b="1">
                <a:solidFill>
                  <a:schemeClr val="bg1"/>
                </a:solidFill>
                <a:latin typeface="幼圆" panose="02010509060101010101" pitchFamily="49" charset="-122"/>
                <a:ea typeface="幼圆" panose="02010509060101010101" pitchFamily="49" charset="-122"/>
              </a:endParaRPr>
            </a:p>
          </p:txBody>
        </p:sp>
      </p:grpSp>
      <p:grpSp>
        <p:nvGrpSpPr>
          <p:cNvPr id="14" name="组合 13"/>
          <p:cNvGrpSpPr/>
          <p:nvPr>
            <p:custDataLst>
              <p:tags r:id="rId6"/>
            </p:custDataLst>
          </p:nvPr>
        </p:nvGrpSpPr>
        <p:grpSpPr>
          <a:xfrm>
            <a:off x="193964" y="1718998"/>
            <a:ext cx="468000" cy="468000"/>
            <a:chOff x="-1012621" y="3363072"/>
            <a:chExt cx="571500" cy="571500"/>
          </a:xfrm>
          <a:effectLst>
            <a:outerShdw blurRad="50800" dist="38100" algn="l" rotWithShape="0">
              <a:prstClr val="black">
                <a:alpha val="40000"/>
              </a:prstClr>
            </a:outerShdw>
            <a:reflection blurRad="6350" stA="52000" endA="300" endPos="35000" dir="5400000" sy="-100000" algn="bl" rotWithShape="0"/>
          </a:effectLst>
        </p:grpSpPr>
        <p:sp>
          <p:nvSpPr>
            <p:cNvPr id="15" name="泪滴形 14"/>
            <p:cNvSpPr>
              <a:spLocks noChangeAspect="1"/>
            </p:cNvSpPr>
            <p:nvPr>
              <p:custDataLst>
                <p:tags r:id="rId7"/>
              </p:custDataLst>
            </p:nvPr>
          </p:nvSpPr>
          <p:spPr bwMode="auto">
            <a:xfrm>
              <a:off x="-1012621" y="3363072"/>
              <a:ext cx="571500" cy="571500"/>
            </a:xfrm>
            <a:prstGeom prst="teardrop">
              <a:avLst>
                <a:gd name="adj" fmla="val 100000"/>
              </a:avLst>
            </a:prstGeom>
            <a:solidFill>
              <a:srgbClr val="FFFF00"/>
            </a:solidFill>
            <a:ln w="9525" cap="flat" cmpd="sng" algn="ctr">
              <a:solidFill>
                <a:srgbClr val="FFFF00"/>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800" b="1"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pic>
          <p:nvPicPr>
            <p:cNvPr id="16" name="Picture 4" descr="对号"/>
            <p:cNvPicPr>
              <a:picLocks noChangeAspect="1" noChangeArrowheads="1"/>
            </p:cNvPicPr>
            <p:nvPr>
              <p:custDataLst>
                <p:tags r:id="rId8"/>
              </p:custDataLst>
            </p:nvPr>
          </p:nvPicPr>
          <p:blipFill>
            <a:blip r:embed="rId9">
              <a:extLst>
                <a:ext uri="{28A0092B-C50C-407E-A947-70E740481C1C}">
                  <a14:useLocalDpi xmlns:a14="http://schemas.microsoft.com/office/drawing/2010/main" val="0"/>
                </a:ext>
              </a:extLst>
            </a:blip>
            <a:stretch>
              <a:fillRect/>
            </a:stretch>
          </p:blipFill>
          <p:spPr bwMode="auto">
            <a:xfrm>
              <a:off x="-928788" y="3469841"/>
              <a:ext cx="47836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组合 16"/>
          <p:cNvGrpSpPr/>
          <p:nvPr>
            <p:custDataLst>
              <p:tags r:id="rId10"/>
            </p:custDataLst>
          </p:nvPr>
        </p:nvGrpSpPr>
        <p:grpSpPr>
          <a:xfrm>
            <a:off x="193964" y="3150635"/>
            <a:ext cx="468000" cy="468000"/>
            <a:chOff x="-1012621" y="3363072"/>
            <a:chExt cx="571500" cy="571500"/>
          </a:xfrm>
          <a:effectLst>
            <a:outerShdw blurRad="50800" dist="38100" algn="l" rotWithShape="0">
              <a:prstClr val="black">
                <a:alpha val="40000"/>
              </a:prstClr>
            </a:outerShdw>
            <a:reflection blurRad="6350" stA="52000" endA="300" endPos="35000" dir="5400000" sy="-100000" algn="bl" rotWithShape="0"/>
          </a:effectLst>
        </p:grpSpPr>
        <p:sp>
          <p:nvSpPr>
            <p:cNvPr id="18" name="泪滴形 17"/>
            <p:cNvSpPr>
              <a:spLocks noChangeAspect="1"/>
            </p:cNvSpPr>
            <p:nvPr>
              <p:custDataLst>
                <p:tags r:id="rId11"/>
              </p:custDataLst>
            </p:nvPr>
          </p:nvSpPr>
          <p:spPr bwMode="auto">
            <a:xfrm>
              <a:off x="-1012621" y="3363072"/>
              <a:ext cx="571500" cy="571500"/>
            </a:xfrm>
            <a:prstGeom prst="teardrop">
              <a:avLst>
                <a:gd name="adj" fmla="val 100000"/>
              </a:avLst>
            </a:prstGeom>
            <a:solidFill>
              <a:srgbClr val="FFFF00"/>
            </a:solidFill>
            <a:ln w="9525" cap="flat" cmpd="sng" algn="ctr">
              <a:solidFill>
                <a:srgbClr val="FFFF00"/>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800" b="1"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pic>
          <p:nvPicPr>
            <p:cNvPr id="19" name="Picture 4" descr="对号"/>
            <p:cNvPicPr>
              <a:picLocks noChangeAspect="1" noChangeArrowheads="1"/>
            </p:cNvPicPr>
            <p:nvPr>
              <p:custDataLst>
                <p:tags r:id="rId12"/>
              </p:custDataLst>
            </p:nvPr>
          </p:nvPicPr>
          <p:blipFill>
            <a:blip r:embed="rId9">
              <a:extLst>
                <a:ext uri="{28A0092B-C50C-407E-A947-70E740481C1C}">
                  <a14:useLocalDpi xmlns:a14="http://schemas.microsoft.com/office/drawing/2010/main" val="0"/>
                </a:ext>
              </a:extLst>
            </a:blip>
            <a:stretch>
              <a:fillRect/>
            </a:stretch>
          </p:blipFill>
          <p:spPr bwMode="auto">
            <a:xfrm>
              <a:off x="-928788" y="3469841"/>
              <a:ext cx="47836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 name="组合 19"/>
          <p:cNvGrpSpPr/>
          <p:nvPr>
            <p:custDataLst>
              <p:tags r:id="rId13"/>
            </p:custDataLst>
          </p:nvPr>
        </p:nvGrpSpPr>
        <p:grpSpPr>
          <a:xfrm>
            <a:off x="211712" y="3805123"/>
            <a:ext cx="575107" cy="558900"/>
            <a:chOff x="987566" y="1616105"/>
            <a:chExt cx="575107" cy="558900"/>
          </a:xfrm>
        </p:grpSpPr>
        <p:grpSp>
          <p:nvGrpSpPr>
            <p:cNvPr id="21" name="组合 20"/>
            <p:cNvGrpSpPr/>
            <p:nvPr>
              <p:custDataLst>
                <p:tags r:id="rId14"/>
              </p:custDataLst>
            </p:nvPr>
          </p:nvGrpSpPr>
          <p:grpSpPr>
            <a:xfrm>
              <a:off x="987566" y="1616105"/>
              <a:ext cx="575107" cy="558900"/>
              <a:chOff x="1517331" y="1125257"/>
              <a:chExt cx="2204282" cy="2204282"/>
            </a:xfrm>
          </p:grpSpPr>
          <p:sp>
            <p:nvSpPr>
              <p:cNvPr id="23" name="椭圆 22"/>
              <p:cNvSpPr/>
              <p:nvPr>
                <p:custDataLst>
                  <p:tags r:id="rId15"/>
                </p:custDataLst>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panose="020B0503020204020204" pitchFamily="34" charset="-122"/>
                </a:endParaRPr>
              </a:p>
            </p:txBody>
          </p:sp>
          <p:sp>
            <p:nvSpPr>
              <p:cNvPr id="24" name="椭圆 23"/>
              <p:cNvSpPr/>
              <p:nvPr>
                <p:custDataLst>
                  <p:tags r:id="rId16"/>
                </p:custDataLst>
              </p:nvPr>
            </p:nvSpPr>
            <p:spPr>
              <a:xfrm>
                <a:off x="1719372" y="1327298"/>
                <a:ext cx="1800200" cy="1800200"/>
              </a:xfrm>
              <a:prstGeom prst="ellipse">
                <a:avLst/>
              </a:prstGeom>
              <a:gradFill>
                <a:gsLst>
                  <a:gs pos="100000">
                    <a:srgbClr val="0090F2"/>
                  </a:gs>
                  <a:gs pos="0">
                    <a:srgbClr val="00B0F0"/>
                  </a:gs>
                </a:gsLst>
                <a:lin ang="5400000" scaled="1"/>
              </a:gradFill>
              <a:ln w="28575" cap="flat">
                <a:gradFill>
                  <a:gsLst>
                    <a:gs pos="0">
                      <a:srgbClr val="0090F2"/>
                    </a:gs>
                    <a:gs pos="100000">
                      <a:srgbClr val="00B0F0"/>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endParaRPr lang="zh-CN" altLang="en-US" sz="1350">
                  <a:solidFill>
                    <a:prstClr val="black"/>
                  </a:solidFill>
                  <a:ea typeface="微软雅黑" panose="020B0503020204020204" pitchFamily="34" charset="-122"/>
                </a:endParaRPr>
              </a:p>
            </p:txBody>
          </p:sp>
        </p:grpSp>
        <p:pic>
          <p:nvPicPr>
            <p:cNvPr id="22" name="Picture 5" descr="u=1876747323,3644106626&amp;fm=21&amp;gp=0"/>
            <p:cNvPicPr>
              <a:picLocks noChangeAspect="1" noChangeArrowheads="1"/>
            </p:cNvPicPr>
            <p:nvPr>
              <p:custDataLst>
                <p:tags r:id="rId17"/>
              </p:custDataLst>
            </p:nvPr>
          </p:nvPicPr>
          <p:blipFill>
            <a:blip r:embed="rId18">
              <a:extLst>
                <a:ext uri="{28A0092B-C50C-407E-A947-70E740481C1C}">
                  <a14:useLocalDpi xmlns:a14="http://schemas.microsoft.com/office/drawing/2010/main" val="0"/>
                </a:ext>
              </a:extLst>
            </a:blip>
            <a:stretch>
              <a:fillRect/>
            </a:stretch>
          </p:blipFill>
          <p:spPr bwMode="auto">
            <a:xfrm>
              <a:off x="1138805" y="1754142"/>
              <a:ext cx="288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 name="组合 24"/>
          <p:cNvGrpSpPr/>
          <p:nvPr>
            <p:custDataLst>
              <p:tags r:id="rId19"/>
            </p:custDataLst>
          </p:nvPr>
        </p:nvGrpSpPr>
        <p:grpSpPr>
          <a:xfrm>
            <a:off x="258618" y="5256525"/>
            <a:ext cx="468000" cy="468000"/>
            <a:chOff x="-1012621" y="3363072"/>
            <a:chExt cx="571500" cy="571500"/>
          </a:xfrm>
          <a:effectLst>
            <a:outerShdw blurRad="50800" dist="38100" algn="l" rotWithShape="0">
              <a:prstClr val="black">
                <a:alpha val="40000"/>
              </a:prstClr>
            </a:outerShdw>
            <a:reflection blurRad="6350" stA="52000" endA="300" endPos="35000" dir="5400000" sy="-100000" algn="bl" rotWithShape="0"/>
          </a:effectLst>
        </p:grpSpPr>
        <p:sp>
          <p:nvSpPr>
            <p:cNvPr id="26" name="泪滴形 25"/>
            <p:cNvSpPr>
              <a:spLocks noChangeAspect="1"/>
            </p:cNvSpPr>
            <p:nvPr>
              <p:custDataLst>
                <p:tags r:id="rId20"/>
              </p:custDataLst>
            </p:nvPr>
          </p:nvSpPr>
          <p:spPr bwMode="auto">
            <a:xfrm>
              <a:off x="-1012621" y="3363072"/>
              <a:ext cx="571500" cy="571500"/>
            </a:xfrm>
            <a:prstGeom prst="teardrop">
              <a:avLst>
                <a:gd name="adj" fmla="val 100000"/>
              </a:avLst>
            </a:prstGeom>
            <a:solidFill>
              <a:srgbClr val="FFFF00"/>
            </a:solidFill>
            <a:ln w="9525" cap="flat" cmpd="sng" algn="ctr">
              <a:solidFill>
                <a:srgbClr val="FFFF00"/>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800" b="1"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pic>
          <p:nvPicPr>
            <p:cNvPr id="27" name="Picture 4" descr="对号"/>
            <p:cNvPicPr>
              <a:picLocks noChangeAspect="1" noChangeArrowheads="1"/>
            </p:cNvPicPr>
            <p:nvPr>
              <p:custDataLst>
                <p:tags r:id="rId21"/>
              </p:custDataLst>
            </p:nvPr>
          </p:nvPicPr>
          <p:blipFill>
            <a:blip r:embed="rId9">
              <a:extLst>
                <a:ext uri="{28A0092B-C50C-407E-A947-70E740481C1C}">
                  <a14:useLocalDpi xmlns:a14="http://schemas.microsoft.com/office/drawing/2010/main" val="0"/>
                </a:ext>
              </a:extLst>
            </a:blip>
            <a:stretch>
              <a:fillRect/>
            </a:stretch>
          </p:blipFill>
          <p:spPr bwMode="auto">
            <a:xfrm>
              <a:off x="-928788" y="3469841"/>
              <a:ext cx="47836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矩形 1"/>
          <p:cNvSpPr/>
          <p:nvPr userDrawn="1">
            <p:custDataLst>
              <p:tags r:id="rId22"/>
            </p:custDataLst>
          </p:nvPr>
        </p:nvSpPr>
        <p:spPr>
          <a:xfrm>
            <a:off x="1057910" y="111760"/>
            <a:ext cx="4682490" cy="460375"/>
          </a:xfrm>
          <a:prstGeom prst="rect">
            <a:avLst/>
          </a:prstGeom>
          <a:ln>
            <a:noFill/>
          </a:ln>
        </p:spPr>
        <p:txBody>
          <a:bodyPr wrap="square">
            <a:spAutoFit/>
          </a:bodyPr>
          <a:p>
            <a:r>
              <a:rPr lang="zh-CN" altLang="en-US" sz="2400" b="1" kern="100">
                <a:solidFill>
                  <a:srgbClr val="3780D7"/>
                </a:solidFill>
                <a:latin typeface="微软雅黑" panose="020B0503020204020204" pitchFamily="34" charset="-122"/>
                <a:ea typeface="微软雅黑" panose="020B0503020204020204" pitchFamily="34" charset="-122"/>
                <a:cs typeface="Times New Roman" panose="02020603050405020304" pitchFamily="18" charset="0"/>
              </a:rPr>
              <a:t>确定实验式、分子式及分子结构</a:t>
            </a:r>
            <a:endParaRPr lang="zh-CN" altLang="en-US" sz="2400" b="1" kern="100">
              <a:solidFill>
                <a:srgbClr val="3780D7"/>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0-#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0-#ppt_w/2"/>
                                          </p:val>
                                        </p:tav>
                                        <p:tav tm="100000">
                                          <p:val>
                                            <p:strVal val="#ppt_x"/>
                                          </p:val>
                                        </p:tav>
                                      </p:tavLst>
                                    </p:anim>
                                    <p:anim calcmode="lin" valueType="num">
                                      <p:cBhvr additive="base">
                                        <p:cTn id="26"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331994" y="618273"/>
            <a:ext cx="11702690" cy="2678426"/>
          </a:xfrm>
          <a:prstGeom prst="rect">
            <a:avLst/>
          </a:prstGeom>
        </p:spPr>
        <p:txBody>
          <a:bodyPr wrap="square">
            <a:spAutoFit/>
          </a:bodyPr>
          <a:lstStyle/>
          <a:p>
            <a:pPr marL="0" marR="0" lvl="0" indent="0" algn="l" defTabSz="914400" rtl="0" eaLnBrk="1" fontAlgn="auto" latinLnBrk="0" hangingPunct="1">
              <a:lnSpc>
                <a:spcPct val="120000"/>
              </a:lnSpc>
              <a:spcBef>
                <a:spcPct val="0"/>
              </a:spcBef>
              <a:spcAft>
                <a:spcPct val="0"/>
              </a:spcAft>
              <a:buClrTx/>
              <a:buSzTx/>
              <a:buFontTx/>
              <a:buNone/>
              <a:defRPr/>
            </a:pPr>
            <a:r>
              <a:rPr kumimoji="0" lang="zh-CN" altLang="en-US" sz="3200" b="1" i="0" u="none" strike="noStrike" kern="1200" cap="none" spc="0" normalizeH="0" baseline="0" noProof="0">
                <a:ln>
                  <a:noFill/>
                </a:ln>
                <a:solidFill>
                  <a:srgbClr val="333333"/>
                </a:solidFill>
                <a:effectLst/>
                <a:uLnTx/>
                <a:uFillTx/>
                <a:latin typeface="黑体" panose="02010609060101010101" pitchFamily="49" charset="-122"/>
                <a:ea typeface="黑体" panose="02010609060101010101" pitchFamily="49" charset="-122"/>
                <a:cs typeface="+mn-cs"/>
              </a:rPr>
              <a:t>    </a:t>
            </a:r>
            <a:r>
              <a:rPr kumimoji="0" lang="zh-CN" altLang="en-US" sz="3600" b="1" i="0" u="none" strike="noStrike" kern="1200" cap="none" spc="0" normalizeH="0" baseline="0" noProof="0">
                <a:ln>
                  <a:noFill/>
                </a:ln>
                <a:solidFill>
                  <a:srgbClr val="333333"/>
                </a:solidFill>
                <a:effectLst/>
                <a:uLnTx/>
                <a:uFillTx/>
                <a:latin typeface="Times New Roman" panose="02020603050405020304" pitchFamily="18" charset="0"/>
                <a:ea typeface="黑体" panose="02010609060101010101" pitchFamily="49" charset="-122"/>
                <a:cs typeface="Times New Roman" panose="02020603050405020304" pitchFamily="18" charset="0"/>
              </a:rPr>
              <a:t>在化合物</a:t>
            </a:r>
            <a:r>
              <a:rPr kumimoji="0" lang="en-US" altLang="zh-CN" sz="3600" b="1" i="0" u="none" strike="noStrike" kern="1200" cap="none" spc="0" normalizeH="0" baseline="0" noProof="0">
                <a:ln>
                  <a:noFill/>
                </a:ln>
                <a:solidFill>
                  <a:srgbClr val="333333"/>
                </a:solidFill>
                <a:effectLst/>
                <a:uLnTx/>
                <a:uFillTx/>
                <a:latin typeface="Times New Roman" panose="02020603050405020304" pitchFamily="18" charset="0"/>
                <a:ea typeface="黑体" panose="02010609060101010101" pitchFamily="49" charset="-122"/>
                <a:cs typeface="Times New Roman" panose="02020603050405020304" pitchFamily="18" charset="0"/>
              </a:rPr>
              <a:t>A</a:t>
            </a:r>
            <a:r>
              <a:rPr kumimoji="0" lang="zh-CN" altLang="en-US" sz="3600" b="1" i="0" u="none" strike="noStrike" kern="1200" cap="none" spc="0" normalizeH="0" baseline="0" noProof="0">
                <a:ln>
                  <a:noFill/>
                </a:ln>
                <a:solidFill>
                  <a:srgbClr val="333333"/>
                </a:solidFill>
                <a:effectLst/>
                <a:uLnTx/>
                <a:uFillTx/>
                <a:latin typeface="Times New Roman" panose="02020603050405020304" pitchFamily="18" charset="0"/>
                <a:ea typeface="黑体" panose="02010609060101010101" pitchFamily="49" charset="-122"/>
                <a:cs typeface="Times New Roman" panose="02020603050405020304" pitchFamily="18" charset="0"/>
              </a:rPr>
              <a:t>、</a:t>
            </a:r>
            <a:r>
              <a:rPr kumimoji="0" lang="en-US" altLang="zh-CN" sz="3600" b="1" i="0" u="none" strike="noStrike" kern="1200" cap="none" spc="0" normalizeH="0" baseline="0" noProof="0">
                <a:ln>
                  <a:noFill/>
                </a:ln>
                <a:solidFill>
                  <a:srgbClr val="333333"/>
                </a:solidFill>
                <a:effectLst/>
                <a:uLnTx/>
                <a:uFillTx/>
                <a:latin typeface="Times New Roman" panose="02020603050405020304" pitchFamily="18" charset="0"/>
                <a:ea typeface="黑体" panose="02010609060101010101" pitchFamily="49" charset="-122"/>
                <a:cs typeface="Times New Roman" panose="02020603050405020304" pitchFamily="18" charset="0"/>
              </a:rPr>
              <a:t>B</a:t>
            </a:r>
            <a:r>
              <a:rPr kumimoji="0" lang="zh-CN" altLang="en-US" sz="3600" b="1" i="0" u="none" strike="noStrike" kern="1200" cap="none" spc="0" normalizeH="0" baseline="0" noProof="0">
                <a:ln>
                  <a:noFill/>
                </a:ln>
                <a:solidFill>
                  <a:srgbClr val="333333"/>
                </a:solidFill>
                <a:effectLst/>
                <a:uLnTx/>
                <a:uFillTx/>
                <a:latin typeface="Times New Roman" panose="02020603050405020304" pitchFamily="18" charset="0"/>
                <a:ea typeface="黑体" panose="02010609060101010101" pitchFamily="49" charset="-122"/>
                <a:cs typeface="Times New Roman" panose="02020603050405020304" pitchFamily="18" charset="0"/>
              </a:rPr>
              <a:t>的分子式都是</a:t>
            </a:r>
            <a:r>
              <a:rPr kumimoji="0" lang="en-US" altLang="zh-CN" sz="3600" b="1" i="0" u="none" strike="noStrike" kern="1200" cap="none" spc="0" normalizeH="0" baseline="0" noProof="0" err="1">
                <a:ln>
                  <a:noFill/>
                </a:ln>
                <a:solidFill>
                  <a:srgbClr val="333333"/>
                </a:solidFill>
                <a:effectLst/>
                <a:uLnTx/>
                <a:uFillTx/>
                <a:latin typeface="Times New Roman" panose="02020603050405020304" pitchFamily="18" charset="0"/>
                <a:ea typeface="黑体" panose="02010609060101010101" pitchFamily="49" charset="-122"/>
                <a:cs typeface="Times New Roman" panose="02020603050405020304" pitchFamily="18" charset="0"/>
              </a:rPr>
              <a:t>C</a:t>
            </a:r>
            <a:r>
              <a:rPr kumimoji="0" lang="en-US" altLang="zh-CN" sz="3600" b="1" i="0" u="none" strike="noStrike" kern="1200" cap="none" spc="0" normalizeH="0" baseline="-25000" noProof="0" err="1">
                <a:ln>
                  <a:noFill/>
                </a:ln>
                <a:solidFill>
                  <a:srgbClr val="333333"/>
                </a:solidFill>
                <a:effectLst/>
                <a:uLnTx/>
                <a:uFillTx/>
                <a:latin typeface="Times New Roman" panose="02020603050405020304" pitchFamily="18" charset="0"/>
                <a:ea typeface="黑体" panose="02010609060101010101" pitchFamily="49" charset="-122"/>
                <a:cs typeface="Times New Roman" panose="02020603050405020304" pitchFamily="18" charset="0"/>
              </a:rPr>
              <a:t>2</a:t>
            </a:r>
            <a:r>
              <a:rPr kumimoji="0" lang="en-US" altLang="zh-CN" sz="3600" b="1" i="0" u="none" strike="noStrike" kern="1200" cap="none" spc="0" normalizeH="0" baseline="0" noProof="0" err="1">
                <a:ln>
                  <a:noFill/>
                </a:ln>
                <a:solidFill>
                  <a:srgbClr val="333333"/>
                </a:solidFill>
                <a:effectLst/>
                <a:uLnTx/>
                <a:uFillTx/>
                <a:latin typeface="Times New Roman" panose="02020603050405020304" pitchFamily="18" charset="0"/>
                <a:ea typeface="黑体" panose="02010609060101010101" pitchFamily="49" charset="-122"/>
                <a:cs typeface="Times New Roman" panose="02020603050405020304" pitchFamily="18" charset="0"/>
              </a:rPr>
              <a:t>H</a:t>
            </a:r>
            <a:r>
              <a:rPr kumimoji="0" lang="en-US" altLang="zh-CN" sz="3600" b="1" i="0" u="none" strike="noStrike" kern="1200" cap="none" spc="0" normalizeH="0" baseline="-25000" noProof="0" err="1">
                <a:ln>
                  <a:noFill/>
                </a:ln>
                <a:solidFill>
                  <a:srgbClr val="333333"/>
                </a:solidFill>
                <a:effectLst/>
                <a:uLnTx/>
                <a:uFillTx/>
                <a:latin typeface="Times New Roman" panose="02020603050405020304" pitchFamily="18" charset="0"/>
                <a:ea typeface="黑体" panose="02010609060101010101" pitchFamily="49" charset="-122"/>
                <a:cs typeface="Times New Roman" panose="02020603050405020304" pitchFamily="18" charset="0"/>
              </a:rPr>
              <a:t>4</a:t>
            </a:r>
            <a:r>
              <a:rPr kumimoji="0" lang="en-US" altLang="zh-CN" sz="3600" b="1" i="0" u="none" strike="noStrike" kern="1200" cap="none" spc="0" normalizeH="0" baseline="0" noProof="0" err="1">
                <a:ln>
                  <a:noFill/>
                </a:ln>
                <a:solidFill>
                  <a:srgbClr val="333333"/>
                </a:solidFill>
                <a:effectLst/>
                <a:uLnTx/>
                <a:uFillTx/>
                <a:latin typeface="Times New Roman" panose="02020603050405020304" pitchFamily="18" charset="0"/>
                <a:ea typeface="黑体" panose="02010609060101010101" pitchFamily="49" charset="-122"/>
                <a:cs typeface="Times New Roman" panose="02020603050405020304" pitchFamily="18" charset="0"/>
              </a:rPr>
              <a:t>Br</a:t>
            </a:r>
            <a:r>
              <a:rPr kumimoji="0" lang="en-US" altLang="zh-CN" sz="3600" b="1" i="0" u="none" strike="noStrike" kern="1200" cap="none" spc="0" normalizeH="0" baseline="-25000" noProof="0" err="1">
                <a:ln>
                  <a:noFill/>
                </a:ln>
                <a:solidFill>
                  <a:srgbClr val="333333"/>
                </a:solidFill>
                <a:effectLst/>
                <a:uLnTx/>
                <a:uFillTx/>
                <a:latin typeface="Times New Roman" panose="02020603050405020304" pitchFamily="18" charset="0"/>
                <a:ea typeface="黑体" panose="02010609060101010101" pitchFamily="49" charset="-122"/>
                <a:cs typeface="Times New Roman" panose="02020603050405020304" pitchFamily="18" charset="0"/>
              </a:rPr>
              <a:t>2</a:t>
            </a:r>
            <a:r>
              <a:rPr kumimoji="0" lang="zh-CN" altLang="en-US" sz="3600" b="1" i="0" u="none" strike="noStrike" kern="1200" cap="none" spc="0" normalizeH="0" baseline="0" noProof="0">
                <a:ln>
                  <a:noFill/>
                </a:ln>
                <a:solidFill>
                  <a:srgbClr val="333333"/>
                </a:solidFill>
                <a:effectLst/>
                <a:uLnTx/>
                <a:uFillTx/>
                <a:latin typeface="Times New Roman" panose="02020603050405020304" pitchFamily="18" charset="0"/>
                <a:ea typeface="黑体" panose="02010609060101010101" pitchFamily="49" charset="-122"/>
                <a:cs typeface="Times New Roman" panose="02020603050405020304" pitchFamily="18" charset="0"/>
              </a:rPr>
              <a:t>。</a:t>
            </a:r>
            <a:endParaRPr kumimoji="0" lang="en-US" altLang="zh-CN" sz="3600" b="1" i="0" u="none" strike="noStrike" kern="1200" cap="none" spc="0" normalizeH="0" baseline="0" noProof="0">
              <a:ln>
                <a:noFill/>
              </a:ln>
              <a:solidFill>
                <a:srgbClr val="333333"/>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a:p>
            <a:pPr marL="0" marR="0" lvl="0" indent="0" algn="l" defTabSz="914400" rtl="0" eaLnBrk="1" fontAlgn="auto" latinLnBrk="0" hangingPunct="1">
              <a:lnSpc>
                <a:spcPct val="120000"/>
              </a:lnSpc>
              <a:spcBef>
                <a:spcPct val="0"/>
              </a:spcBef>
              <a:spcAft>
                <a:spcPct val="0"/>
              </a:spcAft>
              <a:buClrTx/>
              <a:buSzTx/>
              <a:buFontTx/>
              <a:buNone/>
              <a:defRPr/>
            </a:pPr>
            <a:r>
              <a:rPr lang="en-US" altLang="zh-CN" sz="3600" b="1">
                <a:solidFill>
                  <a:srgbClr val="333333"/>
                </a:solidFill>
                <a:latin typeface="Times New Roman" panose="02020603050405020304" pitchFamily="18" charset="0"/>
                <a:ea typeface="黑体" panose="02010609060101010101" pitchFamily="49" charset="-122"/>
                <a:cs typeface="Times New Roman" panose="02020603050405020304" pitchFamily="18" charset="0"/>
              </a:rPr>
              <a:t>       1</a:t>
            </a:r>
            <a:r>
              <a:rPr lang="zh-CN" altLang="en-US" sz="3600" b="1">
                <a:solidFill>
                  <a:srgbClr val="333333"/>
                </a:solidFill>
                <a:latin typeface="Times New Roman" panose="02020603050405020304" pitchFamily="18" charset="0"/>
                <a:ea typeface="黑体" panose="02010609060101010101" pitchFamily="49" charset="-122"/>
                <a:cs typeface="Times New Roman" panose="02020603050405020304" pitchFamily="18" charset="0"/>
              </a:rPr>
              <a:t>．</a:t>
            </a:r>
            <a:r>
              <a:rPr kumimoji="0" lang="en-US" altLang="zh-CN" sz="3600" b="1" i="0" u="none" strike="noStrike" kern="1200" cap="none" spc="0" normalizeH="0" baseline="0" noProof="0">
                <a:ln>
                  <a:noFill/>
                </a:ln>
                <a:solidFill>
                  <a:srgbClr val="333333"/>
                </a:solidFill>
                <a:effectLst/>
                <a:uLnTx/>
                <a:uFillTx/>
                <a:latin typeface="Times New Roman" panose="02020603050405020304" pitchFamily="18" charset="0"/>
                <a:ea typeface="黑体" panose="02010609060101010101" pitchFamily="49" charset="-122"/>
                <a:cs typeface="Times New Roman" panose="02020603050405020304" pitchFamily="18" charset="0"/>
              </a:rPr>
              <a:t>A</a:t>
            </a:r>
            <a:r>
              <a:rPr kumimoji="0" lang="zh-CN" altLang="en-US" sz="3600" b="1" i="0" u="none" strike="noStrike" kern="1200" cap="none" spc="0" normalizeH="0" baseline="0" noProof="0">
                <a:ln>
                  <a:noFill/>
                </a:ln>
                <a:solidFill>
                  <a:srgbClr val="333333"/>
                </a:solidFill>
                <a:effectLst/>
                <a:uLnTx/>
                <a:uFillTx/>
                <a:latin typeface="Times New Roman" panose="02020603050405020304" pitchFamily="18" charset="0"/>
                <a:ea typeface="黑体" panose="02010609060101010101" pitchFamily="49" charset="-122"/>
                <a:cs typeface="Times New Roman" panose="02020603050405020304" pitchFamily="18" charset="0"/>
              </a:rPr>
              <a:t>的</a:t>
            </a:r>
            <a:r>
              <a:rPr kumimoji="0" lang="en-US" altLang="zh-CN" sz="3600" b="1" i="0" u="none" strike="noStrike" kern="1200" cap="none" spc="0" normalizeH="0" baseline="30000" noProof="0">
                <a:ln>
                  <a:noFill/>
                </a:ln>
                <a:solidFill>
                  <a:srgbClr val="333333"/>
                </a:solidFill>
                <a:effectLst/>
                <a:uLnTx/>
                <a:uFillTx/>
                <a:latin typeface="Times New Roman" panose="02020603050405020304" pitchFamily="18" charset="0"/>
                <a:ea typeface="黑体" panose="02010609060101010101" pitchFamily="49" charset="-122"/>
                <a:cs typeface="Times New Roman" panose="02020603050405020304" pitchFamily="18" charset="0"/>
              </a:rPr>
              <a:t>1</a:t>
            </a:r>
            <a:r>
              <a:rPr kumimoji="0" lang="en-US" altLang="zh-CN" sz="3600" b="1" i="0" u="none" strike="noStrike" kern="1200" cap="none" spc="0" normalizeH="0" baseline="0" noProof="0">
                <a:ln>
                  <a:noFill/>
                </a:ln>
                <a:solidFill>
                  <a:srgbClr val="333333"/>
                </a:solidFill>
                <a:effectLst/>
                <a:uLnTx/>
                <a:uFillTx/>
                <a:latin typeface="Times New Roman" panose="02020603050405020304" pitchFamily="18" charset="0"/>
                <a:ea typeface="黑体" panose="02010609060101010101" pitchFamily="49" charset="-122"/>
                <a:cs typeface="Times New Roman" panose="02020603050405020304" pitchFamily="18" charset="0"/>
              </a:rPr>
              <a:t>H—NMR</a:t>
            </a:r>
            <a:r>
              <a:rPr kumimoji="0" lang="zh-CN" altLang="en-US" sz="3600" b="1" i="0" u="none" strike="noStrike" kern="1200" cap="none" spc="0" normalizeH="0" baseline="0" noProof="0">
                <a:ln>
                  <a:noFill/>
                </a:ln>
                <a:solidFill>
                  <a:srgbClr val="333333"/>
                </a:solidFill>
                <a:effectLst/>
                <a:uLnTx/>
                <a:uFillTx/>
                <a:latin typeface="Times New Roman" panose="02020603050405020304" pitchFamily="18" charset="0"/>
                <a:ea typeface="黑体" panose="02010609060101010101" pitchFamily="49" charset="-122"/>
                <a:cs typeface="Times New Roman" panose="02020603050405020304" pitchFamily="18" charset="0"/>
              </a:rPr>
              <a:t>谱上只有一个峰，则</a:t>
            </a:r>
            <a:r>
              <a:rPr kumimoji="0" lang="en-US" altLang="zh-CN" sz="3600" b="1" i="0" u="none" strike="noStrike" kern="1200" cap="none" spc="0" normalizeH="0" baseline="0" noProof="0">
                <a:ln>
                  <a:noFill/>
                </a:ln>
                <a:solidFill>
                  <a:srgbClr val="333333"/>
                </a:solidFill>
                <a:effectLst/>
                <a:uLnTx/>
                <a:uFillTx/>
                <a:latin typeface="Times New Roman" panose="02020603050405020304" pitchFamily="18" charset="0"/>
                <a:ea typeface="黑体" panose="02010609060101010101" pitchFamily="49" charset="-122"/>
                <a:cs typeface="Times New Roman" panose="02020603050405020304" pitchFamily="18" charset="0"/>
              </a:rPr>
              <a:t>A</a:t>
            </a:r>
            <a:r>
              <a:rPr kumimoji="0" lang="zh-CN" altLang="en-US" sz="3600" b="1" i="0" u="none" strike="noStrike" kern="1200" cap="none" spc="0" normalizeH="0" baseline="0" noProof="0">
                <a:ln>
                  <a:noFill/>
                </a:ln>
                <a:solidFill>
                  <a:srgbClr val="333333"/>
                </a:solidFill>
                <a:effectLst/>
                <a:uLnTx/>
                <a:uFillTx/>
                <a:latin typeface="Times New Roman" panose="02020603050405020304" pitchFamily="18" charset="0"/>
                <a:ea typeface="黑体" panose="02010609060101010101" pitchFamily="49" charset="-122"/>
                <a:cs typeface="Times New Roman" panose="02020603050405020304" pitchFamily="18" charset="0"/>
              </a:rPr>
              <a:t>的结构简式为</a:t>
            </a:r>
            <a:r>
              <a:rPr kumimoji="0" lang="en-US" altLang="zh-CN" sz="3600" b="1" i="0" u="none" strike="noStrike" kern="1200" cap="none" spc="0" normalizeH="0" baseline="0" noProof="0">
                <a:ln>
                  <a:noFill/>
                </a:ln>
                <a:solidFill>
                  <a:srgbClr val="333333"/>
                </a:solidFill>
                <a:effectLst/>
                <a:uLnTx/>
                <a:uFillTx/>
                <a:latin typeface="Times New Roman" panose="02020603050405020304" pitchFamily="18" charset="0"/>
                <a:ea typeface="黑体" panose="02010609060101010101" pitchFamily="49" charset="-122"/>
                <a:cs typeface="Times New Roman" panose="02020603050405020304" pitchFamily="18" charset="0"/>
              </a:rPr>
              <a:t>______________</a:t>
            </a:r>
            <a:r>
              <a:rPr kumimoji="0" lang="zh-CN" altLang="en-US" sz="3600" b="1" i="0" u="none" strike="noStrike" kern="1200" cap="none" spc="0" normalizeH="0" baseline="0" noProof="0">
                <a:ln>
                  <a:noFill/>
                </a:ln>
                <a:solidFill>
                  <a:srgbClr val="333333"/>
                </a:solidFill>
                <a:effectLst/>
                <a:uLnTx/>
                <a:uFillTx/>
                <a:latin typeface="Times New Roman" panose="02020603050405020304" pitchFamily="18" charset="0"/>
                <a:ea typeface="黑体" panose="02010609060101010101" pitchFamily="49" charset="-122"/>
                <a:cs typeface="Times New Roman" panose="02020603050405020304" pitchFamily="18" charset="0"/>
              </a:rPr>
              <a:t>。</a:t>
            </a:r>
            <a:endParaRPr kumimoji="0" lang="en-US" altLang="zh-CN" sz="3600" b="1" i="0" u="none" strike="noStrike" kern="1200" cap="none" spc="0" normalizeH="0" baseline="0" noProof="0">
              <a:ln>
                <a:noFill/>
              </a:ln>
              <a:solidFill>
                <a:srgbClr val="333333"/>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a:p>
            <a:pPr marL="0" marR="0" lvl="0" indent="0" algn="l" defTabSz="914400" rtl="0" eaLnBrk="1" fontAlgn="auto" latinLnBrk="0" hangingPunct="1">
              <a:lnSpc>
                <a:spcPct val="120000"/>
              </a:lnSpc>
              <a:spcBef>
                <a:spcPct val="0"/>
              </a:spcBef>
              <a:spcAft>
                <a:spcPct val="0"/>
              </a:spcAft>
              <a:buClrTx/>
              <a:buSzTx/>
              <a:buFontTx/>
              <a:buNone/>
              <a:defRPr/>
            </a:pPr>
            <a:r>
              <a:rPr lang="zh-CN" altLang="en-US" sz="3600" b="1">
                <a:solidFill>
                  <a:srgbClr val="333333"/>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3600" b="1">
                <a:solidFill>
                  <a:srgbClr val="333333"/>
                </a:solidFill>
                <a:latin typeface="Times New Roman" panose="02020603050405020304" pitchFamily="18" charset="0"/>
                <a:ea typeface="黑体" panose="02010609060101010101" pitchFamily="49" charset="-122"/>
                <a:cs typeface="Times New Roman" panose="02020603050405020304" pitchFamily="18" charset="0"/>
              </a:rPr>
              <a:t>2</a:t>
            </a:r>
            <a:r>
              <a:rPr lang="zh-CN" altLang="en-US" sz="3600" b="1">
                <a:solidFill>
                  <a:srgbClr val="333333"/>
                </a:solidFill>
                <a:latin typeface="Times New Roman" panose="02020603050405020304" pitchFamily="18" charset="0"/>
                <a:ea typeface="黑体" panose="02010609060101010101" pitchFamily="49" charset="-122"/>
                <a:cs typeface="Times New Roman" panose="02020603050405020304" pitchFamily="18" charset="0"/>
              </a:rPr>
              <a:t>．</a:t>
            </a:r>
            <a:r>
              <a:rPr kumimoji="0" lang="en-US" altLang="zh-CN" sz="3600" b="1" i="0" u="none" strike="noStrike" kern="1200" cap="none" spc="0" normalizeH="0" baseline="0" noProof="0">
                <a:ln>
                  <a:noFill/>
                </a:ln>
                <a:solidFill>
                  <a:srgbClr val="333333"/>
                </a:solidFill>
                <a:effectLst/>
                <a:uLnTx/>
                <a:uFillTx/>
                <a:latin typeface="Times New Roman" panose="02020603050405020304" pitchFamily="18" charset="0"/>
                <a:ea typeface="黑体" panose="02010609060101010101" pitchFamily="49" charset="-122"/>
                <a:cs typeface="Times New Roman" panose="02020603050405020304" pitchFamily="18" charset="0"/>
              </a:rPr>
              <a:t>B</a:t>
            </a:r>
            <a:r>
              <a:rPr kumimoji="0" lang="zh-CN" altLang="en-US" sz="3600" b="1" i="0" u="none" strike="noStrike" kern="1200" cap="none" spc="0" normalizeH="0" baseline="0" noProof="0">
                <a:ln>
                  <a:noFill/>
                </a:ln>
                <a:solidFill>
                  <a:srgbClr val="333333"/>
                </a:solidFill>
                <a:effectLst/>
                <a:uLnTx/>
                <a:uFillTx/>
                <a:latin typeface="Times New Roman" panose="02020603050405020304" pitchFamily="18" charset="0"/>
                <a:ea typeface="黑体" panose="02010609060101010101" pitchFamily="49" charset="-122"/>
                <a:cs typeface="Times New Roman" panose="02020603050405020304" pitchFamily="18" charset="0"/>
              </a:rPr>
              <a:t>的</a:t>
            </a:r>
            <a:r>
              <a:rPr kumimoji="0" lang="en-US" altLang="zh-CN" sz="3600" b="1" i="0" u="none" strike="noStrike" kern="1200" cap="none" spc="0" normalizeH="0" baseline="30000" noProof="0">
                <a:ln>
                  <a:noFill/>
                </a:ln>
                <a:solidFill>
                  <a:srgbClr val="333333"/>
                </a:solidFill>
                <a:effectLst/>
                <a:uLnTx/>
                <a:uFillTx/>
                <a:latin typeface="Times New Roman" panose="02020603050405020304" pitchFamily="18" charset="0"/>
                <a:ea typeface="黑体" panose="02010609060101010101" pitchFamily="49" charset="-122"/>
                <a:cs typeface="Times New Roman" panose="02020603050405020304" pitchFamily="18" charset="0"/>
              </a:rPr>
              <a:t>1</a:t>
            </a:r>
            <a:r>
              <a:rPr kumimoji="0" lang="en-US" altLang="zh-CN" sz="3600" b="1" i="0" u="none" strike="noStrike" kern="1200" cap="none" spc="0" normalizeH="0" baseline="0" noProof="0">
                <a:ln>
                  <a:noFill/>
                </a:ln>
                <a:solidFill>
                  <a:srgbClr val="333333"/>
                </a:solidFill>
                <a:effectLst/>
                <a:uLnTx/>
                <a:uFillTx/>
                <a:latin typeface="Times New Roman" panose="02020603050405020304" pitchFamily="18" charset="0"/>
                <a:ea typeface="黑体" panose="02010609060101010101" pitchFamily="49" charset="-122"/>
                <a:cs typeface="Times New Roman" panose="02020603050405020304" pitchFamily="18" charset="0"/>
              </a:rPr>
              <a:t>H</a:t>
            </a:r>
            <a:r>
              <a:rPr kumimoji="0" lang="en-US" altLang="zh-CN" sz="3600" b="1" i="0" u="none" strike="noStrike" kern="1200" cap="none" spc="0" normalizeH="0" baseline="0" noProof="0">
                <a:ln>
                  <a:noFill/>
                </a:ln>
                <a:solidFill>
                  <a:srgbClr val="333333"/>
                </a:solidFill>
                <a:effectLst/>
                <a:uLnTx/>
                <a:uFillTx/>
                <a:latin typeface="+mn-ea"/>
                <a:cs typeface="Times New Roman" panose="02020603050405020304" pitchFamily="18" charset="0"/>
              </a:rPr>
              <a:t>—</a:t>
            </a:r>
            <a:r>
              <a:rPr kumimoji="0" lang="en-US" altLang="zh-CN" sz="3600" b="1" i="0" u="none" strike="noStrike" kern="1200" cap="none" spc="0" normalizeH="0" baseline="0" noProof="0">
                <a:ln>
                  <a:noFill/>
                </a:ln>
                <a:solidFill>
                  <a:srgbClr val="333333"/>
                </a:solidFill>
                <a:effectLst/>
                <a:uLnTx/>
                <a:uFillTx/>
                <a:latin typeface="Times New Roman" panose="02020603050405020304" pitchFamily="18" charset="0"/>
                <a:ea typeface="黑体" panose="02010609060101010101" pitchFamily="49" charset="-122"/>
                <a:cs typeface="Times New Roman" panose="02020603050405020304" pitchFamily="18" charset="0"/>
              </a:rPr>
              <a:t>NMR</a:t>
            </a:r>
            <a:r>
              <a:rPr kumimoji="0" lang="zh-CN" altLang="en-US" sz="3600" b="1" i="0" u="none" strike="noStrike" kern="1200" cap="none" spc="0" normalizeH="0" baseline="0" noProof="0">
                <a:ln>
                  <a:noFill/>
                </a:ln>
                <a:solidFill>
                  <a:srgbClr val="333333"/>
                </a:solidFill>
                <a:effectLst/>
                <a:uLnTx/>
                <a:uFillTx/>
                <a:latin typeface="Times New Roman" panose="02020603050405020304" pitchFamily="18" charset="0"/>
                <a:ea typeface="黑体" panose="02010609060101010101" pitchFamily="49" charset="-122"/>
                <a:cs typeface="Times New Roman" panose="02020603050405020304" pitchFamily="18" charset="0"/>
              </a:rPr>
              <a:t>谱上有两个峰，其强度比为</a:t>
            </a:r>
            <a:r>
              <a:rPr kumimoji="0" lang="en-US" altLang="zh-CN" sz="3200" b="1" i="0" u="none" strike="noStrike" kern="1200" cap="none" spc="0" normalizeH="0" baseline="0" noProof="0">
                <a:ln>
                  <a:noFill/>
                </a:ln>
                <a:solidFill>
                  <a:srgbClr val="333333"/>
                </a:solidFill>
                <a:effectLst/>
                <a:uLnTx/>
                <a:uFillTx/>
                <a:latin typeface="Times New Roman" panose="02020603050405020304" pitchFamily="18" charset="0"/>
                <a:ea typeface="黑体" panose="02010609060101010101" pitchFamily="49" charset="-122"/>
                <a:cs typeface="Times New Roman" panose="02020603050405020304" pitchFamily="18" charset="0"/>
              </a:rPr>
              <a:t>______</a:t>
            </a:r>
            <a:r>
              <a:rPr kumimoji="0" lang="zh-CN" altLang="en-US" sz="3200" b="1" i="0" u="none" strike="noStrike" kern="1200" cap="none" spc="0" normalizeH="0" baseline="0" noProof="0">
                <a:ln>
                  <a:noFill/>
                </a:ln>
                <a:solidFill>
                  <a:srgbClr val="333333"/>
                </a:solidFill>
                <a:effectLst/>
                <a:uLnTx/>
                <a:uFillTx/>
                <a:latin typeface="Times New Roman" panose="02020603050405020304" pitchFamily="18" charset="0"/>
                <a:ea typeface="黑体" panose="02010609060101010101" pitchFamily="49" charset="-122"/>
                <a:cs typeface="Times New Roman" panose="02020603050405020304" pitchFamily="18" charset="0"/>
              </a:rPr>
              <a:t>。</a:t>
            </a:r>
            <a:endParaRPr kumimoji="0" lang="zh-CN" altLang="en-US" sz="3200" b="1" i="0" u="none" strike="noStrike" kern="120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 name="矩形 3"/>
          <p:cNvSpPr/>
          <p:nvPr>
            <p:custDataLst>
              <p:tags r:id="rId2"/>
            </p:custDataLst>
          </p:nvPr>
        </p:nvSpPr>
        <p:spPr>
          <a:xfrm>
            <a:off x="998321" y="1920416"/>
            <a:ext cx="2903359" cy="646331"/>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3600" b="1" i="0" u="none" strike="noStrike" kern="1200" cap="none" spc="0" normalizeH="0" baseline="0" noProof="0">
                <a:ln>
                  <a:noFill/>
                </a:ln>
                <a:solidFill>
                  <a:srgbClr val="FF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BrCH</a:t>
            </a:r>
            <a:r>
              <a:rPr kumimoji="0" lang="en-US" altLang="zh-CN" sz="3600" b="1" i="0" u="none" strike="noStrike" kern="1200" cap="none" spc="0" normalizeH="0" baseline="-25000" noProof="0">
                <a:ln>
                  <a:noFill/>
                </a:ln>
                <a:solidFill>
                  <a:srgbClr val="FF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2</a:t>
            </a:r>
            <a:r>
              <a:rPr kumimoji="0" lang="en-US" altLang="zh-CN" sz="3600" b="1" i="0" u="none" strike="noStrike" kern="1200" cap="none" spc="0" normalizeH="0" baseline="0" noProof="0">
                <a:ln>
                  <a:noFill/>
                </a:ln>
                <a:solidFill>
                  <a:srgbClr val="FF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CH</a:t>
            </a:r>
            <a:r>
              <a:rPr kumimoji="0" lang="en-US" altLang="zh-CN" sz="3600" b="1" i="0" u="none" strike="noStrike" kern="1200" cap="none" spc="0" normalizeH="0" baseline="-25000" noProof="0">
                <a:ln>
                  <a:noFill/>
                </a:ln>
                <a:solidFill>
                  <a:srgbClr val="FF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2</a:t>
            </a:r>
            <a:r>
              <a:rPr kumimoji="0" lang="en-US" altLang="zh-CN" sz="3600" b="1" i="0" u="none" strike="noStrike" kern="1200" cap="none" spc="0" normalizeH="0" baseline="0" noProof="0">
                <a:ln>
                  <a:noFill/>
                </a:ln>
                <a:solidFill>
                  <a:srgbClr val="FF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Br</a:t>
            </a:r>
            <a:endParaRPr kumimoji="0" lang="zh-CN" altLang="en-US" sz="1800" b="0" i="0" u="none" strike="noStrike" kern="1200" cap="none" spc="0" normalizeH="0" baseline="0" noProof="0">
              <a:ln>
                <a:noFill/>
              </a:ln>
              <a:solidFill>
                <a:srgbClr val="FF0000"/>
              </a:solidFill>
              <a:effectLst/>
              <a:uLnTx/>
              <a:uFillTx/>
              <a:latin typeface="Calibri" panose="020F0502020204030204"/>
              <a:ea typeface="宋体" panose="02010600030101010101" pitchFamily="2" charset="-122"/>
              <a:cs typeface="+mn-cs"/>
            </a:endParaRPr>
          </a:p>
        </p:txBody>
      </p:sp>
      <p:sp>
        <p:nvSpPr>
          <p:cNvPr id="9" name="矩形 8"/>
          <p:cNvSpPr/>
          <p:nvPr>
            <p:custDataLst>
              <p:tags r:id="rId3"/>
            </p:custDataLst>
          </p:nvPr>
        </p:nvSpPr>
        <p:spPr>
          <a:xfrm>
            <a:off x="10447121" y="2647970"/>
            <a:ext cx="1031051" cy="646331"/>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3600" b="1" i="0" u="none" strike="noStrike" kern="1200" cap="none" spc="0" normalizeH="0" baseline="0" noProof="0">
                <a:ln>
                  <a:noFill/>
                </a:ln>
                <a:solidFill>
                  <a:srgbClr val="FF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3 : 1</a:t>
            </a:r>
            <a:endParaRPr kumimoji="0" lang="zh-CN" altLang="en-US" sz="1800" b="0" i="0" u="none" strike="noStrike" kern="1200" cap="none" spc="0" normalizeH="0" baseline="0" noProof="0">
              <a:ln>
                <a:noFill/>
              </a:ln>
              <a:solidFill>
                <a:srgbClr val="FF0000"/>
              </a:solidFill>
              <a:effectLst/>
              <a:uLnTx/>
              <a:uFillTx/>
              <a:latin typeface="Calibri" panose="020F0502020204030204"/>
              <a:ea typeface="宋体" panose="02010600030101010101" pitchFamily="2" charset="-122"/>
              <a:cs typeface="+mn-cs"/>
            </a:endParaRPr>
          </a:p>
        </p:txBody>
      </p:sp>
      <p:sp>
        <p:nvSpPr>
          <p:cNvPr id="10" name="矩形 9"/>
          <p:cNvSpPr/>
          <p:nvPr>
            <p:custDataLst>
              <p:tags r:id="rId4"/>
            </p:custDataLst>
          </p:nvPr>
        </p:nvSpPr>
        <p:spPr>
          <a:xfrm>
            <a:off x="9670839" y="3275831"/>
            <a:ext cx="2313454" cy="646331"/>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3600" b="1" i="0" u="none" strike="noStrike" kern="1200" cap="none" spc="0" normalizeH="0" baseline="0" noProof="0">
                <a:ln>
                  <a:noFill/>
                </a:ln>
                <a:solidFill>
                  <a:srgbClr val="00B050"/>
                </a:solidFill>
                <a:effectLst/>
                <a:uLnTx/>
                <a:uFillTx/>
                <a:latin typeface="Times New Roman" panose="02020603050405020304" pitchFamily="18" charset="0"/>
                <a:ea typeface="黑体" panose="02010609060101010101" pitchFamily="49" charset="-122"/>
                <a:cs typeface="Times New Roman" panose="02020603050405020304" pitchFamily="18" charset="0"/>
              </a:rPr>
              <a:t>CH</a:t>
            </a:r>
            <a:r>
              <a:rPr kumimoji="0" lang="en-US" altLang="zh-CN" sz="3600" b="1" i="0" u="none" strike="noStrike" kern="1200" cap="none" spc="0" normalizeH="0" baseline="-25000" noProof="0">
                <a:ln>
                  <a:noFill/>
                </a:ln>
                <a:solidFill>
                  <a:srgbClr val="00B050"/>
                </a:solidFill>
                <a:effectLst/>
                <a:uLnTx/>
                <a:uFillTx/>
                <a:latin typeface="Times New Roman" panose="02020603050405020304" pitchFamily="18" charset="0"/>
                <a:ea typeface="黑体" panose="02010609060101010101" pitchFamily="49" charset="-122"/>
                <a:cs typeface="Times New Roman" panose="02020603050405020304" pitchFamily="18" charset="0"/>
              </a:rPr>
              <a:t>3</a:t>
            </a:r>
            <a:r>
              <a:rPr kumimoji="0" lang="en-US" altLang="zh-CN" sz="3600" b="1" i="0" u="none" strike="noStrike" kern="1200" cap="none" spc="0" normalizeH="0" baseline="0" noProof="0">
                <a:ln>
                  <a:noFill/>
                </a:ln>
                <a:solidFill>
                  <a:srgbClr val="00B050"/>
                </a:solidFill>
                <a:effectLst/>
                <a:uLnTx/>
                <a:uFillTx/>
                <a:latin typeface="Times New Roman" panose="02020603050405020304" pitchFamily="18" charset="0"/>
                <a:ea typeface="黑体" panose="02010609060101010101" pitchFamily="49" charset="-122"/>
                <a:cs typeface="Times New Roman" panose="02020603050405020304" pitchFamily="18" charset="0"/>
              </a:rPr>
              <a:t>CHBr</a:t>
            </a:r>
            <a:r>
              <a:rPr kumimoji="0" lang="en-US" altLang="zh-CN" sz="1800" b="1" i="0" u="none" strike="noStrike" kern="1200" cap="none" spc="0" normalizeH="0" baseline="-25000" noProof="0">
                <a:ln>
                  <a:noFill/>
                </a:ln>
                <a:solidFill>
                  <a:srgbClr val="00B050"/>
                </a:solidFill>
                <a:effectLst/>
                <a:uLnTx/>
                <a:uFillTx/>
                <a:latin typeface="Times New Roman" panose="02020603050405020304" pitchFamily="18" charset="0"/>
                <a:ea typeface="黑体" panose="02010609060101010101" pitchFamily="49" charset="-122"/>
                <a:cs typeface="Times New Roman" panose="02020603050405020304" pitchFamily="18" charset="0"/>
              </a:rPr>
              <a:t>2</a:t>
            </a:r>
            <a:endParaRPr kumimoji="0" lang="zh-CN" altLang="en-US" sz="1800" b="0" i="0" u="none" strike="noStrike" kern="1200" cap="none" spc="0" normalizeH="0" baseline="0" noProof="0">
              <a:ln>
                <a:noFill/>
              </a:ln>
              <a:solidFill>
                <a:srgbClr val="00B050"/>
              </a:solidFill>
              <a:effectLst/>
              <a:uLnTx/>
              <a:uFillTx/>
              <a:latin typeface="Calibri" panose="020F0502020204030204"/>
              <a:ea typeface="宋体" panose="02010600030101010101" pitchFamily="2" charset="-122"/>
              <a:cs typeface="+mn-cs"/>
            </a:endParaRPr>
          </a:p>
        </p:txBody>
      </p:sp>
      <p:grpSp>
        <p:nvGrpSpPr>
          <p:cNvPr id="12" name="组合 11"/>
          <p:cNvGrpSpPr/>
          <p:nvPr>
            <p:custDataLst>
              <p:tags r:id="rId5"/>
            </p:custDataLst>
          </p:nvPr>
        </p:nvGrpSpPr>
        <p:grpSpPr>
          <a:xfrm>
            <a:off x="53596" y="83777"/>
            <a:ext cx="1466795" cy="400110"/>
            <a:chOff x="4811115" y="1880161"/>
            <a:chExt cx="1562941" cy="400110"/>
          </a:xfrm>
        </p:grpSpPr>
        <p:sp>
          <p:nvSpPr>
            <p:cNvPr id="13" name="圆角矩形 130"/>
            <p:cNvSpPr/>
            <p:nvPr>
              <p:custDataLst>
                <p:tags r:id="rId6"/>
              </p:custDataLst>
            </p:nvPr>
          </p:nvSpPr>
          <p:spPr>
            <a:xfrm>
              <a:off x="4811115" y="1936450"/>
              <a:ext cx="1562941" cy="287532"/>
            </a:xfrm>
            <a:prstGeom prst="roundRect">
              <a:avLst>
                <a:gd name="adj" fmla="val 50000"/>
              </a:avLst>
            </a:prstGeom>
            <a:gradFill>
              <a:gsLst>
                <a:gs pos="100000">
                  <a:srgbClr val="0090F2"/>
                </a:gs>
                <a:gs pos="0">
                  <a:srgbClr val="00B0F0"/>
                </a:gs>
              </a:gsLst>
              <a:lin ang="5400000" scaled="1"/>
            </a:gradFill>
            <a:ln w="28575" cap="flat">
              <a:gradFill>
                <a:gsLst>
                  <a:gs pos="0">
                    <a:srgbClr val="0090F2"/>
                  </a:gs>
                  <a:gs pos="100000">
                    <a:srgbClr val="00B0F0"/>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ctr" anchorCtr="0" compatLnSpc="1"/>
            <a:lstStyle/>
            <a:p>
              <a:pPr algn="ctr" fontAlgn="ctr"/>
              <a:endParaRPr lang="zh-CN" altLang="en-US" b="1">
                <a:solidFill>
                  <a:schemeClr val="bg1"/>
                </a:solidFill>
                <a:latin typeface="幼圆" panose="02010509060101010101" pitchFamily="49" charset="-122"/>
                <a:ea typeface="幼圆" panose="02010509060101010101" pitchFamily="49" charset="-122"/>
              </a:endParaRPr>
            </a:p>
          </p:txBody>
        </p:sp>
        <p:sp>
          <p:nvSpPr>
            <p:cNvPr id="14" name="文本框 48"/>
            <p:cNvSpPr txBox="1"/>
            <p:nvPr>
              <p:custDataLst>
                <p:tags r:id="rId7"/>
              </p:custDataLst>
            </p:nvPr>
          </p:nvSpPr>
          <p:spPr>
            <a:xfrm>
              <a:off x="4851342" y="1880161"/>
              <a:ext cx="1482486" cy="400110"/>
            </a:xfrm>
            <a:prstGeom prst="rect">
              <a:avLst/>
            </a:prstGeom>
            <a:no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ctr" anchorCtr="0" compatLnSpc="1"/>
            <a:lstStyle>
              <a:defPPr>
                <a:defRPr lang="zh-CN"/>
              </a:defPPr>
              <a:lvl1pPr algn="ctr" fontAlgn="ctr">
                <a:defRPr b="1">
                  <a:solidFill>
                    <a:schemeClr val="bg1"/>
                  </a:solidFill>
                  <a:latin typeface="幼圆" panose="02010509060101010101" pitchFamily="49" charset="-122"/>
                  <a:ea typeface="幼圆" panose="02010509060101010101" pitchFamily="49" charset="-122"/>
                </a:defRPr>
              </a:lvl1pPr>
            </a:lstStyle>
            <a:p>
              <a:r>
                <a:rPr lang="zh-CN" altLang="en-US"/>
                <a:t>考考你自己</a:t>
              </a:r>
              <a:endParaRPr lang="zh-CN" altLang="en-US"/>
            </a:p>
          </p:txBody>
        </p:sp>
      </p:grpSp>
      <p:sp>
        <p:nvSpPr>
          <p:cNvPr id="2" name="矩形 1"/>
          <p:cNvSpPr/>
          <p:nvPr userDrawn="1">
            <p:custDataLst>
              <p:tags r:id="rId8"/>
            </p:custDataLst>
          </p:nvPr>
        </p:nvSpPr>
        <p:spPr>
          <a:xfrm>
            <a:off x="1057910" y="111760"/>
            <a:ext cx="4682490" cy="460375"/>
          </a:xfrm>
          <a:prstGeom prst="rect">
            <a:avLst/>
          </a:prstGeom>
          <a:ln>
            <a:noFill/>
          </a:ln>
        </p:spPr>
        <p:txBody>
          <a:bodyPr wrap="square">
            <a:spAutoFit/>
          </a:bodyPr>
          <a:p>
            <a:r>
              <a:rPr lang="zh-CN" altLang="en-US" sz="2400" b="1" kern="100">
                <a:solidFill>
                  <a:srgbClr val="3780D7"/>
                </a:solidFill>
                <a:latin typeface="微软雅黑" panose="020B0503020204020204" pitchFamily="34" charset="-122"/>
                <a:ea typeface="微软雅黑" panose="020B0503020204020204" pitchFamily="34" charset="-122"/>
                <a:cs typeface="Times New Roman" panose="02020603050405020304" pitchFamily="18" charset="0"/>
              </a:rPr>
              <a:t>确定实验式、分子式及分子结构</a:t>
            </a:r>
            <a:endParaRPr lang="zh-CN" altLang="en-US" sz="2400" b="1" kern="100">
              <a:solidFill>
                <a:srgbClr val="3780D7"/>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down)">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down)">
                                      <p:cBhvr>
                                        <p:cTn id="1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rcRect l="45705" t="20942" r="14876"/>
          <a:stretch>
            <a:fillRect/>
          </a:stretch>
        </p:blipFill>
        <p:spPr>
          <a:xfrm>
            <a:off x="3693396" y="1207947"/>
            <a:ext cx="5102943" cy="2813299"/>
          </a:xfrm>
          <a:prstGeom prst="rect">
            <a:avLst/>
          </a:prstGeom>
        </p:spPr>
      </p:pic>
      <p:sp>
        <p:nvSpPr>
          <p:cNvPr id="4" name="矩形 3"/>
          <p:cNvSpPr/>
          <p:nvPr>
            <p:custDataLst>
              <p:tags r:id="rId3"/>
            </p:custDataLst>
          </p:nvPr>
        </p:nvSpPr>
        <p:spPr>
          <a:xfrm>
            <a:off x="877556" y="549281"/>
            <a:ext cx="10071988" cy="584775"/>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a:noFill/>
                </a:ln>
                <a:solidFill>
                  <a:srgbClr val="333333"/>
                </a:solidFill>
                <a:effectLst/>
                <a:uLnTx/>
                <a:uFillTx/>
                <a:latin typeface="Times New Roman" panose="02020603050405020304" pitchFamily="18" charset="0"/>
                <a:ea typeface="黑体" panose="02010609060101010101" pitchFamily="49" charset="-122"/>
                <a:cs typeface="Times New Roman" panose="02020603050405020304" pitchFamily="18" charset="0"/>
              </a:rPr>
              <a:t>下图是某有机质的核磁共振氢谱图，则该有机物可能</a:t>
            </a:r>
            <a:r>
              <a:rPr kumimoji="0" lang="zh-CN" altLang="en-US" sz="3200" b="1" i="0" u="none" strike="noStrike" kern="1200" cap="none" spc="0" normalizeH="0" baseline="0" noProof="0">
                <a:ln>
                  <a:noFill/>
                </a:ln>
                <a:solidFill>
                  <a:srgbClr val="333333"/>
                </a:solidFill>
                <a:effectLst/>
                <a:uLnTx/>
                <a:uFillTx/>
                <a:latin typeface="黑体" panose="02010609060101010101" pitchFamily="49" charset="-122"/>
                <a:ea typeface="黑体" panose="02010609060101010101" pitchFamily="49" charset="-122"/>
                <a:cs typeface="+mn-cs"/>
              </a:rPr>
              <a:t>是</a:t>
            </a:r>
            <a:endParaRPr kumimoji="0" lang="zh-CN" altLang="en-US" sz="3200" b="1" i="0" u="none" strike="noStrike" kern="1200" cap="none" spc="0" normalizeH="0" baseline="0" noProof="0">
              <a:ln>
                <a:noFill/>
              </a:ln>
              <a:solidFill>
                <a:prstClr val="black"/>
              </a:solidFill>
              <a:effectLst/>
              <a:uLnTx/>
              <a:uFillTx/>
              <a:latin typeface="黑体" panose="02010609060101010101" pitchFamily="49" charset="-122"/>
              <a:ea typeface="黑体" panose="02010609060101010101" pitchFamily="49" charset="-122"/>
              <a:cs typeface="+mn-cs"/>
            </a:endParaRPr>
          </a:p>
        </p:txBody>
      </p:sp>
      <p:sp>
        <p:nvSpPr>
          <p:cNvPr id="5" name="矩形 4"/>
          <p:cNvSpPr/>
          <p:nvPr>
            <p:custDataLst>
              <p:tags r:id="rId4"/>
            </p:custDataLst>
          </p:nvPr>
        </p:nvSpPr>
        <p:spPr>
          <a:xfrm>
            <a:off x="947551" y="3937582"/>
            <a:ext cx="3821094" cy="646331"/>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3600" b="1" i="0" u="none" strike="noStrike" kern="1200" cap="none" spc="0" normalizeH="0" baseline="0" noProof="0">
                <a:ln>
                  <a:noFill/>
                </a:ln>
                <a:solidFill>
                  <a:srgbClr val="333333"/>
                </a:solidFill>
                <a:effectLst/>
                <a:uLnTx/>
                <a:uFillTx/>
                <a:latin typeface="Times New Roman" panose="02020603050405020304" pitchFamily="18" charset="0"/>
                <a:ea typeface="黑体" panose="02010609060101010101" pitchFamily="49" charset="-122"/>
                <a:cs typeface="Times New Roman" panose="02020603050405020304" pitchFamily="18" charset="0"/>
              </a:rPr>
              <a:t>A.  CH</a:t>
            </a:r>
            <a:r>
              <a:rPr kumimoji="0" lang="en-US" altLang="zh-CN" sz="3600" b="1" i="0" u="none" strike="noStrike" kern="1200" cap="none" spc="0" normalizeH="0" baseline="-25000" noProof="0">
                <a:ln>
                  <a:noFill/>
                </a:ln>
                <a:solidFill>
                  <a:srgbClr val="333333"/>
                </a:solidFill>
                <a:effectLst/>
                <a:uLnTx/>
                <a:uFillTx/>
                <a:latin typeface="Times New Roman" panose="02020603050405020304" pitchFamily="18" charset="0"/>
                <a:ea typeface="黑体" panose="02010609060101010101" pitchFamily="49" charset="-122"/>
                <a:cs typeface="Times New Roman" panose="02020603050405020304" pitchFamily="18" charset="0"/>
              </a:rPr>
              <a:t>3</a:t>
            </a:r>
            <a:r>
              <a:rPr kumimoji="0" lang="en-US" altLang="zh-CN" sz="3600" b="1" i="0" u="none" strike="noStrike" kern="1200" cap="none" spc="0" normalizeH="0" baseline="0" noProof="0">
                <a:ln>
                  <a:noFill/>
                </a:ln>
                <a:solidFill>
                  <a:srgbClr val="333333"/>
                </a:solidFill>
                <a:effectLst/>
                <a:uLnTx/>
                <a:uFillTx/>
                <a:latin typeface="Times New Roman" panose="02020603050405020304" pitchFamily="18" charset="0"/>
                <a:ea typeface="黑体" panose="02010609060101010101" pitchFamily="49" charset="-122"/>
                <a:cs typeface="Times New Roman" panose="02020603050405020304" pitchFamily="18" charset="0"/>
              </a:rPr>
              <a:t>CH</a:t>
            </a:r>
            <a:r>
              <a:rPr kumimoji="0" lang="en-US" altLang="zh-CN" sz="3600" b="1" i="0" u="none" strike="noStrike" kern="1200" cap="none" spc="0" normalizeH="0" baseline="-25000" noProof="0">
                <a:ln>
                  <a:noFill/>
                </a:ln>
                <a:solidFill>
                  <a:srgbClr val="333333"/>
                </a:solidFill>
                <a:effectLst/>
                <a:uLnTx/>
                <a:uFillTx/>
                <a:latin typeface="Times New Roman" panose="02020603050405020304" pitchFamily="18" charset="0"/>
                <a:ea typeface="黑体" panose="02010609060101010101" pitchFamily="49" charset="-122"/>
                <a:cs typeface="Times New Roman" panose="02020603050405020304" pitchFamily="18" charset="0"/>
              </a:rPr>
              <a:t>2</a:t>
            </a:r>
            <a:r>
              <a:rPr kumimoji="0" lang="en-US" altLang="zh-CN" sz="3600" b="1" i="0" u="none" strike="noStrike" kern="1200" cap="none" spc="0" normalizeH="0" baseline="0" noProof="0">
                <a:ln>
                  <a:noFill/>
                </a:ln>
                <a:solidFill>
                  <a:srgbClr val="333333"/>
                </a:solidFill>
                <a:effectLst/>
                <a:uLnTx/>
                <a:uFillTx/>
                <a:latin typeface="Times New Roman" panose="02020603050405020304" pitchFamily="18" charset="0"/>
                <a:ea typeface="黑体" panose="02010609060101010101" pitchFamily="49" charset="-122"/>
                <a:cs typeface="Times New Roman" panose="02020603050405020304" pitchFamily="18" charset="0"/>
              </a:rPr>
              <a:t>OH</a:t>
            </a:r>
            <a:endParaRPr kumimoji="0" lang="zh-CN" altLang="en-US" sz="36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矩形 5"/>
          <p:cNvSpPr/>
          <p:nvPr>
            <p:custDataLst>
              <p:tags r:id="rId5"/>
            </p:custDataLst>
          </p:nvPr>
        </p:nvSpPr>
        <p:spPr>
          <a:xfrm>
            <a:off x="947550" y="4579895"/>
            <a:ext cx="4145559" cy="646331"/>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3600" b="1" i="0" u="none" strike="noStrike" kern="1200" cap="none" spc="0" normalizeH="0" baseline="0" noProof="0">
                <a:ln>
                  <a:noFill/>
                </a:ln>
                <a:solidFill>
                  <a:srgbClr val="333333"/>
                </a:solidFill>
                <a:effectLst/>
                <a:uLnTx/>
                <a:uFillTx/>
                <a:latin typeface="Times New Roman" panose="02020603050405020304" pitchFamily="18" charset="0"/>
                <a:ea typeface="黑体" panose="02010609060101010101" pitchFamily="49" charset="-122"/>
                <a:cs typeface="Times New Roman" panose="02020603050405020304" pitchFamily="18" charset="0"/>
              </a:rPr>
              <a:t>B. CH</a:t>
            </a:r>
            <a:r>
              <a:rPr kumimoji="0" lang="en-US" altLang="zh-CN" sz="3600" b="1" i="0" u="none" strike="noStrike" kern="1200" cap="none" spc="0" normalizeH="0" baseline="-25000" noProof="0">
                <a:ln>
                  <a:noFill/>
                </a:ln>
                <a:solidFill>
                  <a:srgbClr val="333333"/>
                </a:solidFill>
                <a:effectLst/>
                <a:uLnTx/>
                <a:uFillTx/>
                <a:latin typeface="Times New Roman" panose="02020603050405020304" pitchFamily="18" charset="0"/>
                <a:ea typeface="黑体" panose="02010609060101010101" pitchFamily="49" charset="-122"/>
                <a:cs typeface="Times New Roman" panose="02020603050405020304" pitchFamily="18" charset="0"/>
              </a:rPr>
              <a:t>3</a:t>
            </a:r>
            <a:r>
              <a:rPr kumimoji="0" lang="en-US" altLang="zh-CN" sz="3600" b="1" i="0" u="none" strike="noStrike" kern="1200" cap="none" spc="0" normalizeH="0" baseline="0" noProof="0">
                <a:ln>
                  <a:noFill/>
                </a:ln>
                <a:solidFill>
                  <a:srgbClr val="333333"/>
                </a:solidFill>
                <a:effectLst/>
                <a:uLnTx/>
                <a:uFillTx/>
                <a:latin typeface="Times New Roman" panose="02020603050405020304" pitchFamily="18" charset="0"/>
                <a:ea typeface="黑体" panose="02010609060101010101" pitchFamily="49" charset="-122"/>
                <a:cs typeface="Times New Roman" panose="02020603050405020304" pitchFamily="18" charset="0"/>
              </a:rPr>
              <a:t>CH</a:t>
            </a:r>
            <a:r>
              <a:rPr kumimoji="0" lang="en-US" altLang="zh-CN" sz="3600" b="1" i="0" u="none" strike="noStrike" kern="1200" cap="none" spc="0" normalizeH="0" baseline="-25000" noProof="0">
                <a:ln>
                  <a:noFill/>
                </a:ln>
                <a:solidFill>
                  <a:srgbClr val="333333"/>
                </a:solidFill>
                <a:effectLst/>
                <a:uLnTx/>
                <a:uFillTx/>
                <a:latin typeface="Times New Roman" panose="02020603050405020304" pitchFamily="18" charset="0"/>
                <a:ea typeface="黑体" panose="02010609060101010101" pitchFamily="49" charset="-122"/>
                <a:cs typeface="Times New Roman" panose="02020603050405020304" pitchFamily="18" charset="0"/>
              </a:rPr>
              <a:t>2</a:t>
            </a:r>
            <a:r>
              <a:rPr kumimoji="0" lang="en-US" altLang="zh-CN" sz="3600" b="1" i="0" u="none" strike="noStrike" kern="1200" cap="none" spc="0" normalizeH="0" baseline="0" noProof="0">
                <a:ln>
                  <a:noFill/>
                </a:ln>
                <a:solidFill>
                  <a:srgbClr val="333333"/>
                </a:solidFill>
                <a:effectLst/>
                <a:uLnTx/>
                <a:uFillTx/>
                <a:latin typeface="Times New Roman" panose="02020603050405020304" pitchFamily="18" charset="0"/>
                <a:ea typeface="黑体" panose="02010609060101010101" pitchFamily="49" charset="-122"/>
                <a:cs typeface="Times New Roman" panose="02020603050405020304" pitchFamily="18" charset="0"/>
              </a:rPr>
              <a:t>CH</a:t>
            </a:r>
            <a:r>
              <a:rPr kumimoji="0" lang="en-US" altLang="zh-CN" sz="3600" b="1" i="0" u="none" strike="noStrike" kern="1200" cap="none" spc="0" normalizeH="0" baseline="-25000" noProof="0">
                <a:ln>
                  <a:noFill/>
                </a:ln>
                <a:solidFill>
                  <a:srgbClr val="333333"/>
                </a:solidFill>
                <a:effectLst/>
                <a:uLnTx/>
                <a:uFillTx/>
                <a:latin typeface="Times New Roman" panose="02020603050405020304" pitchFamily="18" charset="0"/>
                <a:ea typeface="黑体" panose="02010609060101010101" pitchFamily="49" charset="-122"/>
                <a:cs typeface="Times New Roman" panose="02020603050405020304" pitchFamily="18" charset="0"/>
              </a:rPr>
              <a:t>2</a:t>
            </a:r>
            <a:r>
              <a:rPr kumimoji="0" lang="en-US" altLang="zh-CN" sz="3600" b="1" i="0" u="none" strike="noStrike" kern="1200" cap="none" spc="0" normalizeH="0" baseline="0" noProof="0">
                <a:ln>
                  <a:noFill/>
                </a:ln>
                <a:solidFill>
                  <a:srgbClr val="333333"/>
                </a:solidFill>
                <a:effectLst/>
                <a:uLnTx/>
                <a:uFillTx/>
                <a:latin typeface="Times New Roman" panose="02020603050405020304" pitchFamily="18" charset="0"/>
                <a:ea typeface="黑体" panose="02010609060101010101" pitchFamily="49" charset="-122"/>
                <a:cs typeface="Times New Roman" panose="02020603050405020304" pitchFamily="18" charset="0"/>
              </a:rPr>
              <a:t>OH</a:t>
            </a:r>
            <a:endParaRPr kumimoji="0" lang="zh-CN" altLang="en-US" sz="36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矩形 6"/>
          <p:cNvSpPr/>
          <p:nvPr>
            <p:custDataLst>
              <p:tags r:id="rId6"/>
            </p:custDataLst>
          </p:nvPr>
        </p:nvSpPr>
        <p:spPr>
          <a:xfrm>
            <a:off x="947551" y="5251415"/>
            <a:ext cx="5030462" cy="646331"/>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3600" b="1" i="0" u="none" strike="noStrike" kern="1200" cap="none" spc="0" normalizeH="0" baseline="0" noProof="0">
                <a:ln>
                  <a:noFill/>
                </a:ln>
                <a:solidFill>
                  <a:srgbClr val="333333"/>
                </a:solidFill>
                <a:effectLst/>
                <a:uLnTx/>
                <a:uFillTx/>
                <a:latin typeface="Times New Roman" panose="02020603050405020304" pitchFamily="18" charset="0"/>
                <a:ea typeface="黑体" panose="02010609060101010101" pitchFamily="49" charset="-122"/>
                <a:cs typeface="Times New Roman" panose="02020603050405020304" pitchFamily="18" charset="0"/>
              </a:rPr>
              <a:t>C.   CH</a:t>
            </a:r>
            <a:r>
              <a:rPr kumimoji="0" lang="en-US" altLang="zh-CN" sz="3600" b="1" i="0" u="none" strike="noStrike" kern="1200" cap="none" spc="0" normalizeH="0" baseline="-25000" noProof="0">
                <a:ln>
                  <a:noFill/>
                </a:ln>
                <a:solidFill>
                  <a:srgbClr val="333333"/>
                </a:solidFill>
                <a:effectLst/>
                <a:uLnTx/>
                <a:uFillTx/>
                <a:latin typeface="Times New Roman" panose="02020603050405020304" pitchFamily="18" charset="0"/>
                <a:ea typeface="黑体" panose="02010609060101010101" pitchFamily="49" charset="-122"/>
                <a:cs typeface="Times New Roman" panose="02020603050405020304" pitchFamily="18" charset="0"/>
              </a:rPr>
              <a:t>3</a:t>
            </a:r>
            <a:r>
              <a:rPr kumimoji="0" lang="en-US" altLang="zh-CN" sz="3600" b="1" i="0" u="none" strike="noStrike" kern="1200" cap="none" spc="0" normalizeH="0" baseline="0" noProof="0">
                <a:ln>
                  <a:noFill/>
                </a:ln>
                <a:solidFill>
                  <a:srgbClr val="333333"/>
                </a:solidFill>
                <a:effectLst/>
                <a:uLnTx/>
                <a:uFillTx/>
                <a:latin typeface="黑体" panose="02010609060101010101" pitchFamily="49" charset="-122"/>
                <a:ea typeface="黑体" panose="02010609060101010101" pitchFamily="49" charset="-122"/>
                <a:cs typeface="Times New Roman" panose="02020603050405020304" pitchFamily="18" charset="0"/>
              </a:rPr>
              <a:t>-</a:t>
            </a:r>
            <a:r>
              <a:rPr kumimoji="0" lang="en-US" altLang="zh-CN" sz="3600" b="1" i="0" u="none" strike="noStrike" kern="1200" cap="none" spc="0" normalizeH="0" baseline="0" noProof="0">
                <a:ln>
                  <a:noFill/>
                </a:ln>
                <a:solidFill>
                  <a:srgbClr val="333333"/>
                </a:solidFill>
                <a:effectLst/>
                <a:uLnTx/>
                <a:uFillTx/>
                <a:latin typeface="Times New Roman" panose="02020603050405020304" pitchFamily="18" charset="0"/>
                <a:ea typeface="黑体" panose="02010609060101010101" pitchFamily="49" charset="-122"/>
                <a:cs typeface="Times New Roman" panose="02020603050405020304" pitchFamily="18" charset="0"/>
              </a:rPr>
              <a:t>O</a:t>
            </a:r>
            <a:r>
              <a:rPr kumimoji="0" lang="en-US" altLang="zh-CN" sz="3600" b="1" i="0" u="none" strike="noStrike" kern="1200" cap="none" spc="0" normalizeH="0" baseline="0" noProof="0">
                <a:ln>
                  <a:noFill/>
                </a:ln>
                <a:solidFill>
                  <a:srgbClr val="333333"/>
                </a:solidFill>
                <a:effectLst/>
                <a:uLnTx/>
                <a:uFillTx/>
                <a:latin typeface="黑体" panose="02010609060101010101" pitchFamily="49" charset="-122"/>
                <a:ea typeface="黑体" panose="02010609060101010101" pitchFamily="49" charset="-122"/>
                <a:cs typeface="Times New Roman" panose="02020603050405020304" pitchFamily="18" charset="0"/>
              </a:rPr>
              <a:t>-</a:t>
            </a:r>
            <a:r>
              <a:rPr kumimoji="0" lang="en-US" altLang="zh-CN" sz="3600" b="1" i="0" u="none" strike="noStrike" kern="1200" cap="none" spc="0" normalizeH="0" baseline="0" noProof="0">
                <a:ln>
                  <a:noFill/>
                </a:ln>
                <a:solidFill>
                  <a:srgbClr val="333333"/>
                </a:solidFill>
                <a:effectLst/>
                <a:uLnTx/>
                <a:uFillTx/>
                <a:latin typeface="Times New Roman" panose="02020603050405020304" pitchFamily="18" charset="0"/>
                <a:ea typeface="黑体" panose="02010609060101010101" pitchFamily="49" charset="-122"/>
                <a:cs typeface="Times New Roman" panose="02020603050405020304" pitchFamily="18" charset="0"/>
              </a:rPr>
              <a:t>CH</a:t>
            </a:r>
            <a:r>
              <a:rPr kumimoji="0" lang="en-US" altLang="zh-CN" sz="3600" b="1" i="0" u="none" strike="noStrike" kern="1200" cap="none" spc="0" normalizeH="0" baseline="-25000" noProof="0">
                <a:ln>
                  <a:noFill/>
                </a:ln>
                <a:solidFill>
                  <a:srgbClr val="333333"/>
                </a:solidFill>
                <a:effectLst/>
                <a:uLnTx/>
                <a:uFillTx/>
                <a:latin typeface="Times New Roman" panose="02020603050405020304" pitchFamily="18" charset="0"/>
                <a:ea typeface="黑体" panose="02010609060101010101" pitchFamily="49" charset="-122"/>
                <a:cs typeface="Times New Roman" panose="02020603050405020304" pitchFamily="18" charset="0"/>
              </a:rPr>
              <a:t>3</a:t>
            </a:r>
            <a:endParaRPr kumimoji="0" lang="zh-CN" altLang="en-US" sz="3600" b="0" i="0" u="none" strike="noStrike" kern="1200" cap="none" spc="0" normalizeH="0" baseline="-2500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矩形 7"/>
          <p:cNvSpPr/>
          <p:nvPr>
            <p:custDataLst>
              <p:tags r:id="rId7"/>
            </p:custDataLst>
          </p:nvPr>
        </p:nvSpPr>
        <p:spPr>
          <a:xfrm>
            <a:off x="947550" y="5896202"/>
            <a:ext cx="3358979" cy="646331"/>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3600" b="1" i="0" u="none" strike="noStrike" kern="1200" cap="none" spc="0" normalizeH="0" baseline="0" noProof="0">
                <a:ln>
                  <a:noFill/>
                </a:ln>
                <a:solidFill>
                  <a:srgbClr val="333333"/>
                </a:solidFill>
                <a:effectLst/>
                <a:uLnTx/>
                <a:uFillTx/>
                <a:latin typeface="Times New Roman" panose="02020603050405020304" pitchFamily="18" charset="0"/>
                <a:ea typeface="黑体" panose="02010609060101010101" pitchFamily="49" charset="-122"/>
                <a:cs typeface="Times New Roman" panose="02020603050405020304" pitchFamily="18" charset="0"/>
              </a:rPr>
              <a:t>D.  CH</a:t>
            </a:r>
            <a:r>
              <a:rPr kumimoji="0" lang="en-US" altLang="zh-CN" sz="3600" b="1" i="0" u="none" strike="noStrike" kern="1200" cap="none" spc="0" normalizeH="0" baseline="-25000" noProof="0">
                <a:ln>
                  <a:noFill/>
                </a:ln>
                <a:solidFill>
                  <a:srgbClr val="333333"/>
                </a:solidFill>
                <a:effectLst/>
                <a:uLnTx/>
                <a:uFillTx/>
                <a:latin typeface="Times New Roman" panose="02020603050405020304" pitchFamily="18" charset="0"/>
                <a:ea typeface="黑体" panose="02010609060101010101" pitchFamily="49" charset="-122"/>
                <a:cs typeface="Times New Roman" panose="02020603050405020304" pitchFamily="18" charset="0"/>
              </a:rPr>
              <a:t>3</a:t>
            </a:r>
            <a:r>
              <a:rPr kumimoji="0" lang="en-US" altLang="zh-CN" sz="3600" b="1" i="0" u="none" strike="noStrike" kern="1200" cap="none" spc="0" normalizeH="0" baseline="0" noProof="0">
                <a:ln>
                  <a:noFill/>
                </a:ln>
                <a:solidFill>
                  <a:srgbClr val="333333"/>
                </a:solidFill>
                <a:effectLst/>
                <a:uLnTx/>
                <a:uFillTx/>
                <a:latin typeface="Times New Roman" panose="02020603050405020304" pitchFamily="18" charset="0"/>
                <a:ea typeface="黑体" panose="02010609060101010101" pitchFamily="49" charset="-122"/>
                <a:cs typeface="Times New Roman" panose="02020603050405020304" pitchFamily="18" charset="0"/>
              </a:rPr>
              <a:t>CHO</a:t>
            </a:r>
            <a:endParaRPr kumimoji="0" lang="zh-CN" altLang="en-US" sz="36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9" name="Picture 1"/>
          <p:cNvPicPr>
            <a:picLocks noChangeAspect="1" noChangeArrowheads="1" noCrop="1"/>
          </p:cNvPicPr>
          <p:nvPr>
            <p:custDataLst>
              <p:tags r:id="rId8"/>
            </p:custDataLst>
          </p:nvPr>
        </p:nvPicPr>
        <p:blipFill>
          <a:blip r:embed="rId9">
            <a:extLst>
              <a:ext uri="{28A0092B-C50C-407E-A947-70E740481C1C}">
                <a14:useLocalDpi xmlns:a14="http://schemas.microsoft.com/office/drawing/2010/main" val="0"/>
              </a:ext>
            </a:extLst>
          </a:blip>
          <a:stretch>
            <a:fillRect/>
          </a:stretch>
        </p:blipFill>
        <p:spPr bwMode="auto">
          <a:xfrm>
            <a:off x="299611" y="5133591"/>
            <a:ext cx="806763" cy="55465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9"/>
          <p:cNvGrpSpPr>
            <a:grpSpLocks noChangeAspect="1"/>
          </p:cNvGrpSpPr>
          <p:nvPr>
            <p:custDataLst>
              <p:tags r:id="rId10"/>
            </p:custDataLst>
          </p:nvPr>
        </p:nvGrpSpPr>
        <p:grpSpPr>
          <a:xfrm>
            <a:off x="66764" y="84960"/>
            <a:ext cx="1224000" cy="392207"/>
            <a:chOff x="816" y="2304"/>
            <a:chExt cx="1440" cy="448"/>
          </a:xfrm>
        </p:grpSpPr>
        <p:sp>
          <p:nvSpPr>
            <p:cNvPr id="13" name="Freeform 10"/>
            <p:cNvSpPr/>
            <p:nvPr>
              <p:custDataLst>
                <p:tags r:id="rId11"/>
              </p:custDataLst>
            </p:nvPr>
          </p:nvSpPr>
          <p:spPr bwMode="gray">
            <a:xfrm>
              <a:off x="901" y="2562"/>
              <a:ext cx="1270" cy="190"/>
            </a:xfrm>
            <a:custGeom>
              <a:avLst/>
              <a:gdLst>
                <a:gd name="T0" fmla="*/ 2700 w 1120"/>
                <a:gd name="T1" fmla="*/ 35 h 252"/>
                <a:gd name="T2" fmla="*/ 2689 w 1120"/>
                <a:gd name="T3" fmla="*/ 35 h 252"/>
                <a:gd name="T4" fmla="*/ 2650 w 1120"/>
                <a:gd name="T5" fmla="*/ 34 h 252"/>
                <a:gd name="T6" fmla="*/ 2590 w 1120"/>
                <a:gd name="T7" fmla="*/ 33 h 252"/>
                <a:gd name="T8" fmla="*/ 2504 w 1120"/>
                <a:gd name="T9" fmla="*/ 32 h 252"/>
                <a:gd name="T10" fmla="*/ 2393 w 1120"/>
                <a:gd name="T11" fmla="*/ 31 h 252"/>
                <a:gd name="T12" fmla="*/ 2263 w 1120"/>
                <a:gd name="T13" fmla="*/ 29 h 252"/>
                <a:gd name="T14" fmla="*/ 2111 w 1120"/>
                <a:gd name="T15" fmla="*/ 29 h 252"/>
                <a:gd name="T16" fmla="*/ 1941 w 1120"/>
                <a:gd name="T17" fmla="*/ 27 h 252"/>
                <a:gd name="T18" fmla="*/ 1761 w 1120"/>
                <a:gd name="T19" fmla="*/ 26 h 252"/>
                <a:gd name="T20" fmla="*/ 1557 w 1120"/>
                <a:gd name="T21" fmla="*/ 26 h 252"/>
                <a:gd name="T22" fmla="*/ 1338 w 1120"/>
                <a:gd name="T23" fmla="*/ 26 h 252"/>
                <a:gd name="T24" fmla="*/ 1123 w 1120"/>
                <a:gd name="T25" fmla="*/ 26 h 252"/>
                <a:gd name="T26" fmla="*/ 924 w 1120"/>
                <a:gd name="T27" fmla="*/ 26 h 252"/>
                <a:gd name="T28" fmla="*/ 742 w 1120"/>
                <a:gd name="T29" fmla="*/ 27 h 252"/>
                <a:gd name="T30" fmla="*/ 574 w 1120"/>
                <a:gd name="T31" fmla="*/ 29 h 252"/>
                <a:gd name="T32" fmla="*/ 431 w 1120"/>
                <a:gd name="T33" fmla="*/ 29 h 252"/>
                <a:gd name="T34" fmla="*/ 305 w 1120"/>
                <a:gd name="T35" fmla="*/ 31 h 252"/>
                <a:gd name="T36" fmla="*/ 196 w 1120"/>
                <a:gd name="T37" fmla="*/ 32 h 252"/>
                <a:gd name="T38" fmla="*/ 111 w 1120"/>
                <a:gd name="T39" fmla="*/ 33 h 252"/>
                <a:gd name="T40" fmla="*/ 48 w 1120"/>
                <a:gd name="T41" fmla="*/ 34 h 252"/>
                <a:gd name="T42" fmla="*/ 14 w 1120"/>
                <a:gd name="T43" fmla="*/ 35 h 252"/>
                <a:gd name="T44" fmla="*/ 0 w 1120"/>
                <a:gd name="T45" fmla="*/ 35 h 252"/>
                <a:gd name="T46" fmla="*/ 0 w 1120"/>
                <a:gd name="T47" fmla="*/ 8 h 252"/>
                <a:gd name="T48" fmla="*/ 1348 w 1120"/>
                <a:gd name="T49" fmla="*/ 0 h 252"/>
                <a:gd name="T50" fmla="*/ 2700 w 1120"/>
                <a:gd name="T51" fmla="*/ 8 h 252"/>
                <a:gd name="T52" fmla="*/ 2700 w 1120"/>
                <a:gd name="T53" fmla="*/ 35 h 252"/>
                <a:gd name="T54" fmla="*/ 2700 w 1120"/>
                <a:gd name="T55" fmla="*/ 35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1">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969696"/>
            </a:solidFill>
            <a:ln>
              <a:noFill/>
            </a:ln>
            <a:extLst>
              <a:ext uri="{91240B29-F687-4F45-9708-019B960494DF}">
                <a14:hiddenLine xmlns:a14="http://schemas.microsoft.com/office/drawing/2010/main" w="0">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4" name="Rectangle 11"/>
            <p:cNvSpPr>
              <a:spLocks noChangeArrowheads="1"/>
            </p:cNvSpPr>
            <p:nvPr>
              <p:custDataLst>
                <p:tags r:id="rId12"/>
              </p:custDataLst>
            </p:nvPr>
          </p:nvSpPr>
          <p:spPr bwMode="gray">
            <a:xfrm>
              <a:off x="816" y="2304"/>
              <a:ext cx="1440" cy="393"/>
            </a:xfrm>
            <a:prstGeom prst="rect">
              <a:avLst/>
            </a:prstGeom>
            <a:solidFill>
              <a:srgbClr val="00B0F0"/>
            </a:solidFill>
            <a:ln w="9525" algn="ctr">
              <a:noFill/>
              <a:miter lim="800000"/>
            </a:ln>
          </p:spPr>
          <p:txBody>
            <a:bodyPr wrap="none" anchor="ctr"/>
            <a:lstStyle/>
            <a:p>
              <a:pPr marL="0" marR="0" lvl="0" indent="0" algn="ctr" defTabSz="914400" eaLnBrk="0" fontAlgn="ctr" latinLnBrk="0" hangingPunct="0">
                <a:lnSpc>
                  <a:spcPct val="100000"/>
                </a:lnSpc>
                <a:spcBef>
                  <a:spcPct val="0"/>
                </a:spcBef>
                <a:spcAft>
                  <a:spcPct val="0"/>
                </a:spcAft>
                <a:buClrTx/>
                <a:buSzTx/>
                <a:buFontTx/>
                <a:buNone/>
                <a:defRPr/>
              </a:pPr>
              <a:r>
                <a:rPr kumimoji="0" lang="zh-CN" altLang="en-US" sz="2000" b="1" i="0" u="none" strike="noStrike" kern="0" cap="none" spc="0" normalizeH="0" baseline="0" noProof="0">
                  <a:ln>
                    <a:noFill/>
                  </a:ln>
                  <a:solidFill>
                    <a:srgbClr val="FFFFFF"/>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Arial" panose="020B0604020202020204"/>
                </a:rPr>
                <a:t>牛刀小试</a:t>
              </a:r>
              <a:endParaRPr kumimoji="0" lang="en-US" altLang="zh-CN" sz="2000" b="1" i="0" u="none" strike="noStrike" kern="0" cap="none" spc="0" normalizeH="0" baseline="0" noProof="0">
                <a:ln>
                  <a:noFill/>
                </a:ln>
                <a:solidFill>
                  <a:srgbClr val="FFFFFF"/>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Arial" panose="020B0604020202020204"/>
              </a:endParaRPr>
            </a:p>
          </p:txBody>
        </p:sp>
      </p:grpSp>
      <p:sp>
        <p:nvSpPr>
          <p:cNvPr id="3" name="矩形 2"/>
          <p:cNvSpPr/>
          <p:nvPr userDrawn="1">
            <p:custDataLst>
              <p:tags r:id="rId13"/>
            </p:custDataLst>
          </p:nvPr>
        </p:nvSpPr>
        <p:spPr>
          <a:xfrm>
            <a:off x="1057910" y="111760"/>
            <a:ext cx="4682490" cy="460375"/>
          </a:xfrm>
          <a:prstGeom prst="rect">
            <a:avLst/>
          </a:prstGeom>
          <a:ln>
            <a:noFill/>
          </a:ln>
        </p:spPr>
        <p:txBody>
          <a:bodyPr wrap="square">
            <a:spAutoFit/>
          </a:bodyPr>
          <a:p>
            <a:r>
              <a:rPr lang="zh-CN" altLang="en-US" sz="2400" b="1" kern="100">
                <a:solidFill>
                  <a:srgbClr val="3780D7"/>
                </a:solidFill>
                <a:latin typeface="微软雅黑" panose="020B0503020204020204" pitchFamily="34" charset="-122"/>
                <a:ea typeface="微软雅黑" panose="020B0503020204020204" pitchFamily="34" charset="-122"/>
                <a:cs typeface="Times New Roman" panose="02020603050405020304" pitchFamily="18" charset="0"/>
              </a:rPr>
              <a:t>确定实验式、分子式及分子结构</a:t>
            </a:r>
            <a:endParaRPr lang="zh-CN" altLang="en-US" sz="2400" b="1" kern="100">
              <a:solidFill>
                <a:srgbClr val="3780D7"/>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877556" y="549281"/>
            <a:ext cx="9055684" cy="584775"/>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a:noFill/>
                </a:ln>
                <a:solidFill>
                  <a:srgbClr val="333333"/>
                </a:solidFill>
                <a:effectLst/>
                <a:uLnTx/>
                <a:uFillTx/>
                <a:latin typeface="Times New Roman" panose="02020603050405020304" pitchFamily="18" charset="0"/>
                <a:ea typeface="黑体" panose="02010609060101010101" pitchFamily="49" charset="-122"/>
                <a:cs typeface="Times New Roman" panose="02020603050405020304" pitchFamily="18" charset="0"/>
              </a:rPr>
              <a:t>下列物质的核磁共振氢谱图中，有</a:t>
            </a:r>
            <a:r>
              <a:rPr kumimoji="0" lang="en-US" altLang="zh-CN" sz="3200" b="1" i="0" u="none" strike="noStrike" kern="1200" cap="none" spc="0" normalizeH="0" baseline="0" noProof="0">
                <a:ln>
                  <a:noFill/>
                </a:ln>
                <a:solidFill>
                  <a:srgbClr val="333333"/>
                </a:solidFill>
                <a:effectLst/>
                <a:uLnTx/>
                <a:uFillTx/>
                <a:latin typeface="Times New Roman" panose="02020603050405020304" pitchFamily="18" charset="0"/>
                <a:ea typeface="黑体" panose="02010609060101010101" pitchFamily="49" charset="-122"/>
                <a:cs typeface="Times New Roman" panose="02020603050405020304" pitchFamily="18" charset="0"/>
              </a:rPr>
              <a:t>5</a:t>
            </a:r>
            <a:r>
              <a:rPr kumimoji="0" lang="zh-CN" altLang="en-US" sz="3200" b="1" i="0" u="none" strike="noStrike" kern="1200" cap="none" spc="0" normalizeH="0" baseline="0" noProof="0">
                <a:ln>
                  <a:noFill/>
                </a:ln>
                <a:solidFill>
                  <a:srgbClr val="333333"/>
                </a:solidFill>
                <a:effectLst/>
                <a:uLnTx/>
                <a:uFillTx/>
                <a:latin typeface="Times New Roman" panose="02020603050405020304" pitchFamily="18" charset="0"/>
                <a:ea typeface="黑体" panose="02010609060101010101" pitchFamily="49" charset="-122"/>
                <a:cs typeface="Times New Roman" panose="02020603050405020304" pitchFamily="18" charset="0"/>
              </a:rPr>
              <a:t>个吸收峰的</a:t>
            </a:r>
            <a:r>
              <a:rPr kumimoji="0" lang="zh-CN" altLang="en-US" sz="3200" b="1" i="0" u="none" strike="noStrike" kern="1200" cap="none" spc="0" normalizeH="0" baseline="0" noProof="0">
                <a:ln>
                  <a:noFill/>
                </a:ln>
                <a:solidFill>
                  <a:srgbClr val="333333"/>
                </a:solidFill>
                <a:effectLst/>
                <a:uLnTx/>
                <a:uFillTx/>
                <a:latin typeface="黑体" panose="02010609060101010101" pitchFamily="49" charset="-122"/>
                <a:ea typeface="黑体" panose="02010609060101010101" pitchFamily="49" charset="-122"/>
                <a:cs typeface="+mn-cs"/>
              </a:rPr>
              <a:t>是</a:t>
            </a:r>
            <a:endParaRPr kumimoji="0" lang="zh-CN" altLang="en-US" sz="3200" b="1" i="0" u="none" strike="noStrike" kern="1200" cap="none" spc="0" normalizeH="0" baseline="0" noProof="0">
              <a:ln>
                <a:noFill/>
              </a:ln>
              <a:solidFill>
                <a:prstClr val="black"/>
              </a:solidFill>
              <a:effectLst/>
              <a:uLnTx/>
              <a:uFillTx/>
              <a:latin typeface="黑体" panose="02010609060101010101" pitchFamily="49" charset="-122"/>
              <a:ea typeface="黑体" panose="02010609060101010101" pitchFamily="49" charset="-122"/>
              <a:cs typeface="+mn-cs"/>
            </a:endParaRPr>
          </a:p>
        </p:txBody>
      </p:sp>
      <p:sp>
        <p:nvSpPr>
          <p:cNvPr id="4" name="矩形 3"/>
          <p:cNvSpPr/>
          <p:nvPr>
            <p:custDataLst>
              <p:tags r:id="rId2"/>
            </p:custDataLst>
          </p:nvPr>
        </p:nvSpPr>
        <p:spPr>
          <a:xfrm>
            <a:off x="1694803" y="1790577"/>
            <a:ext cx="649537" cy="646331"/>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3600" b="1" i="0" u="none" strike="noStrike" kern="1200" cap="none" spc="0" normalizeH="0" baseline="0" noProof="0">
                <a:ln>
                  <a:noFill/>
                </a:ln>
                <a:solidFill>
                  <a:srgbClr val="333333"/>
                </a:solidFill>
                <a:effectLst/>
                <a:uLnTx/>
                <a:uFillTx/>
                <a:latin typeface="Times New Roman" panose="02020603050405020304" pitchFamily="18" charset="0"/>
                <a:ea typeface="黑体" panose="02010609060101010101" pitchFamily="49" charset="-122"/>
                <a:cs typeface="Times New Roman" panose="02020603050405020304" pitchFamily="18" charset="0"/>
              </a:rPr>
              <a:t>A.</a:t>
            </a:r>
            <a:endParaRPr kumimoji="0" lang="zh-CN" altLang="en-US" sz="36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矩形 4"/>
          <p:cNvSpPr/>
          <p:nvPr>
            <p:custDataLst>
              <p:tags r:id="rId3"/>
            </p:custDataLst>
          </p:nvPr>
        </p:nvSpPr>
        <p:spPr>
          <a:xfrm>
            <a:off x="1694803" y="3253551"/>
            <a:ext cx="607859" cy="646331"/>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3600" b="1" i="0" u="none" strike="noStrike" kern="1200" cap="none" spc="0" normalizeH="0" baseline="0" noProof="0">
                <a:ln>
                  <a:noFill/>
                </a:ln>
                <a:solidFill>
                  <a:srgbClr val="333333"/>
                </a:solidFill>
                <a:effectLst/>
                <a:uLnTx/>
                <a:uFillTx/>
                <a:latin typeface="Times New Roman" panose="02020603050405020304" pitchFamily="18" charset="0"/>
                <a:ea typeface="黑体" panose="02010609060101010101" pitchFamily="49" charset="-122"/>
                <a:cs typeface="Times New Roman" panose="02020603050405020304" pitchFamily="18" charset="0"/>
              </a:rPr>
              <a:t>B.</a:t>
            </a:r>
            <a:endParaRPr kumimoji="0" lang="zh-CN" altLang="en-US" sz="36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矩形 5"/>
          <p:cNvSpPr/>
          <p:nvPr>
            <p:custDataLst>
              <p:tags r:id="rId4"/>
            </p:custDataLst>
          </p:nvPr>
        </p:nvSpPr>
        <p:spPr>
          <a:xfrm>
            <a:off x="1694803" y="4420154"/>
            <a:ext cx="633507" cy="646331"/>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3600" b="1" i="0" u="none" strike="noStrike" kern="1200" cap="none" spc="0" normalizeH="0" baseline="0" noProof="0">
                <a:ln>
                  <a:noFill/>
                </a:ln>
                <a:solidFill>
                  <a:srgbClr val="333333"/>
                </a:solidFill>
                <a:effectLst/>
                <a:uLnTx/>
                <a:uFillTx/>
                <a:latin typeface="Times New Roman" panose="02020603050405020304" pitchFamily="18" charset="0"/>
                <a:ea typeface="黑体" panose="02010609060101010101" pitchFamily="49" charset="-122"/>
                <a:cs typeface="Times New Roman" panose="02020603050405020304" pitchFamily="18" charset="0"/>
              </a:rPr>
              <a:t>C.</a:t>
            </a:r>
            <a:endParaRPr kumimoji="0" lang="zh-CN" altLang="en-US" sz="36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矩形 6"/>
          <p:cNvSpPr/>
          <p:nvPr>
            <p:custDataLst>
              <p:tags r:id="rId5"/>
            </p:custDataLst>
          </p:nvPr>
        </p:nvSpPr>
        <p:spPr>
          <a:xfrm>
            <a:off x="1694803" y="5636071"/>
            <a:ext cx="633507" cy="646331"/>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3600" b="1" i="0" u="none" strike="noStrike" kern="1200" cap="none" spc="0" normalizeH="0" baseline="0" noProof="0">
                <a:ln>
                  <a:noFill/>
                </a:ln>
                <a:solidFill>
                  <a:srgbClr val="333333"/>
                </a:solidFill>
                <a:effectLst/>
                <a:uLnTx/>
                <a:uFillTx/>
                <a:latin typeface="Times New Roman" panose="02020603050405020304" pitchFamily="18" charset="0"/>
                <a:ea typeface="黑体" panose="02010609060101010101" pitchFamily="49" charset="-122"/>
                <a:cs typeface="Times New Roman" panose="02020603050405020304" pitchFamily="18" charset="0"/>
              </a:rPr>
              <a:t>D.</a:t>
            </a:r>
            <a:endParaRPr kumimoji="0" lang="zh-CN" altLang="en-US" sz="36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8" name="Picture 1"/>
          <p:cNvPicPr>
            <a:picLocks noChangeAspect="1" noChangeArrowheads="1" noCrop="1"/>
          </p:cNvPicPr>
          <p:nvPr>
            <p:custDataLst>
              <p:tags r:id="rId6"/>
            </p:custDataLst>
          </p:nvPr>
        </p:nvPicPr>
        <p:blipFill>
          <a:blip r:embed="rId7">
            <a:extLst>
              <a:ext uri="{28A0092B-C50C-407E-A947-70E740481C1C}">
                <a14:useLocalDpi xmlns:a14="http://schemas.microsoft.com/office/drawing/2010/main" val="0"/>
              </a:ext>
            </a:extLst>
          </a:blip>
          <a:stretch>
            <a:fillRect/>
          </a:stretch>
        </p:blipFill>
        <p:spPr bwMode="auto">
          <a:xfrm>
            <a:off x="1291421" y="3157515"/>
            <a:ext cx="806763" cy="554650"/>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9"/>
          <p:cNvPicPr>
            <a:picLocks noChangeAspect="1"/>
          </p:cNvPicPr>
          <p:nvPr>
            <p:custDataLst>
              <p:tags r:id="rId8"/>
            </p:custDataLst>
          </p:nvPr>
        </p:nvPicPr>
        <p:blipFill>
          <a:blip r:embed="rId9"/>
          <a:stretch>
            <a:fillRect/>
          </a:stretch>
        </p:blipFill>
        <p:spPr>
          <a:xfrm>
            <a:off x="2416800" y="1412560"/>
            <a:ext cx="2021034" cy="1603007"/>
          </a:xfrm>
          <a:prstGeom prst="rect">
            <a:avLst/>
          </a:prstGeom>
        </p:spPr>
      </p:pic>
      <p:pic>
        <p:nvPicPr>
          <p:cNvPr id="11" name="图片 10"/>
          <p:cNvPicPr>
            <a:picLocks noChangeAspect="1"/>
          </p:cNvPicPr>
          <p:nvPr>
            <p:custDataLst>
              <p:tags r:id="rId10"/>
            </p:custDataLst>
          </p:nvPr>
        </p:nvPicPr>
        <p:blipFill>
          <a:blip r:embed="rId11"/>
          <a:stretch>
            <a:fillRect/>
          </a:stretch>
        </p:blipFill>
        <p:spPr>
          <a:xfrm>
            <a:off x="2302662" y="3016948"/>
            <a:ext cx="2369793" cy="1276263"/>
          </a:xfrm>
          <a:prstGeom prst="rect">
            <a:avLst/>
          </a:prstGeom>
        </p:spPr>
      </p:pic>
      <p:pic>
        <p:nvPicPr>
          <p:cNvPr id="12" name="图片 11"/>
          <p:cNvPicPr>
            <a:picLocks noChangeAspect="1"/>
          </p:cNvPicPr>
          <p:nvPr>
            <p:custDataLst>
              <p:tags r:id="rId12"/>
            </p:custDataLst>
          </p:nvPr>
        </p:nvPicPr>
        <p:blipFill>
          <a:blip r:embed="rId13"/>
          <a:stretch>
            <a:fillRect/>
          </a:stretch>
        </p:blipFill>
        <p:spPr>
          <a:xfrm>
            <a:off x="2611900" y="4494530"/>
            <a:ext cx="2546130" cy="1006963"/>
          </a:xfrm>
          <a:prstGeom prst="rect">
            <a:avLst/>
          </a:prstGeom>
        </p:spPr>
      </p:pic>
      <p:pic>
        <p:nvPicPr>
          <p:cNvPr id="13" name="图片 12"/>
          <p:cNvPicPr>
            <a:picLocks noChangeAspect="1"/>
          </p:cNvPicPr>
          <p:nvPr>
            <p:custDataLst>
              <p:tags r:id="rId14"/>
            </p:custDataLst>
          </p:nvPr>
        </p:nvPicPr>
        <p:blipFill>
          <a:blip r:embed="rId15"/>
          <a:stretch>
            <a:fillRect/>
          </a:stretch>
        </p:blipFill>
        <p:spPr>
          <a:xfrm>
            <a:off x="2319075" y="5399815"/>
            <a:ext cx="1929058" cy="1292495"/>
          </a:xfrm>
          <a:prstGeom prst="rect">
            <a:avLst/>
          </a:prstGeom>
        </p:spPr>
      </p:pic>
      <p:grpSp>
        <p:nvGrpSpPr>
          <p:cNvPr id="18" name="Group 9"/>
          <p:cNvGrpSpPr>
            <a:grpSpLocks noChangeAspect="1"/>
          </p:cNvGrpSpPr>
          <p:nvPr>
            <p:custDataLst>
              <p:tags r:id="rId16"/>
            </p:custDataLst>
          </p:nvPr>
        </p:nvGrpSpPr>
        <p:grpSpPr>
          <a:xfrm>
            <a:off x="66764" y="84960"/>
            <a:ext cx="1224000" cy="392207"/>
            <a:chOff x="816" y="2304"/>
            <a:chExt cx="1440" cy="448"/>
          </a:xfrm>
        </p:grpSpPr>
        <p:sp>
          <p:nvSpPr>
            <p:cNvPr id="19" name="Freeform 10"/>
            <p:cNvSpPr/>
            <p:nvPr>
              <p:custDataLst>
                <p:tags r:id="rId17"/>
              </p:custDataLst>
            </p:nvPr>
          </p:nvSpPr>
          <p:spPr bwMode="gray">
            <a:xfrm>
              <a:off x="901" y="2562"/>
              <a:ext cx="1270" cy="190"/>
            </a:xfrm>
            <a:custGeom>
              <a:avLst/>
              <a:gdLst>
                <a:gd name="T0" fmla="*/ 2700 w 1120"/>
                <a:gd name="T1" fmla="*/ 35 h 252"/>
                <a:gd name="T2" fmla="*/ 2689 w 1120"/>
                <a:gd name="T3" fmla="*/ 35 h 252"/>
                <a:gd name="T4" fmla="*/ 2650 w 1120"/>
                <a:gd name="T5" fmla="*/ 34 h 252"/>
                <a:gd name="T6" fmla="*/ 2590 w 1120"/>
                <a:gd name="T7" fmla="*/ 33 h 252"/>
                <a:gd name="T8" fmla="*/ 2504 w 1120"/>
                <a:gd name="T9" fmla="*/ 32 h 252"/>
                <a:gd name="T10" fmla="*/ 2393 w 1120"/>
                <a:gd name="T11" fmla="*/ 31 h 252"/>
                <a:gd name="T12" fmla="*/ 2263 w 1120"/>
                <a:gd name="T13" fmla="*/ 29 h 252"/>
                <a:gd name="T14" fmla="*/ 2111 w 1120"/>
                <a:gd name="T15" fmla="*/ 29 h 252"/>
                <a:gd name="T16" fmla="*/ 1941 w 1120"/>
                <a:gd name="T17" fmla="*/ 27 h 252"/>
                <a:gd name="T18" fmla="*/ 1761 w 1120"/>
                <a:gd name="T19" fmla="*/ 26 h 252"/>
                <a:gd name="T20" fmla="*/ 1557 w 1120"/>
                <a:gd name="T21" fmla="*/ 26 h 252"/>
                <a:gd name="T22" fmla="*/ 1338 w 1120"/>
                <a:gd name="T23" fmla="*/ 26 h 252"/>
                <a:gd name="T24" fmla="*/ 1123 w 1120"/>
                <a:gd name="T25" fmla="*/ 26 h 252"/>
                <a:gd name="T26" fmla="*/ 924 w 1120"/>
                <a:gd name="T27" fmla="*/ 26 h 252"/>
                <a:gd name="T28" fmla="*/ 742 w 1120"/>
                <a:gd name="T29" fmla="*/ 27 h 252"/>
                <a:gd name="T30" fmla="*/ 574 w 1120"/>
                <a:gd name="T31" fmla="*/ 29 h 252"/>
                <a:gd name="T32" fmla="*/ 431 w 1120"/>
                <a:gd name="T33" fmla="*/ 29 h 252"/>
                <a:gd name="T34" fmla="*/ 305 w 1120"/>
                <a:gd name="T35" fmla="*/ 31 h 252"/>
                <a:gd name="T36" fmla="*/ 196 w 1120"/>
                <a:gd name="T37" fmla="*/ 32 h 252"/>
                <a:gd name="T38" fmla="*/ 111 w 1120"/>
                <a:gd name="T39" fmla="*/ 33 h 252"/>
                <a:gd name="T40" fmla="*/ 48 w 1120"/>
                <a:gd name="T41" fmla="*/ 34 h 252"/>
                <a:gd name="T42" fmla="*/ 14 w 1120"/>
                <a:gd name="T43" fmla="*/ 35 h 252"/>
                <a:gd name="T44" fmla="*/ 0 w 1120"/>
                <a:gd name="T45" fmla="*/ 35 h 252"/>
                <a:gd name="T46" fmla="*/ 0 w 1120"/>
                <a:gd name="T47" fmla="*/ 8 h 252"/>
                <a:gd name="T48" fmla="*/ 1348 w 1120"/>
                <a:gd name="T49" fmla="*/ 0 h 252"/>
                <a:gd name="T50" fmla="*/ 2700 w 1120"/>
                <a:gd name="T51" fmla="*/ 8 h 252"/>
                <a:gd name="T52" fmla="*/ 2700 w 1120"/>
                <a:gd name="T53" fmla="*/ 35 h 252"/>
                <a:gd name="T54" fmla="*/ 2700 w 1120"/>
                <a:gd name="T55" fmla="*/ 35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1">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969696"/>
            </a:solidFill>
            <a:ln>
              <a:noFill/>
            </a:ln>
            <a:extLst>
              <a:ext uri="{91240B29-F687-4F45-9708-019B960494DF}">
                <a14:hiddenLine xmlns:a14="http://schemas.microsoft.com/office/drawing/2010/main" w="0">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0" name="Rectangle 11"/>
            <p:cNvSpPr>
              <a:spLocks noChangeArrowheads="1"/>
            </p:cNvSpPr>
            <p:nvPr>
              <p:custDataLst>
                <p:tags r:id="rId18"/>
              </p:custDataLst>
            </p:nvPr>
          </p:nvSpPr>
          <p:spPr bwMode="gray">
            <a:xfrm>
              <a:off x="816" y="2304"/>
              <a:ext cx="1440" cy="393"/>
            </a:xfrm>
            <a:prstGeom prst="rect">
              <a:avLst/>
            </a:prstGeom>
            <a:solidFill>
              <a:srgbClr val="00B0F0"/>
            </a:solidFill>
            <a:ln w="9525" algn="ctr">
              <a:noFill/>
              <a:miter lim="800000"/>
            </a:ln>
          </p:spPr>
          <p:txBody>
            <a:bodyPr wrap="none" anchor="ctr"/>
            <a:lstStyle/>
            <a:p>
              <a:pPr marL="0" marR="0" lvl="0" indent="0" algn="ctr" defTabSz="914400" eaLnBrk="0" fontAlgn="ctr" latinLnBrk="0" hangingPunct="0">
                <a:lnSpc>
                  <a:spcPct val="100000"/>
                </a:lnSpc>
                <a:spcBef>
                  <a:spcPct val="0"/>
                </a:spcBef>
                <a:spcAft>
                  <a:spcPct val="0"/>
                </a:spcAft>
                <a:buClrTx/>
                <a:buSzTx/>
                <a:buFontTx/>
                <a:buNone/>
                <a:defRPr/>
              </a:pPr>
              <a:r>
                <a:rPr kumimoji="0" lang="zh-CN" altLang="en-US" sz="2000" b="1" i="0" u="none" strike="noStrike" kern="0" cap="none" spc="0" normalizeH="0" baseline="0" noProof="0">
                  <a:ln>
                    <a:noFill/>
                  </a:ln>
                  <a:solidFill>
                    <a:srgbClr val="FFFFFF"/>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Arial" panose="020B0604020202020204"/>
                </a:rPr>
                <a:t>牛刀小试</a:t>
              </a:r>
              <a:endParaRPr kumimoji="0" lang="en-US" altLang="zh-CN" sz="2000" b="1" i="0" u="none" strike="noStrike" kern="0" cap="none" spc="0" normalizeH="0" baseline="0" noProof="0">
                <a:ln>
                  <a:noFill/>
                </a:ln>
                <a:solidFill>
                  <a:srgbClr val="FFFFFF"/>
                </a:solidFill>
                <a:effectLst>
                  <a:outerShdw blurRad="38100" dist="38100" dir="2700000" algn="tl">
                    <a:srgbClr val="000000"/>
                  </a:outerShdw>
                </a:effectLst>
                <a:uLnTx/>
                <a:uFillTx/>
                <a:latin typeface="黑体" panose="02010609060101010101" pitchFamily="49" charset="-122"/>
                <a:ea typeface="黑体" panose="02010609060101010101" pitchFamily="49" charset="-122"/>
                <a:cs typeface="Arial" panose="020B0604020202020204"/>
              </a:endParaRPr>
            </a:p>
          </p:txBody>
        </p:sp>
      </p:grpSp>
      <p:sp>
        <p:nvSpPr>
          <p:cNvPr id="14" name="矩形 13"/>
          <p:cNvSpPr/>
          <p:nvPr userDrawn="1">
            <p:custDataLst>
              <p:tags r:id="rId19"/>
            </p:custDataLst>
          </p:nvPr>
        </p:nvSpPr>
        <p:spPr>
          <a:xfrm>
            <a:off x="1057910" y="111760"/>
            <a:ext cx="4682490" cy="460375"/>
          </a:xfrm>
          <a:prstGeom prst="rect">
            <a:avLst/>
          </a:prstGeom>
          <a:ln>
            <a:noFill/>
          </a:ln>
        </p:spPr>
        <p:txBody>
          <a:bodyPr wrap="square">
            <a:spAutoFit/>
          </a:bodyPr>
          <a:p>
            <a:r>
              <a:rPr lang="zh-CN" altLang="en-US" sz="2400" b="1" kern="100">
                <a:solidFill>
                  <a:srgbClr val="3780D7"/>
                </a:solidFill>
                <a:latin typeface="微软雅黑" panose="020B0503020204020204" pitchFamily="34" charset="-122"/>
                <a:ea typeface="微软雅黑" panose="020B0503020204020204" pitchFamily="34" charset="-122"/>
                <a:cs typeface="Times New Roman" panose="02020603050405020304" pitchFamily="18" charset="0"/>
              </a:rPr>
              <a:t>确定实验式、分子式及分子结构</a:t>
            </a:r>
            <a:endParaRPr lang="zh-CN" altLang="en-US" sz="2400" b="1" kern="100">
              <a:solidFill>
                <a:srgbClr val="3780D7"/>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0" y="0"/>
            <a:ext cx="12192000" cy="6858000"/>
          </a:xfrm>
          <a:prstGeom prst="rect">
            <a:avLst/>
          </a:prstGeom>
          <a:solidFill>
            <a:schemeClr val="tx1"/>
          </a:solidFill>
          <a:ln>
            <a:solidFill>
              <a:srgbClr val="0D0A1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等腰三角形 6"/>
          <p:cNvSpPr/>
          <p:nvPr>
            <p:custDataLst>
              <p:tags r:id="rId2"/>
            </p:custDataLst>
          </p:nvPr>
        </p:nvSpPr>
        <p:spPr>
          <a:xfrm flipV="1">
            <a:off x="2895878" y="493982"/>
            <a:ext cx="6321695" cy="5879533"/>
          </a:xfrm>
          <a:prstGeom prst="triangle">
            <a:avLst/>
          </a:prstGeom>
          <a:solidFill>
            <a:schemeClr val="tx1"/>
          </a:solidFill>
          <a:ln w="76200">
            <a:gradFill flip="none" rotWithShape="1">
              <a:gsLst>
                <a:gs pos="0">
                  <a:schemeClr val="accent5">
                    <a:lumMod val="40000"/>
                    <a:lumOff val="60000"/>
                  </a:schemeClr>
                </a:gs>
                <a:gs pos="87000">
                  <a:srgbClr val="FF0000"/>
                </a:gs>
                <a:gs pos="41000">
                  <a:schemeClr val="accent5">
                    <a:lumMod val="95000"/>
                    <a:lumOff val="5000"/>
                  </a:schemeClr>
                </a:gs>
                <a:gs pos="100000">
                  <a:schemeClr val="accent5">
                    <a:lumMod val="60000"/>
                  </a:schemeClr>
                </a:gs>
              </a:gsLst>
              <a:path path="circle">
                <a:fillToRect l="50000" t="130000" r="50000" b="-30000"/>
              </a:path>
            </a:gradFill>
          </a:ln>
          <a:effectLst>
            <a:glow rad="165100">
              <a:schemeClr val="accent1">
                <a:alpha val="56000"/>
              </a:schemeClr>
            </a:glow>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 name="等腰三角形 7"/>
          <p:cNvSpPr/>
          <p:nvPr>
            <p:custDataLst>
              <p:tags r:id="rId3"/>
            </p:custDataLst>
          </p:nvPr>
        </p:nvSpPr>
        <p:spPr>
          <a:xfrm flipV="1">
            <a:off x="3741685" y="882866"/>
            <a:ext cx="4298731" cy="4555370"/>
          </a:xfrm>
          <a:prstGeom prst="triangle">
            <a:avLst>
              <a:gd name="adj" fmla="val 54621"/>
            </a:avLst>
          </a:prstGeom>
          <a:solidFill>
            <a:schemeClr val="tx1"/>
          </a:solidFill>
          <a:ln w="57150">
            <a:gradFill flip="none" rotWithShape="1">
              <a:gsLst>
                <a:gs pos="26000">
                  <a:srgbClr val="00B050"/>
                </a:gs>
                <a:gs pos="43000">
                  <a:schemeClr val="accent4">
                    <a:lumMod val="97000"/>
                    <a:lumOff val="3000"/>
                  </a:schemeClr>
                </a:gs>
                <a:gs pos="100000">
                  <a:schemeClr val="accent4">
                    <a:lumMod val="60000"/>
                    <a:lumOff val="40000"/>
                  </a:schemeClr>
                </a:gs>
              </a:gsLst>
              <a:lin ang="162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 name="矩形 9"/>
          <p:cNvSpPr/>
          <p:nvPr>
            <p:custDataLst>
              <p:tags r:id="rId4"/>
            </p:custDataLst>
          </p:nvPr>
        </p:nvSpPr>
        <p:spPr>
          <a:xfrm>
            <a:off x="2895839" y="2708107"/>
            <a:ext cx="6400321" cy="830997"/>
          </a:xfrm>
          <a:prstGeom prst="rect">
            <a:avLst/>
          </a:prstGeom>
          <a:solidFill>
            <a:schemeClr val="tx1"/>
          </a:solidFill>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1" lang="zh-CN" altLang="en-US" sz="4800" b="1" i="0" u="none" strike="noStrike" kern="1200" cap="none" spc="0" normalizeH="0" baseline="0" noProof="0">
                <a:ln>
                  <a:noFill/>
                </a:ln>
                <a:solidFill>
                  <a:prstClr val="white"/>
                </a:solidFill>
                <a:effectLst/>
                <a:uLnTx/>
                <a:uFillTx/>
                <a:latin typeface="Times New Roman" panose="02020603050405020304" pitchFamily="18" charset="0"/>
                <a:ea typeface="黑体" panose="02010609060101010101" pitchFamily="49" charset="-122"/>
                <a:cs typeface="+mn-cs"/>
              </a:rPr>
              <a:t>科学家怎样研究有机物</a:t>
            </a:r>
            <a:endParaRPr kumimoji="1" lang="zh-CN" altLang="en-US" sz="4800" b="1" i="0" u="none" strike="noStrike" kern="1200" cap="none" spc="0" normalizeH="0" baseline="0" noProof="0">
              <a:ln>
                <a:noFill/>
              </a:ln>
              <a:solidFill>
                <a:prstClr val="white"/>
              </a:solidFill>
              <a:effectLst/>
              <a:uLnTx/>
              <a:uFillTx/>
              <a:latin typeface="Times New Roman" panose="02020603050405020304" pitchFamily="18" charset="0"/>
              <a:ea typeface="黑体" panose="02010609060101010101" pitchFamily="49" charset="-122"/>
              <a:cs typeface="+mn-cs"/>
            </a:endParaRPr>
          </a:p>
        </p:txBody>
      </p:sp>
      <p:sp>
        <p:nvSpPr>
          <p:cNvPr id="11" name="等腰三角形 10"/>
          <p:cNvSpPr/>
          <p:nvPr>
            <p:custDataLst>
              <p:tags r:id="rId5"/>
            </p:custDataLst>
          </p:nvPr>
        </p:nvSpPr>
        <p:spPr>
          <a:xfrm flipV="1">
            <a:off x="4803225" y="1240215"/>
            <a:ext cx="2510246" cy="3385429"/>
          </a:xfrm>
          <a:prstGeom prst="triangle">
            <a:avLst/>
          </a:prstGeom>
          <a:noFill/>
          <a:ln w="38100">
            <a:gradFill flip="none" rotWithShape="1">
              <a:gsLst>
                <a:gs pos="15000">
                  <a:srgbClr val="926CEF"/>
                </a:gs>
                <a:gs pos="74000">
                  <a:schemeClr val="accent1">
                    <a:lumMod val="97000"/>
                    <a:lumOff val="3000"/>
                  </a:schemeClr>
                </a:gs>
                <a:gs pos="100000">
                  <a:schemeClr val="accent1">
                    <a:lumMod val="60000"/>
                    <a:lumOff val="40000"/>
                  </a:schemeClr>
                </a:gs>
              </a:gsLst>
              <a:lin ang="16200000" scaled="1"/>
            </a:gra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3" name="图片 2"/>
          <p:cNvPicPr>
            <a:picLocks noChangeAspect="1"/>
          </p:cNvPicPr>
          <p:nvPr>
            <p:custDataLst>
              <p:tags r:id="rId6"/>
            </p:custDataLst>
          </p:nvPr>
        </p:nvPicPr>
        <p:blipFill>
          <a:blip r:embed="rId7">
            <a:extLst>
              <a:ext uri="{28A0092B-C50C-407E-A947-70E740481C1C}">
                <a14:useLocalDpi xmlns:a14="http://schemas.microsoft.com/office/drawing/2010/main" val="0"/>
              </a:ext>
            </a:extLst>
          </a:blip>
          <a:stretch>
            <a:fillRect/>
          </a:stretch>
        </p:blipFill>
        <p:spPr>
          <a:xfrm>
            <a:off x="4853608" y="0"/>
            <a:ext cx="2484783" cy="6858000"/>
          </a:xfrm>
          <a:prstGeom prst="rect">
            <a:avLst/>
          </a:prstGeom>
        </p:spPr>
      </p:pic>
      <p:sp>
        <p:nvSpPr>
          <p:cNvPr id="2" name="页脚占位符 1"/>
          <p:cNvSpPr>
            <a:spLocks noGrp="1"/>
          </p:cNvSpPr>
          <p:nvPr>
            <p:ph type="ftr" sz="quarter" idx="11"/>
            <p:custDataLst>
              <p:tags r:id="rId8"/>
            </p:custDataLst>
          </p:nvPr>
        </p:nvSpPr>
        <p:spPr>
          <a:xfrm>
            <a:off x="17346037" y="3173979"/>
            <a:ext cx="4114800" cy="365125"/>
          </a:xfrm>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t>孙先辉  </a:t>
            </a:r>
            <a:r>
              <a:rPr kumimoji="0" lang="en-US" altLang="zh-CN"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t>PPT</a:t>
            </a: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灯片编号占位符 3"/>
          <p:cNvSpPr>
            <a:spLocks noGrp="1"/>
          </p:cNvSpPr>
          <p:nvPr>
            <p:ph type="sldNum" sz="quarter" idx="12"/>
            <p:custDataLst>
              <p:tags r:id="rId9"/>
            </p:custDataLst>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028954E3-2D45-4741-B7FE-01DEA3FD0FCB}"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250" fill="hold"/>
                                        <p:tgtEl>
                                          <p:spTgt spid="10"/>
                                        </p:tgtEl>
                                        <p:attrNameLst>
                                          <p:attrName>ppt_w</p:attrName>
                                        </p:attrNameLst>
                                      </p:cBhvr>
                                      <p:tavLst>
                                        <p:tav tm="0">
                                          <p:val>
                                            <p:fltVal val="0"/>
                                          </p:val>
                                        </p:tav>
                                        <p:tav tm="100000">
                                          <p:val>
                                            <p:strVal val="#ppt_w"/>
                                          </p:val>
                                        </p:tav>
                                      </p:tavLst>
                                    </p:anim>
                                    <p:anim calcmode="lin" valueType="num">
                                      <p:cBhvr>
                                        <p:cTn id="8" dur="1250" fill="hold"/>
                                        <p:tgtEl>
                                          <p:spTgt spid="10"/>
                                        </p:tgtEl>
                                        <p:attrNameLst>
                                          <p:attrName>ppt_h</p:attrName>
                                        </p:attrNameLst>
                                      </p:cBhvr>
                                      <p:tavLst>
                                        <p:tav tm="0">
                                          <p:val>
                                            <p:fltVal val="0"/>
                                          </p:val>
                                        </p:tav>
                                        <p:tav tm="100000">
                                          <p:val>
                                            <p:strVal val="#ppt_h"/>
                                          </p:val>
                                        </p:tav>
                                      </p:tavLst>
                                    </p:anim>
                                    <p:animEffect transition="in" filter="fade">
                                      <p:cBhvr>
                                        <p:cTn id="9" dur="1250"/>
                                        <p:tgtEl>
                                          <p:spTgt spid="10"/>
                                        </p:tgtEl>
                                      </p:cBhvr>
                                    </p:animEffect>
                                  </p:childTnLst>
                                </p:cTn>
                              </p:par>
                              <p:par>
                                <p:cTn id="10" presetID="42" presetClass="entr" presetSubtype="0" repeatCount="indefinite"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a:blip r:embed="rId2"/>
          <a:stretch>
            <a:fillRect/>
          </a:stretch>
        </p:blipFill>
        <p:spPr>
          <a:xfrm flipH="1">
            <a:off x="9237345" y="-1270"/>
            <a:ext cx="2954655" cy="1606550"/>
          </a:xfrm>
          <a:prstGeom prst="rect">
            <a:avLst/>
          </a:prstGeom>
        </p:spPr>
      </p:pic>
      <p:pic>
        <p:nvPicPr>
          <p:cNvPr id="2" name="图片 1"/>
          <p:cNvPicPr>
            <a:picLocks noChangeAspect="1"/>
          </p:cNvPicPr>
          <p:nvPr>
            <p:custDataLst>
              <p:tags r:id="rId3"/>
            </p:custDataLst>
          </p:nvPr>
        </p:nvPicPr>
        <p:blipFill>
          <a:blip r:embed="rId4"/>
          <a:stretch>
            <a:fillRect/>
          </a:stretch>
        </p:blipFill>
        <p:spPr>
          <a:xfrm>
            <a:off x="283845" y="685165"/>
            <a:ext cx="556895" cy="535305"/>
          </a:xfrm>
          <a:prstGeom prst="rect">
            <a:avLst/>
          </a:prstGeom>
        </p:spPr>
      </p:pic>
      <p:sp>
        <p:nvSpPr>
          <p:cNvPr id="11" name="文本框 10"/>
          <p:cNvSpPr txBox="1"/>
          <p:nvPr>
            <p:custDataLst>
              <p:tags r:id="rId5"/>
            </p:custDataLst>
          </p:nvPr>
        </p:nvSpPr>
        <p:spPr>
          <a:xfrm>
            <a:off x="840740" y="660429"/>
            <a:ext cx="251904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a:noFill/>
                </a:ln>
                <a:solidFill>
                  <a:srgbClr val="4C4C52"/>
                </a:solidFill>
                <a:effectLst/>
                <a:uLnTx/>
                <a:uFillTx/>
                <a:latin typeface="微软雅黑" panose="020B0503020204020204" pitchFamily="34" charset="-122"/>
                <a:ea typeface="微软雅黑" panose="020B0503020204020204" pitchFamily="34" charset="-122"/>
                <a:cs typeface="+mn-cs"/>
              </a:rPr>
              <a:t>学习目标</a:t>
            </a:r>
            <a:endParaRPr kumimoji="0" lang="zh-CN" altLang="en-US" sz="3200" b="1" i="0" u="none" strike="noStrike" kern="1200" cap="none" spc="0" normalizeH="0" baseline="0" noProof="0">
              <a:ln>
                <a:noFill/>
              </a:ln>
              <a:solidFill>
                <a:srgbClr val="4C4C52"/>
              </a:solidFill>
              <a:effectLst/>
              <a:uLnTx/>
              <a:uFillTx/>
              <a:latin typeface="微软雅黑" panose="020B0503020204020204" pitchFamily="34" charset="-122"/>
              <a:ea typeface="微软雅黑" panose="020B0503020204020204" pitchFamily="34" charset="-122"/>
              <a:cs typeface="+mn-cs"/>
            </a:endParaRPr>
          </a:p>
        </p:txBody>
      </p:sp>
      <p:grpSp>
        <p:nvGrpSpPr>
          <p:cNvPr id="12" name="组合 11"/>
          <p:cNvGrpSpPr/>
          <p:nvPr>
            <p:custDataLst>
              <p:tags r:id="rId6"/>
            </p:custDataLst>
          </p:nvPr>
        </p:nvGrpSpPr>
        <p:grpSpPr>
          <a:xfrm>
            <a:off x="92371" y="1644073"/>
            <a:ext cx="4065687" cy="3860800"/>
            <a:chOff x="1785938" y="2546350"/>
            <a:chExt cx="2921000" cy="2921000"/>
          </a:xfrm>
          <a:solidFill>
            <a:srgbClr val="FF7200"/>
          </a:solidFill>
        </p:grpSpPr>
        <p:sp>
          <p:nvSpPr>
            <p:cNvPr id="10" name="空心弧 9"/>
            <p:cNvSpPr/>
            <p:nvPr>
              <p:custDataLst>
                <p:tags r:id="rId7"/>
              </p:custDataLst>
            </p:nvPr>
          </p:nvSpPr>
          <p:spPr>
            <a:xfrm>
              <a:off x="1785938" y="2546350"/>
              <a:ext cx="2921000" cy="2921000"/>
            </a:xfrm>
            <a:prstGeom prst="blockArc">
              <a:avLst>
                <a:gd name="adj1" fmla="val 10800000"/>
                <a:gd name="adj2" fmla="val 21573038"/>
                <a:gd name="adj3" fmla="val 2776"/>
              </a:avLst>
            </a:prstGeom>
            <a:solidFill>
              <a:srgbClr val="4C4C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gencyFB-Regular" pitchFamily="50" charset="0"/>
                <a:ea typeface="宋体" panose="02010600030101010101" pitchFamily="2" charset="-122"/>
                <a:cs typeface="+mn-cs"/>
              </a:endParaRPr>
            </a:p>
          </p:txBody>
        </p:sp>
        <p:sp>
          <p:nvSpPr>
            <p:cNvPr id="3" name="任意多边形 2"/>
            <p:cNvSpPr/>
            <p:nvPr>
              <p:custDataLst>
                <p:tags r:id="rId8"/>
              </p:custDataLst>
            </p:nvPr>
          </p:nvSpPr>
          <p:spPr>
            <a:xfrm>
              <a:off x="1946275" y="2693988"/>
              <a:ext cx="2600325" cy="1300162"/>
            </a:xfrm>
            <a:custGeom>
              <a:avLst/>
              <a:gdLst>
                <a:gd name="connsiteX0" fmla="*/ 1123950 w 2247900"/>
                <a:gd name="connsiteY0" fmla="*/ 0 h 1123950"/>
                <a:gd name="connsiteX1" fmla="*/ 2247900 w 2247900"/>
                <a:gd name="connsiteY1" fmla="*/ 1123950 h 1123950"/>
                <a:gd name="connsiteX2" fmla="*/ 0 w 2247900"/>
                <a:gd name="connsiteY2" fmla="*/ 1123950 h 1123950"/>
                <a:gd name="connsiteX3" fmla="*/ 1123950 w 2247900"/>
                <a:gd name="connsiteY3" fmla="*/ 0 h 1123950"/>
              </a:gdLst>
              <a:ahLst/>
              <a:cxnLst>
                <a:cxn ang="0">
                  <a:pos x="connsiteX0" y="connsiteY0"/>
                </a:cxn>
                <a:cxn ang="0">
                  <a:pos x="connsiteX1" y="connsiteY1"/>
                </a:cxn>
                <a:cxn ang="0">
                  <a:pos x="connsiteX2" y="connsiteY2"/>
                </a:cxn>
                <a:cxn ang="0">
                  <a:pos x="connsiteX3" y="connsiteY3"/>
                </a:cxn>
              </a:cxnLst>
              <a:rect l="l" t="t" r="r" b="b"/>
              <a:pathLst>
                <a:path w="2247900" h="1123950">
                  <a:moveTo>
                    <a:pt x="1123950" y="0"/>
                  </a:moveTo>
                  <a:cubicBezTo>
                    <a:pt x="1744690" y="0"/>
                    <a:pt x="2247900" y="503210"/>
                    <a:pt x="2247900" y="1123950"/>
                  </a:cubicBezTo>
                  <a:lnTo>
                    <a:pt x="0" y="1123950"/>
                  </a:lnTo>
                  <a:cubicBezTo>
                    <a:pt x="0" y="503210"/>
                    <a:pt x="503210" y="0"/>
                    <a:pt x="1123950" y="0"/>
                  </a:cubicBezTo>
                  <a:close/>
                </a:path>
              </a:pathLst>
            </a:custGeom>
            <a:solidFill>
              <a:srgbClr val="4C4C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4" name="Freeform 220"/>
          <p:cNvSpPr/>
          <p:nvPr>
            <p:custDataLst>
              <p:tags r:id="rId9"/>
            </p:custDataLst>
          </p:nvPr>
        </p:nvSpPr>
        <p:spPr bwMode="auto">
          <a:xfrm>
            <a:off x="1814841" y="2149001"/>
            <a:ext cx="565076" cy="420688"/>
          </a:xfrm>
          <a:custGeom>
            <a:avLst/>
            <a:gdLst>
              <a:gd name="T0" fmla="*/ 1649836615 w 176"/>
              <a:gd name="T1" fmla="*/ 1216864125 h 131"/>
              <a:gd name="T2" fmla="*/ 1649836615 w 176"/>
              <a:gd name="T3" fmla="*/ 0 h 131"/>
              <a:gd name="T4" fmla="*/ 1288933752 w 176"/>
              <a:gd name="T5" fmla="*/ 0 h 131"/>
              <a:gd name="T6" fmla="*/ 1288933752 w 176"/>
              <a:gd name="T7" fmla="*/ 1216864125 h 131"/>
              <a:gd name="T8" fmla="*/ 1082705379 w 176"/>
              <a:gd name="T9" fmla="*/ 1216864125 h 131"/>
              <a:gd name="T10" fmla="*/ 1082705379 w 176"/>
              <a:gd name="T11" fmla="*/ 742491840 h 131"/>
              <a:gd name="T12" fmla="*/ 721802516 w 176"/>
              <a:gd name="T13" fmla="*/ 742491840 h 131"/>
              <a:gd name="T14" fmla="*/ 721802516 w 176"/>
              <a:gd name="T15" fmla="*/ 1216864125 h 131"/>
              <a:gd name="T16" fmla="*/ 525884919 w 176"/>
              <a:gd name="T17" fmla="*/ 1216864125 h 131"/>
              <a:gd name="T18" fmla="*/ 525884919 w 176"/>
              <a:gd name="T19" fmla="*/ 329996017 h 131"/>
              <a:gd name="T20" fmla="*/ 154671280 w 176"/>
              <a:gd name="T21" fmla="*/ 329996017 h 131"/>
              <a:gd name="T22" fmla="*/ 154671280 w 176"/>
              <a:gd name="T23" fmla="*/ 1216864125 h 131"/>
              <a:gd name="T24" fmla="*/ 0 w 176"/>
              <a:gd name="T25" fmla="*/ 1216864125 h 131"/>
              <a:gd name="T26" fmla="*/ 0 w 176"/>
              <a:gd name="T27" fmla="*/ 1350925509 h 131"/>
              <a:gd name="T28" fmla="*/ 1814818671 w 176"/>
              <a:gd name="T29" fmla="*/ 1350925509 h 131"/>
              <a:gd name="T30" fmla="*/ 1814818671 w 176"/>
              <a:gd name="T31" fmla="*/ 1216864125 h 131"/>
              <a:gd name="T32" fmla="*/ 1649836615 w 176"/>
              <a:gd name="T33" fmla="*/ 1216864125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6" h="131">
                <a:moveTo>
                  <a:pt x="160" y="118"/>
                </a:moveTo>
                <a:lnTo>
                  <a:pt x="160" y="0"/>
                </a:lnTo>
                <a:lnTo>
                  <a:pt x="125" y="0"/>
                </a:lnTo>
                <a:lnTo>
                  <a:pt x="125" y="118"/>
                </a:lnTo>
                <a:lnTo>
                  <a:pt x="105" y="118"/>
                </a:lnTo>
                <a:lnTo>
                  <a:pt x="105" y="72"/>
                </a:lnTo>
                <a:lnTo>
                  <a:pt x="70" y="72"/>
                </a:lnTo>
                <a:lnTo>
                  <a:pt x="70" y="118"/>
                </a:lnTo>
                <a:lnTo>
                  <a:pt x="51" y="118"/>
                </a:lnTo>
                <a:lnTo>
                  <a:pt x="51" y="32"/>
                </a:lnTo>
                <a:lnTo>
                  <a:pt x="15" y="32"/>
                </a:lnTo>
                <a:lnTo>
                  <a:pt x="15" y="118"/>
                </a:lnTo>
                <a:lnTo>
                  <a:pt x="0" y="118"/>
                </a:lnTo>
                <a:lnTo>
                  <a:pt x="0" y="131"/>
                </a:lnTo>
                <a:lnTo>
                  <a:pt x="176" y="131"/>
                </a:lnTo>
                <a:lnTo>
                  <a:pt x="176" y="118"/>
                </a:lnTo>
                <a:lnTo>
                  <a:pt x="160" y="11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5" name="文本框 14"/>
          <p:cNvSpPr txBox="1">
            <a:spLocks noChangeArrowheads="1"/>
          </p:cNvSpPr>
          <p:nvPr>
            <p:custDataLst>
              <p:tags r:id="rId10"/>
            </p:custDataLst>
          </p:nvPr>
        </p:nvSpPr>
        <p:spPr bwMode="auto">
          <a:xfrm>
            <a:off x="365048" y="3047758"/>
            <a:ext cx="35189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a:ea typeface="微软雅黑" panose="020B0503020204020204" pitchFamily="34" charset="-122"/>
              </a:defRPr>
            </a:lvl9pPr>
          </a:lstStyle>
          <a:p>
            <a:pPr marL="0" marR="0" lvl="0" indent="0" algn="ctr" defTabSz="914400" rtl="0" eaLnBrk="1" fontAlgn="auto" latinLnBrk="0" hangingPunct="1">
              <a:lnSpc>
                <a:spcPct val="100000"/>
              </a:lnSpc>
              <a:spcBef>
                <a:spcPts val="1000"/>
              </a:spcBef>
              <a:spcAft>
                <a:spcPct val="0"/>
              </a:spcAft>
              <a:buClrTx/>
              <a:buSzTx/>
              <a:buFont typeface="Arial" panose="020B0604020202020204" pitchFamily="34" charset="0"/>
              <a:buNone/>
              <a:defRPr/>
            </a:pPr>
            <a:r>
              <a:rPr lang="zh-CN" altLang="en-US" sz="2000" b="1">
                <a:solidFill>
                  <a:prstClr val="white"/>
                </a:solidFill>
                <a:effectLst>
                  <a:outerShdw blurRad="38100" dist="38100" dir="2700000" algn="tl">
                    <a:srgbClr val="000000">
                      <a:alpha val="43137"/>
                    </a:srgbClr>
                  </a:outerShdw>
                </a:effectLst>
                <a:latin typeface="微软雅黑" panose="020B0503020204020204" pitchFamily="34" charset="-122"/>
                <a:sym typeface="+mn-ea"/>
              </a:rPr>
              <a:t>研究有机物结构的步骤和方法</a:t>
            </a:r>
            <a:endParaRPr kumimoji="0" lang="zh-CN" altLang="en-US" sz="20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endParaRPr>
          </a:p>
        </p:txBody>
      </p:sp>
      <p:grpSp>
        <p:nvGrpSpPr>
          <p:cNvPr id="22" name="组合 21"/>
          <p:cNvGrpSpPr/>
          <p:nvPr>
            <p:custDataLst>
              <p:tags r:id="rId11"/>
            </p:custDataLst>
          </p:nvPr>
        </p:nvGrpSpPr>
        <p:grpSpPr>
          <a:xfrm>
            <a:off x="4064001" y="1829135"/>
            <a:ext cx="3767354" cy="3454066"/>
            <a:chOff x="4633913" y="2533650"/>
            <a:chExt cx="2921000" cy="2921000"/>
          </a:xfrm>
          <a:solidFill>
            <a:srgbClr val="FF7200"/>
          </a:solidFill>
        </p:grpSpPr>
        <p:sp>
          <p:nvSpPr>
            <p:cNvPr id="23" name="空心弧 22"/>
            <p:cNvSpPr/>
            <p:nvPr>
              <p:custDataLst>
                <p:tags r:id="rId12"/>
              </p:custDataLst>
            </p:nvPr>
          </p:nvSpPr>
          <p:spPr>
            <a:xfrm flipV="1">
              <a:off x="4633913" y="2533650"/>
              <a:ext cx="2921000" cy="2921000"/>
            </a:xfrm>
            <a:prstGeom prst="blockArc">
              <a:avLst>
                <a:gd name="adj1" fmla="val 10800000"/>
                <a:gd name="adj2" fmla="val 21573038"/>
                <a:gd name="adj3" fmla="val 2776"/>
              </a:avLst>
            </a:prstGeom>
            <a:solidFill>
              <a:srgbClr val="4C4C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gencyFB-Regular" pitchFamily="50" charset="0"/>
                <a:ea typeface="宋体" panose="02010600030101010101" pitchFamily="2" charset="-122"/>
                <a:cs typeface="+mn-cs"/>
              </a:endParaRPr>
            </a:p>
          </p:txBody>
        </p:sp>
        <p:sp>
          <p:nvSpPr>
            <p:cNvPr id="24" name="任意多边形 23"/>
            <p:cNvSpPr/>
            <p:nvPr>
              <p:custDataLst>
                <p:tags r:id="rId13"/>
              </p:custDataLst>
            </p:nvPr>
          </p:nvSpPr>
          <p:spPr>
            <a:xfrm flipV="1">
              <a:off x="4794250" y="4006850"/>
              <a:ext cx="2600325" cy="1300163"/>
            </a:xfrm>
            <a:custGeom>
              <a:avLst/>
              <a:gdLst>
                <a:gd name="connsiteX0" fmla="*/ 1123950 w 2247900"/>
                <a:gd name="connsiteY0" fmla="*/ 0 h 1123950"/>
                <a:gd name="connsiteX1" fmla="*/ 2247900 w 2247900"/>
                <a:gd name="connsiteY1" fmla="*/ 1123950 h 1123950"/>
                <a:gd name="connsiteX2" fmla="*/ 0 w 2247900"/>
                <a:gd name="connsiteY2" fmla="*/ 1123950 h 1123950"/>
                <a:gd name="connsiteX3" fmla="*/ 1123950 w 2247900"/>
                <a:gd name="connsiteY3" fmla="*/ 0 h 1123950"/>
              </a:gdLst>
              <a:ahLst/>
              <a:cxnLst>
                <a:cxn ang="0">
                  <a:pos x="connsiteX0" y="connsiteY0"/>
                </a:cxn>
                <a:cxn ang="0">
                  <a:pos x="connsiteX1" y="connsiteY1"/>
                </a:cxn>
                <a:cxn ang="0">
                  <a:pos x="connsiteX2" y="connsiteY2"/>
                </a:cxn>
                <a:cxn ang="0">
                  <a:pos x="connsiteX3" y="connsiteY3"/>
                </a:cxn>
              </a:cxnLst>
              <a:rect l="l" t="t" r="r" b="b"/>
              <a:pathLst>
                <a:path w="2247900" h="1123950">
                  <a:moveTo>
                    <a:pt x="1123950" y="0"/>
                  </a:moveTo>
                  <a:cubicBezTo>
                    <a:pt x="1744690" y="0"/>
                    <a:pt x="2247900" y="503210"/>
                    <a:pt x="2247900" y="1123950"/>
                  </a:cubicBezTo>
                  <a:lnTo>
                    <a:pt x="0" y="1123950"/>
                  </a:lnTo>
                  <a:cubicBezTo>
                    <a:pt x="0" y="503210"/>
                    <a:pt x="503210" y="0"/>
                    <a:pt x="1123950" y="0"/>
                  </a:cubicBezTo>
                  <a:close/>
                </a:path>
              </a:pathLst>
            </a:custGeom>
            <a:solidFill>
              <a:srgbClr val="4C4C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25" name="文本框 17"/>
          <p:cNvSpPr txBox="1">
            <a:spLocks noChangeArrowheads="1"/>
          </p:cNvSpPr>
          <p:nvPr>
            <p:custDataLst>
              <p:tags r:id="rId14"/>
            </p:custDataLst>
          </p:nvPr>
        </p:nvSpPr>
        <p:spPr bwMode="auto">
          <a:xfrm>
            <a:off x="4319626" y="3710352"/>
            <a:ext cx="32624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a:ea typeface="微软雅黑" panose="020B0503020204020204" pitchFamily="34" charset="-122"/>
              </a:defRPr>
            </a:lvl9pPr>
          </a:lstStyle>
          <a:p>
            <a:pPr marL="0" marR="0" lvl="0" indent="0" algn="ctr" defTabSz="914400" rtl="0" eaLnBrk="1" fontAlgn="auto" latinLnBrk="0" hangingPunct="1">
              <a:lnSpc>
                <a:spcPct val="100000"/>
              </a:lnSpc>
              <a:spcBef>
                <a:spcPts val="1000"/>
              </a:spcBef>
              <a:spcAft>
                <a:spcPct val="0"/>
              </a:spcAft>
              <a:buClrTx/>
              <a:buSzTx/>
              <a:buFont typeface="Arial" panose="020B0604020202020204" pitchFamily="34" charset="0"/>
              <a:buNone/>
              <a:defRPr/>
            </a:pPr>
            <a:r>
              <a:rPr kumimoji="0" lang="zh-CN" altLang="en-US" sz="20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rPr>
              <a:t>有机物实验式</a:t>
            </a:r>
            <a:r>
              <a:rPr lang="zh-CN" altLang="en-US" sz="2000" b="1">
                <a:solidFill>
                  <a:prstClr val="white"/>
                </a:solidFill>
                <a:effectLst>
                  <a:outerShdw blurRad="38100" dist="38100" dir="2700000" algn="tl">
                    <a:srgbClr val="000000">
                      <a:alpha val="43137"/>
                    </a:srgbClr>
                  </a:outerShdw>
                </a:effectLst>
                <a:latin typeface="微软雅黑" panose="020B0503020204020204" pitchFamily="34" charset="-122"/>
                <a:sym typeface="+mn-ea"/>
              </a:rPr>
              <a:t>、分子式确定</a:t>
            </a:r>
            <a:endParaRPr kumimoji="0" lang="zh-CN" altLang="en-US" sz="2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gencyFB-Regular" pitchFamily="50" charset="0"/>
              <a:ea typeface="微软雅黑" panose="020B0503020204020204" pitchFamily="34" charset="-122"/>
              <a:cs typeface="+mn-cs"/>
            </a:endParaRPr>
          </a:p>
        </p:txBody>
      </p:sp>
      <p:grpSp>
        <p:nvGrpSpPr>
          <p:cNvPr id="26" name="组合 25"/>
          <p:cNvGrpSpPr/>
          <p:nvPr>
            <p:custDataLst>
              <p:tags r:id="rId15"/>
            </p:custDataLst>
          </p:nvPr>
        </p:nvGrpSpPr>
        <p:grpSpPr>
          <a:xfrm>
            <a:off x="7742263" y="1717964"/>
            <a:ext cx="4209592" cy="3793015"/>
            <a:chOff x="7478713" y="2546350"/>
            <a:chExt cx="2921000" cy="2921000"/>
          </a:xfrm>
          <a:solidFill>
            <a:srgbClr val="FF7200"/>
          </a:solidFill>
        </p:grpSpPr>
        <p:sp>
          <p:nvSpPr>
            <p:cNvPr id="27" name="空心弧 26"/>
            <p:cNvSpPr/>
            <p:nvPr>
              <p:custDataLst>
                <p:tags r:id="rId16"/>
              </p:custDataLst>
            </p:nvPr>
          </p:nvSpPr>
          <p:spPr>
            <a:xfrm>
              <a:off x="7478713" y="2546350"/>
              <a:ext cx="2921000" cy="2921000"/>
            </a:xfrm>
            <a:prstGeom prst="blockArc">
              <a:avLst>
                <a:gd name="adj1" fmla="val 10800000"/>
                <a:gd name="adj2" fmla="val 21573038"/>
                <a:gd name="adj3" fmla="val 2776"/>
              </a:avLst>
            </a:prstGeom>
            <a:solidFill>
              <a:srgbClr val="4C4C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gencyFB-Regular" pitchFamily="50" charset="0"/>
                <a:ea typeface="宋体" panose="02010600030101010101" pitchFamily="2" charset="-122"/>
                <a:cs typeface="+mn-cs"/>
              </a:endParaRPr>
            </a:p>
          </p:txBody>
        </p:sp>
        <p:sp>
          <p:nvSpPr>
            <p:cNvPr id="28" name="任意多边形 27"/>
            <p:cNvSpPr/>
            <p:nvPr>
              <p:custDataLst>
                <p:tags r:id="rId17"/>
              </p:custDataLst>
            </p:nvPr>
          </p:nvSpPr>
          <p:spPr>
            <a:xfrm>
              <a:off x="7639050" y="2693988"/>
              <a:ext cx="2600325" cy="1300162"/>
            </a:xfrm>
            <a:custGeom>
              <a:avLst/>
              <a:gdLst>
                <a:gd name="connsiteX0" fmla="*/ 1123950 w 2247900"/>
                <a:gd name="connsiteY0" fmla="*/ 0 h 1123950"/>
                <a:gd name="connsiteX1" fmla="*/ 2247900 w 2247900"/>
                <a:gd name="connsiteY1" fmla="*/ 1123950 h 1123950"/>
                <a:gd name="connsiteX2" fmla="*/ 0 w 2247900"/>
                <a:gd name="connsiteY2" fmla="*/ 1123950 h 1123950"/>
                <a:gd name="connsiteX3" fmla="*/ 1123950 w 2247900"/>
                <a:gd name="connsiteY3" fmla="*/ 0 h 1123950"/>
              </a:gdLst>
              <a:ahLst/>
              <a:cxnLst>
                <a:cxn ang="0">
                  <a:pos x="connsiteX0" y="connsiteY0"/>
                </a:cxn>
                <a:cxn ang="0">
                  <a:pos x="connsiteX1" y="connsiteY1"/>
                </a:cxn>
                <a:cxn ang="0">
                  <a:pos x="connsiteX2" y="connsiteY2"/>
                </a:cxn>
                <a:cxn ang="0">
                  <a:pos x="connsiteX3" y="connsiteY3"/>
                </a:cxn>
              </a:cxnLst>
              <a:rect l="l" t="t" r="r" b="b"/>
              <a:pathLst>
                <a:path w="2247900" h="1123950">
                  <a:moveTo>
                    <a:pt x="1123950" y="0"/>
                  </a:moveTo>
                  <a:cubicBezTo>
                    <a:pt x="1744690" y="0"/>
                    <a:pt x="2247900" y="503210"/>
                    <a:pt x="2247900" y="1123950"/>
                  </a:cubicBezTo>
                  <a:lnTo>
                    <a:pt x="0" y="1123950"/>
                  </a:lnTo>
                  <a:cubicBezTo>
                    <a:pt x="0" y="503210"/>
                    <a:pt x="503210" y="0"/>
                    <a:pt x="1123950" y="0"/>
                  </a:cubicBezTo>
                  <a:close/>
                </a:path>
              </a:pathLst>
            </a:custGeom>
            <a:solidFill>
              <a:srgbClr val="4C4C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29" name="文本框 20"/>
          <p:cNvSpPr txBox="1">
            <a:spLocks noChangeArrowheads="1"/>
          </p:cNvSpPr>
          <p:nvPr>
            <p:custDataLst>
              <p:tags r:id="rId18"/>
            </p:custDataLst>
          </p:nvPr>
        </p:nvSpPr>
        <p:spPr bwMode="auto">
          <a:xfrm>
            <a:off x="8529217" y="3095845"/>
            <a:ext cx="27494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a:ea typeface="微软雅黑" panose="020B0503020204020204" pitchFamily="34" charset="-122"/>
              </a:defRPr>
            </a:lvl9pPr>
          </a:lstStyle>
          <a:p>
            <a:pPr marL="0" marR="0" lvl="0" indent="0" algn="ctr" defTabSz="914400" rtl="0" eaLnBrk="1" fontAlgn="auto" latinLnBrk="0" hangingPunct="1">
              <a:lnSpc>
                <a:spcPct val="100000"/>
              </a:lnSpc>
              <a:spcBef>
                <a:spcPts val="1000"/>
              </a:spcBef>
              <a:spcAft>
                <a:spcPct val="0"/>
              </a:spcAft>
              <a:buClrTx/>
              <a:buSzTx/>
              <a:buFont typeface="Arial" panose="020B0604020202020204" pitchFamily="34" charset="0"/>
              <a:buNone/>
              <a:defRPr/>
            </a:pPr>
            <a:r>
              <a:rPr kumimoji="0" lang="zh-CN" altLang="en-US" sz="20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rPr>
              <a:t>有机物分子结构的确定</a:t>
            </a:r>
            <a:endParaRPr kumimoji="0" lang="zh-CN" altLang="en-US" sz="24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gencyFB-Regular" pitchFamily="50" charset="0"/>
              <a:ea typeface="微软雅黑" panose="020B0503020204020204" pitchFamily="34" charset="-122"/>
              <a:cs typeface="+mn-cs"/>
            </a:endParaRPr>
          </a:p>
        </p:txBody>
      </p:sp>
      <p:grpSp>
        <p:nvGrpSpPr>
          <p:cNvPr id="30" name="组合 29"/>
          <p:cNvGrpSpPr/>
          <p:nvPr>
            <p:custDataLst>
              <p:tags r:id="rId19"/>
            </p:custDataLst>
          </p:nvPr>
        </p:nvGrpSpPr>
        <p:grpSpPr>
          <a:xfrm>
            <a:off x="9540203" y="2355464"/>
            <a:ext cx="561890" cy="565175"/>
            <a:chOff x="8657968" y="2866013"/>
            <a:chExt cx="561963" cy="565175"/>
          </a:xfrm>
          <a:solidFill>
            <a:schemeClr val="bg1"/>
          </a:solidFill>
        </p:grpSpPr>
        <p:sp>
          <p:nvSpPr>
            <p:cNvPr id="31" name="Freeform 478"/>
            <p:cNvSpPr/>
            <p:nvPr>
              <p:custDataLst>
                <p:tags r:id="rId20"/>
              </p:custDataLst>
            </p:nvPr>
          </p:nvSpPr>
          <p:spPr bwMode="auto">
            <a:xfrm>
              <a:off x="8657968" y="2866013"/>
              <a:ext cx="507373" cy="507373"/>
            </a:xfrm>
            <a:custGeom>
              <a:avLst/>
              <a:gdLst>
                <a:gd name="T0" fmla="*/ 129 w 258"/>
                <a:gd name="T1" fmla="*/ 245 h 259"/>
                <a:gd name="T2" fmla="*/ 14 w 258"/>
                <a:gd name="T3" fmla="*/ 129 h 259"/>
                <a:gd name="T4" fmla="*/ 129 w 258"/>
                <a:gd name="T5" fmla="*/ 14 h 259"/>
                <a:gd name="T6" fmla="*/ 244 w 258"/>
                <a:gd name="T7" fmla="*/ 129 h 259"/>
                <a:gd name="T8" fmla="*/ 241 w 258"/>
                <a:gd name="T9" fmla="*/ 156 h 259"/>
                <a:gd name="T10" fmla="*/ 255 w 258"/>
                <a:gd name="T11" fmla="*/ 159 h 259"/>
                <a:gd name="T12" fmla="*/ 258 w 258"/>
                <a:gd name="T13" fmla="*/ 129 h 259"/>
                <a:gd name="T14" fmla="*/ 129 w 258"/>
                <a:gd name="T15" fmla="*/ 0 h 259"/>
                <a:gd name="T16" fmla="*/ 0 w 258"/>
                <a:gd name="T17" fmla="*/ 129 h 259"/>
                <a:gd name="T18" fmla="*/ 129 w 258"/>
                <a:gd name="T19" fmla="*/ 259 h 259"/>
                <a:gd name="T20" fmla="*/ 155 w 258"/>
                <a:gd name="T21" fmla="*/ 256 h 259"/>
                <a:gd name="T22" fmla="*/ 152 w 258"/>
                <a:gd name="T23" fmla="*/ 242 h 259"/>
                <a:gd name="T24" fmla="*/ 129 w 258"/>
                <a:gd name="T25" fmla="*/ 24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8" h="259">
                  <a:moveTo>
                    <a:pt x="129" y="245"/>
                  </a:moveTo>
                  <a:cubicBezTo>
                    <a:pt x="65" y="245"/>
                    <a:pt x="14" y="193"/>
                    <a:pt x="14" y="129"/>
                  </a:cubicBezTo>
                  <a:cubicBezTo>
                    <a:pt x="14" y="66"/>
                    <a:pt x="65" y="14"/>
                    <a:pt x="129" y="14"/>
                  </a:cubicBezTo>
                  <a:cubicBezTo>
                    <a:pt x="193" y="14"/>
                    <a:pt x="244" y="66"/>
                    <a:pt x="244" y="129"/>
                  </a:cubicBezTo>
                  <a:cubicBezTo>
                    <a:pt x="244" y="139"/>
                    <a:pt x="243" y="148"/>
                    <a:pt x="241" y="156"/>
                  </a:cubicBezTo>
                  <a:cubicBezTo>
                    <a:pt x="255" y="159"/>
                    <a:pt x="255" y="159"/>
                    <a:pt x="255" y="159"/>
                  </a:cubicBezTo>
                  <a:cubicBezTo>
                    <a:pt x="257" y="150"/>
                    <a:pt x="258" y="140"/>
                    <a:pt x="258" y="129"/>
                  </a:cubicBezTo>
                  <a:cubicBezTo>
                    <a:pt x="258" y="58"/>
                    <a:pt x="200" y="0"/>
                    <a:pt x="129" y="0"/>
                  </a:cubicBezTo>
                  <a:cubicBezTo>
                    <a:pt x="58" y="0"/>
                    <a:pt x="0" y="58"/>
                    <a:pt x="0" y="129"/>
                  </a:cubicBezTo>
                  <a:cubicBezTo>
                    <a:pt x="0" y="201"/>
                    <a:pt x="58" y="259"/>
                    <a:pt x="129" y="259"/>
                  </a:cubicBezTo>
                  <a:cubicBezTo>
                    <a:pt x="138" y="259"/>
                    <a:pt x="147" y="258"/>
                    <a:pt x="155" y="256"/>
                  </a:cubicBezTo>
                  <a:cubicBezTo>
                    <a:pt x="152" y="242"/>
                    <a:pt x="152" y="242"/>
                    <a:pt x="152" y="242"/>
                  </a:cubicBezTo>
                  <a:cubicBezTo>
                    <a:pt x="145" y="244"/>
                    <a:pt x="137" y="245"/>
                    <a:pt x="129" y="245"/>
                  </a:cubicBezTo>
                  <a:close/>
                </a:path>
              </a:pathLst>
            </a:custGeom>
            <a:grp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2" name="Freeform 479"/>
            <p:cNvSpPr>
              <a:spLocks noEditPoints="1"/>
            </p:cNvSpPr>
            <p:nvPr>
              <p:custDataLst>
                <p:tags r:id="rId21"/>
              </p:custDataLst>
            </p:nvPr>
          </p:nvSpPr>
          <p:spPr bwMode="auto">
            <a:xfrm>
              <a:off x="8702925" y="2910970"/>
              <a:ext cx="417459" cy="417459"/>
            </a:xfrm>
            <a:custGeom>
              <a:avLst/>
              <a:gdLst>
                <a:gd name="T0" fmla="*/ 106 w 212"/>
                <a:gd name="T1" fmla="*/ 0 h 213"/>
                <a:gd name="T2" fmla="*/ 0 w 212"/>
                <a:gd name="T3" fmla="*/ 106 h 213"/>
                <a:gd name="T4" fmla="*/ 106 w 212"/>
                <a:gd name="T5" fmla="*/ 213 h 213"/>
                <a:gd name="T6" fmla="*/ 127 w 212"/>
                <a:gd name="T7" fmla="*/ 211 h 213"/>
                <a:gd name="T8" fmla="*/ 105 w 212"/>
                <a:gd name="T9" fmla="*/ 106 h 213"/>
                <a:gd name="T10" fmla="*/ 120 w 212"/>
                <a:gd name="T11" fmla="*/ 110 h 213"/>
                <a:gd name="T12" fmla="*/ 117 w 212"/>
                <a:gd name="T13" fmla="*/ 103 h 213"/>
                <a:gd name="T14" fmla="*/ 128 w 212"/>
                <a:gd name="T15" fmla="*/ 92 h 213"/>
                <a:gd name="T16" fmla="*/ 139 w 212"/>
                <a:gd name="T17" fmla="*/ 103 h 213"/>
                <a:gd name="T18" fmla="*/ 132 w 212"/>
                <a:gd name="T19" fmla="*/ 113 h 213"/>
                <a:gd name="T20" fmla="*/ 209 w 212"/>
                <a:gd name="T21" fmla="*/ 131 h 213"/>
                <a:gd name="T22" fmla="*/ 212 w 212"/>
                <a:gd name="T23" fmla="*/ 106 h 213"/>
                <a:gd name="T24" fmla="*/ 106 w 212"/>
                <a:gd name="T25" fmla="*/ 0 h 213"/>
                <a:gd name="T26" fmla="*/ 42 w 212"/>
                <a:gd name="T27" fmla="*/ 54 h 213"/>
                <a:gd name="T28" fmla="*/ 57 w 212"/>
                <a:gd name="T29" fmla="*/ 70 h 213"/>
                <a:gd name="T30" fmla="*/ 42 w 212"/>
                <a:gd name="T31" fmla="*/ 85 h 213"/>
                <a:gd name="T32" fmla="*/ 26 w 212"/>
                <a:gd name="T33" fmla="*/ 70 h 213"/>
                <a:gd name="T34" fmla="*/ 42 w 212"/>
                <a:gd name="T35" fmla="*/ 54 h 213"/>
                <a:gd name="T36" fmla="*/ 40 w 212"/>
                <a:gd name="T37" fmla="*/ 154 h 213"/>
                <a:gd name="T38" fmla="*/ 21 w 212"/>
                <a:gd name="T39" fmla="*/ 135 h 213"/>
                <a:gd name="T40" fmla="*/ 40 w 212"/>
                <a:gd name="T41" fmla="*/ 115 h 213"/>
                <a:gd name="T42" fmla="*/ 60 w 212"/>
                <a:gd name="T43" fmla="*/ 135 h 213"/>
                <a:gd name="T44" fmla="*/ 40 w 212"/>
                <a:gd name="T45" fmla="*/ 154 h 213"/>
                <a:gd name="T46" fmla="*/ 89 w 212"/>
                <a:gd name="T47" fmla="*/ 70 h 213"/>
                <a:gd name="T48" fmla="*/ 102 w 212"/>
                <a:gd name="T49" fmla="*/ 83 h 213"/>
                <a:gd name="T50" fmla="*/ 89 w 212"/>
                <a:gd name="T51" fmla="*/ 96 h 213"/>
                <a:gd name="T52" fmla="*/ 76 w 212"/>
                <a:gd name="T53" fmla="*/ 83 h 213"/>
                <a:gd name="T54" fmla="*/ 89 w 212"/>
                <a:gd name="T55" fmla="*/ 70 h 213"/>
                <a:gd name="T56" fmla="*/ 76 w 212"/>
                <a:gd name="T57" fmla="*/ 133 h 213"/>
                <a:gd name="T58" fmla="*/ 89 w 212"/>
                <a:gd name="T59" fmla="*/ 120 h 213"/>
                <a:gd name="T60" fmla="*/ 102 w 212"/>
                <a:gd name="T61" fmla="*/ 133 h 213"/>
                <a:gd name="T62" fmla="*/ 89 w 212"/>
                <a:gd name="T63" fmla="*/ 146 h 213"/>
                <a:gd name="T64" fmla="*/ 76 w 212"/>
                <a:gd name="T65" fmla="*/ 133 h 213"/>
                <a:gd name="T66" fmla="*/ 117 w 212"/>
                <a:gd name="T67" fmla="*/ 183 h 213"/>
                <a:gd name="T68" fmla="*/ 102 w 212"/>
                <a:gd name="T69" fmla="*/ 198 h 213"/>
                <a:gd name="T70" fmla="*/ 87 w 212"/>
                <a:gd name="T71" fmla="*/ 183 h 213"/>
                <a:gd name="T72" fmla="*/ 102 w 212"/>
                <a:gd name="T73" fmla="*/ 168 h 213"/>
                <a:gd name="T74" fmla="*/ 117 w 212"/>
                <a:gd name="T75" fmla="*/ 183 h 213"/>
                <a:gd name="T76" fmla="*/ 106 w 212"/>
                <a:gd name="T77" fmla="*/ 55 h 213"/>
                <a:gd name="T78" fmla="*/ 88 w 212"/>
                <a:gd name="T79" fmla="*/ 36 h 213"/>
                <a:gd name="T80" fmla="*/ 106 w 212"/>
                <a:gd name="T81" fmla="*/ 18 h 213"/>
                <a:gd name="T82" fmla="*/ 125 w 212"/>
                <a:gd name="T83" fmla="*/ 36 h 213"/>
                <a:gd name="T84" fmla="*/ 106 w 212"/>
                <a:gd name="T85" fmla="*/ 55 h 213"/>
                <a:gd name="T86" fmla="*/ 139 w 212"/>
                <a:gd name="T87" fmla="*/ 49 h 213"/>
                <a:gd name="T88" fmla="*/ 152 w 212"/>
                <a:gd name="T89" fmla="*/ 36 h 213"/>
                <a:gd name="T90" fmla="*/ 165 w 212"/>
                <a:gd name="T91" fmla="*/ 49 h 213"/>
                <a:gd name="T92" fmla="*/ 152 w 212"/>
                <a:gd name="T93" fmla="*/ 62 h 213"/>
                <a:gd name="T94" fmla="*/ 139 w 212"/>
                <a:gd name="T95" fmla="*/ 49 h 213"/>
                <a:gd name="T96" fmla="*/ 175 w 212"/>
                <a:gd name="T97" fmla="*/ 112 h 213"/>
                <a:gd name="T98" fmla="*/ 157 w 212"/>
                <a:gd name="T99" fmla="*/ 95 h 213"/>
                <a:gd name="T100" fmla="*/ 175 w 212"/>
                <a:gd name="T101" fmla="*/ 77 h 213"/>
                <a:gd name="T102" fmla="*/ 193 w 212"/>
                <a:gd name="T103" fmla="*/ 95 h 213"/>
                <a:gd name="T104" fmla="*/ 175 w 212"/>
                <a:gd name="T105" fmla="*/ 11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1" h="213">
                  <a:moveTo>
                    <a:pt x="106" y="0"/>
                  </a:moveTo>
                  <a:cubicBezTo>
                    <a:pt x="47" y="0"/>
                    <a:pt x="0" y="48"/>
                    <a:pt x="0" y="106"/>
                  </a:cubicBezTo>
                  <a:cubicBezTo>
                    <a:pt x="0" y="165"/>
                    <a:pt x="47" y="213"/>
                    <a:pt x="106" y="213"/>
                  </a:cubicBezTo>
                  <a:cubicBezTo>
                    <a:pt x="113" y="213"/>
                    <a:pt x="120" y="212"/>
                    <a:pt x="127" y="211"/>
                  </a:cubicBezTo>
                  <a:cubicBezTo>
                    <a:pt x="105" y="106"/>
                    <a:pt x="105" y="106"/>
                    <a:pt x="105" y="106"/>
                  </a:cubicBezTo>
                  <a:cubicBezTo>
                    <a:pt x="120" y="110"/>
                    <a:pt x="120" y="110"/>
                    <a:pt x="120" y="110"/>
                  </a:cubicBezTo>
                  <a:cubicBezTo>
                    <a:pt x="118" y="108"/>
                    <a:pt x="117" y="105"/>
                    <a:pt x="117" y="103"/>
                  </a:cubicBezTo>
                  <a:cubicBezTo>
                    <a:pt x="117" y="97"/>
                    <a:pt x="122" y="92"/>
                    <a:pt x="128" y="92"/>
                  </a:cubicBezTo>
                  <a:cubicBezTo>
                    <a:pt x="134" y="92"/>
                    <a:pt x="139" y="97"/>
                    <a:pt x="139" y="103"/>
                  </a:cubicBezTo>
                  <a:cubicBezTo>
                    <a:pt x="139" y="107"/>
                    <a:pt x="136" y="111"/>
                    <a:pt x="132" y="113"/>
                  </a:cubicBezTo>
                  <a:cubicBezTo>
                    <a:pt x="209" y="131"/>
                    <a:pt x="209" y="131"/>
                    <a:pt x="209" y="131"/>
                  </a:cubicBezTo>
                  <a:cubicBezTo>
                    <a:pt x="211" y="123"/>
                    <a:pt x="212" y="115"/>
                    <a:pt x="212" y="106"/>
                  </a:cubicBezTo>
                  <a:cubicBezTo>
                    <a:pt x="212" y="48"/>
                    <a:pt x="165" y="0"/>
                    <a:pt x="106" y="0"/>
                  </a:cubicBezTo>
                  <a:close/>
                  <a:moveTo>
                    <a:pt x="42" y="54"/>
                  </a:moveTo>
                  <a:cubicBezTo>
                    <a:pt x="50" y="54"/>
                    <a:pt x="57" y="61"/>
                    <a:pt x="57" y="70"/>
                  </a:cubicBezTo>
                  <a:cubicBezTo>
                    <a:pt x="57" y="78"/>
                    <a:pt x="50" y="85"/>
                    <a:pt x="42" y="85"/>
                  </a:cubicBezTo>
                  <a:cubicBezTo>
                    <a:pt x="33" y="85"/>
                    <a:pt x="26" y="78"/>
                    <a:pt x="26" y="70"/>
                  </a:cubicBezTo>
                  <a:cubicBezTo>
                    <a:pt x="26" y="61"/>
                    <a:pt x="33" y="54"/>
                    <a:pt x="42" y="54"/>
                  </a:cubicBezTo>
                  <a:close/>
                  <a:moveTo>
                    <a:pt x="40" y="154"/>
                  </a:moveTo>
                  <a:cubicBezTo>
                    <a:pt x="30" y="154"/>
                    <a:pt x="21" y="146"/>
                    <a:pt x="21" y="135"/>
                  </a:cubicBezTo>
                  <a:cubicBezTo>
                    <a:pt x="21" y="124"/>
                    <a:pt x="30" y="115"/>
                    <a:pt x="40" y="115"/>
                  </a:cubicBezTo>
                  <a:cubicBezTo>
                    <a:pt x="51" y="115"/>
                    <a:pt x="60" y="124"/>
                    <a:pt x="60" y="135"/>
                  </a:cubicBezTo>
                  <a:cubicBezTo>
                    <a:pt x="60" y="146"/>
                    <a:pt x="51" y="154"/>
                    <a:pt x="40" y="154"/>
                  </a:cubicBezTo>
                  <a:close/>
                  <a:moveTo>
                    <a:pt x="89" y="70"/>
                  </a:moveTo>
                  <a:cubicBezTo>
                    <a:pt x="96" y="70"/>
                    <a:pt x="102" y="76"/>
                    <a:pt x="102" y="83"/>
                  </a:cubicBezTo>
                  <a:cubicBezTo>
                    <a:pt x="102" y="90"/>
                    <a:pt x="96" y="96"/>
                    <a:pt x="89" y="96"/>
                  </a:cubicBezTo>
                  <a:cubicBezTo>
                    <a:pt x="82" y="96"/>
                    <a:pt x="76" y="90"/>
                    <a:pt x="76" y="83"/>
                  </a:cubicBezTo>
                  <a:cubicBezTo>
                    <a:pt x="76" y="76"/>
                    <a:pt x="82" y="70"/>
                    <a:pt x="89" y="70"/>
                  </a:cubicBezTo>
                  <a:close/>
                  <a:moveTo>
                    <a:pt x="76" y="133"/>
                  </a:moveTo>
                  <a:cubicBezTo>
                    <a:pt x="76" y="126"/>
                    <a:pt x="82" y="120"/>
                    <a:pt x="89" y="120"/>
                  </a:cubicBezTo>
                  <a:cubicBezTo>
                    <a:pt x="96" y="120"/>
                    <a:pt x="102" y="126"/>
                    <a:pt x="102" y="133"/>
                  </a:cubicBezTo>
                  <a:cubicBezTo>
                    <a:pt x="102" y="140"/>
                    <a:pt x="96" y="146"/>
                    <a:pt x="89" y="146"/>
                  </a:cubicBezTo>
                  <a:cubicBezTo>
                    <a:pt x="82" y="146"/>
                    <a:pt x="76" y="140"/>
                    <a:pt x="76" y="133"/>
                  </a:cubicBezTo>
                  <a:close/>
                  <a:moveTo>
                    <a:pt x="117" y="183"/>
                  </a:moveTo>
                  <a:cubicBezTo>
                    <a:pt x="117" y="191"/>
                    <a:pt x="110" y="198"/>
                    <a:pt x="102" y="198"/>
                  </a:cubicBezTo>
                  <a:cubicBezTo>
                    <a:pt x="94" y="198"/>
                    <a:pt x="87" y="191"/>
                    <a:pt x="87" y="183"/>
                  </a:cubicBezTo>
                  <a:cubicBezTo>
                    <a:pt x="87" y="175"/>
                    <a:pt x="94" y="168"/>
                    <a:pt x="102" y="168"/>
                  </a:cubicBezTo>
                  <a:cubicBezTo>
                    <a:pt x="110" y="168"/>
                    <a:pt x="117" y="175"/>
                    <a:pt x="117" y="183"/>
                  </a:cubicBezTo>
                  <a:close/>
                  <a:moveTo>
                    <a:pt x="106" y="55"/>
                  </a:moveTo>
                  <a:cubicBezTo>
                    <a:pt x="96" y="55"/>
                    <a:pt x="88" y="46"/>
                    <a:pt x="88" y="36"/>
                  </a:cubicBezTo>
                  <a:cubicBezTo>
                    <a:pt x="88" y="26"/>
                    <a:pt x="96" y="18"/>
                    <a:pt x="106" y="18"/>
                  </a:cubicBezTo>
                  <a:cubicBezTo>
                    <a:pt x="116" y="18"/>
                    <a:pt x="125" y="26"/>
                    <a:pt x="125" y="36"/>
                  </a:cubicBezTo>
                  <a:cubicBezTo>
                    <a:pt x="125" y="46"/>
                    <a:pt x="116" y="55"/>
                    <a:pt x="106" y="55"/>
                  </a:cubicBezTo>
                  <a:close/>
                  <a:moveTo>
                    <a:pt x="139" y="49"/>
                  </a:moveTo>
                  <a:cubicBezTo>
                    <a:pt x="139" y="42"/>
                    <a:pt x="145" y="36"/>
                    <a:pt x="152" y="36"/>
                  </a:cubicBezTo>
                  <a:cubicBezTo>
                    <a:pt x="159" y="36"/>
                    <a:pt x="165" y="42"/>
                    <a:pt x="165" y="49"/>
                  </a:cubicBezTo>
                  <a:cubicBezTo>
                    <a:pt x="165" y="56"/>
                    <a:pt x="159" y="62"/>
                    <a:pt x="152" y="62"/>
                  </a:cubicBezTo>
                  <a:cubicBezTo>
                    <a:pt x="145" y="62"/>
                    <a:pt x="139" y="56"/>
                    <a:pt x="139" y="49"/>
                  </a:cubicBezTo>
                  <a:close/>
                  <a:moveTo>
                    <a:pt x="175" y="112"/>
                  </a:moveTo>
                  <a:cubicBezTo>
                    <a:pt x="165" y="112"/>
                    <a:pt x="157" y="105"/>
                    <a:pt x="157" y="95"/>
                  </a:cubicBezTo>
                  <a:cubicBezTo>
                    <a:pt x="157" y="85"/>
                    <a:pt x="165" y="77"/>
                    <a:pt x="175" y="77"/>
                  </a:cubicBezTo>
                  <a:cubicBezTo>
                    <a:pt x="185" y="77"/>
                    <a:pt x="193" y="85"/>
                    <a:pt x="193" y="95"/>
                  </a:cubicBezTo>
                  <a:cubicBezTo>
                    <a:pt x="193" y="105"/>
                    <a:pt x="185" y="112"/>
                    <a:pt x="175" y="112"/>
                  </a:cubicBezTo>
                  <a:close/>
                </a:path>
              </a:pathLst>
            </a:custGeom>
            <a:grp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3" name="Freeform 480"/>
            <p:cNvSpPr/>
            <p:nvPr>
              <p:custDataLst>
                <p:tags r:id="rId22"/>
              </p:custDataLst>
            </p:nvPr>
          </p:nvSpPr>
          <p:spPr bwMode="auto">
            <a:xfrm>
              <a:off x="9020835" y="3235302"/>
              <a:ext cx="199096" cy="195886"/>
            </a:xfrm>
            <a:custGeom>
              <a:avLst/>
              <a:gdLst>
                <a:gd name="T0" fmla="*/ 90 w 103"/>
                <a:gd name="T1" fmla="*/ 0 h 100"/>
                <a:gd name="T2" fmla="*/ 0 w 103"/>
                <a:gd name="T3" fmla="*/ 87 h 100"/>
                <a:gd name="T4" fmla="*/ 3 w 103"/>
                <a:gd name="T5" fmla="*/ 100 h 100"/>
                <a:gd name="T6" fmla="*/ 103 w 103"/>
                <a:gd name="T7" fmla="*/ 4 h 100"/>
                <a:gd name="T8" fmla="*/ 90 w 103"/>
                <a:gd name="T9" fmla="*/ 0 h 100"/>
              </a:gdLst>
              <a:ahLst/>
              <a:cxnLst>
                <a:cxn ang="0">
                  <a:pos x="T0" y="T1"/>
                </a:cxn>
                <a:cxn ang="0">
                  <a:pos x="T2" y="T3"/>
                </a:cxn>
                <a:cxn ang="0">
                  <a:pos x="T4" y="T5"/>
                </a:cxn>
                <a:cxn ang="0">
                  <a:pos x="T6" y="T7"/>
                </a:cxn>
                <a:cxn ang="0">
                  <a:pos x="T8" y="T9"/>
                </a:cxn>
              </a:cxnLst>
              <a:rect l="0" t="0" r="r" b="b"/>
              <a:pathLst>
                <a:path w="103" h="100">
                  <a:moveTo>
                    <a:pt x="90" y="0"/>
                  </a:moveTo>
                  <a:cubicBezTo>
                    <a:pt x="79" y="44"/>
                    <a:pt x="44" y="78"/>
                    <a:pt x="0" y="87"/>
                  </a:cubicBezTo>
                  <a:cubicBezTo>
                    <a:pt x="3" y="100"/>
                    <a:pt x="3" y="100"/>
                    <a:pt x="3" y="100"/>
                  </a:cubicBezTo>
                  <a:cubicBezTo>
                    <a:pt x="53" y="90"/>
                    <a:pt x="92" y="52"/>
                    <a:pt x="103" y="4"/>
                  </a:cubicBezTo>
                  <a:lnTo>
                    <a:pt x="90" y="0"/>
                  </a:lnTo>
                  <a:close/>
                </a:path>
              </a:pathLst>
            </a:custGeom>
            <a:grp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4" name="Freeform 481"/>
            <p:cNvSpPr>
              <a:spLocks noEditPoints="1"/>
            </p:cNvSpPr>
            <p:nvPr>
              <p:custDataLst>
                <p:tags r:id="rId23"/>
              </p:custDataLst>
            </p:nvPr>
          </p:nvSpPr>
          <p:spPr bwMode="auto">
            <a:xfrm>
              <a:off x="8975878" y="3180713"/>
              <a:ext cx="202308" cy="205518"/>
            </a:xfrm>
            <a:custGeom>
              <a:avLst/>
              <a:gdLst>
                <a:gd name="T0" fmla="*/ 104 w 104"/>
                <a:gd name="T1" fmla="*/ 25 h 105"/>
                <a:gd name="T2" fmla="*/ 27 w 104"/>
                <a:gd name="T3" fmla="*/ 7 h 105"/>
                <a:gd name="T4" fmla="*/ 23 w 104"/>
                <a:gd name="T5" fmla="*/ 8 h 105"/>
                <a:gd name="T6" fmla="*/ 14 w 104"/>
                <a:gd name="T7" fmla="*/ 4 h 105"/>
                <a:gd name="T8" fmla="*/ 0 w 104"/>
                <a:gd name="T9" fmla="*/ 0 h 105"/>
                <a:gd name="T10" fmla="*/ 22 w 104"/>
                <a:gd name="T11" fmla="*/ 105 h 105"/>
                <a:gd name="T12" fmla="*/ 104 w 104"/>
                <a:gd name="T13" fmla="*/ 25 h 105"/>
                <a:gd name="T14" fmla="*/ 73 w 104"/>
                <a:gd name="T15" fmla="*/ 20 h 105"/>
                <a:gd name="T16" fmla="*/ 84 w 104"/>
                <a:gd name="T17" fmla="*/ 31 h 105"/>
                <a:gd name="T18" fmla="*/ 73 w 104"/>
                <a:gd name="T19" fmla="*/ 42 h 105"/>
                <a:gd name="T20" fmla="*/ 62 w 104"/>
                <a:gd name="T21" fmla="*/ 31 h 105"/>
                <a:gd name="T22" fmla="*/ 73 w 104"/>
                <a:gd name="T23" fmla="*/ 20 h 105"/>
                <a:gd name="T24" fmla="*/ 31 w 104"/>
                <a:gd name="T25" fmla="*/ 62 h 105"/>
                <a:gd name="T26" fmla="*/ 13 w 104"/>
                <a:gd name="T27" fmla="*/ 43 h 105"/>
                <a:gd name="T28" fmla="*/ 31 w 104"/>
                <a:gd name="T29" fmla="*/ 24 h 105"/>
                <a:gd name="T30" fmla="*/ 50 w 104"/>
                <a:gd name="T31" fmla="*/ 43 h 105"/>
                <a:gd name="T32" fmla="*/ 31 w 104"/>
                <a:gd name="T33" fmla="*/ 6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105">
                  <a:moveTo>
                    <a:pt x="104" y="25"/>
                  </a:moveTo>
                  <a:cubicBezTo>
                    <a:pt x="27" y="7"/>
                    <a:pt x="27" y="7"/>
                    <a:pt x="27" y="7"/>
                  </a:cubicBezTo>
                  <a:cubicBezTo>
                    <a:pt x="26" y="7"/>
                    <a:pt x="24" y="8"/>
                    <a:pt x="23" y="8"/>
                  </a:cubicBezTo>
                  <a:cubicBezTo>
                    <a:pt x="19" y="8"/>
                    <a:pt x="16" y="6"/>
                    <a:pt x="14" y="4"/>
                  </a:cubicBezTo>
                  <a:cubicBezTo>
                    <a:pt x="0" y="0"/>
                    <a:pt x="0" y="0"/>
                    <a:pt x="0" y="0"/>
                  </a:cubicBezTo>
                  <a:cubicBezTo>
                    <a:pt x="22" y="105"/>
                    <a:pt x="22" y="105"/>
                    <a:pt x="22" y="105"/>
                  </a:cubicBezTo>
                  <a:cubicBezTo>
                    <a:pt x="62" y="97"/>
                    <a:pt x="94" y="65"/>
                    <a:pt x="104" y="25"/>
                  </a:cubicBezTo>
                  <a:close/>
                  <a:moveTo>
                    <a:pt x="73" y="20"/>
                  </a:moveTo>
                  <a:cubicBezTo>
                    <a:pt x="79" y="20"/>
                    <a:pt x="84" y="25"/>
                    <a:pt x="84" y="31"/>
                  </a:cubicBezTo>
                  <a:cubicBezTo>
                    <a:pt x="84" y="37"/>
                    <a:pt x="79" y="42"/>
                    <a:pt x="73" y="42"/>
                  </a:cubicBezTo>
                  <a:cubicBezTo>
                    <a:pt x="67" y="42"/>
                    <a:pt x="62" y="37"/>
                    <a:pt x="62" y="31"/>
                  </a:cubicBezTo>
                  <a:cubicBezTo>
                    <a:pt x="62" y="25"/>
                    <a:pt x="67" y="20"/>
                    <a:pt x="73" y="20"/>
                  </a:cubicBezTo>
                  <a:close/>
                  <a:moveTo>
                    <a:pt x="31" y="62"/>
                  </a:moveTo>
                  <a:cubicBezTo>
                    <a:pt x="21" y="62"/>
                    <a:pt x="13" y="53"/>
                    <a:pt x="13" y="43"/>
                  </a:cubicBezTo>
                  <a:cubicBezTo>
                    <a:pt x="13" y="33"/>
                    <a:pt x="21" y="24"/>
                    <a:pt x="31" y="24"/>
                  </a:cubicBezTo>
                  <a:cubicBezTo>
                    <a:pt x="42" y="24"/>
                    <a:pt x="50" y="33"/>
                    <a:pt x="50" y="43"/>
                  </a:cubicBezTo>
                  <a:cubicBezTo>
                    <a:pt x="50" y="53"/>
                    <a:pt x="42" y="62"/>
                    <a:pt x="31" y="62"/>
                  </a:cubicBezTo>
                  <a:close/>
                </a:path>
              </a:pathLst>
            </a:custGeom>
            <a:grp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36" name="矩形 35"/>
          <p:cNvSpPr/>
          <p:nvPr>
            <p:custDataLst>
              <p:tags r:id="rId24"/>
            </p:custDataLst>
          </p:nvPr>
        </p:nvSpPr>
        <p:spPr>
          <a:xfrm>
            <a:off x="840508" y="3614882"/>
            <a:ext cx="2761674" cy="874407"/>
          </a:xfrm>
          <a:prstGeom prst="rect">
            <a:avLst/>
          </a:prstGeom>
          <a:noFill/>
        </p:spPr>
        <p:txBody>
          <a:bodyPr wrap="square" rtlCol="0">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b="1" i="0" u="none" strike="noStrike" kern="1200" cap="none" spc="0" normalizeH="0" baseline="0" noProof="0">
                <a:ln>
                  <a:noFill/>
                </a:ln>
                <a:solidFill>
                  <a:srgbClr val="4C4C52"/>
                </a:solidFill>
                <a:effectLst/>
                <a:uLnTx/>
                <a:uFillTx/>
                <a:latin typeface="微软雅黑" panose="020B0503020204020204" pitchFamily="34" charset="-122"/>
                <a:ea typeface="微软雅黑" panose="020B0503020204020204" pitchFamily="34" charset="-122"/>
                <a:cs typeface="+mn-cs"/>
                <a:sym typeface="+mn-ea"/>
              </a:rPr>
              <a:t>分离与提纯、确定分子式、确定分子结构</a:t>
            </a:r>
            <a:endParaRPr kumimoji="0" lang="zh-CN" altLang="en-US" b="1" i="0" u="none" strike="noStrike" kern="1200" cap="none" spc="0" normalizeH="0" baseline="0" noProof="0">
              <a:ln>
                <a:noFill/>
              </a:ln>
              <a:solidFill>
                <a:srgbClr val="4C4C52"/>
              </a:solidFill>
              <a:effectLst/>
              <a:uLnTx/>
              <a:uFillTx/>
              <a:latin typeface="微软雅黑" panose="020B0503020204020204" pitchFamily="34" charset="-122"/>
              <a:ea typeface="微软雅黑" panose="020B0503020204020204" pitchFamily="34" charset="-122"/>
              <a:cs typeface="+mn-cs"/>
              <a:sym typeface="+mn-ea"/>
            </a:endParaRPr>
          </a:p>
        </p:txBody>
      </p:sp>
      <p:sp>
        <p:nvSpPr>
          <p:cNvPr id="38" name="矩形 37"/>
          <p:cNvSpPr/>
          <p:nvPr>
            <p:custDataLst>
              <p:tags r:id="rId25"/>
            </p:custDataLst>
          </p:nvPr>
        </p:nvSpPr>
        <p:spPr>
          <a:xfrm>
            <a:off x="8658514" y="3633354"/>
            <a:ext cx="2845435" cy="874407"/>
          </a:xfrm>
          <a:prstGeom prst="rect">
            <a:avLst/>
          </a:prstGeom>
          <a:noFill/>
        </p:spPr>
        <p:txBody>
          <a:bodyPr wrap="square" rtlCol="0">
            <a:spAutoFit/>
          </a:bodyPr>
          <a:lstStyle/>
          <a:p>
            <a:pPr marL="0" marR="0" lvl="0" indent="0" algn="ctr" defTabSz="914400" rtl="0" eaLnBrk="1" fontAlgn="auto" latinLnBrk="0" hangingPunct="1">
              <a:lnSpc>
                <a:spcPct val="150000"/>
              </a:lnSpc>
              <a:spcBef>
                <a:spcPct val="0"/>
              </a:spcBef>
              <a:spcAft>
                <a:spcPct val="0"/>
              </a:spcAft>
              <a:buClrTx/>
              <a:buSzTx/>
              <a:buFontTx/>
              <a:buNone/>
              <a:defRPr/>
            </a:pPr>
            <a:r>
              <a:rPr kumimoji="0" lang="zh-CN" altLang="en-US" sz="1800" b="1" i="0" u="none" strike="noStrike" kern="1200" cap="none" spc="0" normalizeH="0" baseline="0" noProof="0">
                <a:ln>
                  <a:noFill/>
                </a:ln>
                <a:solidFill>
                  <a:srgbClr val="4C4C52"/>
                </a:solidFill>
                <a:effectLst/>
                <a:uLnTx/>
                <a:uFillTx/>
                <a:latin typeface="微软雅黑" panose="020B0503020204020204" pitchFamily="34" charset="-122"/>
                <a:ea typeface="微软雅黑" panose="020B0503020204020204" pitchFamily="34" charset="-122"/>
                <a:cs typeface="+mn-cs"/>
                <a:sym typeface="+mn-ea"/>
              </a:rPr>
              <a:t>红外光谱、核磁共振氢谙、</a:t>
            </a:r>
            <a:r>
              <a:rPr kumimoji="0" lang="en-US" altLang="zh-CN" sz="1800" b="1" i="0" u="none" strike="noStrike" kern="1200" cap="none" spc="0" normalizeH="0" baseline="0" noProof="0">
                <a:ln>
                  <a:noFill/>
                </a:ln>
                <a:solidFill>
                  <a:srgbClr val="4C4C52"/>
                </a:solidFill>
                <a:effectLst/>
                <a:uLnTx/>
                <a:uFillTx/>
                <a:latin typeface="微软雅黑" panose="020B0503020204020204" pitchFamily="34" charset="-122"/>
                <a:ea typeface="微软雅黑" panose="020B0503020204020204" pitchFamily="34" charset="-122"/>
                <a:cs typeface="+mn-cs"/>
                <a:sym typeface="+mn-ea"/>
              </a:rPr>
              <a:t>X</a:t>
            </a:r>
            <a:r>
              <a:rPr kumimoji="0" lang="zh-CN" altLang="en-US" sz="1800" b="1" i="0" u="none" strike="noStrike" kern="1200" cap="none" spc="0" normalizeH="0" baseline="0" noProof="0">
                <a:ln>
                  <a:noFill/>
                </a:ln>
                <a:solidFill>
                  <a:srgbClr val="4C4C52"/>
                </a:solidFill>
                <a:effectLst/>
                <a:uLnTx/>
                <a:uFillTx/>
                <a:latin typeface="微软雅黑" panose="020B0503020204020204" pitchFamily="34" charset="-122"/>
                <a:ea typeface="微软雅黑" panose="020B0503020204020204" pitchFamily="34" charset="-122"/>
                <a:cs typeface="+mn-cs"/>
                <a:sym typeface="+mn-ea"/>
              </a:rPr>
              <a:t>射线衍射</a:t>
            </a:r>
            <a:endParaRPr kumimoji="0" lang="zh-CN" altLang="en-US" sz="1800" b="1" i="0" u="none" strike="noStrike" kern="1200" cap="none" spc="0" normalizeH="0" baseline="0" noProof="0">
              <a:ln>
                <a:noFill/>
              </a:ln>
              <a:solidFill>
                <a:srgbClr val="4C4C52"/>
              </a:solidFill>
              <a:effectLst/>
              <a:uLnTx/>
              <a:uFillTx/>
              <a:latin typeface="微软雅黑" panose="020B0503020204020204" pitchFamily="34" charset="-122"/>
              <a:ea typeface="微软雅黑" panose="020B0503020204020204" pitchFamily="34" charset="-122"/>
              <a:cs typeface="+mn-cs"/>
              <a:sym typeface="+mn-ea"/>
            </a:endParaRPr>
          </a:p>
        </p:txBody>
      </p:sp>
      <p:sp>
        <p:nvSpPr>
          <p:cNvPr id="41" name="矩形 40"/>
          <p:cNvSpPr/>
          <p:nvPr>
            <p:custDataLst>
              <p:tags r:id="rId26"/>
            </p:custDataLst>
          </p:nvPr>
        </p:nvSpPr>
        <p:spPr>
          <a:xfrm>
            <a:off x="4239491" y="2405109"/>
            <a:ext cx="3331811" cy="874407"/>
          </a:xfrm>
          <a:prstGeom prst="rect">
            <a:avLst/>
          </a:prstGeom>
          <a:noFill/>
        </p:spPr>
        <p:txBody>
          <a:bodyPr wrap="square" rtlCol="0">
            <a:spAutoFit/>
          </a:bodyPr>
          <a:lstStyle/>
          <a:p>
            <a:pPr marL="0" marR="0" lvl="0" indent="0" algn="ctr" defTabSz="914400" rtl="0" eaLnBrk="1" fontAlgn="auto" latinLnBrk="0" hangingPunct="1">
              <a:lnSpc>
                <a:spcPct val="150000"/>
              </a:lnSpc>
              <a:spcBef>
                <a:spcPct val="0"/>
              </a:spcBef>
              <a:spcAft>
                <a:spcPct val="0"/>
              </a:spcAft>
              <a:buClrTx/>
              <a:buSzTx/>
              <a:buFontTx/>
              <a:buNone/>
              <a:defRPr/>
            </a:pPr>
            <a:r>
              <a:rPr kumimoji="0" lang="zh-CN" altLang="en-US" b="1" i="0" u="none" strike="noStrike" kern="1200" cap="none" spc="0" normalizeH="0" baseline="0" noProof="0">
                <a:ln>
                  <a:noFill/>
                </a:ln>
                <a:solidFill>
                  <a:srgbClr val="4C4C52"/>
                </a:solidFill>
                <a:effectLst/>
                <a:uLnTx/>
                <a:uFillTx/>
                <a:latin typeface="微软雅黑" panose="020B0503020204020204" pitchFamily="34" charset="-122"/>
                <a:ea typeface="微软雅黑" panose="020B0503020204020204" pitchFamily="34" charset="-122"/>
                <a:cs typeface="+mn-cs"/>
                <a:sym typeface="+mn-ea"/>
              </a:rPr>
              <a:t>李比希法</a:t>
            </a:r>
            <a:endParaRPr kumimoji="0" lang="en-US" altLang="zh-CN" b="1" i="0" u="none" strike="noStrike" kern="1200" cap="none" spc="0" normalizeH="0" baseline="0" noProof="0">
              <a:ln>
                <a:noFill/>
              </a:ln>
              <a:solidFill>
                <a:srgbClr val="4C4C52"/>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ctr" defTabSz="914400" rtl="0" eaLnBrk="1" fontAlgn="auto" latinLnBrk="0" hangingPunct="1">
              <a:lnSpc>
                <a:spcPct val="150000"/>
              </a:lnSpc>
              <a:spcBef>
                <a:spcPct val="0"/>
              </a:spcBef>
              <a:spcAft>
                <a:spcPct val="0"/>
              </a:spcAft>
              <a:buClrTx/>
              <a:buSzTx/>
              <a:buFontTx/>
              <a:buNone/>
              <a:defRPr/>
            </a:pPr>
            <a:r>
              <a:rPr kumimoji="0" lang="zh-CN" altLang="en-US" b="1" i="0" u="none" strike="noStrike" kern="1200" cap="none" spc="0" normalizeH="0" baseline="0" noProof="0">
                <a:ln>
                  <a:noFill/>
                </a:ln>
                <a:solidFill>
                  <a:srgbClr val="4C4C52"/>
                </a:solidFill>
                <a:effectLst/>
                <a:uLnTx/>
                <a:uFillTx/>
                <a:latin typeface="微软雅黑" panose="020B0503020204020204" pitchFamily="34" charset="-122"/>
                <a:ea typeface="微软雅黑" panose="020B0503020204020204" pitchFamily="34" charset="-122"/>
                <a:cs typeface="+mn-cs"/>
                <a:sym typeface="+mn-ea"/>
              </a:rPr>
              <a:t>相对分子质量测定</a:t>
            </a:r>
            <a:r>
              <a:rPr kumimoji="0" lang="en-US" altLang="zh-CN" b="1" i="0" u="none" strike="noStrike" kern="1200" cap="none" spc="0" normalizeH="0" baseline="0" noProof="0">
                <a:ln>
                  <a:noFill/>
                </a:ln>
                <a:solidFill>
                  <a:srgbClr val="4C4C52"/>
                </a:solidFill>
                <a:effectLst/>
                <a:uLnTx/>
                <a:uFillTx/>
                <a:latin typeface="微软雅黑" panose="020B0503020204020204" pitchFamily="34" charset="-122"/>
                <a:ea typeface="微软雅黑" panose="020B0503020204020204" pitchFamily="34" charset="-122"/>
                <a:cs typeface="+mn-cs"/>
                <a:sym typeface="+mn-ea"/>
              </a:rPr>
              <a:t>——</a:t>
            </a:r>
            <a:r>
              <a:rPr kumimoji="0" lang="zh-CN" altLang="en-US" b="1" i="0" u="none" strike="noStrike" kern="1200" cap="none" spc="0" normalizeH="0" baseline="0" noProof="0">
                <a:ln>
                  <a:noFill/>
                </a:ln>
                <a:solidFill>
                  <a:srgbClr val="4C4C52"/>
                </a:solidFill>
                <a:effectLst/>
                <a:uLnTx/>
                <a:uFillTx/>
                <a:latin typeface="微软雅黑" panose="020B0503020204020204" pitchFamily="34" charset="-122"/>
                <a:ea typeface="微软雅黑" panose="020B0503020204020204" pitchFamily="34" charset="-122"/>
                <a:cs typeface="+mn-cs"/>
                <a:sym typeface="+mn-ea"/>
              </a:rPr>
              <a:t>质谱法</a:t>
            </a:r>
            <a:endParaRPr kumimoji="0" lang="zh-CN" altLang="en-US" b="1" i="0" u="none" strike="noStrike" kern="1200" cap="none" spc="0" normalizeH="0" baseline="0" noProof="0">
              <a:ln>
                <a:noFill/>
              </a:ln>
              <a:solidFill>
                <a:srgbClr val="4C4C52"/>
              </a:solidFill>
              <a:effectLst/>
              <a:uLnTx/>
              <a:uFillTx/>
              <a:latin typeface="微软雅黑" panose="020B0503020204020204" pitchFamily="34" charset="-122"/>
              <a:ea typeface="微软雅黑" panose="020B0503020204020204" pitchFamily="34" charset="-122"/>
              <a:cs typeface="+mn-cs"/>
              <a:sym typeface="+mn-ea"/>
            </a:endParaRPr>
          </a:p>
        </p:txBody>
      </p:sp>
      <p:grpSp>
        <p:nvGrpSpPr>
          <p:cNvPr id="42" name="组合 41"/>
          <p:cNvGrpSpPr/>
          <p:nvPr>
            <p:custDataLst>
              <p:tags r:id="rId27"/>
            </p:custDataLst>
          </p:nvPr>
        </p:nvGrpSpPr>
        <p:grpSpPr>
          <a:xfrm>
            <a:off x="5667680" y="4315725"/>
            <a:ext cx="571525" cy="484893"/>
            <a:chOff x="6791325" y="3867151"/>
            <a:chExt cx="282576" cy="239712"/>
          </a:xfrm>
          <a:solidFill>
            <a:schemeClr val="bg1"/>
          </a:solidFill>
        </p:grpSpPr>
        <p:sp>
          <p:nvSpPr>
            <p:cNvPr id="43" name="Freeform 103"/>
            <p:cNvSpPr/>
            <p:nvPr>
              <p:custDataLst>
                <p:tags r:id="rId28"/>
              </p:custDataLst>
            </p:nvPr>
          </p:nvSpPr>
          <p:spPr bwMode="auto">
            <a:xfrm>
              <a:off x="6889750" y="3916363"/>
              <a:ext cx="39688" cy="58738"/>
            </a:xfrm>
            <a:custGeom>
              <a:avLst/>
              <a:gdLst>
                <a:gd name="T0" fmla="*/ 14 w 25"/>
                <a:gd name="T1" fmla="*/ 33 h 37"/>
                <a:gd name="T2" fmla="*/ 25 w 25"/>
                <a:gd name="T3" fmla="*/ 14 h 37"/>
                <a:gd name="T4" fmla="*/ 21 w 25"/>
                <a:gd name="T5" fmla="*/ 0 h 37"/>
                <a:gd name="T6" fmla="*/ 0 w 25"/>
                <a:gd name="T7" fmla="*/ 37 h 37"/>
                <a:gd name="T8" fmla="*/ 14 w 25"/>
                <a:gd name="T9" fmla="*/ 33 h 37"/>
              </a:gdLst>
              <a:ahLst/>
              <a:cxnLst>
                <a:cxn ang="0">
                  <a:pos x="T0" y="T1"/>
                </a:cxn>
                <a:cxn ang="0">
                  <a:pos x="T2" y="T3"/>
                </a:cxn>
                <a:cxn ang="0">
                  <a:pos x="T4" y="T5"/>
                </a:cxn>
                <a:cxn ang="0">
                  <a:pos x="T6" y="T7"/>
                </a:cxn>
                <a:cxn ang="0">
                  <a:pos x="T8" y="T9"/>
                </a:cxn>
              </a:cxnLst>
              <a:rect l="0" t="0" r="r" b="b"/>
              <a:pathLst>
                <a:path w="25" h="37">
                  <a:moveTo>
                    <a:pt x="14" y="33"/>
                  </a:moveTo>
                  <a:lnTo>
                    <a:pt x="25" y="14"/>
                  </a:lnTo>
                  <a:lnTo>
                    <a:pt x="21" y="0"/>
                  </a:lnTo>
                  <a:lnTo>
                    <a:pt x="0" y="37"/>
                  </a:lnTo>
                  <a:lnTo>
                    <a:pt x="14" y="33"/>
                  </a:lnTo>
                  <a:close/>
                </a:path>
              </a:pathLst>
            </a:custGeom>
            <a:grp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4" name="Freeform 104"/>
            <p:cNvSpPr/>
            <p:nvPr>
              <p:custDataLst>
                <p:tags r:id="rId29"/>
              </p:custDataLst>
            </p:nvPr>
          </p:nvSpPr>
          <p:spPr bwMode="auto">
            <a:xfrm>
              <a:off x="6907213" y="3903663"/>
              <a:ext cx="166688" cy="203200"/>
            </a:xfrm>
            <a:custGeom>
              <a:avLst/>
              <a:gdLst>
                <a:gd name="T0" fmla="*/ 159 w 173"/>
                <a:gd name="T1" fmla="*/ 53 h 209"/>
                <a:gd name="T2" fmla="*/ 66 w 173"/>
                <a:gd name="T3" fmla="*/ 0 h 209"/>
                <a:gd name="T4" fmla="*/ 72 w 173"/>
                <a:gd name="T5" fmla="*/ 24 h 209"/>
                <a:gd name="T6" fmla="*/ 150 w 173"/>
                <a:gd name="T7" fmla="*/ 69 h 209"/>
                <a:gd name="T8" fmla="*/ 152 w 173"/>
                <a:gd name="T9" fmla="*/ 74 h 209"/>
                <a:gd name="T10" fmla="*/ 105 w 173"/>
                <a:gd name="T11" fmla="*/ 155 h 209"/>
                <a:gd name="T12" fmla="*/ 80 w 173"/>
                <a:gd name="T13" fmla="*/ 141 h 209"/>
                <a:gd name="T14" fmla="*/ 66 w 173"/>
                <a:gd name="T15" fmla="*/ 148 h 209"/>
                <a:gd name="T16" fmla="*/ 0 w 173"/>
                <a:gd name="T17" fmla="*/ 165 h 209"/>
                <a:gd name="T18" fmla="*/ 71 w 173"/>
                <a:gd name="T19" fmla="*/ 206 h 209"/>
                <a:gd name="T20" fmla="*/ 82 w 173"/>
                <a:gd name="T21" fmla="*/ 209 h 209"/>
                <a:gd name="T22" fmla="*/ 101 w 173"/>
                <a:gd name="T23" fmla="*/ 198 h 209"/>
                <a:gd name="T24" fmla="*/ 167 w 173"/>
                <a:gd name="T25" fmla="*/ 83 h 209"/>
                <a:gd name="T26" fmla="*/ 159 w 173"/>
                <a:gd name="T27" fmla="*/ 5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209">
                  <a:moveTo>
                    <a:pt x="159" y="53"/>
                  </a:moveTo>
                  <a:cubicBezTo>
                    <a:pt x="66" y="0"/>
                    <a:pt x="66" y="0"/>
                    <a:pt x="66" y="0"/>
                  </a:cubicBezTo>
                  <a:cubicBezTo>
                    <a:pt x="72" y="24"/>
                    <a:pt x="72" y="24"/>
                    <a:pt x="72" y="24"/>
                  </a:cubicBezTo>
                  <a:cubicBezTo>
                    <a:pt x="150" y="69"/>
                    <a:pt x="150" y="69"/>
                    <a:pt x="150" y="69"/>
                  </a:cubicBezTo>
                  <a:cubicBezTo>
                    <a:pt x="152" y="70"/>
                    <a:pt x="153" y="72"/>
                    <a:pt x="152" y="74"/>
                  </a:cubicBezTo>
                  <a:cubicBezTo>
                    <a:pt x="105" y="155"/>
                    <a:pt x="105" y="155"/>
                    <a:pt x="105" y="155"/>
                  </a:cubicBezTo>
                  <a:cubicBezTo>
                    <a:pt x="80" y="141"/>
                    <a:pt x="80" y="141"/>
                    <a:pt x="80" y="141"/>
                  </a:cubicBezTo>
                  <a:cubicBezTo>
                    <a:pt x="76" y="144"/>
                    <a:pt x="71" y="146"/>
                    <a:pt x="66" y="148"/>
                  </a:cubicBezTo>
                  <a:cubicBezTo>
                    <a:pt x="0" y="165"/>
                    <a:pt x="0" y="165"/>
                    <a:pt x="0" y="165"/>
                  </a:cubicBezTo>
                  <a:cubicBezTo>
                    <a:pt x="71" y="206"/>
                    <a:pt x="71" y="206"/>
                    <a:pt x="71" y="206"/>
                  </a:cubicBezTo>
                  <a:cubicBezTo>
                    <a:pt x="74" y="208"/>
                    <a:pt x="78" y="209"/>
                    <a:pt x="82" y="209"/>
                  </a:cubicBezTo>
                  <a:cubicBezTo>
                    <a:pt x="89" y="209"/>
                    <a:pt x="97" y="205"/>
                    <a:pt x="101" y="198"/>
                  </a:cubicBezTo>
                  <a:cubicBezTo>
                    <a:pt x="167" y="83"/>
                    <a:pt x="167" y="83"/>
                    <a:pt x="167" y="83"/>
                  </a:cubicBezTo>
                  <a:cubicBezTo>
                    <a:pt x="173" y="73"/>
                    <a:pt x="170" y="60"/>
                    <a:pt x="159" y="53"/>
                  </a:cubicBezTo>
                  <a:close/>
                </a:path>
              </a:pathLst>
            </a:custGeom>
            <a:grp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5" name="Freeform 105"/>
            <p:cNvSpPr>
              <a:spLocks noEditPoints="1"/>
            </p:cNvSpPr>
            <p:nvPr>
              <p:custDataLst>
                <p:tags r:id="rId30"/>
              </p:custDataLst>
            </p:nvPr>
          </p:nvSpPr>
          <p:spPr bwMode="auto">
            <a:xfrm>
              <a:off x="6791325" y="3867151"/>
              <a:ext cx="193675" cy="196850"/>
            </a:xfrm>
            <a:custGeom>
              <a:avLst/>
              <a:gdLst>
                <a:gd name="T0" fmla="*/ 197 w 200"/>
                <a:gd name="T1" fmla="*/ 144 h 203"/>
                <a:gd name="T2" fmla="*/ 163 w 200"/>
                <a:gd name="T3" fmla="*/ 16 h 203"/>
                <a:gd name="T4" fmla="*/ 142 w 200"/>
                <a:gd name="T5" fmla="*/ 0 h 203"/>
                <a:gd name="T6" fmla="*/ 142 w 200"/>
                <a:gd name="T7" fmla="*/ 0 h 203"/>
                <a:gd name="T8" fmla="*/ 136 w 200"/>
                <a:gd name="T9" fmla="*/ 1 h 203"/>
                <a:gd name="T10" fmla="*/ 18 w 200"/>
                <a:gd name="T11" fmla="*/ 32 h 203"/>
                <a:gd name="T12" fmla="*/ 3 w 200"/>
                <a:gd name="T13" fmla="*/ 59 h 203"/>
                <a:gd name="T14" fmla="*/ 37 w 200"/>
                <a:gd name="T15" fmla="*/ 187 h 203"/>
                <a:gd name="T16" fmla="*/ 58 w 200"/>
                <a:gd name="T17" fmla="*/ 203 h 203"/>
                <a:gd name="T18" fmla="*/ 64 w 200"/>
                <a:gd name="T19" fmla="*/ 203 h 203"/>
                <a:gd name="T20" fmla="*/ 182 w 200"/>
                <a:gd name="T21" fmla="*/ 171 h 203"/>
                <a:gd name="T22" fmla="*/ 197 w 200"/>
                <a:gd name="T23" fmla="*/ 144 h 203"/>
                <a:gd name="T24" fmla="*/ 44 w 200"/>
                <a:gd name="T25" fmla="*/ 144 h 203"/>
                <a:gd name="T26" fmla="*/ 20 w 200"/>
                <a:gd name="T27" fmla="*/ 54 h 203"/>
                <a:gd name="T28" fmla="*/ 20 w 200"/>
                <a:gd name="T29" fmla="*/ 51 h 203"/>
                <a:gd name="T30" fmla="*/ 23 w 200"/>
                <a:gd name="T31" fmla="*/ 49 h 203"/>
                <a:gd name="T32" fmla="*/ 141 w 200"/>
                <a:gd name="T33" fmla="*/ 18 h 203"/>
                <a:gd name="T34" fmla="*/ 142 w 200"/>
                <a:gd name="T35" fmla="*/ 17 h 203"/>
                <a:gd name="T36" fmla="*/ 146 w 200"/>
                <a:gd name="T37" fmla="*/ 21 h 203"/>
                <a:gd name="T38" fmla="*/ 170 w 200"/>
                <a:gd name="T39" fmla="*/ 110 h 203"/>
                <a:gd name="T40" fmla="*/ 44 w 200"/>
                <a:gd name="T41" fmla="*/ 144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0" h="203">
                  <a:moveTo>
                    <a:pt x="197" y="144"/>
                  </a:moveTo>
                  <a:cubicBezTo>
                    <a:pt x="163" y="16"/>
                    <a:pt x="163" y="16"/>
                    <a:pt x="163" y="16"/>
                  </a:cubicBezTo>
                  <a:cubicBezTo>
                    <a:pt x="160" y="6"/>
                    <a:pt x="151" y="0"/>
                    <a:pt x="142" y="0"/>
                  </a:cubicBezTo>
                  <a:cubicBezTo>
                    <a:pt x="142" y="0"/>
                    <a:pt x="142" y="0"/>
                    <a:pt x="142" y="0"/>
                  </a:cubicBezTo>
                  <a:cubicBezTo>
                    <a:pt x="140" y="0"/>
                    <a:pt x="138" y="0"/>
                    <a:pt x="136" y="1"/>
                  </a:cubicBezTo>
                  <a:cubicBezTo>
                    <a:pt x="18" y="32"/>
                    <a:pt x="18" y="32"/>
                    <a:pt x="18" y="32"/>
                  </a:cubicBezTo>
                  <a:cubicBezTo>
                    <a:pt x="6" y="35"/>
                    <a:pt x="0" y="47"/>
                    <a:pt x="3" y="59"/>
                  </a:cubicBezTo>
                  <a:cubicBezTo>
                    <a:pt x="37" y="187"/>
                    <a:pt x="37" y="187"/>
                    <a:pt x="37" y="187"/>
                  </a:cubicBezTo>
                  <a:cubicBezTo>
                    <a:pt x="40" y="197"/>
                    <a:pt x="48" y="203"/>
                    <a:pt x="58" y="203"/>
                  </a:cubicBezTo>
                  <a:cubicBezTo>
                    <a:pt x="60" y="203"/>
                    <a:pt x="62" y="203"/>
                    <a:pt x="64" y="203"/>
                  </a:cubicBezTo>
                  <a:cubicBezTo>
                    <a:pt x="182" y="171"/>
                    <a:pt x="182" y="171"/>
                    <a:pt x="182" y="171"/>
                  </a:cubicBezTo>
                  <a:cubicBezTo>
                    <a:pt x="194" y="168"/>
                    <a:pt x="200" y="156"/>
                    <a:pt x="197" y="144"/>
                  </a:cubicBezTo>
                  <a:close/>
                  <a:moveTo>
                    <a:pt x="44" y="144"/>
                  </a:moveTo>
                  <a:cubicBezTo>
                    <a:pt x="20" y="54"/>
                    <a:pt x="20" y="54"/>
                    <a:pt x="20" y="54"/>
                  </a:cubicBezTo>
                  <a:cubicBezTo>
                    <a:pt x="19" y="53"/>
                    <a:pt x="20" y="52"/>
                    <a:pt x="20" y="51"/>
                  </a:cubicBezTo>
                  <a:cubicBezTo>
                    <a:pt x="21" y="51"/>
                    <a:pt x="21" y="50"/>
                    <a:pt x="23" y="49"/>
                  </a:cubicBezTo>
                  <a:cubicBezTo>
                    <a:pt x="141" y="18"/>
                    <a:pt x="141" y="18"/>
                    <a:pt x="141" y="18"/>
                  </a:cubicBezTo>
                  <a:cubicBezTo>
                    <a:pt x="141" y="18"/>
                    <a:pt x="142" y="17"/>
                    <a:pt x="142" y="17"/>
                  </a:cubicBezTo>
                  <a:cubicBezTo>
                    <a:pt x="143" y="17"/>
                    <a:pt x="145" y="18"/>
                    <a:pt x="146" y="21"/>
                  </a:cubicBezTo>
                  <a:cubicBezTo>
                    <a:pt x="170" y="110"/>
                    <a:pt x="170" y="110"/>
                    <a:pt x="170" y="110"/>
                  </a:cubicBezTo>
                  <a:lnTo>
                    <a:pt x="44" y="144"/>
                  </a:lnTo>
                  <a:close/>
                </a:path>
              </a:pathLst>
            </a:custGeom>
            <a:grp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5" name="矩形 4"/>
          <p:cNvSpPr/>
          <p:nvPr userDrawn="1">
            <p:custDataLst>
              <p:tags r:id="rId31"/>
            </p:custDataLst>
          </p:nvPr>
        </p:nvSpPr>
        <p:spPr>
          <a:xfrm>
            <a:off x="1057910" y="111760"/>
            <a:ext cx="4682490" cy="460375"/>
          </a:xfrm>
          <a:prstGeom prst="rect">
            <a:avLst/>
          </a:prstGeom>
          <a:ln>
            <a:noFill/>
          </a:ln>
        </p:spPr>
        <p:txBody>
          <a:bodyPr wrap="square">
            <a:spAutoFit/>
          </a:bodyPr>
          <a:p>
            <a:r>
              <a:rPr lang="zh-CN" altLang="en-US" sz="2400" b="1" kern="100">
                <a:solidFill>
                  <a:srgbClr val="3780D7"/>
                </a:solidFill>
                <a:latin typeface="微软雅黑" panose="020B0503020204020204" pitchFamily="34" charset="-122"/>
                <a:ea typeface="微软雅黑" panose="020B0503020204020204" pitchFamily="34" charset="-122"/>
                <a:cs typeface="Times New Roman" panose="02020603050405020304" pitchFamily="18" charset="0"/>
              </a:rPr>
              <a:t>确定实验式、分子式及分子结构</a:t>
            </a:r>
            <a:endParaRPr lang="zh-CN" altLang="en-US" sz="2400" b="1" kern="100">
              <a:solidFill>
                <a:srgbClr val="3780D7"/>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9"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ppt_x</p:attrName>
                                        </p:attrNameLst>
                                      </p:cBhvr>
                                      <p:tavLst>
                                        <p:tav tm="0">
                                          <p:val>
                                            <p:strVal val="#ppt_x-.2"/>
                                          </p:val>
                                        </p:tav>
                                        <p:tav tm="100000">
                                          <p:val>
                                            <p:strVal val="#ppt_x"/>
                                          </p:val>
                                        </p:tav>
                                      </p:tavLst>
                                    </p:anim>
                                    <p:anim calcmode="lin" valueType="num">
                                      <p:cBhvr>
                                        <p:cTn id="18"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9" dur="500"/>
                                        <p:tgtEl>
                                          <p:spTgt spid="11"/>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par>
                                <p:cTn id="24" presetID="53" presetClass="entr" presetSubtype="16" fill="hold" grpId="0" nodeType="withEffect">
                                  <p:stCondLst>
                                    <p:cond delay="20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par>
                                <p:cTn id="29" presetID="49" presetClass="entr" presetSubtype="0" decel="100000" fill="hold" grpId="0" nodeType="withEffect">
                                  <p:stCondLst>
                                    <p:cond delay="500"/>
                                  </p:stCondLst>
                                  <p:iterate type="lt">
                                    <p:tmPct val="10000"/>
                                  </p:iterate>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style.rotation</p:attrName>
                                        </p:attrNameLst>
                                      </p:cBhvr>
                                      <p:tavLst>
                                        <p:tav tm="0">
                                          <p:val>
                                            <p:fltVal val="360"/>
                                          </p:val>
                                        </p:tav>
                                        <p:tav tm="100000">
                                          <p:val>
                                            <p:fltVal val="0"/>
                                          </p:val>
                                        </p:tav>
                                      </p:tavLst>
                                    </p:anim>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iterate type="lt">
                                    <p:tmPct val="3448"/>
                                  </p:iterate>
                                  <p:childTnLst>
                                    <p:set>
                                      <p:cBhvr>
                                        <p:cTn id="38" dur="1" fill="hold">
                                          <p:stCondLst>
                                            <p:cond delay="0"/>
                                          </p:stCondLst>
                                        </p:cTn>
                                        <p:tgtEl>
                                          <p:spTgt spid="36">
                                            <p:txEl>
                                              <p:pRg st="0" end="0"/>
                                            </p:txEl>
                                          </p:spTgt>
                                        </p:tgtEl>
                                        <p:attrNameLst>
                                          <p:attrName>style.visibility</p:attrName>
                                        </p:attrNameLst>
                                      </p:cBhvr>
                                      <p:to>
                                        <p:strVal val="visible"/>
                                      </p:to>
                                    </p:set>
                                    <p:animEffect transition="in" filter="wipe(down)">
                                      <p:cBhvr>
                                        <p:cTn id="39" dur="1250"/>
                                        <p:tgtEl>
                                          <p:spTgt spid="36">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left)">
                                      <p:cBhvr>
                                        <p:cTn id="44" dur="1000"/>
                                        <p:tgtEl>
                                          <p:spTgt spid="22"/>
                                        </p:tgtEl>
                                      </p:cBhvr>
                                    </p:animEffect>
                                  </p:childTnLst>
                                </p:cTn>
                              </p:par>
                              <p:par>
                                <p:cTn id="45" presetID="53" presetClass="entr" presetSubtype="16" fill="hold" nodeType="withEffect">
                                  <p:stCondLst>
                                    <p:cond delay="130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childTnLst>
                                </p:cTn>
                              </p:par>
                              <p:par>
                                <p:cTn id="50" presetID="49" presetClass="entr" presetSubtype="0" decel="100000" fill="hold" grpId="0" nodeType="withEffect">
                                  <p:stCondLst>
                                    <p:cond delay="1500"/>
                                  </p:stCondLst>
                                  <p:iterate type="lt">
                                    <p:tmPct val="10000"/>
                                  </p:iterate>
                                  <p:childTnLst>
                                    <p:set>
                                      <p:cBhvr>
                                        <p:cTn id="51" dur="1" fill="hold">
                                          <p:stCondLst>
                                            <p:cond delay="0"/>
                                          </p:stCondLst>
                                        </p:cTn>
                                        <p:tgtEl>
                                          <p:spTgt spid="25"/>
                                        </p:tgtEl>
                                        <p:attrNameLst>
                                          <p:attrName>style.visibility</p:attrName>
                                        </p:attrNameLst>
                                      </p:cBhvr>
                                      <p:to>
                                        <p:strVal val="visible"/>
                                      </p:to>
                                    </p:set>
                                    <p:anim calcmode="lin" valueType="num">
                                      <p:cBhvr>
                                        <p:cTn id="52" dur="500" fill="hold"/>
                                        <p:tgtEl>
                                          <p:spTgt spid="25"/>
                                        </p:tgtEl>
                                        <p:attrNameLst>
                                          <p:attrName>ppt_w</p:attrName>
                                        </p:attrNameLst>
                                      </p:cBhvr>
                                      <p:tavLst>
                                        <p:tav tm="0">
                                          <p:val>
                                            <p:fltVal val="0"/>
                                          </p:val>
                                        </p:tav>
                                        <p:tav tm="100000">
                                          <p:val>
                                            <p:strVal val="#ppt_w"/>
                                          </p:val>
                                        </p:tav>
                                      </p:tavLst>
                                    </p:anim>
                                    <p:anim calcmode="lin" valueType="num">
                                      <p:cBhvr>
                                        <p:cTn id="53" dur="500" fill="hold"/>
                                        <p:tgtEl>
                                          <p:spTgt spid="25"/>
                                        </p:tgtEl>
                                        <p:attrNameLst>
                                          <p:attrName>ppt_h</p:attrName>
                                        </p:attrNameLst>
                                      </p:cBhvr>
                                      <p:tavLst>
                                        <p:tav tm="0">
                                          <p:val>
                                            <p:fltVal val="0"/>
                                          </p:val>
                                        </p:tav>
                                        <p:tav tm="100000">
                                          <p:val>
                                            <p:strVal val="#ppt_h"/>
                                          </p:val>
                                        </p:tav>
                                      </p:tavLst>
                                    </p:anim>
                                    <p:anim calcmode="lin" valueType="num">
                                      <p:cBhvr>
                                        <p:cTn id="54" dur="500" fill="hold"/>
                                        <p:tgtEl>
                                          <p:spTgt spid="25"/>
                                        </p:tgtEl>
                                        <p:attrNameLst>
                                          <p:attrName>style.rotation</p:attrName>
                                        </p:attrNameLst>
                                      </p:cBhvr>
                                      <p:tavLst>
                                        <p:tav tm="0">
                                          <p:val>
                                            <p:fltVal val="360"/>
                                          </p:val>
                                        </p:tav>
                                        <p:tav tm="100000">
                                          <p:val>
                                            <p:fltVal val="0"/>
                                          </p:val>
                                        </p:tav>
                                      </p:tavLst>
                                    </p:anim>
                                    <p:animEffect transition="in" filter="fade">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iterate type="lt">
                                    <p:tmPct val="3448"/>
                                  </p:iterate>
                                  <p:childTnLst>
                                    <p:set>
                                      <p:cBhvr>
                                        <p:cTn id="59" dur="1" fill="hold">
                                          <p:stCondLst>
                                            <p:cond delay="0"/>
                                          </p:stCondLst>
                                        </p:cTn>
                                        <p:tgtEl>
                                          <p:spTgt spid="41">
                                            <p:txEl>
                                              <p:pRg st="0" end="0"/>
                                            </p:txEl>
                                          </p:spTgt>
                                        </p:tgtEl>
                                        <p:attrNameLst>
                                          <p:attrName>style.visibility</p:attrName>
                                        </p:attrNameLst>
                                      </p:cBhvr>
                                      <p:to>
                                        <p:strVal val="visible"/>
                                      </p:to>
                                    </p:set>
                                    <p:animEffect transition="in" filter="wipe(down)">
                                      <p:cBhvr>
                                        <p:cTn id="60" dur="500"/>
                                        <p:tgtEl>
                                          <p:spTgt spid="41">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iterate type="lt">
                                    <p:tmPct val="3448"/>
                                  </p:iterate>
                                  <p:childTnLst>
                                    <p:set>
                                      <p:cBhvr>
                                        <p:cTn id="64" dur="1" fill="hold">
                                          <p:stCondLst>
                                            <p:cond delay="0"/>
                                          </p:stCondLst>
                                        </p:cTn>
                                        <p:tgtEl>
                                          <p:spTgt spid="41">
                                            <p:txEl>
                                              <p:pRg st="1" end="1"/>
                                            </p:txEl>
                                          </p:spTgt>
                                        </p:tgtEl>
                                        <p:attrNameLst>
                                          <p:attrName>style.visibility</p:attrName>
                                        </p:attrNameLst>
                                      </p:cBhvr>
                                      <p:to>
                                        <p:strVal val="visible"/>
                                      </p:to>
                                    </p:set>
                                    <p:animEffect transition="in" filter="wipe(down)">
                                      <p:cBhvr>
                                        <p:cTn id="65" dur="500"/>
                                        <p:tgtEl>
                                          <p:spTgt spid="41">
                                            <p:txEl>
                                              <p:pRg st="1" end="1"/>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wipe(left)">
                                      <p:cBhvr>
                                        <p:cTn id="70" dur="1000"/>
                                        <p:tgtEl>
                                          <p:spTgt spid="26"/>
                                        </p:tgtEl>
                                      </p:cBhvr>
                                    </p:animEffect>
                                  </p:childTnLst>
                                </p:cTn>
                              </p:par>
                              <p:par>
                                <p:cTn id="71" presetID="53" presetClass="entr" presetSubtype="16" fill="hold" nodeType="withEffect">
                                  <p:stCondLst>
                                    <p:cond delay="2500"/>
                                  </p:stCondLst>
                                  <p:childTnLst>
                                    <p:set>
                                      <p:cBhvr>
                                        <p:cTn id="72" dur="1" fill="hold">
                                          <p:stCondLst>
                                            <p:cond delay="0"/>
                                          </p:stCondLst>
                                        </p:cTn>
                                        <p:tgtEl>
                                          <p:spTgt spid="30"/>
                                        </p:tgtEl>
                                        <p:attrNameLst>
                                          <p:attrName>style.visibility</p:attrName>
                                        </p:attrNameLst>
                                      </p:cBhvr>
                                      <p:to>
                                        <p:strVal val="visible"/>
                                      </p:to>
                                    </p:set>
                                    <p:anim calcmode="lin" valueType="num">
                                      <p:cBhvr>
                                        <p:cTn id="73" dur="500" fill="hold"/>
                                        <p:tgtEl>
                                          <p:spTgt spid="30"/>
                                        </p:tgtEl>
                                        <p:attrNameLst>
                                          <p:attrName>ppt_w</p:attrName>
                                        </p:attrNameLst>
                                      </p:cBhvr>
                                      <p:tavLst>
                                        <p:tav tm="0">
                                          <p:val>
                                            <p:fltVal val="0"/>
                                          </p:val>
                                        </p:tav>
                                        <p:tav tm="100000">
                                          <p:val>
                                            <p:strVal val="#ppt_w"/>
                                          </p:val>
                                        </p:tav>
                                      </p:tavLst>
                                    </p:anim>
                                    <p:anim calcmode="lin" valueType="num">
                                      <p:cBhvr>
                                        <p:cTn id="74" dur="500" fill="hold"/>
                                        <p:tgtEl>
                                          <p:spTgt spid="30"/>
                                        </p:tgtEl>
                                        <p:attrNameLst>
                                          <p:attrName>ppt_h</p:attrName>
                                        </p:attrNameLst>
                                      </p:cBhvr>
                                      <p:tavLst>
                                        <p:tav tm="0">
                                          <p:val>
                                            <p:fltVal val="0"/>
                                          </p:val>
                                        </p:tav>
                                        <p:tav tm="100000">
                                          <p:val>
                                            <p:strVal val="#ppt_h"/>
                                          </p:val>
                                        </p:tav>
                                      </p:tavLst>
                                    </p:anim>
                                    <p:animEffect transition="in" filter="fade">
                                      <p:cBhvr>
                                        <p:cTn id="75" dur="500"/>
                                        <p:tgtEl>
                                          <p:spTgt spid="30"/>
                                        </p:tgtEl>
                                      </p:cBhvr>
                                    </p:animEffect>
                                  </p:childTnLst>
                                </p:cTn>
                              </p:par>
                              <p:par>
                                <p:cTn id="76" presetID="49" presetClass="entr" presetSubtype="0" decel="100000" fill="hold" grpId="0" nodeType="withEffect">
                                  <p:stCondLst>
                                    <p:cond delay="2700"/>
                                  </p:stCondLst>
                                  <p:iterate type="lt">
                                    <p:tmPct val="10000"/>
                                  </p:iterate>
                                  <p:childTnLst>
                                    <p:set>
                                      <p:cBhvr>
                                        <p:cTn id="77" dur="1" fill="hold">
                                          <p:stCondLst>
                                            <p:cond delay="0"/>
                                          </p:stCondLst>
                                        </p:cTn>
                                        <p:tgtEl>
                                          <p:spTgt spid="29"/>
                                        </p:tgtEl>
                                        <p:attrNameLst>
                                          <p:attrName>style.visibility</p:attrName>
                                        </p:attrNameLst>
                                      </p:cBhvr>
                                      <p:to>
                                        <p:strVal val="visible"/>
                                      </p:to>
                                    </p:set>
                                    <p:anim calcmode="lin" valueType="num">
                                      <p:cBhvr>
                                        <p:cTn id="78" dur="500" fill="hold"/>
                                        <p:tgtEl>
                                          <p:spTgt spid="29"/>
                                        </p:tgtEl>
                                        <p:attrNameLst>
                                          <p:attrName>ppt_w</p:attrName>
                                        </p:attrNameLst>
                                      </p:cBhvr>
                                      <p:tavLst>
                                        <p:tav tm="0">
                                          <p:val>
                                            <p:fltVal val="0"/>
                                          </p:val>
                                        </p:tav>
                                        <p:tav tm="100000">
                                          <p:val>
                                            <p:strVal val="#ppt_w"/>
                                          </p:val>
                                        </p:tav>
                                      </p:tavLst>
                                    </p:anim>
                                    <p:anim calcmode="lin" valueType="num">
                                      <p:cBhvr>
                                        <p:cTn id="79" dur="500" fill="hold"/>
                                        <p:tgtEl>
                                          <p:spTgt spid="29"/>
                                        </p:tgtEl>
                                        <p:attrNameLst>
                                          <p:attrName>ppt_h</p:attrName>
                                        </p:attrNameLst>
                                      </p:cBhvr>
                                      <p:tavLst>
                                        <p:tav tm="0">
                                          <p:val>
                                            <p:fltVal val="0"/>
                                          </p:val>
                                        </p:tav>
                                        <p:tav tm="100000">
                                          <p:val>
                                            <p:strVal val="#ppt_h"/>
                                          </p:val>
                                        </p:tav>
                                      </p:tavLst>
                                    </p:anim>
                                    <p:anim calcmode="lin" valueType="num">
                                      <p:cBhvr>
                                        <p:cTn id="80" dur="500" fill="hold"/>
                                        <p:tgtEl>
                                          <p:spTgt spid="29"/>
                                        </p:tgtEl>
                                        <p:attrNameLst>
                                          <p:attrName>style.rotation</p:attrName>
                                        </p:attrNameLst>
                                      </p:cBhvr>
                                      <p:tavLst>
                                        <p:tav tm="0">
                                          <p:val>
                                            <p:fltVal val="360"/>
                                          </p:val>
                                        </p:tav>
                                        <p:tav tm="100000">
                                          <p:val>
                                            <p:fltVal val="0"/>
                                          </p:val>
                                        </p:tav>
                                      </p:tavLst>
                                    </p:anim>
                                    <p:animEffect transition="in" filter="fade">
                                      <p:cBhvr>
                                        <p:cTn id="81" dur="500"/>
                                        <p:tgtEl>
                                          <p:spTgt spid="29"/>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iterate type="lt">
                                    <p:tmPct val="3448"/>
                                  </p:iterate>
                                  <p:childTnLst>
                                    <p:set>
                                      <p:cBhvr>
                                        <p:cTn id="85" dur="1" fill="hold">
                                          <p:stCondLst>
                                            <p:cond delay="0"/>
                                          </p:stCondLst>
                                        </p:cTn>
                                        <p:tgtEl>
                                          <p:spTgt spid="38">
                                            <p:txEl>
                                              <p:pRg st="0" end="0"/>
                                            </p:txEl>
                                          </p:spTgt>
                                        </p:tgtEl>
                                        <p:attrNameLst>
                                          <p:attrName>style.visibility</p:attrName>
                                        </p:attrNameLst>
                                      </p:cBhvr>
                                      <p:to>
                                        <p:strVal val="visible"/>
                                      </p:to>
                                    </p:set>
                                    <p:animEffect transition="in" filter="wipe(down)">
                                      <p:cBhvr>
                                        <p:cTn id="86" dur="500"/>
                                        <p:tgtEl>
                                          <p:spTgt spid="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animBg="1"/>
      <p:bldP spid="15" grpId="0"/>
      <p:bldP spid="25" grpId="0"/>
      <p:bldP spid="29" grpId="0"/>
      <p:bldP spid="36" grpId="0" build="allAtOnce"/>
      <p:bldP spid="38" grpId="0" build="allAtOnce"/>
      <p:bldP spid="41" grpId="0"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bwMode="auto">
          <a:xfrm>
            <a:off x="-1" y="0"/>
            <a:ext cx="12312073" cy="6925541"/>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custDataLst>
              <p:tags r:id="rId3"/>
            </p:custDataLst>
          </p:nvPr>
        </p:nvSpPr>
        <p:spPr>
          <a:xfrm>
            <a:off x="0" y="-33771"/>
            <a:ext cx="12312073" cy="6925541"/>
          </a:xfrm>
          <a:prstGeom prst="rect">
            <a:avLst/>
          </a:prstGeom>
          <a:solidFill>
            <a:schemeClr val="tx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黑体" panose="02010609060101010101" pitchFamily="49" charset="-122"/>
              <a:cs typeface="+mn-cs"/>
            </a:endParaRPr>
          </a:p>
        </p:txBody>
      </p:sp>
      <p:sp>
        <p:nvSpPr>
          <p:cNvPr id="4" name="Text Box 5"/>
          <p:cNvSpPr txBox="1">
            <a:spLocks noChangeArrowheads="1"/>
          </p:cNvSpPr>
          <p:nvPr>
            <p:custDataLst>
              <p:tags r:id="rId4"/>
            </p:custDataLst>
          </p:nvPr>
        </p:nvSpPr>
        <p:spPr bwMode="auto">
          <a:xfrm>
            <a:off x="468313" y="620713"/>
            <a:ext cx="1158900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a:ln>
                  <a:noFill/>
                </a:ln>
                <a:solidFill>
                  <a:prstClr val="white"/>
                </a:solidFill>
                <a:effectLst/>
                <a:uLnTx/>
                <a:uFillTx/>
                <a:latin typeface="Times New Roman" panose="02020603050405020304" pitchFamily="18" charset="0"/>
                <a:ea typeface="黑体" panose="02010609060101010101" pitchFamily="49" charset="-122"/>
                <a:cs typeface="+mn-cs"/>
              </a:rPr>
              <a:t>        1805</a:t>
            </a:r>
            <a:r>
              <a:rPr kumimoji="0" lang="zh-CN" altLang="en-US" sz="4000" b="1" i="0" u="none" strike="noStrike" kern="1200" cap="none" spc="0" normalizeH="0" baseline="0" noProof="0">
                <a:ln>
                  <a:noFill/>
                </a:ln>
                <a:solidFill>
                  <a:prstClr val="white"/>
                </a:solidFill>
                <a:effectLst/>
                <a:uLnTx/>
                <a:uFillTx/>
                <a:latin typeface="Times New Roman" panose="02020603050405020304" pitchFamily="18" charset="0"/>
                <a:ea typeface="黑体" panose="02010609060101010101" pitchFamily="49" charset="-122"/>
                <a:cs typeface="+mn-cs"/>
              </a:rPr>
              <a:t>年从鸦片中提出纯净的</a:t>
            </a:r>
            <a:r>
              <a:rPr kumimoji="0" lang="zh-CN" altLang="en-US" sz="4000" b="1" i="0" u="none" strike="noStrike" kern="1200" cap="none" spc="0" normalizeH="0" baseline="0" noProof="0">
                <a:ln>
                  <a:noFill/>
                </a:ln>
                <a:solidFill>
                  <a:srgbClr val="FF0000"/>
                </a:solidFill>
                <a:effectLst/>
                <a:uLnTx/>
                <a:uFillTx/>
                <a:latin typeface="Times New Roman" panose="02020603050405020304" pitchFamily="18" charset="0"/>
                <a:ea typeface="黑体" panose="02010609060101010101" pitchFamily="49" charset="-122"/>
                <a:cs typeface="+mn-cs"/>
              </a:rPr>
              <a:t>吗啡</a:t>
            </a:r>
            <a:r>
              <a:rPr kumimoji="0" lang="zh-CN" altLang="en-US" sz="4000" b="1" i="0" u="none" strike="noStrike" kern="1200" cap="none" spc="0" normalizeH="0" baseline="0" noProof="0">
                <a:ln>
                  <a:noFill/>
                </a:ln>
                <a:solidFill>
                  <a:prstClr val="white"/>
                </a:solidFill>
                <a:effectLst/>
                <a:uLnTx/>
                <a:uFillTx/>
                <a:latin typeface="Times New Roman" panose="02020603050405020304" pitchFamily="18" charset="0"/>
                <a:ea typeface="黑体" panose="02010609060101010101" pitchFamily="49" charset="-122"/>
                <a:cs typeface="+mn-cs"/>
              </a:rPr>
              <a:t>，其结构直到</a:t>
            </a:r>
            <a:r>
              <a:rPr kumimoji="0" lang="en-US" altLang="zh-CN" sz="4000" b="1" i="0" u="none" strike="noStrike" kern="1200" cap="none" spc="0" normalizeH="0" baseline="0" noProof="0">
                <a:ln>
                  <a:noFill/>
                </a:ln>
                <a:solidFill>
                  <a:prstClr val="white"/>
                </a:solidFill>
                <a:effectLst/>
                <a:uLnTx/>
                <a:uFillTx/>
                <a:latin typeface="Times New Roman" panose="02020603050405020304" pitchFamily="18" charset="0"/>
                <a:ea typeface="黑体" panose="02010609060101010101" pitchFamily="49" charset="-122"/>
                <a:cs typeface="+mn-cs"/>
              </a:rPr>
              <a:t>1952</a:t>
            </a:r>
            <a:r>
              <a:rPr kumimoji="0" lang="zh-CN" altLang="en-US" sz="4000" b="1" i="0" u="none" strike="noStrike" kern="1200" cap="none" spc="0" normalizeH="0" baseline="0" noProof="0">
                <a:ln>
                  <a:noFill/>
                </a:ln>
                <a:solidFill>
                  <a:prstClr val="white"/>
                </a:solidFill>
                <a:effectLst/>
                <a:uLnTx/>
                <a:uFillTx/>
                <a:latin typeface="Times New Roman" panose="02020603050405020304" pitchFamily="18" charset="0"/>
                <a:ea typeface="黑体" panose="02010609060101010101" pitchFamily="49" charset="-122"/>
                <a:cs typeface="+mn-cs"/>
              </a:rPr>
              <a:t>年才确定！</a:t>
            </a:r>
            <a:endParaRPr kumimoji="0" lang="zh-CN" altLang="en-US" sz="4000" b="1" i="0" u="none" strike="noStrike" kern="1200" cap="none" spc="0" normalizeH="0" baseline="0" noProof="0">
              <a:ln>
                <a:noFill/>
              </a:ln>
              <a:solidFill>
                <a:prstClr val="white"/>
              </a:solidFill>
              <a:effectLst/>
              <a:uLnTx/>
              <a:uFillTx/>
              <a:latin typeface="Times New Roman" panose="02020603050405020304" pitchFamily="18" charset="0"/>
              <a:ea typeface="黑体" panose="02010609060101010101" pitchFamily="49" charset="-122"/>
              <a:cs typeface="+mn-cs"/>
            </a:endParaRPr>
          </a:p>
        </p:txBody>
      </p:sp>
      <p:pic>
        <p:nvPicPr>
          <p:cNvPr id="5" name="图片 4"/>
          <p:cNvPicPr>
            <a:picLocks noChangeAspect="1"/>
          </p:cNvPicPr>
          <p:nvPr>
            <p:custDataLst>
              <p:tags r:id="rId5"/>
            </p:custDataLst>
          </p:nvPr>
        </p:nvPicPr>
        <p:blipFill>
          <a:blip r:embed="rId6"/>
          <a:stretch>
            <a:fillRect/>
          </a:stretch>
        </p:blipFill>
        <p:spPr>
          <a:xfrm>
            <a:off x="4222802" y="2283540"/>
            <a:ext cx="4046868" cy="3005218"/>
          </a:xfrm>
          <a:prstGeom prst="rect">
            <a:avLst/>
          </a:prstGeom>
        </p:spPr>
      </p:pic>
      <p:sp>
        <p:nvSpPr>
          <p:cNvPr id="6" name="Text Box 11"/>
          <p:cNvSpPr txBox="1">
            <a:spLocks noChangeArrowheads="1"/>
          </p:cNvSpPr>
          <p:nvPr>
            <p:custDataLst>
              <p:tags r:id="rId7"/>
            </p:custDataLst>
          </p:nvPr>
        </p:nvSpPr>
        <p:spPr bwMode="auto">
          <a:xfrm>
            <a:off x="3157648" y="5665092"/>
            <a:ext cx="587670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1" i="0" u="none" strike="noStrike" kern="1200" cap="none" spc="0" normalizeH="0" baseline="0" noProof="0">
                <a:ln>
                  <a:noFill/>
                </a:ln>
                <a:solidFill>
                  <a:prstClr val="white"/>
                </a:solidFill>
                <a:effectLst/>
                <a:uLnTx/>
                <a:uFillTx/>
                <a:latin typeface="Times New Roman" panose="02020603050405020304" pitchFamily="18" charset="0"/>
                <a:ea typeface="黑体" panose="02010609060101010101" pitchFamily="49" charset="-122"/>
                <a:cs typeface="+mn-cs"/>
              </a:rPr>
              <a:t>前后大约用了</a:t>
            </a:r>
            <a:r>
              <a:rPr kumimoji="0" lang="en-US" altLang="zh-CN" sz="4400" b="1" i="0" u="none" strike="noStrike" kern="1200" cap="none" spc="0" normalizeH="0" baseline="0" noProof="0">
                <a:ln>
                  <a:noFill/>
                </a:ln>
                <a:solidFill>
                  <a:prstClr val="white"/>
                </a:solidFill>
                <a:effectLst/>
                <a:uLnTx/>
                <a:uFillTx/>
                <a:latin typeface="Times New Roman" panose="02020603050405020304" pitchFamily="18" charset="0"/>
                <a:ea typeface="黑体" panose="02010609060101010101" pitchFamily="49" charset="-122"/>
                <a:cs typeface="+mn-cs"/>
              </a:rPr>
              <a:t>150</a:t>
            </a:r>
            <a:r>
              <a:rPr kumimoji="0" lang="zh-CN" altLang="en-US" sz="4400" b="1" i="0" u="none" strike="noStrike" kern="1200" cap="none" spc="0" normalizeH="0" baseline="0" noProof="0">
                <a:ln>
                  <a:noFill/>
                </a:ln>
                <a:solidFill>
                  <a:prstClr val="white"/>
                </a:solidFill>
                <a:effectLst/>
                <a:uLnTx/>
                <a:uFillTx/>
                <a:latin typeface="Times New Roman" panose="02020603050405020304" pitchFamily="18" charset="0"/>
                <a:ea typeface="黑体" panose="02010609060101010101" pitchFamily="49" charset="-122"/>
                <a:cs typeface="+mn-cs"/>
              </a:rPr>
              <a:t>年！</a:t>
            </a:r>
            <a:endParaRPr kumimoji="0" lang="zh-CN" altLang="en-US" sz="4400" b="1" i="0" u="none" strike="noStrike" kern="1200" cap="none" spc="0" normalizeH="0" baseline="0" noProof="0">
              <a:ln>
                <a:noFill/>
              </a:ln>
              <a:solidFill>
                <a:prstClr val="white"/>
              </a:solidFill>
              <a:effectLst/>
              <a:uLnTx/>
              <a:uFillTx/>
              <a:latin typeface="Times New Roman" panose="02020603050405020304" pitchFamily="18" charset="0"/>
              <a:ea typeface="黑体" panose="02010609060101010101" pitchFamily="49" charset="-122"/>
              <a:cs typeface="+mn-cs"/>
            </a:endParaRPr>
          </a:p>
        </p:txBody>
      </p:sp>
      <p:sp>
        <p:nvSpPr>
          <p:cNvPr id="8" name="灯片编号占位符 7"/>
          <p:cNvSpPr>
            <a:spLocks noGrp="1"/>
          </p:cNvSpPr>
          <p:nvPr>
            <p:ph type="sldNum" sz="quarter" idx="12"/>
            <p:custDataLst>
              <p:tags r:id="rId8"/>
            </p:custDataLst>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C80F4D0C-CCE1-442A-9960-85E52F5F2046}"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黑体" panose="02010609060101010101" pitchFamily="49"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黑体" panose="02010609060101010101" pitchFamily="49"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4000">
              <a:schemeClr val="bg1">
                <a:lumMod val="95000"/>
              </a:schemeClr>
            </a:gs>
            <a:gs pos="45000">
              <a:schemeClr val="bg1">
                <a:lumMod val="85000"/>
              </a:schemeClr>
            </a:gs>
            <a:gs pos="87000">
              <a:schemeClr val="bg1">
                <a:lumMod val="75000"/>
                <a:alpha val="44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5"/>
          <p:cNvSpPr txBox="1">
            <a:spLocks noChangeArrowheads="1"/>
          </p:cNvSpPr>
          <p:nvPr>
            <p:custDataLst>
              <p:tags r:id="rId1"/>
            </p:custDataLst>
          </p:nvPr>
        </p:nvSpPr>
        <p:spPr bwMode="auto">
          <a:xfrm>
            <a:off x="3045929" y="551098"/>
            <a:ext cx="602711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1" lang="zh-CN" altLang="en-US" sz="40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rPr>
              <a:t>吗啡结构发现史</a:t>
            </a:r>
            <a:endParaRPr kumimoji="1" lang="zh-CN" altLang="en-US" sz="44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3" name="Line 363"/>
          <p:cNvSpPr>
            <a:spLocks noChangeShapeType="1"/>
          </p:cNvSpPr>
          <p:nvPr>
            <p:custDataLst>
              <p:tags r:id="rId2"/>
            </p:custDataLst>
          </p:nvPr>
        </p:nvSpPr>
        <p:spPr bwMode="auto">
          <a:xfrm>
            <a:off x="24000" y="2253978"/>
            <a:ext cx="12168000" cy="0"/>
          </a:xfrm>
          <a:prstGeom prst="line">
            <a:avLst/>
          </a:prstGeom>
          <a:noFill/>
          <a:ln w="38100">
            <a:solidFill>
              <a:schemeClr val="tx1"/>
            </a:solidFill>
            <a:round/>
            <a:tailEnd type="triangle" w="med" len="lg"/>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黑体" panose="02010609060101010101" pitchFamily="49" charset="-122"/>
              <a:cs typeface="+mn-cs"/>
            </a:endParaRPr>
          </a:p>
        </p:txBody>
      </p:sp>
      <p:sp>
        <p:nvSpPr>
          <p:cNvPr id="5" name="Text Box 5"/>
          <p:cNvSpPr txBox="1">
            <a:spLocks noChangeArrowheads="1"/>
          </p:cNvSpPr>
          <p:nvPr>
            <p:custDataLst>
              <p:tags r:id="rId3"/>
            </p:custDataLst>
          </p:nvPr>
        </p:nvSpPr>
        <p:spPr bwMode="auto">
          <a:xfrm>
            <a:off x="-197671" y="1573393"/>
            <a:ext cx="262312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1" lang="zh-CN" altLang="en-US" sz="3200" b="1" i="0" u="none" strike="noStrike" kern="1200" cap="none" spc="0" normalizeH="0" baseline="0" noProof="0">
                <a:ln>
                  <a:noFill/>
                </a:ln>
                <a:solidFill>
                  <a:srgbClr val="191919"/>
                </a:solidFill>
                <a:effectLst/>
                <a:uLnTx/>
                <a:uFillTx/>
                <a:latin typeface="PingFang SC"/>
                <a:ea typeface="黑体" panose="02010609060101010101" pitchFamily="49" charset="-122"/>
                <a:cs typeface="+mn-cs"/>
              </a:rPr>
              <a:t>制得纯品</a:t>
            </a:r>
            <a:endParaRPr kumimoji="1" lang="zh-CN" altLang="en-US" sz="3600" b="1" i="0" u="none" strike="noStrike" kern="120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mn-cs"/>
            </a:endParaRPr>
          </a:p>
        </p:txBody>
      </p:sp>
      <p:sp>
        <p:nvSpPr>
          <p:cNvPr id="6" name="Text Box 5"/>
          <p:cNvSpPr txBox="1">
            <a:spLocks noChangeArrowheads="1"/>
          </p:cNvSpPr>
          <p:nvPr>
            <p:custDataLst>
              <p:tags r:id="rId4"/>
            </p:custDataLst>
          </p:nvPr>
        </p:nvSpPr>
        <p:spPr bwMode="auto">
          <a:xfrm>
            <a:off x="6065568" y="1573393"/>
            <a:ext cx="231832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1" lang="zh-CN" altLang="en-US" sz="3200" b="1" i="0" u="none" strike="noStrike" kern="120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mn-cs"/>
              </a:rPr>
              <a:t>确定结构式</a:t>
            </a:r>
            <a:endParaRPr kumimoji="1" lang="zh-CN" altLang="en-US" sz="3600" b="1" i="0" u="none" strike="noStrike" kern="120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mn-cs"/>
            </a:endParaRPr>
          </a:p>
        </p:txBody>
      </p:sp>
      <p:cxnSp>
        <p:nvCxnSpPr>
          <p:cNvPr id="10" name="直接连接符 9"/>
          <p:cNvCxnSpPr/>
          <p:nvPr>
            <p:custDataLst>
              <p:tags r:id="rId5"/>
            </p:custDataLst>
          </p:nvPr>
        </p:nvCxnSpPr>
        <p:spPr>
          <a:xfrm flipH="1">
            <a:off x="1115500" y="2263924"/>
            <a:ext cx="0" cy="3312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椭圆 10"/>
          <p:cNvSpPr>
            <a:spLocks noChangeAspect="1"/>
          </p:cNvSpPr>
          <p:nvPr>
            <p:custDataLst>
              <p:tags r:id="rId6"/>
            </p:custDataLst>
          </p:nvPr>
        </p:nvSpPr>
        <p:spPr>
          <a:xfrm>
            <a:off x="1040749" y="5503479"/>
            <a:ext cx="144000" cy="14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黑体" panose="02010609060101010101" pitchFamily="49" charset="-122"/>
              <a:cs typeface="+mn-cs"/>
            </a:endParaRPr>
          </a:p>
        </p:txBody>
      </p:sp>
      <p:sp>
        <p:nvSpPr>
          <p:cNvPr id="12" name="Text Box 5"/>
          <p:cNvSpPr txBox="1">
            <a:spLocks noChangeArrowheads="1"/>
          </p:cNvSpPr>
          <p:nvPr>
            <p:custDataLst>
              <p:tags r:id="rId7"/>
            </p:custDataLst>
          </p:nvPr>
        </p:nvSpPr>
        <p:spPr bwMode="auto">
          <a:xfrm>
            <a:off x="744436" y="5665189"/>
            <a:ext cx="12117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1" lang="en-US" altLang="zh-CN" sz="2400" b="1" i="0" u="none" strike="noStrike" kern="120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mn-cs"/>
              </a:rPr>
              <a:t>1805</a:t>
            </a:r>
            <a:r>
              <a:rPr kumimoji="1" lang="zh-CN" altLang="en-US" sz="2400" b="1" i="0" u="none" strike="noStrike" kern="120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mn-cs"/>
              </a:rPr>
              <a:t>年</a:t>
            </a:r>
            <a:endParaRPr kumimoji="1" lang="zh-CN" altLang="en-US" sz="2800" b="1" i="0" u="none" strike="noStrike" kern="120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mn-cs"/>
            </a:endParaRPr>
          </a:p>
        </p:txBody>
      </p:sp>
      <p:sp>
        <p:nvSpPr>
          <p:cNvPr id="16" name="椭圆 15"/>
          <p:cNvSpPr>
            <a:spLocks noChangeAspect="1"/>
          </p:cNvSpPr>
          <p:nvPr>
            <p:custDataLst>
              <p:tags r:id="rId8"/>
            </p:custDataLst>
          </p:nvPr>
        </p:nvSpPr>
        <p:spPr>
          <a:xfrm>
            <a:off x="6993612" y="3486024"/>
            <a:ext cx="144000" cy="14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黑体" panose="02010609060101010101" pitchFamily="49" charset="-122"/>
              <a:cs typeface="+mn-cs"/>
            </a:endParaRPr>
          </a:p>
        </p:txBody>
      </p:sp>
      <p:sp>
        <p:nvSpPr>
          <p:cNvPr id="17" name="椭圆 16"/>
          <p:cNvSpPr>
            <a:spLocks noChangeAspect="1"/>
          </p:cNvSpPr>
          <p:nvPr>
            <p:custDataLst>
              <p:tags r:id="rId9"/>
            </p:custDataLst>
          </p:nvPr>
        </p:nvSpPr>
        <p:spPr>
          <a:xfrm>
            <a:off x="10136813" y="3039599"/>
            <a:ext cx="144000" cy="14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黑体" panose="02010609060101010101" pitchFamily="49" charset="-122"/>
              <a:cs typeface="+mn-cs"/>
            </a:endParaRPr>
          </a:p>
        </p:txBody>
      </p:sp>
      <p:sp>
        <p:nvSpPr>
          <p:cNvPr id="23" name="Text Box 5"/>
          <p:cNvSpPr txBox="1">
            <a:spLocks noChangeArrowheads="1"/>
          </p:cNvSpPr>
          <p:nvPr>
            <p:custDataLst>
              <p:tags r:id="rId10"/>
            </p:custDataLst>
          </p:nvPr>
        </p:nvSpPr>
        <p:spPr bwMode="auto">
          <a:xfrm>
            <a:off x="6491975" y="3604567"/>
            <a:ext cx="124809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1" lang="en-US" altLang="zh-CN" sz="2400" b="1" i="0" u="none" strike="noStrike" kern="120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mn-cs"/>
              </a:rPr>
              <a:t>1923</a:t>
            </a:r>
            <a:r>
              <a:rPr kumimoji="1" lang="zh-CN" altLang="en-US" sz="2400" b="1" i="0" u="none" strike="noStrike" kern="120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mn-cs"/>
              </a:rPr>
              <a:t>年</a:t>
            </a:r>
            <a:endParaRPr kumimoji="1" lang="zh-CN" altLang="en-US" sz="2800" b="1" i="0" u="none" strike="noStrike" kern="120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mn-cs"/>
            </a:endParaRPr>
          </a:p>
        </p:txBody>
      </p:sp>
      <p:cxnSp>
        <p:nvCxnSpPr>
          <p:cNvPr id="24" name="直接连接符 23"/>
          <p:cNvCxnSpPr/>
          <p:nvPr>
            <p:custDataLst>
              <p:tags r:id="rId11"/>
            </p:custDataLst>
          </p:nvPr>
        </p:nvCxnSpPr>
        <p:spPr>
          <a:xfrm flipH="1">
            <a:off x="7065612" y="2243176"/>
            <a:ext cx="0" cy="1332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 Box 5"/>
          <p:cNvSpPr txBox="1">
            <a:spLocks noChangeArrowheads="1"/>
          </p:cNvSpPr>
          <p:nvPr>
            <p:custDataLst>
              <p:tags r:id="rId12"/>
            </p:custDataLst>
          </p:nvPr>
        </p:nvSpPr>
        <p:spPr bwMode="auto">
          <a:xfrm>
            <a:off x="9800634" y="3153695"/>
            <a:ext cx="12977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1" lang="en-US" altLang="zh-CN" sz="2400" b="1" i="0" u="none" strike="noStrike" kern="120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1952</a:t>
            </a:r>
            <a:r>
              <a:rPr kumimoji="1" lang="zh-CN" altLang="en-US" sz="2400" b="1" i="0" u="none" strike="noStrike" kern="120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年</a:t>
            </a:r>
            <a:endParaRPr kumimoji="1" lang="zh-CN" altLang="en-US" sz="2800" b="1" i="0" u="none" strike="noStrike" kern="120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mn-cs"/>
            </a:endParaRPr>
          </a:p>
        </p:txBody>
      </p:sp>
      <p:cxnSp>
        <p:nvCxnSpPr>
          <p:cNvPr id="34" name="直接连接符 33"/>
          <p:cNvCxnSpPr/>
          <p:nvPr>
            <p:custDataLst>
              <p:tags r:id="rId13"/>
            </p:custDataLst>
          </p:nvPr>
        </p:nvCxnSpPr>
        <p:spPr>
          <a:xfrm flipH="1">
            <a:off x="10208813" y="2242893"/>
            <a:ext cx="0" cy="90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custDataLst>
              <p:tags r:id="rId14"/>
            </p:custDataLst>
          </p:nvPr>
        </p:nvCxnSpPr>
        <p:spPr>
          <a:xfrm flipH="1">
            <a:off x="4045070" y="2227023"/>
            <a:ext cx="0" cy="1836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 Box 5"/>
          <p:cNvSpPr txBox="1">
            <a:spLocks noChangeArrowheads="1"/>
          </p:cNvSpPr>
          <p:nvPr>
            <p:custDataLst>
              <p:tags r:id="rId15"/>
            </p:custDataLst>
          </p:nvPr>
        </p:nvSpPr>
        <p:spPr bwMode="auto">
          <a:xfrm>
            <a:off x="3444113" y="4113018"/>
            <a:ext cx="13865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1" lang="en-US" altLang="zh-CN" sz="2400" b="1" i="0" u="none" strike="noStrike" kern="120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mn-cs"/>
              </a:rPr>
              <a:t>1847</a:t>
            </a:r>
            <a:r>
              <a:rPr kumimoji="1" lang="zh-CN" altLang="en-US" sz="2400" b="1" i="0" u="none" strike="noStrike" kern="120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mn-cs"/>
              </a:rPr>
              <a:t>年</a:t>
            </a:r>
            <a:endParaRPr kumimoji="1" lang="zh-CN" altLang="en-US" sz="2800" b="1" i="0" u="none" strike="noStrike" kern="120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mn-cs"/>
            </a:endParaRPr>
          </a:p>
        </p:txBody>
      </p:sp>
      <p:sp>
        <p:nvSpPr>
          <p:cNvPr id="42" name="椭圆 41"/>
          <p:cNvSpPr>
            <a:spLocks noChangeAspect="1"/>
          </p:cNvSpPr>
          <p:nvPr>
            <p:custDataLst>
              <p:tags r:id="rId16"/>
            </p:custDataLst>
          </p:nvPr>
        </p:nvSpPr>
        <p:spPr>
          <a:xfrm>
            <a:off x="3970558" y="4002441"/>
            <a:ext cx="144000" cy="14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黑体" panose="02010609060101010101" pitchFamily="49" charset="-122"/>
              <a:cs typeface="+mn-cs"/>
            </a:endParaRPr>
          </a:p>
        </p:txBody>
      </p:sp>
      <p:pic>
        <p:nvPicPr>
          <p:cNvPr id="44" name="Picture 6"/>
          <p:cNvPicPr>
            <a:picLocks noChangeAspect="1" noChangeArrowheads="1"/>
          </p:cNvPicPr>
          <p:nvPr>
            <p:custDataLst>
              <p:tags r:id="rId17"/>
            </p:custDataLst>
          </p:nvPr>
        </p:nvPicPr>
        <p:blipFill>
          <a:blip r:embed="rId18">
            <a:extLst>
              <a:ext uri="{28A0092B-C50C-407E-A947-70E740481C1C}">
                <a14:useLocalDpi xmlns:a14="http://schemas.microsoft.com/office/drawing/2010/main" val="0"/>
              </a:ext>
            </a:extLst>
          </a:blip>
          <a:stretch>
            <a:fillRect/>
          </a:stretch>
        </p:blipFill>
        <p:spPr bwMode="auto">
          <a:xfrm>
            <a:off x="1225306" y="4193309"/>
            <a:ext cx="1058382" cy="8735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5" name="文本框 44"/>
          <p:cNvSpPr txBox="1"/>
          <p:nvPr>
            <p:custDataLst>
              <p:tags r:id="rId19"/>
            </p:custDataLst>
          </p:nvPr>
        </p:nvSpPr>
        <p:spPr>
          <a:xfrm>
            <a:off x="1201635" y="5116946"/>
            <a:ext cx="1233054" cy="369332"/>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srgbClr val="FF0000"/>
                </a:solidFill>
                <a:effectLst/>
                <a:uLnTx/>
                <a:uFillTx/>
                <a:latin typeface="PingFang SC"/>
                <a:ea typeface="黑体" panose="02010609060101010101" pitchFamily="49" charset="-122"/>
                <a:cs typeface="+mn-cs"/>
              </a:rPr>
              <a:t>赛尔杜纳</a:t>
            </a:r>
            <a:endParaRPr kumimoji="0" lang="zh-CN" altLang="en-US" sz="1800" b="0" i="0" u="none" strike="noStrike" kern="1200" cap="none" spc="0" normalizeH="0" baseline="0" noProof="0">
              <a:ln>
                <a:noFill/>
              </a:ln>
              <a:solidFill>
                <a:srgbClr val="FF0000"/>
              </a:solidFill>
              <a:effectLst/>
              <a:uLnTx/>
              <a:uFillTx/>
              <a:latin typeface="Calibri" panose="020F0502020204030204"/>
              <a:ea typeface="黑体" panose="02010609060101010101" pitchFamily="49" charset="-122"/>
              <a:cs typeface="+mn-cs"/>
            </a:endParaRPr>
          </a:p>
        </p:txBody>
      </p:sp>
      <p:sp>
        <p:nvSpPr>
          <p:cNvPr id="49" name="Text Box 5"/>
          <p:cNvSpPr txBox="1">
            <a:spLocks noChangeArrowheads="1"/>
          </p:cNvSpPr>
          <p:nvPr>
            <p:custDataLst>
              <p:tags r:id="rId20"/>
            </p:custDataLst>
          </p:nvPr>
        </p:nvSpPr>
        <p:spPr bwMode="auto">
          <a:xfrm>
            <a:off x="3086348" y="1573393"/>
            <a:ext cx="231832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1" lang="zh-CN" altLang="en-US" sz="3200" b="1" i="0" u="none" strike="noStrike" kern="120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mn-cs"/>
              </a:rPr>
              <a:t>测定分子式</a:t>
            </a:r>
            <a:endParaRPr kumimoji="1" lang="zh-CN" altLang="en-US" sz="3600" b="1" i="0" u="none" strike="noStrike" kern="120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mn-cs"/>
            </a:endParaRPr>
          </a:p>
        </p:txBody>
      </p:sp>
      <p:sp>
        <p:nvSpPr>
          <p:cNvPr id="50" name="文本框 49"/>
          <p:cNvSpPr txBox="1"/>
          <p:nvPr>
            <p:custDataLst>
              <p:tags r:id="rId21"/>
            </p:custDataLst>
          </p:nvPr>
        </p:nvSpPr>
        <p:spPr>
          <a:xfrm>
            <a:off x="4064907" y="3696855"/>
            <a:ext cx="1112982" cy="369332"/>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rgbClr val="FF0000"/>
                </a:solidFill>
                <a:effectLst/>
                <a:uLnTx/>
                <a:uFillTx/>
                <a:latin typeface="-apple-system"/>
                <a:ea typeface="黑体" panose="02010609060101010101" pitchFamily="49" charset="-122"/>
                <a:cs typeface="+mn-cs"/>
              </a:rPr>
              <a:t>李比希</a:t>
            </a:r>
            <a:endParaRPr kumimoji="0" lang="zh-CN" altLang="en-US" sz="1800" b="0" i="0" u="none" strike="noStrike" kern="1200" cap="none" spc="0" normalizeH="0" baseline="0" noProof="0">
              <a:ln>
                <a:noFill/>
              </a:ln>
              <a:solidFill>
                <a:prstClr val="black"/>
              </a:solidFill>
              <a:effectLst/>
              <a:uLnTx/>
              <a:uFillTx/>
              <a:latin typeface="Calibri" panose="020F0502020204030204"/>
              <a:ea typeface="黑体" panose="02010609060101010101" pitchFamily="49" charset="-122"/>
              <a:cs typeface="+mn-cs"/>
            </a:endParaRPr>
          </a:p>
        </p:txBody>
      </p:sp>
      <p:pic>
        <p:nvPicPr>
          <p:cNvPr id="3074" name="Picture 2"/>
          <p:cNvPicPr>
            <a:picLocks noChangeAspect="1" noChangeArrowheads="1"/>
          </p:cNvPicPr>
          <p:nvPr>
            <p:custDataLst>
              <p:tags r:id="rId22"/>
            </p:custDataLst>
          </p:nvPr>
        </p:nvPicPr>
        <p:blipFill>
          <a:blip r:embed="rId23">
            <a:extLst>
              <a:ext uri="{28A0092B-C50C-407E-A947-70E740481C1C}">
                <a14:useLocalDpi xmlns:a14="http://schemas.microsoft.com/office/drawing/2010/main" val="0"/>
              </a:ext>
            </a:extLst>
          </a:blip>
          <a:stretch>
            <a:fillRect/>
          </a:stretch>
        </p:blipFill>
        <p:spPr bwMode="auto">
          <a:xfrm>
            <a:off x="4162034" y="2539756"/>
            <a:ext cx="720292" cy="10260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6" name="文本框 55"/>
          <p:cNvSpPr txBox="1"/>
          <p:nvPr>
            <p:custDataLst>
              <p:tags r:id="rId24"/>
            </p:custDataLst>
          </p:nvPr>
        </p:nvSpPr>
        <p:spPr>
          <a:xfrm>
            <a:off x="7057488" y="3080450"/>
            <a:ext cx="1491673" cy="369332"/>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a:ln>
                  <a:noFill/>
                </a:ln>
                <a:solidFill>
                  <a:srgbClr val="FF0000"/>
                </a:solidFill>
                <a:effectLst/>
                <a:uLnTx/>
                <a:uFillTx/>
                <a:latin typeface="PingFang SC"/>
                <a:ea typeface="黑体" panose="02010609060101010101" pitchFamily="49" charset="-122"/>
                <a:cs typeface="+mn-cs"/>
              </a:rPr>
              <a:t>Robinson</a:t>
            </a:r>
            <a:endParaRPr kumimoji="0" lang="zh-CN" altLang="en-US" sz="1800" b="0" i="0" u="none" strike="noStrike" kern="1200" cap="none" spc="0" normalizeH="0" baseline="0" noProof="0">
              <a:ln>
                <a:noFill/>
              </a:ln>
              <a:solidFill>
                <a:srgbClr val="FF0000"/>
              </a:solidFill>
              <a:effectLst/>
              <a:uLnTx/>
              <a:uFillTx/>
              <a:latin typeface="Calibri" panose="020F0502020204030204"/>
              <a:ea typeface="黑体" panose="02010609060101010101" pitchFamily="49" charset="-122"/>
              <a:cs typeface="+mn-cs"/>
            </a:endParaRPr>
          </a:p>
        </p:txBody>
      </p:sp>
      <p:sp>
        <p:nvSpPr>
          <p:cNvPr id="59" name="Text Box 5"/>
          <p:cNvSpPr txBox="1">
            <a:spLocks noChangeArrowheads="1"/>
          </p:cNvSpPr>
          <p:nvPr>
            <p:custDataLst>
              <p:tags r:id="rId25"/>
            </p:custDataLst>
          </p:nvPr>
        </p:nvSpPr>
        <p:spPr bwMode="auto">
          <a:xfrm>
            <a:off x="9044788" y="1573393"/>
            <a:ext cx="231832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1" lang="zh-CN" altLang="en-US" sz="3200" b="1" i="0" u="none" strike="noStrike" kern="120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mn-cs"/>
              </a:rPr>
              <a:t>全流程合成 </a:t>
            </a:r>
            <a:endParaRPr kumimoji="1" lang="zh-CN" altLang="en-US" sz="3600" b="1" i="0" u="none" strike="noStrike" kern="1200" cap="none" spc="0" normalizeH="0" baseline="0" noProof="0">
              <a:ln>
                <a:noFill/>
              </a:ln>
              <a:solidFill>
                <a:prstClr val="black"/>
              </a:solidFill>
              <a:effectLst/>
              <a:uLnTx/>
              <a:uFillTx/>
              <a:latin typeface="Times New Roman" panose="02020603050405020304" pitchFamily="18" charset="0"/>
              <a:ea typeface="黑体" panose="02010609060101010101" pitchFamily="49" charset="-122"/>
              <a:cs typeface="+mn-cs"/>
            </a:endParaRPr>
          </a:p>
        </p:txBody>
      </p:sp>
      <p:sp>
        <p:nvSpPr>
          <p:cNvPr id="61" name="文本框 60"/>
          <p:cNvSpPr txBox="1"/>
          <p:nvPr>
            <p:custDataLst>
              <p:tags r:id="rId26"/>
            </p:custDataLst>
          </p:nvPr>
        </p:nvSpPr>
        <p:spPr>
          <a:xfrm>
            <a:off x="10186306" y="2586179"/>
            <a:ext cx="967509" cy="369332"/>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a:ln>
                  <a:noFill/>
                </a:ln>
                <a:solidFill>
                  <a:srgbClr val="FF0000"/>
                </a:solidFill>
                <a:effectLst/>
                <a:uLnTx/>
                <a:uFillTx/>
                <a:latin typeface="PingFang SC"/>
                <a:ea typeface="黑体" panose="02010609060101010101" pitchFamily="49" charset="-122"/>
                <a:cs typeface="+mn-cs"/>
              </a:rPr>
              <a:t>Gates</a:t>
            </a:r>
            <a:endParaRPr kumimoji="0" lang="zh-CN" altLang="en-US" sz="1800" b="0" i="0" u="none" strike="noStrike" kern="1200" cap="none" spc="0" normalizeH="0" baseline="0" noProof="0">
              <a:ln>
                <a:noFill/>
              </a:ln>
              <a:solidFill>
                <a:prstClr val="black"/>
              </a:solidFill>
              <a:effectLst/>
              <a:uLnTx/>
              <a:uFillTx/>
              <a:latin typeface="Calibri" panose="020F0502020204030204"/>
              <a:ea typeface="黑体" panose="02010609060101010101" pitchFamily="49" charset="-122"/>
              <a:cs typeface="+mn-cs"/>
            </a:endParaRPr>
          </a:p>
        </p:txBody>
      </p:sp>
      <p:grpSp>
        <p:nvGrpSpPr>
          <p:cNvPr id="4" name="组合 3"/>
          <p:cNvGrpSpPr>
            <a:grpSpLocks noChangeAspect="1"/>
          </p:cNvGrpSpPr>
          <p:nvPr>
            <p:custDataLst>
              <p:tags r:id="rId27"/>
            </p:custDataLst>
          </p:nvPr>
        </p:nvGrpSpPr>
        <p:grpSpPr>
          <a:xfrm>
            <a:off x="18472" y="83124"/>
            <a:ext cx="1476000" cy="640154"/>
            <a:chOff x="9666103" y="1161748"/>
            <a:chExt cx="1476000" cy="640154"/>
          </a:xfrm>
        </p:grpSpPr>
        <p:pic>
          <p:nvPicPr>
            <p:cNvPr id="7" name="A-5"/>
            <p:cNvPicPr preferRelativeResize="0">
              <a:picLocks noChangeArrowheads="1"/>
            </p:cNvPicPr>
            <p:nvPr>
              <p:custDataLst>
                <p:tags r:id="rId28"/>
              </p:custDataLst>
            </p:nvPr>
          </p:nvPicPr>
          <p:blipFill>
            <a:blip r:embed="rId29">
              <a:extLst>
                <a:ext uri="{28A0092B-C50C-407E-A947-70E740481C1C}">
                  <a14:useLocalDpi xmlns:a14="http://schemas.microsoft.com/office/drawing/2010/main" val="0"/>
                </a:ext>
              </a:extLst>
            </a:blip>
            <a:stretch>
              <a:fillRect/>
            </a:stretch>
          </p:blipFill>
          <p:spPr bwMode="auto">
            <a:xfrm>
              <a:off x="9902538" y="1271062"/>
              <a:ext cx="1224000" cy="53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圆角矩形 19"/>
            <p:cNvSpPr/>
            <p:nvPr>
              <p:custDataLst>
                <p:tags r:id="rId30"/>
              </p:custDataLst>
            </p:nvPr>
          </p:nvSpPr>
          <p:spPr bwMode="auto">
            <a:xfrm>
              <a:off x="9666103" y="1161748"/>
              <a:ext cx="1476000" cy="396000"/>
            </a:xfrm>
            <a:prstGeom prst="roundRect">
              <a:avLst>
                <a:gd name="adj" fmla="val 30580"/>
              </a:avLst>
            </a:prstGeom>
            <a:solidFill>
              <a:srgbClr val="00B0F0"/>
            </a:solidFill>
            <a:ln>
              <a:noFill/>
            </a:ln>
            <a:effectLst>
              <a:outerShdw blurRad="40000" dist="23000" dir="5400000" rotWithShape="0">
                <a:srgbClr val="000000">
                  <a:alpha val="35000"/>
                </a:srgbClr>
              </a:outerShdw>
              <a:reflection blurRad="6350" stA="52000" endA="300" endPos="35000" dir="5400000" sy="-100000" algn="bl" rotWithShape="0"/>
              <a:softEdge rad="12700"/>
            </a:effectLst>
            <a:scene3d>
              <a:camera prst="orthographicFront">
                <a:rot lat="0" lon="0" rev="0"/>
              </a:camera>
              <a:lightRig rig="threePt" dir="t">
                <a:rot lat="0" lon="0" rev="1200000"/>
              </a:lightRig>
            </a:scene3d>
            <a:sp3d>
              <a:bevelT w="63500" h="25400"/>
            </a:sp3d>
          </p:spPr>
          <p:txBody>
            <a:bodyPr lIns="0" tIns="0" rIns="0" bIns="0" anchor="ctr" anchorCtr="1"/>
            <a:lstStyle/>
            <a:p>
              <a:r>
                <a:rPr lang="zh-CN" altLang="en-US" sz="2400" b="1">
                  <a:gradFill>
                    <a:gsLst>
                      <a:gs pos="80000">
                        <a:srgbClr val="FF0000"/>
                      </a:gs>
                      <a:gs pos="49000">
                        <a:srgbClr val="FFFF00"/>
                      </a:gs>
                      <a:gs pos="24000">
                        <a:schemeClr val="bg1"/>
                      </a:gs>
                    </a:gsLst>
                    <a:path path="circle">
                      <a:fillToRect l="100000" t="100000"/>
                    </a:path>
                  </a:gradFill>
                  <a:latin typeface="迷你简南宫" panose="02010609000101010101" pitchFamily="49" charset="-122"/>
                  <a:ea typeface="迷你简南宫" panose="02010609000101010101" pitchFamily="49" charset="-122"/>
                </a:rPr>
                <a:t>化学趣史</a:t>
              </a:r>
              <a:endParaRPr lang="zh-CN" altLang="en-US" sz="2400" b="1">
                <a:gradFill>
                  <a:gsLst>
                    <a:gs pos="80000">
                      <a:srgbClr val="FF0000"/>
                    </a:gs>
                    <a:gs pos="49000">
                      <a:srgbClr val="FFFF00"/>
                    </a:gs>
                    <a:gs pos="24000">
                      <a:schemeClr val="bg1"/>
                    </a:gs>
                  </a:gsLst>
                  <a:path path="circle">
                    <a:fillToRect l="100000" t="100000"/>
                  </a:path>
                </a:gradFill>
                <a:latin typeface="迷你简南宫" panose="02010609000101010101" pitchFamily="49" charset="-122"/>
                <a:ea typeface="迷你简南宫" panose="02010609000101010101" pitchFamily="49" charset="-122"/>
              </a:endParaRPr>
            </a:p>
          </p:txBody>
        </p:sp>
      </p:grpSp>
      <p:sp>
        <p:nvSpPr>
          <p:cNvPr id="14" name="矩形 13"/>
          <p:cNvSpPr/>
          <p:nvPr userDrawn="1">
            <p:custDataLst>
              <p:tags r:id="rId31"/>
            </p:custDataLst>
          </p:nvPr>
        </p:nvSpPr>
        <p:spPr>
          <a:xfrm>
            <a:off x="1057910" y="111760"/>
            <a:ext cx="4682490" cy="460375"/>
          </a:xfrm>
          <a:prstGeom prst="rect">
            <a:avLst/>
          </a:prstGeom>
          <a:ln>
            <a:noFill/>
          </a:ln>
        </p:spPr>
        <p:txBody>
          <a:bodyPr wrap="square">
            <a:spAutoFit/>
          </a:bodyPr>
          <a:p>
            <a:r>
              <a:rPr lang="zh-CN" altLang="en-US" sz="2400" b="1" kern="100">
                <a:solidFill>
                  <a:srgbClr val="3780D7"/>
                </a:solidFill>
                <a:latin typeface="微软雅黑" panose="020B0503020204020204" pitchFamily="34" charset="-122"/>
                <a:ea typeface="微软雅黑" panose="020B0503020204020204" pitchFamily="34" charset="-122"/>
                <a:cs typeface="Times New Roman" panose="02020603050405020304" pitchFamily="18" charset="0"/>
              </a:rPr>
              <a:t>确定实验式、分子式及分子结构</a:t>
            </a:r>
            <a:endParaRPr lang="zh-CN" altLang="en-US" sz="2400" b="1" kern="100">
              <a:solidFill>
                <a:srgbClr val="3780D7"/>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custDataLst>
              <p:tags r:id="rId1"/>
            </p:custDataLst>
          </p:nvPr>
        </p:nvSpPr>
        <p:spPr>
          <a:xfrm>
            <a:off x="310224" y="759691"/>
            <a:ext cx="4862140" cy="622095"/>
          </a:xfrm>
          <a:prstGeom prst="roundRect">
            <a:avLst>
              <a:gd name="adj" fmla="val 50000"/>
            </a:avLst>
          </a:prstGeom>
          <a:solidFill>
            <a:srgbClr val="0000FF"/>
          </a:solidFill>
          <a:ln>
            <a:noFill/>
          </a:ln>
          <a:effectLst>
            <a:outerShdw blurRad="596900" dist="228600" dir="2700000" algn="ctr">
              <a:srgbClr val="000000">
                <a:alpha val="26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b" latinLnBrk="0" hangingPunct="1">
              <a:lnSpc>
                <a:spcPct val="100000"/>
              </a:lnSpc>
              <a:spcBef>
                <a:spcPct val="0"/>
              </a:spcBef>
              <a:spcAft>
                <a:spcPct val="0"/>
              </a:spcAft>
              <a:buClrTx/>
              <a:buSzTx/>
              <a:buFontTx/>
              <a:buNone/>
              <a:defRPr/>
            </a:pPr>
            <a:r>
              <a:rPr kumimoji="0" lang="en-US" altLang="zh-CN" sz="36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Times New Roman" panose="02020603050405020304"/>
                <a:ea typeface="黑体" panose="02010609060101010101" pitchFamily="49" charset="-122"/>
                <a:cs typeface="+mn-cs"/>
              </a:rPr>
              <a:t>      </a:t>
            </a:r>
            <a:r>
              <a:rPr kumimoji="0" lang="zh-CN" altLang="en-US" sz="4000" b="1" i="0" u="none" strike="noStrike" kern="1200" cap="none" spc="30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研究步骤和方法</a:t>
            </a:r>
            <a:endParaRPr kumimoji="0" lang="zh-CN" altLang="en-US" sz="3600" b="1" i="0" u="none" strike="noStrike" kern="1200" cap="none" spc="30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3" name="流程图: 延期 2"/>
          <p:cNvSpPr/>
          <p:nvPr>
            <p:custDataLst>
              <p:tags r:id="rId2"/>
            </p:custDataLst>
          </p:nvPr>
        </p:nvSpPr>
        <p:spPr>
          <a:xfrm flipH="1">
            <a:off x="365929" y="800738"/>
            <a:ext cx="576000" cy="540000"/>
          </a:xfrm>
          <a:prstGeom prst="flowChartDelay">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ct val="0"/>
              </a:spcBef>
              <a:spcAft>
                <a:spcPct val="0"/>
              </a:spcAft>
              <a:buClrTx/>
              <a:buSzTx/>
              <a:buFontTx/>
              <a:buNone/>
              <a:defRPr/>
            </a:pPr>
            <a:r>
              <a:rPr kumimoji="0" lang="en-US" altLang="zh-CN" sz="4000" b="1" i="0" u="none" strike="noStrike" kern="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a:ea typeface="宋体" panose="02010600030101010101" pitchFamily="2" charset="-122"/>
                <a:cs typeface="Times New Roman" panose="02020603050405020304" pitchFamily="18" charset="0"/>
              </a:rPr>
              <a:t>1</a:t>
            </a:r>
            <a:endParaRPr kumimoji="0" lang="zh-CN" altLang="en-US" sz="4000" b="1" i="0" u="none" strike="noStrike" kern="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a:ea typeface="宋体" panose="02010600030101010101" pitchFamily="2" charset="-122"/>
              <a:cs typeface="Times New Roman" panose="02020603050405020304" pitchFamily="18" charset="0"/>
            </a:endParaRPr>
          </a:p>
        </p:txBody>
      </p:sp>
      <p:sp>
        <p:nvSpPr>
          <p:cNvPr id="32" name="文本框 31"/>
          <p:cNvSpPr txBox="1"/>
          <p:nvPr>
            <p:custDataLst>
              <p:tags r:id="rId3"/>
            </p:custDataLst>
          </p:nvPr>
        </p:nvSpPr>
        <p:spPr>
          <a:xfrm>
            <a:off x="1068878" y="2775927"/>
            <a:ext cx="1819910" cy="1343958"/>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25400" tIns="25400" rIns="25400" bIns="25400" numCol="1" spcCol="38100" rtlCol="0" anchor="ctr" forceAA="0">
            <a:spAutoFit/>
          </a:bodyPr>
          <a:lstStyle/>
          <a:p>
            <a:pPr algn="ctr" defTabSz="412750" hangingPunct="0">
              <a:spcBef>
                <a:spcPct val="0"/>
              </a:spcBef>
              <a:spcAft>
                <a:spcPct val="0"/>
              </a:spcAft>
            </a:pPr>
            <a:r>
              <a:rPr lang="zh-CN" altLang="en-US" sz="2800" b="1" kern="0">
                <a:solidFill>
                  <a:srgbClr val="535353"/>
                </a:solidFill>
                <a:latin typeface="柳公权柳体" panose="02000000000000000000" pitchFamily="2" charset="-122"/>
                <a:ea typeface="柳公权柳体" panose="02000000000000000000" pitchFamily="2" charset="-122"/>
                <a:cs typeface="Marker Felt"/>
                <a:sym typeface="Marker Felt"/>
              </a:rPr>
              <a:t>蒸馏</a:t>
            </a:r>
            <a:endParaRPr lang="zh-CN" altLang="en-US" sz="2800" b="1" kern="0">
              <a:solidFill>
                <a:srgbClr val="535353"/>
              </a:solidFill>
              <a:latin typeface="柳公权柳体" panose="02000000000000000000" pitchFamily="2" charset="-122"/>
              <a:ea typeface="柳公权柳体" panose="02000000000000000000" pitchFamily="2" charset="-122"/>
              <a:cs typeface="Marker Felt"/>
              <a:sym typeface="Marker Felt"/>
            </a:endParaRPr>
          </a:p>
          <a:p>
            <a:pPr algn="ctr" defTabSz="412750" hangingPunct="0">
              <a:spcBef>
                <a:spcPct val="0"/>
              </a:spcBef>
              <a:spcAft>
                <a:spcPct val="0"/>
              </a:spcAft>
            </a:pPr>
            <a:r>
              <a:rPr lang="zh-CN" altLang="en-US" sz="2800" b="1" kern="0">
                <a:solidFill>
                  <a:srgbClr val="535353"/>
                </a:solidFill>
                <a:latin typeface="柳公权柳体" panose="02000000000000000000" pitchFamily="2" charset="-122"/>
                <a:ea typeface="柳公权柳体" panose="02000000000000000000" pitchFamily="2" charset="-122"/>
                <a:cs typeface="Marker Felt"/>
                <a:sym typeface="Marker Felt"/>
              </a:rPr>
              <a:t>萃取</a:t>
            </a:r>
            <a:endParaRPr lang="zh-CN" altLang="en-US" sz="2800" b="1" kern="0">
              <a:solidFill>
                <a:srgbClr val="535353"/>
              </a:solidFill>
              <a:latin typeface="柳公权柳体" panose="02000000000000000000" pitchFamily="2" charset="-122"/>
              <a:ea typeface="柳公权柳体" panose="02000000000000000000" pitchFamily="2" charset="-122"/>
              <a:cs typeface="Marker Felt"/>
              <a:sym typeface="Marker Felt"/>
            </a:endParaRPr>
          </a:p>
          <a:p>
            <a:pPr algn="ctr" defTabSz="412750" hangingPunct="0">
              <a:spcBef>
                <a:spcPct val="0"/>
              </a:spcBef>
              <a:spcAft>
                <a:spcPct val="0"/>
              </a:spcAft>
            </a:pPr>
            <a:r>
              <a:rPr lang="zh-CN" altLang="en-US" sz="2800" b="1" kern="0">
                <a:solidFill>
                  <a:srgbClr val="535353"/>
                </a:solidFill>
                <a:latin typeface="柳公权柳体" panose="02000000000000000000" pitchFamily="2" charset="-122"/>
                <a:ea typeface="柳公权柳体" panose="02000000000000000000" pitchFamily="2" charset="-122"/>
                <a:cs typeface="Marker Felt"/>
                <a:sym typeface="Marker Felt"/>
              </a:rPr>
              <a:t>重结晶等</a:t>
            </a:r>
            <a:endParaRPr lang="zh-CN" altLang="en-US" sz="3000" b="1" kern="0">
              <a:solidFill>
                <a:srgbClr val="535353"/>
              </a:solidFill>
              <a:latin typeface="柳公权柳体" panose="02000000000000000000" pitchFamily="2" charset="-122"/>
              <a:ea typeface="柳公权柳体" panose="02000000000000000000" pitchFamily="2" charset="-122"/>
              <a:cs typeface="Marker Felt"/>
              <a:sym typeface="Marker Felt"/>
            </a:endParaRPr>
          </a:p>
        </p:txBody>
      </p:sp>
      <p:sp>
        <p:nvSpPr>
          <p:cNvPr id="33" name="文本框 32"/>
          <p:cNvSpPr txBox="1"/>
          <p:nvPr>
            <p:custDataLst>
              <p:tags r:id="rId4"/>
            </p:custDataLst>
          </p:nvPr>
        </p:nvSpPr>
        <p:spPr>
          <a:xfrm>
            <a:off x="3991149" y="2861483"/>
            <a:ext cx="3715847" cy="91307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25400" tIns="25400" rIns="25400" bIns="25400" numCol="1" spcCol="38100" rtlCol="0" anchor="ctr" forceAA="0">
            <a:spAutoFit/>
          </a:bodyPr>
          <a:lstStyle/>
          <a:p>
            <a:pPr algn="ctr" defTabSz="412750" hangingPunct="0">
              <a:spcBef>
                <a:spcPct val="0"/>
              </a:spcBef>
              <a:spcAft>
                <a:spcPct val="0"/>
              </a:spcAft>
            </a:pPr>
            <a:r>
              <a:rPr lang="zh-CN" altLang="en-US" sz="2800" b="1" kern="0">
                <a:solidFill>
                  <a:srgbClr val="535353"/>
                </a:solidFill>
                <a:latin typeface="方正启体简体" panose="03000509000000000000" pitchFamily="65" charset="-122"/>
                <a:ea typeface="方正启体简体" panose="03000509000000000000" pitchFamily="65" charset="-122"/>
                <a:cs typeface="Marker Felt"/>
                <a:sym typeface="Marker Felt"/>
              </a:rPr>
              <a:t>李比希</a:t>
            </a:r>
            <a:r>
              <a:rPr lang="en-US" altLang="zh-CN" sz="2800" b="1" kern="0">
                <a:solidFill>
                  <a:srgbClr val="535353"/>
                </a:solidFill>
                <a:latin typeface="方正启体简体" panose="03000509000000000000" pitchFamily="65" charset="-122"/>
                <a:ea typeface="方正启体简体" panose="03000509000000000000" pitchFamily="65" charset="-122"/>
                <a:cs typeface="Marker Felt"/>
                <a:sym typeface="Marker Felt"/>
              </a:rPr>
              <a:t>——</a:t>
            </a:r>
            <a:endParaRPr lang="zh-CN" altLang="en-US" sz="2800" b="1" kern="0">
              <a:solidFill>
                <a:srgbClr val="535353"/>
              </a:solidFill>
              <a:latin typeface="方正启体简体" panose="03000509000000000000" pitchFamily="65" charset="-122"/>
              <a:ea typeface="方正启体简体" panose="03000509000000000000" pitchFamily="65" charset="-122"/>
              <a:cs typeface="Marker Felt"/>
              <a:sym typeface="Marker Felt"/>
            </a:endParaRPr>
          </a:p>
          <a:p>
            <a:pPr algn="ctr" defTabSz="412750" hangingPunct="0">
              <a:spcBef>
                <a:spcPct val="0"/>
              </a:spcBef>
              <a:spcAft>
                <a:spcPct val="0"/>
              </a:spcAft>
            </a:pPr>
            <a:r>
              <a:rPr lang="zh-CN" altLang="en-US" sz="2800" b="1" kern="0">
                <a:solidFill>
                  <a:srgbClr val="535353"/>
                </a:solidFill>
                <a:latin typeface="方正启体简体" panose="03000509000000000000" pitchFamily="65" charset="-122"/>
                <a:ea typeface="方正启体简体" panose="03000509000000000000" pitchFamily="65" charset="-122"/>
                <a:cs typeface="Marker Felt"/>
                <a:sym typeface="Marker Felt"/>
              </a:rPr>
              <a:t>元素定性、定量分析</a:t>
            </a:r>
            <a:endParaRPr lang="zh-CN" altLang="en-US" sz="2800" b="1" kern="0">
              <a:solidFill>
                <a:srgbClr val="535353"/>
              </a:solidFill>
              <a:latin typeface="方正启体简体" panose="03000509000000000000" pitchFamily="65" charset="-122"/>
              <a:ea typeface="方正启体简体" panose="03000509000000000000" pitchFamily="65" charset="-122"/>
              <a:cs typeface="Marker Felt"/>
              <a:sym typeface="Marker Felt"/>
            </a:endParaRPr>
          </a:p>
        </p:txBody>
      </p:sp>
      <p:sp>
        <p:nvSpPr>
          <p:cNvPr id="34" name="文本框 33"/>
          <p:cNvSpPr txBox="1"/>
          <p:nvPr>
            <p:custDataLst>
              <p:tags r:id="rId5"/>
            </p:custDataLst>
          </p:nvPr>
        </p:nvSpPr>
        <p:spPr>
          <a:xfrm>
            <a:off x="4939118" y="3825879"/>
            <a:ext cx="1819910" cy="482183"/>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25400" tIns="25400" rIns="25400" bIns="25400" numCol="1" spcCol="38100" rtlCol="0" anchor="ctr" forceAA="0">
            <a:spAutoFit/>
          </a:bodyPr>
          <a:lstStyle/>
          <a:p>
            <a:pPr algn="ctr" defTabSz="412750" hangingPunct="0">
              <a:spcBef>
                <a:spcPct val="0"/>
              </a:spcBef>
              <a:spcAft>
                <a:spcPct val="0"/>
              </a:spcAft>
            </a:pPr>
            <a:r>
              <a:rPr lang="zh-CN" altLang="en-US" sz="2800" b="1" kern="0">
                <a:solidFill>
                  <a:srgbClr val="535353"/>
                </a:solidFill>
                <a:latin typeface="方正启体简体" panose="03000509000000000000" pitchFamily="65" charset="-122"/>
                <a:ea typeface="方正启体简体" panose="03000509000000000000" pitchFamily="65" charset="-122"/>
                <a:cs typeface="Marker Felt"/>
                <a:sym typeface="Marker Felt"/>
              </a:rPr>
              <a:t>质谱法</a:t>
            </a:r>
            <a:endParaRPr lang="en-US" altLang="zh-CN" sz="2800" b="1" kern="0">
              <a:solidFill>
                <a:srgbClr val="535353"/>
              </a:solidFill>
              <a:latin typeface="方正启体简体" panose="03000509000000000000" pitchFamily="65" charset="-122"/>
              <a:ea typeface="方正启体简体" panose="03000509000000000000" pitchFamily="65" charset="-122"/>
              <a:cs typeface="Marker Felt"/>
              <a:sym typeface="Marker Felt"/>
            </a:endParaRPr>
          </a:p>
        </p:txBody>
      </p:sp>
      <p:sp>
        <p:nvSpPr>
          <p:cNvPr id="35" name="文本框 34"/>
          <p:cNvSpPr txBox="1"/>
          <p:nvPr>
            <p:custDataLst>
              <p:tags r:id="rId6"/>
            </p:custDataLst>
          </p:nvPr>
        </p:nvSpPr>
        <p:spPr>
          <a:xfrm>
            <a:off x="8392766" y="2822644"/>
            <a:ext cx="3245052" cy="91307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25400" tIns="25400" rIns="25400" bIns="25400" numCol="1" spcCol="38100" rtlCol="0" anchor="ctr" forceAA="0">
            <a:spAutoFit/>
          </a:bodyPr>
          <a:lstStyle/>
          <a:p>
            <a:pPr algn="ctr" defTabSz="412750" hangingPunct="0">
              <a:spcBef>
                <a:spcPct val="0"/>
              </a:spcBef>
              <a:spcAft>
                <a:spcPct val="0"/>
              </a:spcAft>
            </a:pPr>
            <a:r>
              <a:rPr lang="zh-CN" altLang="en-US" sz="2800" b="1" kern="0">
                <a:solidFill>
                  <a:srgbClr val="535353"/>
                </a:solidFill>
                <a:latin typeface="方正榜书行简体" panose="02000000000000000000" pitchFamily="2" charset="-122"/>
                <a:ea typeface="方正榜书行简体" panose="02000000000000000000" pitchFamily="2" charset="-122"/>
                <a:cs typeface="Marker Felt"/>
                <a:sym typeface="Marker Felt"/>
              </a:rPr>
              <a:t>波谱分析</a:t>
            </a:r>
            <a:endParaRPr lang="zh-CN" altLang="en-US" sz="2800" b="1" kern="0">
              <a:solidFill>
                <a:srgbClr val="535353"/>
              </a:solidFill>
              <a:latin typeface="方正榜书行简体" panose="02000000000000000000" pitchFamily="2" charset="-122"/>
              <a:ea typeface="方正榜书行简体" panose="02000000000000000000" pitchFamily="2" charset="-122"/>
              <a:cs typeface="Marker Felt"/>
              <a:sym typeface="Marker Felt"/>
            </a:endParaRPr>
          </a:p>
          <a:p>
            <a:pPr algn="ctr" defTabSz="412750" hangingPunct="0">
              <a:spcBef>
                <a:spcPct val="0"/>
              </a:spcBef>
              <a:spcAft>
                <a:spcPct val="0"/>
              </a:spcAft>
            </a:pPr>
            <a:r>
              <a:rPr lang="en-US" altLang="zh-CN" sz="2800" b="1" kern="0">
                <a:solidFill>
                  <a:srgbClr val="535353"/>
                </a:solidFill>
                <a:latin typeface="方正榜书行简体" panose="02000000000000000000" pitchFamily="2" charset="-122"/>
                <a:ea typeface="方正榜书行简体" panose="02000000000000000000" pitchFamily="2" charset="-122"/>
                <a:cs typeface="Marker Felt"/>
                <a:sym typeface="Marker Felt"/>
              </a:rPr>
              <a:t>IR</a:t>
            </a:r>
            <a:r>
              <a:rPr lang="zh-CN" altLang="en-US" sz="2800" b="1" kern="0">
                <a:solidFill>
                  <a:srgbClr val="535353"/>
                </a:solidFill>
                <a:latin typeface="方正榜书行简体" panose="02000000000000000000" pitchFamily="2" charset="-122"/>
                <a:ea typeface="方正榜书行简体" panose="02000000000000000000" pitchFamily="2" charset="-122"/>
                <a:cs typeface="Marker Felt"/>
                <a:sym typeface="Marker Felt"/>
              </a:rPr>
              <a:t>、</a:t>
            </a:r>
            <a:r>
              <a:rPr lang="en-US" altLang="zh-CN" sz="2800" b="1" kern="0">
                <a:solidFill>
                  <a:srgbClr val="535353"/>
                </a:solidFill>
                <a:latin typeface="方正榜书行简体" panose="02000000000000000000" pitchFamily="2" charset="-122"/>
                <a:ea typeface="方正榜书行简体" panose="02000000000000000000" pitchFamily="2" charset="-122"/>
                <a:cs typeface="Marker Felt"/>
                <a:sym typeface="Marker Felt"/>
              </a:rPr>
              <a:t>NMR</a:t>
            </a:r>
            <a:r>
              <a:rPr lang="zh-CN" altLang="en-US" sz="2800" b="1" kern="0">
                <a:solidFill>
                  <a:srgbClr val="535353"/>
                </a:solidFill>
                <a:latin typeface="方正榜书行简体" panose="02000000000000000000" pitchFamily="2" charset="-122"/>
                <a:ea typeface="方正榜书行简体" panose="02000000000000000000" pitchFamily="2" charset="-122"/>
                <a:cs typeface="Marker Felt"/>
                <a:sym typeface="Marker Felt"/>
              </a:rPr>
              <a:t>、</a:t>
            </a:r>
            <a:r>
              <a:rPr lang="en-US" altLang="zh-CN" sz="2800" b="1" kern="0" err="1">
                <a:solidFill>
                  <a:srgbClr val="535353"/>
                </a:solidFill>
                <a:latin typeface="方正榜书行简体" panose="02000000000000000000" pitchFamily="2" charset="-122"/>
                <a:ea typeface="方正榜书行简体" panose="02000000000000000000" pitchFamily="2" charset="-122"/>
                <a:cs typeface="Marker Felt"/>
                <a:sym typeface="Marker Felt"/>
              </a:rPr>
              <a:t>XRD</a:t>
            </a:r>
            <a:endParaRPr lang="en-US" altLang="zh-CN" sz="2800" b="1" kern="0">
              <a:solidFill>
                <a:srgbClr val="535353"/>
              </a:solidFill>
              <a:latin typeface="方正榜书行简体" panose="02000000000000000000" pitchFamily="2" charset="-122"/>
              <a:ea typeface="方正榜书行简体" panose="02000000000000000000" pitchFamily="2" charset="-122"/>
              <a:cs typeface="Marker Felt"/>
              <a:sym typeface="Marker Felt"/>
            </a:endParaRPr>
          </a:p>
        </p:txBody>
      </p:sp>
      <p:sp>
        <p:nvSpPr>
          <p:cNvPr id="40" name="文本框 39"/>
          <p:cNvSpPr txBox="1"/>
          <p:nvPr>
            <p:custDataLst>
              <p:tags r:id="rId7"/>
            </p:custDataLst>
          </p:nvPr>
        </p:nvSpPr>
        <p:spPr>
          <a:xfrm>
            <a:off x="822037" y="1983881"/>
            <a:ext cx="2503055" cy="584775"/>
          </a:xfrm>
          <a:prstGeom prst="rect">
            <a:avLst/>
          </a:prstGeom>
          <a:solidFill>
            <a:schemeClr val="bg2"/>
          </a:solidFill>
          <a:ln w="12700" cap="flat">
            <a:noFill/>
            <a:miter lim="400000"/>
          </a:ln>
          <a:effectLst>
            <a:outerShdw blurRad="50800" dist="38100" dir="5400000" algn="t" rotWithShape="0">
              <a:prstClr val="black">
                <a:alpha val="40000"/>
              </a:prstClr>
            </a:outerShdw>
          </a:effectLst>
        </p:spPr>
        <p:style>
          <a:lnRef idx="0">
            <a:srgbClr val="FFFFFF"/>
          </a:lnRef>
          <a:fillRef idx="0">
            <a:srgbClr val="FFFFFF"/>
          </a:fillRef>
          <a:effectRef idx="0">
            <a:srgbClr val="FFFFFF"/>
          </a:effectRef>
          <a:fontRef idx="none"/>
        </p:style>
        <p:txBody>
          <a:bodyPr wrap="square">
            <a:spAutoFit/>
          </a:bodyPr>
          <a:lstStyle/>
          <a:p>
            <a:pPr marL="0" marR="0" lvl="0" indent="0" algn="ctr" defTabSz="412750" rtl="0" eaLnBrk="1" fontAlgn="auto" latinLnBrk="0" hangingPunct="0">
              <a:lnSpc>
                <a:spcPct val="100000"/>
              </a:lnSpc>
              <a:spcBef>
                <a:spcPct val="0"/>
              </a:spcBef>
              <a:spcAft>
                <a:spcPct val="0"/>
              </a:spcAft>
              <a:buClrTx/>
              <a:buSzTx/>
              <a:buFontTx/>
              <a:buNone/>
              <a:defRPr/>
            </a:pPr>
            <a:r>
              <a:rPr kumimoji="0" lang="zh-CN" altLang="en-US" sz="3200" b="1" i="0" u="none" strike="noStrike" kern="0" cap="none" spc="0" normalizeH="0" baseline="0" noProof="0">
                <a:ln>
                  <a:noFill/>
                </a:ln>
                <a:solidFill>
                  <a:srgbClr val="C00000"/>
                </a:solidFill>
                <a:effectLst/>
                <a:uLnTx/>
                <a:uFillTx/>
                <a:latin typeface="方正清刻本悦宋简体" panose="02000000000000000000" charset="-122"/>
                <a:ea typeface="方正清刻本悦宋简体" panose="02000000000000000000" charset="-122"/>
                <a:cs typeface="Marker Felt"/>
                <a:sym typeface="Marker Felt"/>
              </a:rPr>
              <a:t>分离、提纯</a:t>
            </a:r>
            <a:endParaRPr kumimoji="0" lang="zh-CN" altLang="en-US" sz="3200" b="1" i="0" u="none" strike="noStrike" kern="0" cap="none" spc="0" normalizeH="0" baseline="0" noProof="0">
              <a:ln>
                <a:noFill/>
              </a:ln>
              <a:solidFill>
                <a:srgbClr val="C00000"/>
              </a:solidFill>
              <a:effectLst/>
              <a:uLnTx/>
              <a:uFillTx/>
              <a:latin typeface="方正清刻本悦宋简体" panose="02000000000000000000" charset="-122"/>
              <a:ea typeface="方正清刻本悦宋简体" panose="02000000000000000000" charset="-122"/>
              <a:cs typeface="Marker Felt"/>
              <a:sym typeface="Marker Felt"/>
            </a:endParaRPr>
          </a:p>
        </p:txBody>
      </p:sp>
      <p:sp>
        <p:nvSpPr>
          <p:cNvPr id="41" name="文本框 40"/>
          <p:cNvSpPr txBox="1"/>
          <p:nvPr>
            <p:custDataLst>
              <p:tags r:id="rId8"/>
            </p:custDataLst>
          </p:nvPr>
        </p:nvSpPr>
        <p:spPr>
          <a:xfrm>
            <a:off x="4627417" y="1983881"/>
            <a:ext cx="2503055" cy="584775"/>
          </a:xfrm>
          <a:prstGeom prst="rect">
            <a:avLst/>
          </a:prstGeom>
          <a:solidFill>
            <a:schemeClr val="bg2"/>
          </a:solidFill>
          <a:ln w="12700" cap="flat">
            <a:noFill/>
            <a:miter lim="400000"/>
          </a:ln>
          <a:effectLst>
            <a:outerShdw blurRad="50800" dist="38100" dir="5400000" algn="t" rotWithShape="0">
              <a:prstClr val="black">
                <a:alpha val="40000"/>
              </a:prstClr>
            </a:outerShdw>
          </a:effectLst>
        </p:spPr>
        <p:style>
          <a:lnRef idx="0">
            <a:srgbClr val="FFFFFF"/>
          </a:lnRef>
          <a:fillRef idx="0">
            <a:srgbClr val="FFFFFF"/>
          </a:fillRef>
          <a:effectRef idx="0">
            <a:srgbClr val="FFFFFF"/>
          </a:effectRef>
          <a:fontRef idx="none"/>
        </p:style>
        <p:txBody>
          <a:bodyPr wrap="square">
            <a:spAutoFit/>
          </a:bodyPr>
          <a:lstStyle>
            <a:defPPr>
              <a:defRPr lang="zh-CN"/>
            </a:defPPr>
            <a:lvl1pPr marR="0" lvl="0" indent="0" algn="ctr" defTabSz="412750" fontAlgn="auto" hangingPunct="0">
              <a:lnSpc>
                <a:spcPct val="100000"/>
              </a:lnSpc>
              <a:spcBef>
                <a:spcPct val="0"/>
              </a:spcBef>
              <a:spcAft>
                <a:spcPct val="0"/>
              </a:spcAft>
              <a:buClrTx/>
              <a:buSzTx/>
              <a:buFontTx/>
              <a:buNone/>
              <a:defRPr kumimoji="0" sz="3200" b="1" i="0" u="none" strike="noStrike" kern="0" cap="none" spc="0" normalizeH="0" baseline="0">
                <a:ln>
                  <a:noFill/>
                </a:ln>
                <a:solidFill>
                  <a:srgbClr val="C00000"/>
                </a:solidFill>
                <a:effectLst/>
                <a:uLnTx/>
                <a:uFillTx/>
                <a:latin typeface="方正清刻本悦宋简体" panose="02000000000000000000" charset="-122"/>
                <a:ea typeface="方正清刻本悦宋简体" panose="02000000000000000000" charset="-122"/>
                <a:cs typeface="Marker Felt"/>
              </a:defRPr>
            </a:lvl1pPr>
          </a:lstStyle>
          <a:p>
            <a:r>
              <a:rPr lang="zh-CN" altLang="en-US">
                <a:sym typeface="Marker Felt"/>
              </a:rPr>
              <a:t>确定分子式</a:t>
            </a:r>
            <a:endParaRPr lang="zh-CN" altLang="en-US">
              <a:sym typeface="Marker Felt"/>
            </a:endParaRPr>
          </a:p>
        </p:txBody>
      </p:sp>
      <p:sp>
        <p:nvSpPr>
          <p:cNvPr id="42" name="文本框 41"/>
          <p:cNvSpPr txBox="1"/>
          <p:nvPr>
            <p:custDataLst>
              <p:tags r:id="rId9"/>
            </p:custDataLst>
          </p:nvPr>
        </p:nvSpPr>
        <p:spPr>
          <a:xfrm>
            <a:off x="8451271" y="1983881"/>
            <a:ext cx="3011055" cy="584775"/>
          </a:xfrm>
          <a:prstGeom prst="rect">
            <a:avLst/>
          </a:prstGeom>
          <a:solidFill>
            <a:schemeClr val="bg2"/>
          </a:solidFill>
          <a:ln w="12700" cap="flat">
            <a:noFill/>
            <a:miter lim="400000"/>
          </a:ln>
          <a:effectLst>
            <a:outerShdw blurRad="50800" dist="38100" dir="5400000" algn="t" rotWithShape="0">
              <a:prstClr val="black">
                <a:alpha val="40000"/>
              </a:prstClr>
            </a:outerShdw>
          </a:effectLst>
        </p:spPr>
        <p:style>
          <a:lnRef idx="0">
            <a:srgbClr val="FFFFFF"/>
          </a:lnRef>
          <a:fillRef idx="0">
            <a:srgbClr val="FFFFFF"/>
          </a:fillRef>
          <a:effectRef idx="0">
            <a:srgbClr val="FFFFFF"/>
          </a:effectRef>
          <a:fontRef idx="none"/>
        </p:style>
        <p:txBody>
          <a:bodyPr wrap="square">
            <a:spAutoFit/>
          </a:bodyPr>
          <a:lstStyle>
            <a:defPPr>
              <a:defRPr lang="zh-CN"/>
            </a:defPPr>
            <a:lvl1pPr marR="0" lvl="0" indent="0" algn="ctr" defTabSz="412750" fontAlgn="auto" hangingPunct="0">
              <a:lnSpc>
                <a:spcPct val="100000"/>
              </a:lnSpc>
              <a:spcBef>
                <a:spcPct val="0"/>
              </a:spcBef>
              <a:spcAft>
                <a:spcPct val="0"/>
              </a:spcAft>
              <a:buClrTx/>
              <a:buSzTx/>
              <a:buFontTx/>
              <a:buNone/>
              <a:defRPr kumimoji="0" sz="3200" b="1" i="0" u="none" strike="noStrike" kern="0" cap="none" spc="0" normalizeH="0" baseline="0">
                <a:ln>
                  <a:noFill/>
                </a:ln>
                <a:solidFill>
                  <a:srgbClr val="C00000"/>
                </a:solidFill>
                <a:effectLst/>
                <a:uLnTx/>
                <a:uFillTx/>
                <a:latin typeface="方正清刻本悦宋简体" panose="02000000000000000000" charset="-122"/>
                <a:ea typeface="方正清刻本悦宋简体" panose="02000000000000000000" charset="-122"/>
                <a:cs typeface="Marker Felt"/>
              </a:defRPr>
            </a:lvl1pPr>
          </a:lstStyle>
          <a:p>
            <a:r>
              <a:rPr lang="zh-CN" altLang="en-US">
                <a:sym typeface="Marker Felt"/>
              </a:rPr>
              <a:t>确定分子结构</a:t>
            </a:r>
            <a:endParaRPr lang="zh-CN" altLang="en-US">
              <a:sym typeface="Marker Felt"/>
            </a:endParaRPr>
          </a:p>
        </p:txBody>
      </p:sp>
      <p:sp>
        <p:nvSpPr>
          <p:cNvPr id="19" name="Line 11"/>
          <p:cNvSpPr>
            <a:spLocks noChangeShapeType="1"/>
          </p:cNvSpPr>
          <p:nvPr>
            <p:custDataLst>
              <p:tags r:id="rId10"/>
            </p:custDataLst>
          </p:nvPr>
        </p:nvSpPr>
        <p:spPr bwMode="auto">
          <a:xfrm>
            <a:off x="3362799" y="2313221"/>
            <a:ext cx="1224000" cy="0"/>
          </a:xfrm>
          <a:prstGeom prst="line">
            <a:avLst/>
          </a:prstGeom>
          <a:noFill/>
          <a:ln w="19050">
            <a:solidFill>
              <a:srgbClr val="9933FF"/>
            </a:solidFill>
            <a:round/>
            <a:tailEnd type="triangle" w="med" len="lg"/>
          </a:ln>
          <a:effectLst>
            <a:outerShdw blurRad="50800" dist="50800" dir="2700000" algn="tl" rotWithShape="0">
              <a:prstClr val="black">
                <a:alpha val="40000"/>
              </a:prstClr>
            </a:outerShdw>
          </a:effectLst>
          <a:extLst>
            <a:ext uri="{909E8E84-426E-40DD-AFC4-6F175D3DCCD1}">
              <a14:hiddenFill xmlns:a14="http://schemas.microsoft.com/office/drawing/2010/main">
                <a:noFill/>
              </a14:hiddenFill>
            </a:ext>
          </a:extLst>
        </p:spPr>
        <p:txBody>
          <a:bodyPr/>
          <a:lstStyle/>
          <a:p>
            <a:endParaRPr lang="zh-CN" altLang="en-US"/>
          </a:p>
        </p:txBody>
      </p:sp>
      <p:sp>
        <p:nvSpPr>
          <p:cNvPr id="20" name="Line 11"/>
          <p:cNvSpPr>
            <a:spLocks noChangeShapeType="1"/>
          </p:cNvSpPr>
          <p:nvPr>
            <p:custDataLst>
              <p:tags r:id="rId11"/>
            </p:custDataLst>
          </p:nvPr>
        </p:nvSpPr>
        <p:spPr bwMode="auto">
          <a:xfrm>
            <a:off x="7177422" y="2322457"/>
            <a:ext cx="1224000" cy="0"/>
          </a:xfrm>
          <a:prstGeom prst="line">
            <a:avLst/>
          </a:prstGeom>
          <a:noFill/>
          <a:ln w="19050">
            <a:solidFill>
              <a:srgbClr val="9933FF"/>
            </a:solidFill>
            <a:round/>
            <a:tailEnd type="triangle" w="med" len="lg"/>
          </a:ln>
          <a:effectLst>
            <a:outerShdw blurRad="50800" dist="50800" dir="2700000" algn="tl" rotWithShape="0">
              <a:prstClr val="black">
                <a:alpha val="40000"/>
              </a:prstClr>
            </a:outerShdw>
          </a:effectLst>
          <a:extLst>
            <a:ext uri="{909E8E84-426E-40DD-AFC4-6F175D3DCCD1}">
              <a14:hiddenFill xmlns:a14="http://schemas.microsoft.com/office/drawing/2010/main">
                <a:noFill/>
              </a14:hiddenFill>
            </a:ext>
          </a:extLst>
        </p:spPr>
        <p:txBody>
          <a:bodyPr/>
          <a:lstStyle/>
          <a:p>
            <a:endParaRPr lang="zh-CN" altLang="en-US"/>
          </a:p>
        </p:txBody>
      </p:sp>
      <p:sp>
        <p:nvSpPr>
          <p:cNvPr id="14" name="矩形 13"/>
          <p:cNvSpPr/>
          <p:nvPr userDrawn="1">
            <p:custDataLst>
              <p:tags r:id="rId12"/>
            </p:custDataLst>
          </p:nvPr>
        </p:nvSpPr>
        <p:spPr>
          <a:xfrm>
            <a:off x="1057910" y="111760"/>
            <a:ext cx="4682490" cy="460375"/>
          </a:xfrm>
          <a:prstGeom prst="rect">
            <a:avLst/>
          </a:prstGeom>
          <a:ln>
            <a:noFill/>
          </a:ln>
        </p:spPr>
        <p:txBody>
          <a:bodyPr wrap="square">
            <a:spAutoFit/>
          </a:bodyPr>
          <a:p>
            <a:r>
              <a:rPr lang="zh-CN" altLang="en-US" sz="2400" b="1" kern="100">
                <a:solidFill>
                  <a:srgbClr val="3780D7"/>
                </a:solidFill>
                <a:latin typeface="微软雅黑" panose="020B0503020204020204" pitchFamily="34" charset="-122"/>
                <a:ea typeface="微软雅黑" panose="020B0503020204020204" pitchFamily="34" charset="-122"/>
                <a:cs typeface="Times New Roman" panose="02020603050405020304" pitchFamily="18" charset="0"/>
              </a:rPr>
              <a:t>确定实验式、分子式及分子结构</a:t>
            </a:r>
            <a:endParaRPr lang="zh-CN" altLang="en-US" sz="2400" b="1" kern="100">
              <a:solidFill>
                <a:srgbClr val="3780D7"/>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1000"/>
                                        <p:tgtEl>
                                          <p:spTgt spid="32"/>
                                        </p:tgtEl>
                                      </p:cBhvr>
                                    </p:animEffect>
                                    <p:anim calcmode="lin" valueType="num">
                                      <p:cBhvr>
                                        <p:cTn id="14" dur="1000" fill="hold"/>
                                        <p:tgtEl>
                                          <p:spTgt spid="32"/>
                                        </p:tgtEl>
                                        <p:attrNameLst>
                                          <p:attrName>ppt_x</p:attrName>
                                        </p:attrNameLst>
                                      </p:cBhvr>
                                      <p:tavLst>
                                        <p:tav tm="0">
                                          <p:val>
                                            <p:strVal val="#ppt_x"/>
                                          </p:val>
                                        </p:tav>
                                        <p:tav tm="100000">
                                          <p:val>
                                            <p:strVal val="#ppt_x"/>
                                          </p:val>
                                        </p:tav>
                                      </p:tavLst>
                                    </p:anim>
                                    <p:anim calcmode="lin" valueType="num">
                                      <p:cBhvr>
                                        <p:cTn id="15"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p:cTn id="25" dur="500" fill="hold"/>
                                        <p:tgtEl>
                                          <p:spTgt spid="41"/>
                                        </p:tgtEl>
                                        <p:attrNameLst>
                                          <p:attrName>ppt_w</p:attrName>
                                        </p:attrNameLst>
                                      </p:cBhvr>
                                      <p:tavLst>
                                        <p:tav tm="0">
                                          <p:val>
                                            <p:fltVal val="0"/>
                                          </p:val>
                                        </p:tav>
                                        <p:tav tm="100000">
                                          <p:val>
                                            <p:strVal val="#ppt_w"/>
                                          </p:val>
                                        </p:tav>
                                      </p:tavLst>
                                    </p:anim>
                                    <p:anim calcmode="lin" valueType="num">
                                      <p:cBhvr>
                                        <p:cTn id="26" dur="500" fill="hold"/>
                                        <p:tgtEl>
                                          <p:spTgt spid="41"/>
                                        </p:tgtEl>
                                        <p:attrNameLst>
                                          <p:attrName>ppt_h</p:attrName>
                                        </p:attrNameLst>
                                      </p:cBhvr>
                                      <p:tavLst>
                                        <p:tav tm="0">
                                          <p:val>
                                            <p:fltVal val="0"/>
                                          </p:val>
                                        </p:tav>
                                        <p:tav tm="100000">
                                          <p:val>
                                            <p:strVal val="#ppt_h"/>
                                          </p:val>
                                        </p:tav>
                                      </p:tavLst>
                                    </p:anim>
                                    <p:animEffect transition="in" filter="fade">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1000"/>
                                        <p:tgtEl>
                                          <p:spTgt spid="33"/>
                                        </p:tgtEl>
                                      </p:cBhvr>
                                    </p:animEffect>
                                    <p:anim calcmode="lin" valueType="num">
                                      <p:cBhvr>
                                        <p:cTn id="33" dur="1000" fill="hold"/>
                                        <p:tgtEl>
                                          <p:spTgt spid="33"/>
                                        </p:tgtEl>
                                        <p:attrNameLst>
                                          <p:attrName>ppt_x</p:attrName>
                                        </p:attrNameLst>
                                      </p:cBhvr>
                                      <p:tavLst>
                                        <p:tav tm="0">
                                          <p:val>
                                            <p:strVal val="#ppt_x"/>
                                          </p:val>
                                        </p:tav>
                                        <p:tav tm="100000">
                                          <p:val>
                                            <p:strVal val="#ppt_x"/>
                                          </p:val>
                                        </p:tav>
                                      </p:tavLst>
                                    </p:anim>
                                    <p:anim calcmode="lin" valueType="num">
                                      <p:cBhvr>
                                        <p:cTn id="3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1000"/>
                                        <p:tgtEl>
                                          <p:spTgt spid="34"/>
                                        </p:tgtEl>
                                      </p:cBhvr>
                                    </p:animEffect>
                                    <p:anim calcmode="lin" valueType="num">
                                      <p:cBhvr>
                                        <p:cTn id="40" dur="1000" fill="hold"/>
                                        <p:tgtEl>
                                          <p:spTgt spid="34"/>
                                        </p:tgtEl>
                                        <p:attrNameLst>
                                          <p:attrName>ppt_x</p:attrName>
                                        </p:attrNameLst>
                                      </p:cBhvr>
                                      <p:tavLst>
                                        <p:tav tm="0">
                                          <p:val>
                                            <p:strVal val="#ppt_x"/>
                                          </p:val>
                                        </p:tav>
                                        <p:tav tm="100000">
                                          <p:val>
                                            <p:strVal val="#ppt_x"/>
                                          </p:val>
                                        </p:tav>
                                      </p:tavLst>
                                    </p:anim>
                                    <p:anim calcmode="lin" valueType="num">
                                      <p:cBhvr>
                                        <p:cTn id="4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left)">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1+#ppt_w/2"/>
                                          </p:val>
                                        </p:tav>
                                        <p:tav tm="100000">
                                          <p:val>
                                            <p:strVal val="#ppt_x"/>
                                          </p:val>
                                        </p:tav>
                                      </p:tavLst>
                                    </p:anim>
                                    <p:anim calcmode="lin" valueType="num">
                                      <p:cBhvr additive="base">
                                        <p:cTn id="52"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P spid="33" grpId="0" bldLvl="0" animBg="1"/>
      <p:bldP spid="34" grpId="0" bldLvl="0" animBg="1"/>
      <p:bldP spid="35" grpId="0" bldLvl="0" animBg="1"/>
      <p:bldP spid="40" grpId="0" bldLvl="0" animBg="1"/>
      <p:bldP spid="41" grpId="0" bldLvl="0" animBg="1"/>
      <p:bldP spid="42" grpId="0" bldLvl="0" animBg="1"/>
      <p:bldP spid="19" grpId="0" bldLvl="0" animBg="1"/>
      <p:bldP spid="20"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31" name="组合 30"/>
          <p:cNvGrpSpPr/>
          <p:nvPr>
            <p:custDataLst>
              <p:tags r:id="rId1"/>
            </p:custDataLst>
          </p:nvPr>
        </p:nvGrpSpPr>
        <p:grpSpPr>
          <a:xfrm>
            <a:off x="2461331" y="4336633"/>
            <a:ext cx="7713955" cy="1874982"/>
            <a:chOff x="946568" y="3773214"/>
            <a:chExt cx="7713955" cy="1874982"/>
          </a:xfrm>
        </p:grpSpPr>
        <p:sp>
          <p:nvSpPr>
            <p:cNvPr id="14" name="矩形: 圆角 13"/>
            <p:cNvSpPr/>
            <p:nvPr>
              <p:custDataLst>
                <p:tags r:id="rId2"/>
              </p:custDataLst>
            </p:nvPr>
          </p:nvSpPr>
          <p:spPr>
            <a:xfrm>
              <a:off x="946568" y="4428996"/>
              <a:ext cx="1407750" cy="591127"/>
            </a:xfrm>
            <a:prstGeom prst="round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3200" b="1">
                  <a:solidFill>
                    <a:schemeClr val="tx1"/>
                  </a:solidFill>
                </a:rPr>
                <a:t>有机物</a:t>
              </a:r>
              <a:endParaRPr lang="zh-CN" altLang="en-US" sz="3200" b="1">
                <a:solidFill>
                  <a:schemeClr val="tx1"/>
                </a:solidFill>
              </a:endParaRPr>
            </a:p>
          </p:txBody>
        </p:sp>
        <p:cxnSp>
          <p:nvCxnSpPr>
            <p:cNvPr id="20" name="直接连接符 19"/>
            <p:cNvCxnSpPr/>
            <p:nvPr>
              <p:custDataLst>
                <p:tags r:id="rId3"/>
              </p:custDataLst>
            </p:nvPr>
          </p:nvCxnSpPr>
          <p:spPr>
            <a:xfrm>
              <a:off x="2364827" y="4763735"/>
              <a:ext cx="126124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矩形 20"/>
            <p:cNvSpPr/>
            <p:nvPr>
              <p:custDataLst>
                <p:tags r:id="rId4"/>
              </p:custDataLst>
            </p:nvPr>
          </p:nvSpPr>
          <p:spPr>
            <a:xfrm>
              <a:off x="2569517" y="4342950"/>
              <a:ext cx="803425" cy="461665"/>
            </a:xfrm>
            <a:prstGeom prst="rect">
              <a:avLst/>
            </a:prstGeom>
          </p:spPr>
          <p:txBody>
            <a:bodyPr wrap="none">
              <a:spAutoFit/>
            </a:bodyPr>
            <a:lstStyle/>
            <a:p>
              <a:pPr fontAlgn="base">
                <a:spcBef>
                  <a:spcPct val="0"/>
                </a:spcBef>
                <a:spcAft>
                  <a:spcPct val="0"/>
                </a:spcAft>
              </a:pPr>
              <a:r>
                <a:rPr kumimoji="1" lang="zh-CN" altLang="en-US" sz="2400" b="1">
                  <a:solidFill>
                    <a:srgbClr val="000000"/>
                  </a:solidFill>
                  <a:latin typeface="Times New Roman" panose="02020603050405020304" pitchFamily="18" charset="0"/>
                  <a:ea typeface="黑体" panose="02010609060101010101" pitchFamily="49" charset="-122"/>
                </a:rPr>
                <a:t>燃烧</a:t>
              </a:r>
              <a:endParaRPr kumimoji="1" lang="zh-CN" altLang="en-US" sz="2400" b="1">
                <a:solidFill>
                  <a:srgbClr val="000000"/>
                </a:solidFill>
                <a:latin typeface="Times New Roman" panose="02020603050405020304" pitchFamily="18" charset="0"/>
                <a:ea typeface="黑体" panose="02010609060101010101" pitchFamily="49" charset="-122"/>
              </a:endParaRPr>
            </a:p>
          </p:txBody>
        </p:sp>
        <p:sp>
          <p:nvSpPr>
            <p:cNvPr id="22" name="AutoShape 373"/>
            <p:cNvSpPr/>
            <p:nvPr>
              <p:custDataLst>
                <p:tags r:id="rId5"/>
              </p:custDataLst>
            </p:nvPr>
          </p:nvSpPr>
          <p:spPr bwMode="auto">
            <a:xfrm>
              <a:off x="3583710" y="4041475"/>
              <a:ext cx="144463" cy="1441450"/>
            </a:xfrm>
            <a:prstGeom prst="leftBrace">
              <a:avLst>
                <a:gd name="adj1" fmla="val 83150"/>
                <a:gd name="adj2" fmla="val 50000"/>
              </a:avLst>
            </a:prstGeom>
            <a:noFill/>
            <a:ln w="28575">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9pPr>
            </a:lstStyle>
            <a:p>
              <a:pPr eaLnBrk="1" hangingPunct="1">
                <a:spcBef>
                  <a:spcPct val="0"/>
                </a:spcBef>
                <a:buFontTx/>
                <a:buNone/>
              </a:pPr>
              <a:endParaRPr lang="zh-CN" altLang="en-US" sz="1800"/>
            </a:p>
          </p:txBody>
        </p:sp>
        <p:sp>
          <p:nvSpPr>
            <p:cNvPr id="23" name="AutoShape 373"/>
            <p:cNvSpPr/>
            <p:nvPr>
              <p:custDataLst>
                <p:tags r:id="rId6"/>
              </p:custDataLst>
            </p:nvPr>
          </p:nvSpPr>
          <p:spPr bwMode="auto">
            <a:xfrm flipH="1">
              <a:off x="5183304" y="4050711"/>
              <a:ext cx="144463" cy="1441450"/>
            </a:xfrm>
            <a:prstGeom prst="leftBrace">
              <a:avLst>
                <a:gd name="adj1" fmla="val 83150"/>
                <a:gd name="adj2" fmla="val 50000"/>
              </a:avLst>
            </a:prstGeom>
            <a:noFill/>
            <a:ln w="28575">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9pPr>
            </a:lstStyle>
            <a:p>
              <a:pPr eaLnBrk="1" hangingPunct="1">
                <a:spcBef>
                  <a:spcPct val="0"/>
                </a:spcBef>
                <a:buFontTx/>
                <a:buNone/>
              </a:pPr>
              <a:endParaRPr lang="zh-CN" altLang="en-US" sz="1800"/>
            </a:p>
          </p:txBody>
        </p:sp>
        <p:sp>
          <p:nvSpPr>
            <p:cNvPr id="24" name="矩形: 圆角 23"/>
            <p:cNvSpPr/>
            <p:nvPr>
              <p:custDataLst>
                <p:tags r:id="rId7"/>
              </p:custDataLst>
            </p:nvPr>
          </p:nvSpPr>
          <p:spPr>
            <a:xfrm>
              <a:off x="3772894" y="3773214"/>
              <a:ext cx="1408705" cy="591127"/>
            </a:xfrm>
            <a:prstGeom prst="round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200" b="1">
                  <a:solidFill>
                    <a:schemeClr val="tx1"/>
                  </a:solidFill>
                </a:rPr>
                <a:t>CO</a:t>
              </a:r>
              <a:r>
                <a:rPr lang="en-US" altLang="zh-CN" sz="3200" b="1" baseline="-25000">
                  <a:solidFill>
                    <a:schemeClr val="tx1"/>
                  </a:solidFill>
                </a:rPr>
                <a:t>2</a:t>
              </a:r>
              <a:endParaRPr lang="zh-CN" altLang="en-US" sz="3200" b="1">
                <a:solidFill>
                  <a:schemeClr val="tx1"/>
                </a:solidFill>
              </a:endParaRPr>
            </a:p>
          </p:txBody>
        </p:sp>
        <p:sp>
          <p:nvSpPr>
            <p:cNvPr id="25" name="矩形: 圆角 24"/>
            <p:cNvSpPr/>
            <p:nvPr>
              <p:custDataLst>
                <p:tags r:id="rId8"/>
              </p:custDataLst>
            </p:nvPr>
          </p:nvSpPr>
          <p:spPr>
            <a:xfrm>
              <a:off x="3772895" y="5057069"/>
              <a:ext cx="1390232" cy="591127"/>
            </a:xfrm>
            <a:prstGeom prst="round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200" b="1">
                  <a:solidFill>
                    <a:schemeClr val="tx1"/>
                  </a:solidFill>
                </a:rPr>
                <a:t>H</a:t>
              </a:r>
              <a:r>
                <a:rPr lang="en-US" altLang="zh-CN" sz="3200" b="1" baseline="-25000">
                  <a:solidFill>
                    <a:schemeClr val="tx1"/>
                  </a:solidFill>
                </a:rPr>
                <a:t>2</a:t>
              </a:r>
              <a:r>
                <a:rPr lang="en-US" altLang="zh-CN" sz="3200" b="1">
                  <a:solidFill>
                    <a:schemeClr val="tx1"/>
                  </a:solidFill>
                </a:rPr>
                <a:t>O</a:t>
              </a:r>
              <a:endParaRPr lang="zh-CN" altLang="en-US" sz="3200" b="1">
                <a:solidFill>
                  <a:schemeClr val="tx1"/>
                </a:solidFill>
              </a:endParaRPr>
            </a:p>
          </p:txBody>
        </p:sp>
        <p:sp>
          <p:nvSpPr>
            <p:cNvPr id="26" name="矩形 25"/>
            <p:cNvSpPr/>
            <p:nvPr>
              <p:custDataLst>
                <p:tags r:id="rId9"/>
              </p:custDataLst>
            </p:nvPr>
          </p:nvSpPr>
          <p:spPr>
            <a:xfrm>
              <a:off x="5552544" y="4359195"/>
              <a:ext cx="803425" cy="461665"/>
            </a:xfrm>
            <a:prstGeom prst="rect">
              <a:avLst/>
            </a:prstGeom>
          </p:spPr>
          <p:txBody>
            <a:bodyPr wrap="none">
              <a:spAutoFit/>
            </a:bodyPr>
            <a:lstStyle/>
            <a:p>
              <a:pPr fontAlgn="base">
                <a:spcBef>
                  <a:spcPct val="0"/>
                </a:spcBef>
                <a:spcAft>
                  <a:spcPct val="0"/>
                </a:spcAft>
              </a:pPr>
              <a:r>
                <a:rPr kumimoji="1" lang="zh-CN" altLang="en-US" sz="2400" b="1">
                  <a:solidFill>
                    <a:srgbClr val="0000FF"/>
                  </a:solidFill>
                  <a:latin typeface="Times New Roman" panose="02020603050405020304" pitchFamily="18" charset="0"/>
                  <a:ea typeface="黑体" panose="02010609060101010101" pitchFamily="49" charset="-122"/>
                </a:rPr>
                <a:t>检验</a:t>
              </a:r>
              <a:endParaRPr kumimoji="1" lang="zh-CN" altLang="en-US" sz="2400" b="1">
                <a:solidFill>
                  <a:srgbClr val="0000FF"/>
                </a:solidFill>
                <a:latin typeface="Times New Roman" panose="02020603050405020304" pitchFamily="18" charset="0"/>
                <a:ea typeface="黑体" panose="02010609060101010101" pitchFamily="49" charset="-122"/>
              </a:endParaRPr>
            </a:p>
          </p:txBody>
        </p:sp>
        <p:cxnSp>
          <p:nvCxnSpPr>
            <p:cNvPr id="28" name="直接连接符 27"/>
            <p:cNvCxnSpPr/>
            <p:nvPr>
              <p:custDataLst>
                <p:tags r:id="rId10"/>
              </p:custDataLst>
            </p:nvPr>
          </p:nvCxnSpPr>
          <p:spPr>
            <a:xfrm>
              <a:off x="5345740" y="4786826"/>
              <a:ext cx="1261241" cy="0"/>
            </a:xfrm>
            <a:prstGeom prst="line">
              <a:avLst/>
            </a:prstGeom>
            <a:ln w="19050">
              <a:solidFill>
                <a:schemeClr val="tx1"/>
              </a:solidFill>
              <a:headEnd type="none" w="med" len="med"/>
              <a:tailEnd type="triangle" w="sm" len="lg"/>
            </a:ln>
          </p:spPr>
          <p:style>
            <a:lnRef idx="1">
              <a:schemeClr val="accent1"/>
            </a:lnRef>
            <a:fillRef idx="0">
              <a:schemeClr val="accent1"/>
            </a:fillRef>
            <a:effectRef idx="0">
              <a:schemeClr val="accent1"/>
            </a:effectRef>
            <a:fontRef idx="minor">
              <a:schemeClr val="tx1"/>
            </a:fontRef>
          </p:style>
        </p:cxnSp>
        <p:sp>
          <p:nvSpPr>
            <p:cNvPr id="29" name="矩形: 圆角 28"/>
            <p:cNvSpPr/>
            <p:nvPr>
              <p:custDataLst>
                <p:tags r:id="rId11"/>
              </p:custDataLst>
            </p:nvPr>
          </p:nvSpPr>
          <p:spPr>
            <a:xfrm>
              <a:off x="6643174" y="4247773"/>
              <a:ext cx="2017349" cy="1004852"/>
            </a:xfrm>
            <a:prstGeom prst="round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3200" b="1">
                  <a:solidFill>
                    <a:schemeClr val="tx1"/>
                  </a:solidFill>
                </a:rPr>
                <a:t>有机物</a:t>
              </a:r>
              <a:endParaRPr lang="en-US" altLang="zh-CN" sz="3200" b="1">
                <a:solidFill>
                  <a:schemeClr val="tx1"/>
                </a:solidFill>
              </a:endParaRPr>
            </a:p>
            <a:p>
              <a:pPr algn="ctr"/>
              <a:r>
                <a:rPr lang="zh-CN" altLang="en-US" sz="3200" b="1">
                  <a:solidFill>
                    <a:schemeClr val="tx1"/>
                  </a:solidFill>
                </a:rPr>
                <a:t>元素种类</a:t>
              </a:r>
              <a:endParaRPr lang="zh-CN" altLang="en-US" sz="3200" b="1">
                <a:solidFill>
                  <a:schemeClr val="tx1"/>
                </a:solidFill>
              </a:endParaRPr>
            </a:p>
          </p:txBody>
        </p:sp>
        <p:sp>
          <p:nvSpPr>
            <p:cNvPr id="30" name="矩形 29"/>
            <p:cNvSpPr/>
            <p:nvPr>
              <p:custDataLst>
                <p:tags r:id="rId12"/>
              </p:custDataLst>
            </p:nvPr>
          </p:nvSpPr>
          <p:spPr>
            <a:xfrm>
              <a:off x="5547130" y="4770372"/>
              <a:ext cx="803425" cy="461665"/>
            </a:xfrm>
            <a:prstGeom prst="rect">
              <a:avLst/>
            </a:prstGeom>
          </p:spPr>
          <p:txBody>
            <a:bodyPr wrap="none">
              <a:spAutoFit/>
            </a:bodyPr>
            <a:lstStyle/>
            <a:p>
              <a:pPr fontAlgn="base">
                <a:spcBef>
                  <a:spcPct val="0"/>
                </a:spcBef>
                <a:spcAft>
                  <a:spcPct val="0"/>
                </a:spcAft>
              </a:pPr>
              <a:r>
                <a:rPr kumimoji="1" lang="zh-CN" altLang="en-US" sz="2400" b="1">
                  <a:solidFill>
                    <a:srgbClr val="000000"/>
                  </a:solidFill>
                  <a:latin typeface="Times New Roman" panose="02020603050405020304" pitchFamily="18" charset="0"/>
                  <a:ea typeface="黑体" panose="02010609060101010101" pitchFamily="49" charset="-122"/>
                </a:rPr>
                <a:t>产物</a:t>
              </a:r>
              <a:endParaRPr kumimoji="1" lang="zh-CN" altLang="en-US" sz="2400" b="1">
                <a:solidFill>
                  <a:srgbClr val="000000"/>
                </a:solidFill>
                <a:latin typeface="Times New Roman" panose="02020603050405020304" pitchFamily="18" charset="0"/>
                <a:ea typeface="黑体" panose="02010609060101010101" pitchFamily="49" charset="-122"/>
              </a:endParaRPr>
            </a:p>
          </p:txBody>
        </p:sp>
      </p:grpSp>
      <p:sp>
        <p:nvSpPr>
          <p:cNvPr id="32" name="圆角矩形 130"/>
          <p:cNvSpPr/>
          <p:nvPr>
            <p:custDataLst>
              <p:tags r:id="rId13"/>
            </p:custDataLst>
          </p:nvPr>
        </p:nvSpPr>
        <p:spPr>
          <a:xfrm>
            <a:off x="55724" y="74659"/>
            <a:ext cx="1656000" cy="432000"/>
          </a:xfrm>
          <a:prstGeom prst="roundRect">
            <a:avLst>
              <a:gd name="adj" fmla="val 50000"/>
            </a:avLst>
          </a:prstGeom>
          <a:solidFill>
            <a:schemeClr val="bg1">
              <a:lumMod val="95000"/>
            </a:schemeClr>
          </a:solidFill>
          <a:ln w="28575" cap="flat">
            <a:solidFill>
              <a:schemeClr val="bg1">
                <a:lumMod val="75000"/>
              </a:schemeClr>
            </a:soli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0" tIns="0" rIns="0" bIns="0" numCol="1" anchor="ctr" anchorCtr="0" compatLnSpc="1"/>
          <a:lstStyle/>
          <a:p>
            <a:pPr algn="ctr"/>
            <a:r>
              <a:rPr lang="zh-CN" altLang="en-US" sz="2800" b="1">
                <a:gradFill>
                  <a:gsLst>
                    <a:gs pos="80000">
                      <a:srgbClr val="FF0000"/>
                    </a:gs>
                    <a:gs pos="57000">
                      <a:srgbClr val="00B050">
                        <a:alpha val="62000"/>
                      </a:srgbClr>
                    </a:gs>
                    <a:gs pos="13000">
                      <a:srgbClr val="CC00FF"/>
                    </a:gs>
                    <a:gs pos="34000">
                      <a:srgbClr val="5357F3"/>
                    </a:gs>
                  </a:gsLst>
                  <a:path path="circle">
                    <a:fillToRect l="100000" t="100000"/>
                  </a:path>
                </a:gradFill>
                <a:latin typeface="迷你简南宫" panose="02010609000101010101" pitchFamily="49" charset="-122"/>
                <a:ea typeface="迷你简南宫" panose="02010609000101010101" pitchFamily="49" charset="-122"/>
              </a:rPr>
              <a:t>资料在线</a:t>
            </a:r>
            <a:endParaRPr lang="zh-CN" altLang="en-US" sz="2800" b="1">
              <a:gradFill>
                <a:gsLst>
                  <a:gs pos="80000">
                    <a:srgbClr val="FF0000"/>
                  </a:gs>
                  <a:gs pos="57000">
                    <a:srgbClr val="00B050">
                      <a:alpha val="62000"/>
                    </a:srgbClr>
                  </a:gs>
                  <a:gs pos="13000">
                    <a:srgbClr val="CC00FF"/>
                  </a:gs>
                  <a:gs pos="34000">
                    <a:srgbClr val="5357F3"/>
                  </a:gs>
                </a:gsLst>
                <a:path path="circle">
                  <a:fillToRect l="100000" t="100000"/>
                </a:path>
              </a:gradFill>
              <a:latin typeface="迷你简南宫" panose="02010609000101010101" pitchFamily="49" charset="-122"/>
              <a:ea typeface="迷你简南宫" panose="02010609000101010101" pitchFamily="49" charset="-122"/>
            </a:endParaRPr>
          </a:p>
        </p:txBody>
      </p:sp>
      <p:pic>
        <p:nvPicPr>
          <p:cNvPr id="3074" name="Picture 2"/>
          <p:cNvPicPr>
            <a:picLocks noChangeAspect="1" noChangeArrowheads="1"/>
          </p:cNvPicPr>
          <p:nvPr>
            <p:custDataLst>
              <p:tags r:id="rId14"/>
            </p:custDataLst>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755140" y="785092"/>
            <a:ext cx="8538846" cy="29680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矩形 1"/>
          <p:cNvSpPr/>
          <p:nvPr userDrawn="1">
            <p:custDataLst>
              <p:tags r:id="rId16"/>
            </p:custDataLst>
          </p:nvPr>
        </p:nvSpPr>
        <p:spPr>
          <a:xfrm>
            <a:off x="1057910" y="111760"/>
            <a:ext cx="4682490" cy="460375"/>
          </a:xfrm>
          <a:prstGeom prst="rect">
            <a:avLst/>
          </a:prstGeom>
          <a:ln>
            <a:noFill/>
          </a:ln>
        </p:spPr>
        <p:txBody>
          <a:bodyPr wrap="square">
            <a:spAutoFit/>
          </a:bodyPr>
          <a:p>
            <a:r>
              <a:rPr lang="zh-CN" altLang="en-US" sz="2400" b="1" kern="100">
                <a:solidFill>
                  <a:srgbClr val="3780D7"/>
                </a:solidFill>
                <a:latin typeface="微软雅黑" panose="020B0503020204020204" pitchFamily="34" charset="-122"/>
                <a:ea typeface="微软雅黑" panose="020B0503020204020204" pitchFamily="34" charset="-122"/>
                <a:cs typeface="Times New Roman" panose="02020603050405020304" pitchFamily="18" charset="0"/>
              </a:rPr>
              <a:t>确定实验式、分子式及分子结构</a:t>
            </a:r>
            <a:endParaRPr lang="zh-CN" altLang="en-US" sz="2400" b="1" kern="100">
              <a:solidFill>
                <a:srgbClr val="3780D7"/>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1"/>
          <p:cNvSpPr txBox="1">
            <a:spLocks noChangeArrowheads="1"/>
          </p:cNvSpPr>
          <p:nvPr>
            <p:custDataLst>
              <p:tags r:id="rId1"/>
            </p:custDataLst>
          </p:nvPr>
        </p:nvSpPr>
        <p:spPr bwMode="auto">
          <a:xfrm>
            <a:off x="857240" y="947411"/>
            <a:ext cx="3816272" cy="646331"/>
          </a:xfrm>
          <a:prstGeom prst="rect">
            <a:avLst/>
          </a:prstGeom>
          <a:noFill/>
          <a:ln>
            <a:noFill/>
          </a:ln>
          <a:effectLst/>
          <a:scene3d>
            <a:camera prst="orthographicFront">
              <a:rot lat="0" lon="0" rev="0"/>
            </a:camera>
            <a:lightRig rig="glow" dir="t">
              <a:rot lat="0" lon="0" rev="14100000"/>
            </a:lightRig>
          </a:scene3d>
          <a:sp3d prstMaterial="softEdge">
            <a:bevelT w="127000" prst="artDeco"/>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3600" b="1" i="0" u="none" strike="noStrike" kern="1200" cap="none" spc="300" normalizeH="0" baseline="0" noProof="0">
                <a:ln>
                  <a:noFill/>
                </a:ln>
                <a:solidFill>
                  <a:srgbClr val="00B050"/>
                </a:solidFill>
                <a:effectLst/>
                <a:uLnTx/>
                <a:uFillTx/>
                <a:latin typeface="Times New Roman" panose="02020603050405020304" pitchFamily="18" charset="0"/>
                <a:ea typeface="黑体" panose="02010609060101010101" pitchFamily="49" charset="-122"/>
                <a:cs typeface="+mn-cs"/>
              </a:rPr>
              <a:t>2.1</a:t>
            </a:r>
            <a:r>
              <a:rPr kumimoji="1" lang="zh-CN" altLang="en-US" sz="3600" b="1" i="0" u="none" strike="noStrike" kern="1200" cap="none" spc="300" normalizeH="0" baseline="0" noProof="0">
                <a:ln>
                  <a:noFill/>
                </a:ln>
                <a:solidFill>
                  <a:srgbClr val="00B050"/>
                </a:solidFill>
                <a:effectLst/>
                <a:uLnTx/>
                <a:uFillTx/>
                <a:latin typeface="Times New Roman" panose="02020603050405020304" pitchFamily="18" charset="0"/>
                <a:ea typeface="黑体" panose="02010609060101010101" pitchFamily="49" charset="-122"/>
                <a:cs typeface="+mn-cs"/>
              </a:rPr>
              <a:t>  </a:t>
            </a:r>
            <a:r>
              <a:rPr kumimoji="1" lang="zh-CN" altLang="en-US" sz="3600" b="1" i="0" u="none" strike="noStrike" kern="1200" cap="none" spc="0" normalizeH="0" baseline="0" noProof="0">
                <a:ln>
                  <a:noFill/>
                </a:ln>
                <a:solidFill>
                  <a:srgbClr val="00B050"/>
                </a:solidFill>
                <a:effectLst/>
                <a:uLnTx/>
                <a:uFillTx/>
                <a:latin typeface="黑体" panose="02010609060101010101" pitchFamily="49" charset="-122"/>
                <a:ea typeface="黑体" panose="02010609060101010101" pitchFamily="49" charset="-122"/>
                <a:cs typeface="+mn-cs"/>
              </a:rPr>
              <a:t>定性分析</a:t>
            </a:r>
            <a:endParaRPr kumimoji="1" lang="zh-CN" altLang="en-US" sz="3600" b="1" i="0" u="none" strike="noStrike" kern="1200" cap="none" spc="0" normalizeH="0" baseline="0" noProof="0">
              <a:ln>
                <a:noFill/>
              </a:ln>
              <a:solidFill>
                <a:srgbClr val="00B050"/>
              </a:solidFill>
              <a:effectLst/>
              <a:uLnTx/>
              <a:uFillTx/>
              <a:latin typeface="黑体" panose="02010609060101010101" pitchFamily="49" charset="-122"/>
              <a:ea typeface="黑体" panose="02010609060101010101" pitchFamily="49" charset="-122"/>
              <a:cs typeface="+mn-cs"/>
            </a:endParaRPr>
          </a:p>
        </p:txBody>
      </p:sp>
      <p:cxnSp>
        <p:nvCxnSpPr>
          <p:cNvPr id="14" name="直接连接符 13"/>
          <p:cNvCxnSpPr/>
          <p:nvPr>
            <p:custDataLst>
              <p:tags r:id="rId2"/>
            </p:custDataLst>
          </p:nvPr>
        </p:nvCxnSpPr>
        <p:spPr>
          <a:xfrm flipV="1">
            <a:off x="320728" y="1547516"/>
            <a:ext cx="10700353" cy="4535"/>
          </a:xfrm>
          <a:prstGeom prst="line">
            <a:avLst/>
          </a:prstGeom>
          <a:ln>
            <a:solidFill>
              <a:srgbClr val="00AF4F"/>
            </a:solidFill>
          </a:ln>
        </p:spPr>
        <p:style>
          <a:lnRef idx="1">
            <a:schemeClr val="accent1"/>
          </a:lnRef>
          <a:fillRef idx="0">
            <a:schemeClr val="accent1"/>
          </a:fillRef>
          <a:effectRef idx="0">
            <a:schemeClr val="accent1"/>
          </a:effectRef>
          <a:fontRef idx="minor">
            <a:schemeClr val="tx1"/>
          </a:fontRef>
        </p:style>
      </p:cxnSp>
      <p:sp>
        <p:nvSpPr>
          <p:cNvPr id="15" name="Freeform 6"/>
          <p:cNvSpPr>
            <a:spLocks noEditPoints="1"/>
          </p:cNvSpPr>
          <p:nvPr>
            <p:custDataLst>
              <p:tags r:id="rId3"/>
            </p:custDataLst>
          </p:nvPr>
        </p:nvSpPr>
        <p:spPr bwMode="auto">
          <a:xfrm>
            <a:off x="11006005" y="1135753"/>
            <a:ext cx="425960" cy="427515"/>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rgbClr val="00AE4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Times New Roman" panose="02020603050405020304"/>
              <a:ea typeface="黑体" panose="02010609060101010101" pitchFamily="49" charset="-122"/>
              <a:cs typeface="+mn-cs"/>
            </a:endParaRPr>
          </a:p>
        </p:txBody>
      </p:sp>
      <p:sp>
        <p:nvSpPr>
          <p:cNvPr id="2" name="矩形: 圆角 1"/>
          <p:cNvSpPr/>
          <p:nvPr>
            <p:custDataLst>
              <p:tags r:id="rId4"/>
            </p:custDataLst>
          </p:nvPr>
        </p:nvSpPr>
        <p:spPr>
          <a:xfrm>
            <a:off x="310224" y="165966"/>
            <a:ext cx="3883085" cy="622095"/>
          </a:xfrm>
          <a:prstGeom prst="roundRect">
            <a:avLst>
              <a:gd name="adj" fmla="val 50000"/>
            </a:avLst>
          </a:prstGeom>
          <a:solidFill>
            <a:srgbClr val="0000FF"/>
          </a:solidFill>
          <a:ln>
            <a:noFill/>
          </a:ln>
          <a:effectLst>
            <a:outerShdw blurRad="596900" dist="228600" dir="2700000" algn="ctr">
              <a:srgbClr val="000000">
                <a:alpha val="26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b" latinLnBrk="0" hangingPunct="1">
              <a:lnSpc>
                <a:spcPct val="100000"/>
              </a:lnSpc>
              <a:spcBef>
                <a:spcPct val="0"/>
              </a:spcBef>
              <a:spcAft>
                <a:spcPct val="0"/>
              </a:spcAft>
              <a:buClrTx/>
              <a:buSzTx/>
              <a:buFontTx/>
              <a:buNone/>
              <a:defRPr/>
            </a:pPr>
            <a:r>
              <a:rPr kumimoji="0" lang="en-US" altLang="zh-CN" sz="36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Times New Roman" panose="02020603050405020304"/>
                <a:ea typeface="黑体" panose="02010609060101010101" pitchFamily="49" charset="-122"/>
                <a:cs typeface="+mn-cs"/>
              </a:rPr>
              <a:t>      </a:t>
            </a:r>
            <a:r>
              <a:rPr kumimoji="0" lang="zh-CN" altLang="en-US" sz="4000" b="1" i="0" u="none" strike="noStrike" kern="1200" cap="none" spc="30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确定实验式</a:t>
            </a:r>
            <a:endParaRPr kumimoji="0" lang="zh-CN" altLang="en-US" sz="3600" b="1" i="0" u="none" strike="noStrike" kern="1200" cap="none" spc="30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3" name="流程图: 延期 2"/>
          <p:cNvSpPr/>
          <p:nvPr>
            <p:custDataLst>
              <p:tags r:id="rId5"/>
            </p:custDataLst>
          </p:nvPr>
        </p:nvSpPr>
        <p:spPr>
          <a:xfrm flipH="1">
            <a:off x="356404" y="199922"/>
            <a:ext cx="576000" cy="540000"/>
          </a:xfrm>
          <a:prstGeom prst="flowChartDelay">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ctr" latinLnBrk="0" hangingPunct="1">
              <a:lnSpc>
                <a:spcPct val="100000"/>
              </a:lnSpc>
              <a:spcBef>
                <a:spcPct val="0"/>
              </a:spcBef>
              <a:spcAft>
                <a:spcPct val="0"/>
              </a:spcAft>
              <a:buClrTx/>
              <a:buSzTx/>
              <a:buFontTx/>
              <a:buNone/>
              <a:defRPr/>
            </a:pPr>
            <a:r>
              <a:rPr kumimoji="0" lang="en-US" altLang="zh-CN" sz="4000" b="1" i="0" u="none" strike="noStrike" kern="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a:ea typeface="宋体" panose="02010600030101010101" pitchFamily="2" charset="-122"/>
                <a:cs typeface="Times New Roman" panose="02020603050405020304" pitchFamily="18" charset="0"/>
              </a:rPr>
              <a:t>2</a:t>
            </a:r>
            <a:endParaRPr kumimoji="0" lang="zh-CN" altLang="en-US" sz="4000" b="1" i="0" u="none" strike="noStrike" kern="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a:ea typeface="宋体" panose="02010600030101010101" pitchFamily="2" charset="-122"/>
              <a:cs typeface="Times New Roman" panose="02020603050405020304" pitchFamily="18" charset="0"/>
            </a:endParaRPr>
          </a:p>
        </p:txBody>
      </p:sp>
      <p:sp>
        <p:nvSpPr>
          <p:cNvPr id="10" name="弧形 9"/>
          <p:cNvSpPr/>
          <p:nvPr>
            <p:custDataLst>
              <p:tags r:id="rId6"/>
            </p:custDataLst>
          </p:nvPr>
        </p:nvSpPr>
        <p:spPr>
          <a:xfrm rot="5400000">
            <a:off x="124399" y="1768614"/>
            <a:ext cx="3975671" cy="4224469"/>
          </a:xfrm>
          <a:prstGeom prst="arc">
            <a:avLst>
              <a:gd name="adj1" fmla="val 11050635"/>
              <a:gd name="adj2" fmla="val 21239767"/>
            </a:avLst>
          </a:prstGeom>
          <a:noFill/>
          <a:ln w="6350" cap="flat" cmpd="sng" algn="ctr">
            <a:solidFill>
              <a:sysClr val="window" lastClr="FFFFFF">
                <a:lumMod val="6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ea"/>
              <a:sym typeface="+mn-lt"/>
            </a:endParaRPr>
          </a:p>
        </p:txBody>
      </p:sp>
      <p:sp>
        <p:nvSpPr>
          <p:cNvPr id="12" name="椭圆 11"/>
          <p:cNvSpPr/>
          <p:nvPr>
            <p:custDataLst>
              <p:tags r:id="rId7"/>
            </p:custDataLst>
          </p:nvPr>
        </p:nvSpPr>
        <p:spPr bwMode="auto">
          <a:xfrm>
            <a:off x="2747770" y="1845172"/>
            <a:ext cx="355621" cy="355699"/>
          </a:xfrm>
          <a:prstGeom prst="ellipse">
            <a:avLst/>
          </a:prstGeom>
          <a:solidFill>
            <a:srgbClr val="5B9BD5"/>
          </a:solidFill>
          <a:ln w="12700" cap="flat" cmpd="sng" algn="ctr">
            <a:noFill/>
            <a:prstDash val="solid"/>
            <a:miter lim="800000"/>
          </a:ln>
          <a:effectLst>
            <a:outerShdw blurRad="279400" dist="190500" dir="8100000" algn="tr" rotWithShape="0">
              <a:prstClr val="black">
                <a:alpha val="40000"/>
              </a:prstClr>
            </a:outerShdw>
          </a:effectLst>
        </p:spPr>
        <p:txBody>
          <a:bodyPr anchor="ctr"/>
          <a:lstStyle/>
          <a:p>
            <a:pPr marL="0" marR="0" lvl="0" indent="0" algn="ctr" defTabSz="914400" eaLnBrk="1" fontAlgn="ctr"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Times New Roman" panose="02020603050405020304"/>
                <a:ea typeface="等线" panose="02010600030101010101" charset="-122"/>
                <a:cs typeface="Times New Roman" panose="02020603050405020304" pitchFamily="18" charset="0"/>
                <a:sym typeface="+mn-lt"/>
              </a:rPr>
              <a:t>1</a:t>
            </a:r>
            <a:endParaRPr kumimoji="0" lang="zh-CN" altLang="en-US" sz="24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Times New Roman" panose="02020603050405020304"/>
              <a:ea typeface="等线" panose="02010600030101010101" charset="-122"/>
              <a:cs typeface="Times New Roman" panose="02020603050405020304" pitchFamily="18" charset="0"/>
              <a:sym typeface="+mn-lt"/>
            </a:endParaRPr>
          </a:p>
        </p:txBody>
      </p:sp>
      <p:sp>
        <p:nvSpPr>
          <p:cNvPr id="13" name="椭圆 12"/>
          <p:cNvSpPr/>
          <p:nvPr>
            <p:custDataLst>
              <p:tags r:id="rId8"/>
            </p:custDataLst>
          </p:nvPr>
        </p:nvSpPr>
        <p:spPr bwMode="auto">
          <a:xfrm>
            <a:off x="4046660" y="3811510"/>
            <a:ext cx="355621" cy="355699"/>
          </a:xfrm>
          <a:prstGeom prst="ellipse">
            <a:avLst/>
          </a:prstGeom>
          <a:solidFill>
            <a:srgbClr val="ED7D31"/>
          </a:solidFill>
          <a:ln w="12700" cap="flat" cmpd="sng" algn="ctr">
            <a:noFill/>
            <a:prstDash val="solid"/>
            <a:miter lim="800000"/>
          </a:ln>
          <a:effectLst>
            <a:outerShdw blurRad="279400" dist="190500" dir="8100000" algn="tr" rotWithShape="0">
              <a:prstClr val="black">
                <a:alpha val="40000"/>
              </a:prstClr>
            </a:outerShdw>
          </a:effectLst>
        </p:spPr>
        <p:txBody>
          <a:bodyPr anchor="ctr"/>
          <a:lstStyle/>
          <a:p>
            <a:pPr marL="0" marR="0" lvl="0" indent="0" algn="ctr" defTabSz="914400" eaLnBrk="1" fontAlgn="ctr"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Times New Roman" panose="02020603050405020304"/>
                <a:ea typeface="等线" panose="02010600030101010101" charset="-122"/>
                <a:cs typeface="Times New Roman" panose="02020603050405020304" pitchFamily="18" charset="0"/>
                <a:sym typeface="+mn-lt"/>
              </a:rPr>
              <a:t>2</a:t>
            </a:r>
            <a:endParaRPr kumimoji="0" lang="zh-CN" altLang="en-US" sz="24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Times New Roman" panose="02020603050405020304"/>
              <a:ea typeface="等线" panose="02010600030101010101" charset="-122"/>
              <a:cs typeface="Times New Roman" panose="02020603050405020304" pitchFamily="18" charset="0"/>
              <a:sym typeface="+mn-lt"/>
            </a:endParaRPr>
          </a:p>
        </p:txBody>
      </p:sp>
      <p:sp>
        <p:nvSpPr>
          <p:cNvPr id="17" name="椭圆 16"/>
          <p:cNvSpPr/>
          <p:nvPr>
            <p:custDataLst>
              <p:tags r:id="rId9"/>
            </p:custDataLst>
          </p:nvPr>
        </p:nvSpPr>
        <p:spPr bwMode="auto">
          <a:xfrm>
            <a:off x="2747770" y="5519777"/>
            <a:ext cx="355621" cy="355699"/>
          </a:xfrm>
          <a:prstGeom prst="ellipse">
            <a:avLst/>
          </a:prstGeom>
          <a:solidFill>
            <a:srgbClr val="5B9BD5"/>
          </a:solidFill>
          <a:ln w="12700" cap="flat" cmpd="sng" algn="ctr">
            <a:noFill/>
            <a:prstDash val="solid"/>
            <a:miter lim="800000"/>
          </a:ln>
          <a:effectLst>
            <a:outerShdw blurRad="279400" dist="190500" dir="8100000" algn="tr" rotWithShape="0">
              <a:prstClr val="black">
                <a:alpha val="40000"/>
              </a:prstClr>
            </a:outerShdw>
          </a:effectLst>
        </p:spPr>
        <p:txBody>
          <a:bodyPr anchor="ctr"/>
          <a:lstStyle/>
          <a:p>
            <a:pPr marL="0" marR="0" lvl="0" indent="0" algn="ctr" defTabSz="914400" eaLnBrk="1" fontAlgn="ctr"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Times New Roman" panose="02020603050405020304"/>
                <a:ea typeface="等线" panose="02010600030101010101" charset="-122"/>
                <a:cs typeface="Times New Roman" panose="02020603050405020304" pitchFamily="18" charset="0"/>
                <a:sym typeface="+mn-lt"/>
              </a:rPr>
              <a:t>3</a:t>
            </a:r>
            <a:endParaRPr kumimoji="0" lang="zh-CN" altLang="en-US" sz="24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Times New Roman" panose="02020603050405020304"/>
              <a:ea typeface="等线" panose="02010600030101010101" charset="-122"/>
              <a:cs typeface="Times New Roman" panose="02020603050405020304" pitchFamily="18" charset="0"/>
              <a:sym typeface="+mn-lt"/>
            </a:endParaRPr>
          </a:p>
        </p:txBody>
      </p:sp>
      <p:grpSp>
        <p:nvGrpSpPr>
          <p:cNvPr id="18" name="组合 17"/>
          <p:cNvGrpSpPr/>
          <p:nvPr>
            <p:custDataLst>
              <p:tags r:id="rId10"/>
            </p:custDataLst>
          </p:nvPr>
        </p:nvGrpSpPr>
        <p:grpSpPr>
          <a:xfrm>
            <a:off x="800399" y="2279266"/>
            <a:ext cx="3073621" cy="3072341"/>
            <a:chOff x="1145285" y="1902745"/>
            <a:chExt cx="3073621" cy="3072341"/>
          </a:xfrm>
        </p:grpSpPr>
        <p:sp>
          <p:nvSpPr>
            <p:cNvPr id="19" name="椭圆 18"/>
            <p:cNvSpPr/>
            <p:nvPr>
              <p:custDataLst>
                <p:tags r:id="rId11"/>
              </p:custDataLst>
            </p:nvPr>
          </p:nvSpPr>
          <p:spPr bwMode="auto">
            <a:xfrm>
              <a:off x="1145285" y="1902745"/>
              <a:ext cx="3073621" cy="3072341"/>
            </a:xfrm>
            <a:prstGeom prst="ellipse">
              <a:avLst/>
            </a:prstGeom>
            <a:gradFill flip="none" rotWithShape="1">
              <a:gsLst>
                <a:gs pos="0">
                  <a:sysClr val="window" lastClr="FFFFFF"/>
                </a:gs>
                <a:gs pos="100000">
                  <a:srgbClr val="E0E0E0"/>
                </a:gs>
              </a:gsLst>
              <a:lin ang="5400000" scaled="1"/>
            </a:gradFill>
            <a:ln w="38100" cap="flat" cmpd="sng" algn="ctr">
              <a:gradFill>
                <a:gsLst>
                  <a:gs pos="0">
                    <a:sysClr val="window" lastClr="FFFFFF"/>
                  </a:gs>
                  <a:gs pos="100000">
                    <a:sysClr val="window" lastClr="FFFFFF">
                      <a:lumMod val="85000"/>
                    </a:sysClr>
                  </a:gs>
                </a:gsLst>
                <a:lin ang="8100000" scaled="0"/>
              </a:gradFill>
              <a:prstDash val="solid"/>
              <a:miter lim="800000"/>
            </a:ln>
            <a:effectLst>
              <a:outerShdw blurRad="279400" dist="254000" dir="8100000" algn="tr" rotWithShape="0">
                <a:prstClr val="black">
                  <a:alpha val="40000"/>
                </a:prstClr>
              </a:outerShdw>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ea"/>
                <a:sym typeface="+mn-lt"/>
              </a:endParaRPr>
            </a:p>
          </p:txBody>
        </p:sp>
        <p:sp>
          <p:nvSpPr>
            <p:cNvPr id="20" name="椭圆 19"/>
            <p:cNvSpPr/>
            <p:nvPr>
              <p:custDataLst>
                <p:tags r:id="rId12"/>
              </p:custDataLst>
            </p:nvPr>
          </p:nvSpPr>
          <p:spPr>
            <a:xfrm>
              <a:off x="1314095" y="2070915"/>
              <a:ext cx="2736000" cy="2736000"/>
            </a:xfrm>
            <a:prstGeom prst="ellipse">
              <a:avLst/>
            </a:prstGeom>
            <a:solidFill>
              <a:srgbClr val="EFE4E2"/>
            </a:solidFill>
            <a:ln w="12700" cap="flat" cmpd="sng" algn="ctr">
              <a:noFill/>
              <a:prstDash val="solid"/>
              <a:miter lim="800000"/>
            </a:ln>
            <a:effectLst>
              <a:outerShdw blurRad="88900" sx="102000" sy="102000" algn="ctr" rotWithShape="0">
                <a:prstClr val="black">
                  <a:alpha val="40000"/>
                </a:prstClr>
              </a:outerShdw>
            </a:effectLst>
          </p:spPr>
          <p:txBody>
            <a:bodyPr lIns="0" tIns="0" rIns="0" bIns="0"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4400" b="1" i="0" u="none" strike="noStrike" kern="0" cap="none" spc="0" normalizeH="0" baseline="0" noProof="0">
                  <a:ln>
                    <a:noFill/>
                  </a:ln>
                  <a:solidFill>
                    <a:prstClr val="black"/>
                  </a:solidFill>
                  <a:effectLst/>
                  <a:uLnTx/>
                  <a:uFillTx/>
                  <a:latin typeface="苏新诗柳楷简" panose="02010600000101010101" pitchFamily="2" charset="-122"/>
                  <a:ea typeface="长城粗行楷体" panose="02010609010101010101" pitchFamily="49" charset="-122"/>
                  <a:cs typeface="+mn-cs"/>
                </a:rPr>
                <a:t>三法</a:t>
              </a:r>
              <a:endParaRPr kumimoji="0" lang="en-US" altLang="zh-CN" sz="4400" b="1" i="0" u="none" strike="noStrike" kern="0" cap="none" spc="0" normalizeH="0" baseline="0" noProof="0">
                <a:ln>
                  <a:noFill/>
                </a:ln>
                <a:solidFill>
                  <a:prstClr val="black"/>
                </a:solidFill>
                <a:effectLst/>
                <a:uLnTx/>
                <a:uFillTx/>
                <a:latin typeface="苏新诗柳楷简" panose="02010600000101010101" pitchFamily="2" charset="-122"/>
                <a:ea typeface="长城粗行楷体" panose="02010609010101010101" pitchFamily="49" charset="-122"/>
                <a:cs typeface="+mn-cs"/>
              </a:endParaRPr>
            </a:p>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4400" b="1" i="0" u="none" strike="noStrike" kern="0" cap="none" spc="0" normalizeH="0" baseline="0" noProof="0">
                  <a:ln>
                    <a:noFill/>
                  </a:ln>
                  <a:solidFill>
                    <a:prstClr val="black"/>
                  </a:solidFill>
                  <a:effectLst/>
                  <a:uLnTx/>
                  <a:uFillTx/>
                  <a:latin typeface="苏新诗柳楷简" panose="02010600000101010101" pitchFamily="2" charset="-122"/>
                  <a:ea typeface="长城粗行楷体" panose="02010609010101010101" pitchFamily="49" charset="-122"/>
                  <a:cs typeface="+mn-cs"/>
                </a:rPr>
                <a:t>分析</a:t>
              </a:r>
              <a:endParaRPr kumimoji="0" lang="zh-CN" altLang="en-US" sz="4800" b="1" i="0" u="none" strike="noStrike" kern="0" cap="none" spc="0" normalizeH="0" baseline="0" noProof="0">
                <a:ln>
                  <a:noFill/>
                </a:ln>
                <a:solidFill>
                  <a:prstClr val="black"/>
                </a:solidFill>
                <a:effectLst/>
                <a:uLnTx/>
                <a:uFillTx/>
                <a:latin typeface="苏新诗柳楷简" panose="02010600000101010101" pitchFamily="2" charset="-122"/>
                <a:ea typeface="长城粗行楷体" panose="02010609010101010101" pitchFamily="49" charset="-122"/>
                <a:cs typeface="+mn-cs"/>
              </a:endParaRPr>
            </a:p>
          </p:txBody>
        </p:sp>
      </p:grpSp>
      <p:sp>
        <p:nvSpPr>
          <p:cNvPr id="21" name="Text Box 11"/>
          <p:cNvSpPr txBox="1">
            <a:spLocks noChangeArrowheads="1"/>
          </p:cNvSpPr>
          <p:nvPr>
            <p:custDataLst>
              <p:tags r:id="rId13"/>
            </p:custDataLst>
          </p:nvPr>
        </p:nvSpPr>
        <p:spPr bwMode="auto">
          <a:xfrm>
            <a:off x="3214684" y="1683770"/>
            <a:ext cx="2074989" cy="584775"/>
          </a:xfrm>
          <a:prstGeom prst="rect">
            <a:avLst/>
          </a:prstGeom>
          <a:noFill/>
          <a:ln>
            <a:noFill/>
          </a:ln>
          <a:effectLst/>
          <a:scene3d>
            <a:camera prst="orthographicFront">
              <a:rot lat="0" lon="0" rev="0"/>
            </a:camera>
            <a:lightRig rig="glow" dir="t">
              <a:rot lat="0" lon="0" rev="14100000"/>
            </a:lightRig>
          </a:scene3d>
          <a:sp3d prstMaterial="softEdge">
            <a:bevelT w="127000" prst="artDeco"/>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9pPr>
          </a:lstStyle>
          <a:p>
            <a:pPr eaLnBrk="1" fontAlgn="base" hangingPunct="1">
              <a:spcBef>
                <a:spcPct val="0"/>
              </a:spcBef>
              <a:spcAft>
                <a:spcPct val="0"/>
              </a:spcAft>
              <a:buFontTx/>
              <a:buNone/>
              <a:defRPr/>
            </a:pPr>
            <a:r>
              <a:rPr kumimoji="1" lang="zh-CN" altLang="en-US" b="1">
                <a:solidFill>
                  <a:srgbClr val="00B0F0"/>
                </a:solidFill>
                <a:latin typeface="黑体" panose="02010609060101010101" pitchFamily="49" charset="-122"/>
                <a:ea typeface="黑体" panose="02010609060101010101" pitchFamily="49" charset="-122"/>
              </a:rPr>
              <a:t>燃烧法</a:t>
            </a:r>
            <a:endParaRPr kumimoji="1" lang="zh-CN" altLang="en-US" b="1">
              <a:solidFill>
                <a:srgbClr val="00B0F0"/>
              </a:solidFill>
              <a:latin typeface="黑体" panose="02010609060101010101" pitchFamily="49" charset="-122"/>
              <a:ea typeface="黑体" panose="02010609060101010101" pitchFamily="49" charset="-122"/>
            </a:endParaRPr>
          </a:p>
        </p:txBody>
      </p:sp>
      <p:sp>
        <p:nvSpPr>
          <p:cNvPr id="22" name="Text Box 11"/>
          <p:cNvSpPr txBox="1">
            <a:spLocks noChangeArrowheads="1"/>
          </p:cNvSpPr>
          <p:nvPr>
            <p:custDataLst>
              <p:tags r:id="rId14"/>
            </p:custDataLst>
          </p:nvPr>
        </p:nvSpPr>
        <p:spPr bwMode="auto">
          <a:xfrm>
            <a:off x="4030505" y="2235206"/>
            <a:ext cx="32939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9pPr>
          </a:lstStyle>
          <a:p>
            <a:pPr lvl="0" eaLnBrk="1" hangingPunct="1">
              <a:spcBef>
                <a:spcPct val="50000"/>
              </a:spcBef>
              <a:buNone/>
              <a:defRPr/>
            </a:pPr>
            <a:r>
              <a:rPr kumimoji="1" lang="zh-CN" altLang="en-US" sz="2800" b="1">
                <a:solidFill>
                  <a:prstClr val="black"/>
                </a:solidFill>
                <a:latin typeface="柳公权柳体" panose="02000000000000000000" pitchFamily="2" charset="-122"/>
                <a:ea typeface="柳公权柳体" panose="02000000000000000000" pitchFamily="2" charset="-122"/>
              </a:rPr>
              <a:t>确定 </a:t>
            </a:r>
            <a:r>
              <a:rPr lang="en-US" altLang="zh-CN" sz="2800" b="1">
                <a:solidFill>
                  <a:srgbClr val="0563C1"/>
                </a:solidFill>
                <a:latin typeface="Times New Roman" panose="02020603050405020304" pitchFamily="18" charset="0"/>
                <a:ea typeface="华文行楷" panose="02010800040101010101" pitchFamily="2" charset="-122"/>
              </a:rPr>
              <a:t>C</a:t>
            </a:r>
            <a:r>
              <a:rPr lang="zh-CN" altLang="en-US" sz="2800" b="1">
                <a:solidFill>
                  <a:srgbClr val="0563C1"/>
                </a:solidFill>
                <a:latin typeface="Times New Roman" panose="02020603050405020304" pitchFamily="18" charset="0"/>
                <a:ea typeface="华文行楷" panose="02010800040101010101" pitchFamily="2" charset="-122"/>
              </a:rPr>
              <a:t>、</a:t>
            </a:r>
            <a:r>
              <a:rPr lang="en-US" altLang="zh-CN" sz="2800" b="1">
                <a:solidFill>
                  <a:srgbClr val="0563C1"/>
                </a:solidFill>
                <a:latin typeface="Times New Roman" panose="02020603050405020304" pitchFamily="18" charset="0"/>
                <a:ea typeface="华文行楷" panose="02010800040101010101" pitchFamily="2" charset="-122"/>
              </a:rPr>
              <a:t>H</a:t>
            </a:r>
            <a:r>
              <a:rPr lang="zh-CN" altLang="en-US" sz="2800" b="1">
                <a:solidFill>
                  <a:srgbClr val="0563C1"/>
                </a:solidFill>
                <a:latin typeface="Times New Roman" panose="02020603050405020304" pitchFamily="18" charset="0"/>
                <a:ea typeface="华文行楷" panose="02010800040101010101" pitchFamily="2" charset="-122"/>
              </a:rPr>
              <a:t>、</a:t>
            </a:r>
            <a:r>
              <a:rPr lang="en-US" altLang="zh-CN" sz="2800" b="1">
                <a:solidFill>
                  <a:srgbClr val="0563C1"/>
                </a:solidFill>
                <a:latin typeface="Times New Roman" panose="02020603050405020304" pitchFamily="18" charset="0"/>
                <a:ea typeface="华文行楷" panose="02010800040101010101" pitchFamily="2" charset="-122"/>
              </a:rPr>
              <a:t>O</a:t>
            </a:r>
            <a:endParaRPr lang="en-US" altLang="zh-CN" sz="2800" b="1">
              <a:solidFill>
                <a:srgbClr val="0563C1"/>
              </a:solidFill>
              <a:latin typeface="Times New Roman" panose="02020603050405020304" pitchFamily="18" charset="0"/>
              <a:ea typeface="华文行楷" panose="02010800040101010101" pitchFamily="2" charset="-122"/>
            </a:endParaRPr>
          </a:p>
        </p:txBody>
      </p:sp>
      <p:sp>
        <p:nvSpPr>
          <p:cNvPr id="23" name="Text Box 11"/>
          <p:cNvSpPr txBox="1">
            <a:spLocks noChangeArrowheads="1"/>
          </p:cNvSpPr>
          <p:nvPr>
            <p:custDataLst>
              <p:tags r:id="rId15"/>
            </p:custDataLst>
          </p:nvPr>
        </p:nvSpPr>
        <p:spPr bwMode="auto">
          <a:xfrm>
            <a:off x="4346863" y="3715434"/>
            <a:ext cx="2074989" cy="584775"/>
          </a:xfrm>
          <a:prstGeom prst="rect">
            <a:avLst/>
          </a:prstGeom>
          <a:noFill/>
          <a:ln>
            <a:noFill/>
          </a:ln>
          <a:effectLst/>
          <a:scene3d>
            <a:camera prst="orthographicFront">
              <a:rot lat="0" lon="0" rev="0"/>
            </a:camera>
            <a:lightRig rig="glow" dir="t">
              <a:rot lat="0" lon="0" rev="14100000"/>
            </a:lightRig>
          </a:scene3d>
          <a:sp3d prstMaterial="softEdge">
            <a:bevelT w="127000" prst="artDeco"/>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9pPr>
          </a:lstStyle>
          <a:p>
            <a:pPr eaLnBrk="1" fontAlgn="base" hangingPunct="1">
              <a:spcBef>
                <a:spcPct val="0"/>
              </a:spcBef>
              <a:spcAft>
                <a:spcPct val="0"/>
              </a:spcAft>
              <a:buFontTx/>
              <a:buNone/>
              <a:defRPr/>
            </a:pPr>
            <a:r>
              <a:rPr kumimoji="1" lang="zh-CN" altLang="en-US" b="1">
                <a:solidFill>
                  <a:srgbClr val="00B0F0"/>
                </a:solidFill>
                <a:latin typeface="黑体" panose="02010609060101010101" pitchFamily="49" charset="-122"/>
                <a:ea typeface="黑体" panose="02010609060101010101" pitchFamily="49" charset="-122"/>
              </a:rPr>
              <a:t>钠熔法</a:t>
            </a:r>
            <a:endParaRPr kumimoji="1" lang="zh-CN" altLang="en-US" b="1">
              <a:solidFill>
                <a:srgbClr val="00B0F0"/>
              </a:solidFill>
              <a:latin typeface="黑体" panose="02010609060101010101" pitchFamily="49" charset="-122"/>
              <a:ea typeface="黑体" panose="02010609060101010101" pitchFamily="49" charset="-122"/>
            </a:endParaRPr>
          </a:p>
        </p:txBody>
      </p:sp>
      <p:sp>
        <p:nvSpPr>
          <p:cNvPr id="24" name="Text Box 11"/>
          <p:cNvSpPr txBox="1">
            <a:spLocks noChangeArrowheads="1"/>
          </p:cNvSpPr>
          <p:nvPr>
            <p:custDataLst>
              <p:tags r:id="rId16"/>
            </p:custDataLst>
          </p:nvPr>
        </p:nvSpPr>
        <p:spPr bwMode="auto">
          <a:xfrm>
            <a:off x="4693109" y="4271698"/>
            <a:ext cx="39684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9pPr>
          </a:lstStyle>
          <a:p>
            <a:pPr eaLnBrk="1" fontAlgn="base" hangingPunct="1">
              <a:spcBef>
                <a:spcPct val="0"/>
              </a:spcBef>
              <a:spcAft>
                <a:spcPct val="0"/>
              </a:spcAft>
              <a:buNone/>
              <a:defRPr/>
            </a:pPr>
            <a:r>
              <a:rPr kumimoji="1" lang="zh-CN" altLang="en-US" sz="2800" b="1">
                <a:solidFill>
                  <a:prstClr val="black"/>
                </a:solidFill>
                <a:latin typeface="柳公权柳体" panose="02000000000000000000" pitchFamily="2" charset="-122"/>
                <a:ea typeface="柳公权柳体" panose="02000000000000000000" pitchFamily="2" charset="-122"/>
              </a:rPr>
              <a:t>确定 </a:t>
            </a:r>
            <a:r>
              <a:rPr lang="en-US" altLang="zh-CN" sz="2800" b="1">
                <a:solidFill>
                  <a:srgbClr val="0563C1"/>
                </a:solidFill>
                <a:latin typeface="Times New Roman" panose="02020603050405020304" pitchFamily="18" charset="0"/>
                <a:ea typeface="华文行楷" panose="02010800040101010101" pitchFamily="2" charset="-122"/>
              </a:rPr>
              <a:t>N</a:t>
            </a:r>
            <a:r>
              <a:rPr lang="zh-CN" altLang="en-US" sz="2800" b="1">
                <a:solidFill>
                  <a:srgbClr val="0563C1"/>
                </a:solidFill>
                <a:latin typeface="Times New Roman" panose="02020603050405020304" pitchFamily="18" charset="0"/>
                <a:ea typeface="华文行楷" panose="02010800040101010101" pitchFamily="2" charset="-122"/>
              </a:rPr>
              <a:t>、</a:t>
            </a:r>
            <a:r>
              <a:rPr lang="en-US" altLang="zh-CN" sz="2800" b="1">
                <a:solidFill>
                  <a:srgbClr val="0563C1"/>
                </a:solidFill>
                <a:latin typeface="Times New Roman" panose="02020603050405020304" pitchFamily="18" charset="0"/>
                <a:ea typeface="华文行楷" panose="02010800040101010101" pitchFamily="2" charset="-122"/>
              </a:rPr>
              <a:t>Cl</a:t>
            </a:r>
            <a:r>
              <a:rPr lang="zh-CN" altLang="en-US" sz="2800" b="1">
                <a:solidFill>
                  <a:srgbClr val="0563C1"/>
                </a:solidFill>
                <a:latin typeface="Times New Roman" panose="02020603050405020304" pitchFamily="18" charset="0"/>
                <a:ea typeface="华文行楷" panose="02010800040101010101" pitchFamily="2" charset="-122"/>
              </a:rPr>
              <a:t>、</a:t>
            </a:r>
            <a:r>
              <a:rPr lang="en-US" altLang="zh-CN" sz="2800" b="1">
                <a:solidFill>
                  <a:srgbClr val="0563C1"/>
                </a:solidFill>
                <a:latin typeface="Times New Roman" panose="02020603050405020304" pitchFamily="18" charset="0"/>
                <a:ea typeface="华文行楷" panose="02010800040101010101" pitchFamily="2" charset="-122"/>
              </a:rPr>
              <a:t>Br</a:t>
            </a:r>
            <a:r>
              <a:rPr lang="zh-CN" altLang="en-US" sz="2800" b="1">
                <a:solidFill>
                  <a:srgbClr val="0563C1"/>
                </a:solidFill>
                <a:latin typeface="Times New Roman" panose="02020603050405020304" pitchFamily="18" charset="0"/>
                <a:ea typeface="华文行楷" panose="02010800040101010101" pitchFamily="2" charset="-122"/>
              </a:rPr>
              <a:t>、</a:t>
            </a:r>
            <a:r>
              <a:rPr lang="en-US" altLang="zh-CN" sz="2800" b="1">
                <a:solidFill>
                  <a:srgbClr val="0563C1"/>
                </a:solidFill>
                <a:latin typeface="Times New Roman" panose="02020603050405020304" pitchFamily="18" charset="0"/>
                <a:ea typeface="华文行楷" panose="02010800040101010101" pitchFamily="2" charset="-122"/>
              </a:rPr>
              <a:t>S</a:t>
            </a:r>
            <a:endParaRPr lang="en-US" altLang="zh-CN" sz="2800" b="1">
              <a:solidFill>
                <a:srgbClr val="0563C1"/>
              </a:solidFill>
              <a:latin typeface="Times New Roman" panose="02020603050405020304" pitchFamily="18" charset="0"/>
              <a:ea typeface="华文行楷" panose="02010800040101010101" pitchFamily="2" charset="-122"/>
            </a:endParaRPr>
          </a:p>
        </p:txBody>
      </p:sp>
      <p:sp>
        <p:nvSpPr>
          <p:cNvPr id="25" name="Text Box 11"/>
          <p:cNvSpPr txBox="1">
            <a:spLocks noChangeArrowheads="1"/>
          </p:cNvSpPr>
          <p:nvPr>
            <p:custDataLst>
              <p:tags r:id="rId17"/>
            </p:custDataLst>
          </p:nvPr>
        </p:nvSpPr>
        <p:spPr bwMode="auto">
          <a:xfrm>
            <a:off x="3150030" y="5427020"/>
            <a:ext cx="3296952" cy="584775"/>
          </a:xfrm>
          <a:prstGeom prst="rect">
            <a:avLst/>
          </a:prstGeom>
          <a:noFill/>
          <a:ln>
            <a:noFill/>
          </a:ln>
          <a:effectLst/>
          <a:scene3d>
            <a:camera prst="orthographicFront">
              <a:rot lat="0" lon="0" rev="0"/>
            </a:camera>
            <a:lightRig rig="glow" dir="t">
              <a:rot lat="0" lon="0" rev="14100000"/>
            </a:lightRig>
          </a:scene3d>
          <a:sp3d prstMaterial="softEdge">
            <a:bevelT w="127000" prst="artDeco"/>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9pPr>
          </a:lstStyle>
          <a:p>
            <a:pPr eaLnBrk="1" fontAlgn="base" hangingPunct="1">
              <a:spcBef>
                <a:spcPct val="0"/>
              </a:spcBef>
              <a:spcAft>
                <a:spcPct val="0"/>
              </a:spcAft>
              <a:buFontTx/>
              <a:buNone/>
              <a:defRPr/>
            </a:pPr>
            <a:r>
              <a:rPr kumimoji="1" lang="zh-CN" altLang="en-US" b="1">
                <a:solidFill>
                  <a:srgbClr val="00B0F0"/>
                </a:solidFill>
                <a:latin typeface="黑体" panose="02010609060101010101" pitchFamily="49" charset="-122"/>
                <a:ea typeface="黑体" panose="02010609060101010101" pitchFamily="49" charset="-122"/>
              </a:rPr>
              <a:t>铜丝燃烧法</a:t>
            </a:r>
            <a:endParaRPr kumimoji="1" lang="zh-CN" altLang="en-US" b="1">
              <a:solidFill>
                <a:srgbClr val="00B0F0"/>
              </a:solidFill>
              <a:latin typeface="黑体" panose="02010609060101010101" pitchFamily="49" charset="-122"/>
              <a:ea typeface="黑体" panose="02010609060101010101" pitchFamily="49" charset="-122"/>
            </a:endParaRPr>
          </a:p>
        </p:txBody>
      </p:sp>
      <p:sp>
        <p:nvSpPr>
          <p:cNvPr id="26" name="Text Box 11"/>
          <p:cNvSpPr txBox="1">
            <a:spLocks noChangeArrowheads="1"/>
          </p:cNvSpPr>
          <p:nvPr>
            <p:custDataLst>
              <p:tags r:id="rId18"/>
            </p:custDataLst>
          </p:nvPr>
        </p:nvSpPr>
        <p:spPr bwMode="auto">
          <a:xfrm>
            <a:off x="3760332" y="6002799"/>
            <a:ext cx="39684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a:ea typeface="宋体" panose="02010600030101010101" pitchFamily="2" charset="-122"/>
              </a:defRPr>
            </a:lvl9pPr>
          </a:lstStyle>
          <a:p>
            <a:pPr lvl="0" eaLnBrk="1" hangingPunct="1">
              <a:spcBef>
                <a:spcPct val="50000"/>
              </a:spcBef>
              <a:buNone/>
              <a:defRPr/>
            </a:pPr>
            <a:r>
              <a:rPr kumimoji="1" lang="zh-CN" altLang="en-US" sz="2800" b="1">
                <a:solidFill>
                  <a:prstClr val="black"/>
                </a:solidFill>
                <a:latin typeface="柳公权柳体" panose="02000000000000000000" pitchFamily="2" charset="-122"/>
                <a:ea typeface="柳公权柳体" panose="02000000000000000000" pitchFamily="2" charset="-122"/>
              </a:rPr>
              <a:t>确定 </a:t>
            </a:r>
            <a:r>
              <a:rPr lang="en-US" altLang="zh-CN" sz="2800" b="1">
                <a:solidFill>
                  <a:srgbClr val="0563C1"/>
                </a:solidFill>
                <a:latin typeface="Times New Roman" panose="02020603050405020304" pitchFamily="18" charset="0"/>
                <a:ea typeface="华文行楷" panose="02010800040101010101" pitchFamily="2" charset="-122"/>
              </a:rPr>
              <a:t>Cl</a:t>
            </a:r>
            <a:r>
              <a:rPr lang="zh-CN" altLang="en-US" sz="2800" b="1">
                <a:solidFill>
                  <a:srgbClr val="0563C1"/>
                </a:solidFill>
                <a:latin typeface="Times New Roman" panose="02020603050405020304" pitchFamily="18" charset="0"/>
                <a:ea typeface="华文行楷" panose="02010800040101010101" pitchFamily="2" charset="-122"/>
              </a:rPr>
              <a:t>、</a:t>
            </a:r>
            <a:r>
              <a:rPr lang="en-US" altLang="zh-CN" sz="2800" b="1">
                <a:solidFill>
                  <a:srgbClr val="0563C1"/>
                </a:solidFill>
                <a:latin typeface="Times New Roman" panose="02020603050405020304" pitchFamily="18" charset="0"/>
                <a:ea typeface="华文行楷" panose="02010800040101010101" pitchFamily="2" charset="-122"/>
              </a:rPr>
              <a:t>Br</a:t>
            </a:r>
            <a:r>
              <a:rPr lang="zh-CN" altLang="en-US" sz="2800" b="1">
                <a:solidFill>
                  <a:srgbClr val="0563C1"/>
                </a:solidFill>
                <a:latin typeface="Times New Roman" panose="02020603050405020304" pitchFamily="18" charset="0"/>
                <a:ea typeface="华文行楷" panose="02010800040101010101" pitchFamily="2" charset="-122"/>
              </a:rPr>
              <a:t>、</a:t>
            </a:r>
            <a:r>
              <a:rPr lang="en-US" altLang="zh-CN" sz="2800" b="1">
                <a:solidFill>
                  <a:srgbClr val="0563C1"/>
                </a:solidFill>
                <a:latin typeface="Times New Roman" panose="02020603050405020304" pitchFamily="18" charset="0"/>
                <a:ea typeface="华文行楷" panose="02010800040101010101" pitchFamily="2" charset="-122"/>
              </a:rPr>
              <a:t>I</a:t>
            </a:r>
            <a:endParaRPr lang="en-US" altLang="zh-CN" sz="2800" b="1">
              <a:solidFill>
                <a:srgbClr val="0563C1"/>
              </a:solidFill>
              <a:latin typeface="Times New Roman" panose="02020603050405020304" pitchFamily="18" charset="0"/>
              <a:ea typeface="华文行楷" panose="02010800040101010101" pitchFamily="2" charset="-122"/>
            </a:endParaRPr>
          </a:p>
        </p:txBody>
      </p:sp>
      <p:pic>
        <p:nvPicPr>
          <p:cNvPr id="4" name="Picture 4"/>
          <p:cNvPicPr>
            <a:picLocks noChangeAspect="1"/>
          </p:cNvPicPr>
          <p:nvPr>
            <p:custDataLst>
              <p:tags r:id="rId19"/>
            </p:custDataLst>
          </p:nvPr>
        </p:nvPicPr>
        <p:blipFill>
          <a:blip r:embed="rId20"/>
          <a:stretch>
            <a:fillRect/>
          </a:stretch>
        </p:blipFill>
        <p:spPr>
          <a:xfrm flipH="1">
            <a:off x="11760200" y="12344400"/>
            <a:ext cx="0" cy="0"/>
          </a:xfrm>
          <a:prstGeom prst="rect">
            <a:avLst/>
          </a:prstGeom>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0"/>
                                        <p:tgtEl>
                                          <p:spTgt spid="7"/>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750" fill="hold"/>
                                        <p:tgtEl>
                                          <p:spTgt spid="15"/>
                                        </p:tgtEl>
                                        <p:attrNameLst>
                                          <p:attrName>ppt_x</p:attrName>
                                        </p:attrNameLst>
                                      </p:cBhvr>
                                      <p:tavLst>
                                        <p:tav tm="0">
                                          <p:val>
                                            <p:strVal val="0-#ppt_w/2"/>
                                          </p:val>
                                        </p:tav>
                                        <p:tav tm="100000">
                                          <p:val>
                                            <p:strVal val="#ppt_x"/>
                                          </p:val>
                                        </p:tav>
                                      </p:tavLst>
                                    </p:anim>
                                    <p:anim calcmode="lin" valueType="num">
                                      <p:cBhvr additive="base">
                                        <p:cTn id="15" dur="75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0-#ppt_w/2"/>
                                          </p:val>
                                        </p:tav>
                                        <p:tav tm="100000">
                                          <p:val>
                                            <p:strVal val="#ppt_x"/>
                                          </p:val>
                                        </p:tav>
                                      </p:tavLst>
                                    </p:anim>
                                    <p:anim calcmode="lin" valueType="num">
                                      <p:cBhvr additive="base">
                                        <p:cTn id="21" dur="500" fill="hold"/>
                                        <p:tgtEl>
                                          <p:spTgt spid="18"/>
                                        </p:tgtEl>
                                        <p:attrNameLst>
                                          <p:attrName>ppt_y</p:attrName>
                                        </p:attrNameLst>
                                      </p:cBhvr>
                                      <p:tavLst>
                                        <p:tav tm="0">
                                          <p:val>
                                            <p:strVal val="#ppt_y"/>
                                          </p:val>
                                        </p:tav>
                                        <p:tav tm="100000">
                                          <p:val>
                                            <p:strVal val="#ppt_y"/>
                                          </p:val>
                                        </p:tav>
                                      </p:tavLst>
                                    </p:anim>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500"/>
                                        <p:tgtEl>
                                          <p:spTgt spid="10"/>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25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1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1000"/>
                                        <p:tgtEl>
                                          <p:spTgt spid="22"/>
                                        </p:tgtEl>
                                      </p:cBhvr>
                                    </p:animEffect>
                                    <p:anim calcmode="lin" valueType="num">
                                      <p:cBhvr>
                                        <p:cTn id="46" dur="1000" fill="hold"/>
                                        <p:tgtEl>
                                          <p:spTgt spid="22"/>
                                        </p:tgtEl>
                                        <p:attrNameLst>
                                          <p:attrName>ppt_x</p:attrName>
                                        </p:attrNameLst>
                                      </p:cBhvr>
                                      <p:tavLst>
                                        <p:tav tm="0">
                                          <p:val>
                                            <p:strVal val="#ppt_x"/>
                                          </p:val>
                                        </p:tav>
                                        <p:tav tm="100000">
                                          <p:val>
                                            <p:strVal val="#ppt_x"/>
                                          </p:val>
                                        </p:tav>
                                      </p:tavLst>
                                    </p:anim>
                                    <p:anim calcmode="lin" valueType="num">
                                      <p:cBhvr>
                                        <p:cTn id="4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left)">
                                      <p:cBhvr>
                                        <p:cTn id="52" dur="1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1000"/>
                                        <p:tgtEl>
                                          <p:spTgt spid="24"/>
                                        </p:tgtEl>
                                      </p:cBhvr>
                                    </p:animEffect>
                                    <p:anim calcmode="lin" valueType="num">
                                      <p:cBhvr>
                                        <p:cTn id="58" dur="1000" fill="hold"/>
                                        <p:tgtEl>
                                          <p:spTgt spid="24"/>
                                        </p:tgtEl>
                                        <p:attrNameLst>
                                          <p:attrName>ppt_x</p:attrName>
                                        </p:attrNameLst>
                                      </p:cBhvr>
                                      <p:tavLst>
                                        <p:tav tm="0">
                                          <p:val>
                                            <p:strVal val="#ppt_x"/>
                                          </p:val>
                                        </p:tav>
                                        <p:tav tm="100000">
                                          <p:val>
                                            <p:strVal val="#ppt_x"/>
                                          </p:val>
                                        </p:tav>
                                      </p:tavLst>
                                    </p:anim>
                                    <p:anim calcmode="lin" valueType="num">
                                      <p:cBhvr>
                                        <p:cTn id="5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wipe(left)">
                                      <p:cBhvr>
                                        <p:cTn id="64" dur="1500"/>
                                        <p:tgtEl>
                                          <p:spTgt spid="25"/>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fade">
                                      <p:cBhvr>
                                        <p:cTn id="69" dur="1000"/>
                                        <p:tgtEl>
                                          <p:spTgt spid="26"/>
                                        </p:tgtEl>
                                      </p:cBhvr>
                                    </p:animEffect>
                                    <p:anim calcmode="lin" valueType="num">
                                      <p:cBhvr>
                                        <p:cTn id="70" dur="1000" fill="hold"/>
                                        <p:tgtEl>
                                          <p:spTgt spid="26"/>
                                        </p:tgtEl>
                                        <p:attrNameLst>
                                          <p:attrName>ppt_x</p:attrName>
                                        </p:attrNameLst>
                                      </p:cBhvr>
                                      <p:tavLst>
                                        <p:tav tm="0">
                                          <p:val>
                                            <p:strVal val="#ppt_x"/>
                                          </p:val>
                                        </p:tav>
                                        <p:tav tm="100000">
                                          <p:val>
                                            <p:strVal val="#ppt_x"/>
                                          </p:val>
                                        </p:tav>
                                      </p:tavLst>
                                    </p:anim>
                                    <p:anim calcmode="lin" valueType="num">
                                      <p:cBhvr>
                                        <p:cTn id="7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0" grpId="0" animBg="1"/>
      <p:bldP spid="12" grpId="0" animBg="1"/>
      <p:bldP spid="13" grpId="0" animBg="1"/>
      <p:bldP spid="17" grpId="0" animBg="1"/>
      <p:bldP spid="21" grpId="0"/>
      <p:bldP spid="22" grpId="0"/>
      <p:bldP spid="23" grpId="0"/>
      <p:bldP spid="24" grpId="0"/>
      <p:bldP spid="25" grpId="0"/>
      <p:bldP spid="26" grpId="0"/>
    </p:bldLst>
  </p:timing>
</p:sld>
</file>

<file path=ppt/tags/tag1.xml><?xml version="1.0" encoding="utf-8"?>
<p:tagLst xmlns:p="http://schemas.openxmlformats.org/presentationml/2006/main">
  <p:tag name="AS_UNIQUEID" val="13663"/>
</p:tagLst>
</file>

<file path=ppt/tags/tag10.xml><?xml version="1.0" encoding="utf-8"?>
<p:tagLst xmlns:p="http://schemas.openxmlformats.org/presentationml/2006/main">
  <p:tag name="AS_UNIQUEID" val="13673"/>
</p:tagLst>
</file>

<file path=ppt/tags/tag100.xml><?xml version="1.0" encoding="utf-8"?>
<p:tagLst xmlns:p="http://schemas.openxmlformats.org/presentationml/2006/main">
  <p:tag name="AS_UNIQUEID" val="14096"/>
</p:tagLst>
</file>

<file path=ppt/tags/tag101.xml><?xml version="1.0" encoding="utf-8"?>
<p:tagLst xmlns:p="http://schemas.openxmlformats.org/presentationml/2006/main">
  <p:tag name="AS_UNIQUEID" val="14097"/>
</p:tagLst>
</file>

<file path=ppt/tags/tag102.xml><?xml version="1.0" encoding="utf-8"?>
<p:tagLst xmlns:p="http://schemas.openxmlformats.org/presentationml/2006/main">
  <p:tag name="AS_UNIQUEID" val="14098"/>
</p:tagLst>
</file>

<file path=ppt/tags/tag103.xml><?xml version="1.0" encoding="utf-8"?>
<p:tagLst xmlns:p="http://schemas.openxmlformats.org/presentationml/2006/main">
  <p:tag name="AS_UNIQUEID" val="14099"/>
</p:tagLst>
</file>

<file path=ppt/tags/tag104.xml><?xml version="1.0" encoding="utf-8"?>
<p:tagLst xmlns:p="http://schemas.openxmlformats.org/presentationml/2006/main">
  <p:tag name="AS_UNIQUEID" val="14100"/>
</p:tagLst>
</file>

<file path=ppt/tags/tag105.xml><?xml version="1.0" encoding="utf-8"?>
<p:tagLst xmlns:p="http://schemas.openxmlformats.org/presentationml/2006/main">
  <p:tag name="AS_UNIQUEID" val="14101"/>
</p:tagLst>
</file>

<file path=ppt/tags/tag106.xml><?xml version="1.0" encoding="utf-8"?>
<p:tagLst xmlns:p="http://schemas.openxmlformats.org/presentationml/2006/main">
  <p:tag name="AS_UNIQUEID" val="14102"/>
</p:tagLst>
</file>

<file path=ppt/tags/tag107.xml><?xml version="1.0" encoding="utf-8"?>
<p:tagLst xmlns:p="http://schemas.openxmlformats.org/presentationml/2006/main">
  <p:tag name="AS_UNIQUEID" val="14103"/>
</p:tagLst>
</file>

<file path=ppt/tags/tag108.xml><?xml version="1.0" encoding="utf-8"?>
<p:tagLst xmlns:p="http://schemas.openxmlformats.org/presentationml/2006/main">
  <p:tag name="AS_UNIQUEID" val="14104"/>
</p:tagLst>
</file>

<file path=ppt/tags/tag109.xml><?xml version="1.0" encoding="utf-8"?>
<p:tagLst xmlns:p="http://schemas.openxmlformats.org/presentationml/2006/main">
  <p:tag name="AS_UNIQUEID" val="14105"/>
</p:tagLst>
</file>

<file path=ppt/tags/tag11.xml><?xml version="1.0" encoding="utf-8"?>
<p:tagLst xmlns:p="http://schemas.openxmlformats.org/presentationml/2006/main">
  <p:tag name="AS_UNIQUEID" val="13675"/>
</p:tagLst>
</file>

<file path=ppt/tags/tag110.xml><?xml version="1.0" encoding="utf-8"?>
<p:tagLst xmlns:p="http://schemas.openxmlformats.org/presentationml/2006/main">
  <p:tag name="AS_UNIQUEID" val="14106"/>
</p:tagLst>
</file>

<file path=ppt/tags/tag111.xml><?xml version="1.0" encoding="utf-8"?>
<p:tagLst xmlns:p="http://schemas.openxmlformats.org/presentationml/2006/main">
  <p:tag name="AS_UNIQUEID" val="14107"/>
</p:tagLst>
</file>

<file path=ppt/tags/tag112.xml><?xml version="1.0" encoding="utf-8"?>
<p:tagLst xmlns:p="http://schemas.openxmlformats.org/presentationml/2006/main">
  <p:tag name="AS_UNIQUEID" val="14108"/>
</p:tagLst>
</file>

<file path=ppt/tags/tag113.xml><?xml version="1.0" encoding="utf-8"?>
<p:tagLst xmlns:p="http://schemas.openxmlformats.org/presentationml/2006/main">
  <p:tag name="AS_UNIQUEID" val="14109"/>
</p:tagLst>
</file>

<file path=ppt/tags/tag114.xml><?xml version="1.0" encoding="utf-8"?>
<p:tagLst xmlns:p="http://schemas.openxmlformats.org/presentationml/2006/main">
  <p:tag name="AS_UNIQUEID" val="14110"/>
</p:tagLst>
</file>

<file path=ppt/tags/tag115.xml><?xml version="1.0" encoding="utf-8"?>
<p:tagLst xmlns:p="http://schemas.openxmlformats.org/presentationml/2006/main">
  <p:tag name="AS_UNIQUEID" val="14111"/>
</p:tagLst>
</file>

<file path=ppt/tags/tag116.xml><?xml version="1.0" encoding="utf-8"?>
<p:tagLst xmlns:p="http://schemas.openxmlformats.org/presentationml/2006/main">
  <p:tag name="AS_UNIQUEID" val="14112"/>
</p:tagLst>
</file>

<file path=ppt/tags/tag117.xml><?xml version="1.0" encoding="utf-8"?>
<p:tagLst xmlns:p="http://schemas.openxmlformats.org/presentationml/2006/main">
  <p:tag name="AS_UNIQUEID" val="14113"/>
</p:tagLst>
</file>

<file path=ppt/tags/tag118.xml><?xml version="1.0" encoding="utf-8"?>
<p:tagLst xmlns:p="http://schemas.openxmlformats.org/presentationml/2006/main">
  <p:tag name="AS_UNIQUEID" val="14114"/>
</p:tagLst>
</file>

<file path=ppt/tags/tag119.xml><?xml version="1.0" encoding="utf-8"?>
<p:tagLst xmlns:p="http://schemas.openxmlformats.org/presentationml/2006/main">
  <p:tag name="AS_UNIQUEID" val="14115"/>
</p:tagLst>
</file>

<file path=ppt/tags/tag12.xml><?xml version="1.0" encoding="utf-8"?>
<p:tagLst xmlns:p="http://schemas.openxmlformats.org/presentationml/2006/main">
  <p:tag name="AS_UNIQUEID" val="13676"/>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AS_UNIQUEID" val="14084"/>
</p:tagLst>
</file>

<file path=ppt/tags/tag122.xml><?xml version="1.0" encoding="utf-8"?>
<p:tagLst xmlns:p="http://schemas.openxmlformats.org/presentationml/2006/main">
  <p:tag name="AS_UNIQUEID" val="14085"/>
</p:tagLst>
</file>

<file path=ppt/tags/tag123.xml><?xml version="1.0" encoding="utf-8"?>
<p:tagLst xmlns:p="http://schemas.openxmlformats.org/presentationml/2006/main">
  <p:tag name="AS_UNIQUEID" val="14086"/>
</p:tagLst>
</file>

<file path=ppt/tags/tag124.xml><?xml version="1.0" encoding="utf-8"?>
<p:tagLst xmlns:p="http://schemas.openxmlformats.org/presentationml/2006/main">
  <p:tag name="AS_UNIQUEID" val="14117"/>
</p:tagLst>
</file>

<file path=ppt/tags/tag125.xml><?xml version="1.0" encoding="utf-8"?>
<p:tagLst xmlns:p="http://schemas.openxmlformats.org/presentationml/2006/main">
  <p:tag name="AS_UNIQUEID" val="14118"/>
</p:tagLst>
</file>

<file path=ppt/tags/tag126.xml><?xml version="1.0" encoding="utf-8"?>
<p:tagLst xmlns:p="http://schemas.openxmlformats.org/presentationml/2006/main">
  <p:tag name="AS_UNIQUEID" val="14119"/>
</p:tagLst>
</file>

<file path=ppt/tags/tag127.xml><?xml version="1.0" encoding="utf-8"?>
<p:tagLst xmlns:p="http://schemas.openxmlformats.org/presentationml/2006/main">
  <p:tag name="AS_UNIQUEID" val="14120"/>
</p:tagLst>
</file>

<file path=ppt/tags/tag128.xml><?xml version="1.0" encoding="utf-8"?>
<p:tagLst xmlns:p="http://schemas.openxmlformats.org/presentationml/2006/main">
  <p:tag name="AS_UNIQUEID" val="14121"/>
</p:tagLst>
</file>

<file path=ppt/tags/tag129.xml><?xml version="1.0" encoding="utf-8"?>
<p:tagLst xmlns:p="http://schemas.openxmlformats.org/presentationml/2006/main">
  <p:tag name="AS_UNIQUEID" val="14122"/>
</p:tagLst>
</file>

<file path=ppt/tags/tag13.xml><?xml version="1.0" encoding="utf-8"?>
<p:tagLst xmlns:p="http://schemas.openxmlformats.org/presentationml/2006/main">
  <p:tag name="AS_UNIQUEID" val="13677"/>
</p:tagLst>
</file>

<file path=ppt/tags/tag130.xml><?xml version="1.0" encoding="utf-8"?>
<p:tagLst xmlns:p="http://schemas.openxmlformats.org/presentationml/2006/main">
  <p:tag name="AS_UNIQUEID" val="14124"/>
</p:tagLst>
</file>

<file path=ppt/tags/tag131.xml><?xml version="1.0" encoding="utf-8"?>
<p:tagLst xmlns:p="http://schemas.openxmlformats.org/presentationml/2006/main">
  <p:tag name="AS_UNIQUEID" val="14125"/>
</p:tagLst>
</file>

<file path=ppt/tags/tag132.xml><?xml version="1.0" encoding="utf-8"?>
<p:tagLst xmlns:p="http://schemas.openxmlformats.org/presentationml/2006/main">
  <p:tag name="AS_UNIQUEID" val="14126"/>
</p:tagLst>
</file>

<file path=ppt/tags/tag133.xml><?xml version="1.0" encoding="utf-8"?>
<p:tagLst xmlns:p="http://schemas.openxmlformats.org/presentationml/2006/main">
  <p:tag name="AS_UNIQUEID" val="14127"/>
</p:tagLst>
</file>

<file path=ppt/tags/tag134.xml><?xml version="1.0" encoding="utf-8"?>
<p:tagLst xmlns:p="http://schemas.openxmlformats.org/presentationml/2006/main">
  <p:tag name="AS_UNIQUEID" val="14128"/>
</p:tagLst>
</file>

<file path=ppt/tags/tag135.xml><?xml version="1.0" encoding="utf-8"?>
<p:tagLst xmlns:p="http://schemas.openxmlformats.org/presentationml/2006/main">
  <p:tag name="AS_UNIQUEID" val="14129"/>
</p:tagLst>
</file>

<file path=ppt/tags/tag136.xml><?xml version="1.0" encoding="utf-8"?>
<p:tagLst xmlns:p="http://schemas.openxmlformats.org/presentationml/2006/main">
  <p:tag name="AS_UNIQUEID" val="14130"/>
</p:tagLst>
</file>

<file path=ppt/tags/tag137.xml><?xml version="1.0" encoding="utf-8"?>
<p:tagLst xmlns:p="http://schemas.openxmlformats.org/presentationml/2006/main">
  <p:tag name="AS_UNIQUEID" val="14131"/>
</p:tagLst>
</file>

<file path=ppt/tags/tag138.xml><?xml version="1.0" encoding="utf-8"?>
<p:tagLst xmlns:p="http://schemas.openxmlformats.org/presentationml/2006/main">
  <p:tag name="AS_UNIQUEID" val="14132"/>
</p:tagLst>
</file>

<file path=ppt/tags/tag139.xml><?xml version="1.0" encoding="utf-8"?>
<p:tagLst xmlns:p="http://schemas.openxmlformats.org/presentationml/2006/main">
  <p:tag name="AS_UNIQUEID" val="14133"/>
</p:tagLst>
</file>

<file path=ppt/tags/tag14.xml><?xml version="1.0" encoding="utf-8"?>
<p:tagLst xmlns:p="http://schemas.openxmlformats.org/presentationml/2006/main">
  <p:tag name="AS_UNIQUEID" val="13678"/>
</p:tagLst>
</file>

<file path=ppt/tags/tag140.xml><?xml version="1.0" encoding="utf-8"?>
<p:tagLst xmlns:p="http://schemas.openxmlformats.org/presentationml/2006/main">
  <p:tag name="AS_UNIQUEID" val="14134"/>
</p:tagLst>
</file>

<file path=ppt/tags/tag141.xml><?xml version="1.0" encoding="utf-8"?>
<p:tagLst xmlns:p="http://schemas.openxmlformats.org/presentationml/2006/main">
  <p:tag name="AS_UNIQUEID" val="14135"/>
</p:tagLst>
</file>

<file path=ppt/tags/tag142.xml><?xml version="1.0" encoding="utf-8"?>
<p:tagLst xmlns:p="http://schemas.openxmlformats.org/presentationml/2006/main">
  <p:tag name="AS_UNIQUEID" val="14136"/>
</p:tagLst>
</file>

<file path=ppt/tags/tag143.xml><?xml version="1.0" encoding="utf-8"?>
<p:tagLst xmlns:p="http://schemas.openxmlformats.org/presentationml/2006/main">
  <p:tag name="AS_UNIQUEID" val="14137"/>
</p:tagLst>
</file>

<file path=ppt/tags/tag144.xml><?xml version="1.0" encoding="utf-8"?>
<p:tagLst xmlns:p="http://schemas.openxmlformats.org/presentationml/2006/main">
  <p:tag name="AS_UNIQUEID" val="14138"/>
</p:tagLst>
</file>

<file path=ppt/tags/tag145.xml><?xml version="1.0" encoding="utf-8"?>
<p:tagLst xmlns:p="http://schemas.openxmlformats.org/presentationml/2006/main">
  <p:tag name="AS_UNIQUEID" val="14139"/>
</p:tagLst>
</file>

<file path=ppt/tags/tag146.xml><?xml version="1.0" encoding="utf-8"?>
<p:tagLst xmlns:p="http://schemas.openxmlformats.org/presentationml/2006/main">
  <p:tag name="AS_UNIQUEID" val="14140"/>
</p:tagLst>
</file>

<file path=ppt/tags/tag147.xml><?xml version="1.0" encoding="utf-8"?>
<p:tagLst xmlns:p="http://schemas.openxmlformats.org/presentationml/2006/main">
  <p:tag name="AS_UNIQUEID" val="14141"/>
</p:tagLst>
</file>

<file path=ppt/tags/tag148.xml><?xml version="1.0" encoding="utf-8"?>
<p:tagLst xmlns:p="http://schemas.openxmlformats.org/presentationml/2006/main">
  <p:tag name="AS_UNIQUEID" val="14142"/>
</p:tagLst>
</file>

<file path=ppt/tags/tag149.xml><?xml version="1.0" encoding="utf-8"?>
<p:tagLst xmlns:p="http://schemas.openxmlformats.org/presentationml/2006/main">
  <p:tag name="AS_UNIQUEID" val="14143"/>
</p:tagLst>
</file>

<file path=ppt/tags/tag15.xml><?xml version="1.0" encoding="utf-8"?>
<p:tagLst xmlns:p="http://schemas.openxmlformats.org/presentationml/2006/main">
  <p:tag name="AS_UNIQUEID" val="13679"/>
</p:tagLst>
</file>

<file path=ppt/tags/tag150.xml><?xml version="1.0" encoding="utf-8"?>
<p:tagLst xmlns:p="http://schemas.openxmlformats.org/presentationml/2006/main">
  <p:tag name="AS_UNIQUEID" val="14144"/>
</p:tagLst>
</file>

<file path=ppt/tags/tag151.xml><?xml version="1.0" encoding="utf-8"?>
<p:tagLst xmlns:p="http://schemas.openxmlformats.org/presentationml/2006/main">
  <p:tag name="AS_UNIQUEID" val="14145"/>
</p:tagLst>
</file>

<file path=ppt/tags/tag152.xml><?xml version="1.0" encoding="utf-8"?>
<p:tagLst xmlns:p="http://schemas.openxmlformats.org/presentationml/2006/main">
  <p:tag name="AS_UNIQUEID" val="14146"/>
</p:tagLst>
</file>

<file path=ppt/tags/tag153.xml><?xml version="1.0" encoding="utf-8"?>
<p:tagLst xmlns:p="http://schemas.openxmlformats.org/presentationml/2006/main">
  <p:tag name="AS_UNIQUEID" val="14147"/>
</p:tagLst>
</file>

<file path=ppt/tags/tag154.xml><?xml version="1.0" encoding="utf-8"?>
<p:tagLst xmlns:p="http://schemas.openxmlformats.org/presentationml/2006/main">
  <p:tag name="AS_UNIQUEID" val="14148"/>
</p:tagLst>
</file>

<file path=ppt/tags/tag155.xml><?xml version="1.0" encoding="utf-8"?>
<p:tagLst xmlns:p="http://schemas.openxmlformats.org/presentationml/2006/main">
  <p:tag name="AS_UNIQUEID" val="14149"/>
</p:tagLst>
</file>

<file path=ppt/tags/tag156.xml><?xml version="1.0" encoding="utf-8"?>
<p:tagLst xmlns:p="http://schemas.openxmlformats.org/presentationml/2006/main">
  <p:tag name="AS_UNIQUEID" val="14150"/>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AS_UNIQUEID" val="14164"/>
</p:tagLst>
</file>

<file path=ppt/tags/tag159.xml><?xml version="1.0" encoding="utf-8"?>
<p:tagLst xmlns:p="http://schemas.openxmlformats.org/presentationml/2006/main">
  <p:tag name="AS_UNIQUEID" val="14165"/>
</p:tagLst>
</file>

<file path=ppt/tags/tag16.xml><?xml version="1.0" encoding="utf-8"?>
<p:tagLst xmlns:p="http://schemas.openxmlformats.org/presentationml/2006/main">
  <p:tag name="AS_UNIQUEID" val="13681"/>
</p:tagLst>
</file>

<file path=ppt/tags/tag160.xml><?xml version="1.0" encoding="utf-8"?>
<p:tagLst xmlns:p="http://schemas.openxmlformats.org/presentationml/2006/main">
  <p:tag name="AS_UNIQUEID" val="13534"/>
</p:tagLst>
</file>

<file path=ppt/tags/tag161.xml><?xml version="1.0" encoding="utf-8"?>
<p:tagLst xmlns:p="http://schemas.openxmlformats.org/presentationml/2006/main">
  <p:tag name="AS_UNIQUEID" val="13535"/>
</p:tagLst>
</file>

<file path=ppt/tags/tag162.xml><?xml version="1.0" encoding="utf-8"?>
<p:tagLst xmlns:p="http://schemas.openxmlformats.org/presentationml/2006/main">
  <p:tag name="AS_UNIQUEID" val="13536"/>
</p:tagLst>
</file>

<file path=ppt/tags/tag163.xml><?xml version="1.0" encoding="utf-8"?>
<p:tagLst xmlns:p="http://schemas.openxmlformats.org/presentationml/2006/main">
  <p:tag name="AS_UNIQUEID" val="13537"/>
</p:tagLst>
</file>

<file path=ppt/tags/tag164.xml><?xml version="1.0" encoding="utf-8"?>
<p:tagLst xmlns:p="http://schemas.openxmlformats.org/presentationml/2006/main">
  <p:tag name="AS_UNIQUEID" val="14167"/>
</p:tagLst>
</file>

<file path=ppt/tags/tag165.xml><?xml version="1.0" encoding="utf-8"?>
<p:tagLst xmlns:p="http://schemas.openxmlformats.org/presentationml/2006/main">
  <p:tag name="AS_UNIQUEID" val="14168"/>
</p:tagLst>
</file>

<file path=ppt/tags/tag166.xml><?xml version="1.0" encoding="utf-8"?>
<p:tagLst xmlns:p="http://schemas.openxmlformats.org/presentationml/2006/main">
  <p:tag name="AS_UNIQUEID" val="14169"/>
</p:tagLst>
</file>

<file path=ppt/tags/tag167.xml><?xml version="1.0" encoding="utf-8"?>
<p:tagLst xmlns:p="http://schemas.openxmlformats.org/presentationml/2006/main">
  <p:tag name="AS_UNIQUEID" val="14170"/>
</p:tagLst>
</file>

<file path=ppt/tags/tag168.xml><?xml version="1.0" encoding="utf-8"?>
<p:tagLst xmlns:p="http://schemas.openxmlformats.org/presentationml/2006/main">
  <p:tag name="AS_UNIQUEID" val="14171"/>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AS_UNIQUEID" val="13682"/>
</p:tagLst>
</file>

<file path=ppt/tags/tag170.xml><?xml version="1.0" encoding="utf-8"?>
<p:tagLst xmlns:p="http://schemas.openxmlformats.org/presentationml/2006/main">
  <p:tag name="AS_UNIQUEID" val="14218"/>
</p:tagLst>
</file>

<file path=ppt/tags/tag171.xml><?xml version="1.0" encoding="utf-8"?>
<p:tagLst xmlns:p="http://schemas.openxmlformats.org/presentationml/2006/main">
  <p:tag name="AS_UNIQUEID" val="14219"/>
</p:tagLst>
</file>

<file path=ppt/tags/tag172.xml><?xml version="1.0" encoding="utf-8"?>
<p:tagLst xmlns:p="http://schemas.openxmlformats.org/presentationml/2006/main">
  <p:tag name="AS_UNIQUEID" val="14220"/>
</p:tagLst>
</file>

<file path=ppt/tags/tag173.xml><?xml version="1.0" encoding="utf-8"?>
<p:tagLst xmlns:p="http://schemas.openxmlformats.org/presentationml/2006/main">
  <p:tag name="AS_UNIQUEID" val="14221"/>
</p:tagLst>
</file>

<file path=ppt/tags/tag174.xml><?xml version="1.0" encoding="utf-8"?>
<p:tagLst xmlns:p="http://schemas.openxmlformats.org/presentationml/2006/main">
  <p:tag name="AS_UNIQUEID" val="14222"/>
</p:tagLst>
</file>

<file path=ppt/tags/tag175.xml><?xml version="1.0" encoding="utf-8"?>
<p:tagLst xmlns:p="http://schemas.openxmlformats.org/presentationml/2006/main">
  <p:tag name="AS_UNIQUEID" val="14223"/>
</p:tagLst>
</file>

<file path=ppt/tags/tag176.xml><?xml version="1.0" encoding="utf-8"?>
<p:tagLst xmlns:p="http://schemas.openxmlformats.org/presentationml/2006/main">
  <p:tag name="AS_UNIQUEID" val="14224"/>
</p:tagLst>
</file>

<file path=ppt/tags/tag177.xml><?xml version="1.0" encoding="utf-8"?>
<p:tagLst xmlns:p="http://schemas.openxmlformats.org/presentationml/2006/main">
  <p:tag name="AS_UNIQUEID" val="14225"/>
</p:tagLst>
</file>

<file path=ppt/tags/tag178.xml><?xml version="1.0" encoding="utf-8"?>
<p:tagLst xmlns:p="http://schemas.openxmlformats.org/presentationml/2006/main">
  <p:tag name="AS_UNIQUEID" val="14226"/>
</p:tagLst>
</file>

<file path=ppt/tags/tag179.xml><?xml version="1.0" encoding="utf-8"?>
<p:tagLst xmlns:p="http://schemas.openxmlformats.org/presentationml/2006/main">
  <p:tag name="AS_UNIQUEID" val="14227"/>
</p:tagLst>
</file>

<file path=ppt/tags/tag18.xml><?xml version="1.0" encoding="utf-8"?>
<p:tagLst xmlns:p="http://schemas.openxmlformats.org/presentationml/2006/main">
  <p:tag name="AS_UNIQUEID" val="13683"/>
</p:tagLst>
</file>

<file path=ppt/tags/tag180.xml><?xml version="1.0" encoding="utf-8"?>
<p:tagLst xmlns:p="http://schemas.openxmlformats.org/presentationml/2006/main">
  <p:tag name="AS_UNIQUEID" val="14228"/>
</p:tagLst>
</file>

<file path=ppt/tags/tag181.xml><?xml version="1.0" encoding="utf-8"?>
<p:tagLst xmlns:p="http://schemas.openxmlformats.org/presentationml/2006/main">
  <p:tag name="AS_UNIQUEID" val="14229"/>
</p:tagLst>
</file>

<file path=ppt/tags/tag182.xml><?xml version="1.0" encoding="utf-8"?>
<p:tagLst xmlns:p="http://schemas.openxmlformats.org/presentationml/2006/main">
  <p:tag name="AS_UNIQUEID" val="14230"/>
</p:tagLst>
</file>

<file path=ppt/tags/tag183.xml><?xml version="1.0" encoding="utf-8"?>
<p:tagLst xmlns:p="http://schemas.openxmlformats.org/presentationml/2006/main">
  <p:tag name="AS_UNIQUEID" val="14231"/>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AS_UNIQUEID" val="14233"/>
</p:tagLst>
</file>

<file path=ppt/tags/tag186.xml><?xml version="1.0" encoding="utf-8"?>
<p:tagLst xmlns:p="http://schemas.openxmlformats.org/presentationml/2006/main">
  <p:tag name="AS_UNIQUEID" val="14234"/>
</p:tagLst>
</file>

<file path=ppt/tags/tag187.xml><?xml version="1.0" encoding="utf-8"?>
<p:tagLst xmlns:p="http://schemas.openxmlformats.org/presentationml/2006/main">
  <p:tag name="AS_UNIQUEID" val="14235"/>
</p:tagLst>
</file>

<file path=ppt/tags/tag188.xml><?xml version="1.0" encoding="utf-8"?>
<p:tagLst xmlns:p="http://schemas.openxmlformats.org/presentationml/2006/main">
  <p:tag name="AS_UNIQUEID" val="14236"/>
</p:tagLst>
</file>

<file path=ppt/tags/tag189.xml><?xml version="1.0" encoding="utf-8"?>
<p:tagLst xmlns:p="http://schemas.openxmlformats.org/presentationml/2006/main">
  <p:tag name="AS_UNIQUEID" val="14237"/>
</p:tagLst>
</file>

<file path=ppt/tags/tag19.xml><?xml version="1.0" encoding="utf-8"?>
<p:tagLst xmlns:p="http://schemas.openxmlformats.org/presentationml/2006/main">
  <p:tag name="AS_UNIQUEID" val="13684"/>
</p:tagLst>
</file>

<file path=ppt/tags/tag190.xml><?xml version="1.0" encoding="utf-8"?>
<p:tagLst xmlns:p="http://schemas.openxmlformats.org/presentationml/2006/main">
  <p:tag name="AS_UNIQUEID" val="14238"/>
</p:tagLst>
</file>

<file path=ppt/tags/tag191.xml><?xml version="1.0" encoding="utf-8"?>
<p:tagLst xmlns:p="http://schemas.openxmlformats.org/presentationml/2006/main">
  <p:tag name="AS_UNIQUEID" val="14239"/>
</p:tagLst>
</file>

<file path=ppt/tags/tag192.xml><?xml version="1.0" encoding="utf-8"?>
<p:tagLst xmlns:p="http://schemas.openxmlformats.org/presentationml/2006/main">
  <p:tag name="AS_UNIQUEID" val="14240"/>
</p:tagLst>
</file>

<file path=ppt/tags/tag193.xml><?xml version="1.0" encoding="utf-8"?>
<p:tagLst xmlns:p="http://schemas.openxmlformats.org/presentationml/2006/main">
  <p:tag name="AS_UNIQUEID" val="14241"/>
</p:tagLst>
</file>

<file path=ppt/tags/tag194.xml><?xml version="1.0" encoding="utf-8"?>
<p:tagLst xmlns:p="http://schemas.openxmlformats.org/presentationml/2006/main">
  <p:tag name="AS_UNIQUEID" val="14242"/>
</p:tagLst>
</file>

<file path=ppt/tags/tag195.xml><?xml version="1.0" encoding="utf-8"?>
<p:tagLst xmlns:p="http://schemas.openxmlformats.org/presentationml/2006/main">
  <p:tag name="AS_UNIQUEID" val="14243"/>
</p:tagLst>
</file>

<file path=ppt/tags/tag196.xml><?xml version="1.0" encoding="utf-8"?>
<p:tagLst xmlns:p="http://schemas.openxmlformats.org/presentationml/2006/main">
  <p:tag name="AS_UNIQUEID" val="14244"/>
</p:tagLst>
</file>

<file path=ppt/tags/tag197.xml><?xml version="1.0" encoding="utf-8"?>
<p:tagLst xmlns:p="http://schemas.openxmlformats.org/presentationml/2006/main">
  <p:tag name="AS_UNIQUEID" val="14245"/>
</p:tagLst>
</file>

<file path=ppt/tags/tag198.xml><?xml version="1.0" encoding="utf-8"?>
<p:tagLst xmlns:p="http://schemas.openxmlformats.org/presentationml/2006/main">
  <p:tag name="AS_UNIQUEID" val="14246"/>
</p:tagLst>
</file>

<file path=ppt/tags/tag199.xml><?xml version="1.0" encoding="utf-8"?>
<p:tagLst xmlns:p="http://schemas.openxmlformats.org/presentationml/2006/main">
  <p:tag name="AS_UNIQUEID" val="14247"/>
</p:tagLst>
</file>

<file path=ppt/tags/tag2.xml><?xml version="1.0" encoding="utf-8"?>
<p:tagLst xmlns:p="http://schemas.openxmlformats.org/presentationml/2006/main">
  <p:tag name="AS_UNIQUEID" val="13664"/>
</p:tagLst>
</file>

<file path=ppt/tags/tag20.xml><?xml version="1.0" encoding="utf-8"?>
<p:tagLst xmlns:p="http://schemas.openxmlformats.org/presentationml/2006/main">
  <p:tag name="AS_UNIQUEID" val="13685"/>
</p:tagLst>
</file>

<file path=ppt/tags/tag200.xml><?xml version="1.0" encoding="utf-8"?>
<p:tagLst xmlns:p="http://schemas.openxmlformats.org/presentationml/2006/main">
  <p:tag name="AS_UNIQUEID" val="14248"/>
</p:tagLst>
</file>

<file path=ppt/tags/tag201.xml><?xml version="1.0" encoding="utf-8"?>
<p:tagLst xmlns:p="http://schemas.openxmlformats.org/presentationml/2006/main">
  <p:tag name="AS_UNIQUEID" val="14249"/>
</p:tagLst>
</file>

<file path=ppt/tags/tag202.xml><?xml version="1.0" encoding="utf-8"?>
<p:tagLst xmlns:p="http://schemas.openxmlformats.org/presentationml/2006/main">
  <p:tag name="AS_UNIQUEID" val="14250"/>
</p:tagLst>
</file>

<file path=ppt/tags/tag203.xml><?xml version="1.0" encoding="utf-8"?>
<p:tagLst xmlns:p="http://schemas.openxmlformats.org/presentationml/2006/main">
  <p:tag name="AS_UNIQUEID" val="14932"/>
</p:tagLst>
</file>

<file path=ppt/tags/tag204.xml><?xml version="1.0" encoding="utf-8"?>
<p:tagLst xmlns:p="http://schemas.openxmlformats.org/presentationml/2006/main">
  <p:tag name="AS_UNIQUEID" val="14252"/>
</p:tagLst>
</file>

<file path=ppt/tags/tag205.xml><?xml version="1.0" encoding="utf-8"?>
<p:tagLst xmlns:p="http://schemas.openxmlformats.org/presentationml/2006/main">
  <p:tag name="AS_UNIQUEID" val="14253"/>
</p:tagLst>
</file>

<file path=ppt/tags/tag206.xml><?xml version="1.0" encoding="utf-8"?>
<p:tagLst xmlns:p="http://schemas.openxmlformats.org/presentationml/2006/main">
  <p:tag name="AS_UNIQUEID" val="14254"/>
</p:tagLst>
</file>

<file path=ppt/tags/tag207.xml><?xml version="1.0" encoding="utf-8"?>
<p:tagLst xmlns:p="http://schemas.openxmlformats.org/presentationml/2006/main">
  <p:tag name="AS_UNIQUEID" val="14255"/>
</p:tagLst>
</file>

<file path=ppt/tags/tag208.xml><?xml version="1.0" encoding="utf-8"?>
<p:tagLst xmlns:p="http://schemas.openxmlformats.org/presentationml/2006/main">
  <p:tag name="AS_UNIQUEID" val="14256"/>
</p:tagLst>
</file>

<file path=ppt/tags/tag209.xml><?xml version="1.0" encoding="utf-8"?>
<p:tagLst xmlns:p="http://schemas.openxmlformats.org/presentationml/2006/main">
  <p:tag name="AS_UNIQUEID" val="14257"/>
</p:tagLst>
</file>

<file path=ppt/tags/tag21.xml><?xml version="1.0" encoding="utf-8"?>
<p:tagLst xmlns:p="http://schemas.openxmlformats.org/presentationml/2006/main">
  <p:tag name="AS_UNIQUEID" val="13686"/>
</p:tagLst>
</file>

<file path=ppt/tags/tag210.xml><?xml version="1.0" encoding="utf-8"?>
<p:tagLst xmlns:p="http://schemas.openxmlformats.org/presentationml/2006/main">
  <p:tag name="AS_UNIQUEID" val="14258"/>
</p:tagLst>
</file>

<file path=ppt/tags/tag211.xml><?xml version="1.0" encoding="utf-8"?>
<p:tagLst xmlns:p="http://schemas.openxmlformats.org/presentationml/2006/main">
  <p:tag name="AS_UNIQUEID" val="14259"/>
</p:tagLst>
</file>

<file path=ppt/tags/tag212.xml><?xml version="1.0" encoding="utf-8"?>
<p:tagLst xmlns:p="http://schemas.openxmlformats.org/presentationml/2006/main">
  <p:tag name="AS_UNIQUEID" val="14260"/>
</p:tagLst>
</file>

<file path=ppt/tags/tag213.xml><?xml version="1.0" encoding="utf-8"?>
<p:tagLst xmlns:p="http://schemas.openxmlformats.org/presentationml/2006/main">
  <p:tag name="AS_UNIQUEID" val="14261"/>
</p:tagLst>
</file>

<file path=ppt/tags/tag214.xml><?xml version="1.0" encoding="utf-8"?>
<p:tagLst xmlns:p="http://schemas.openxmlformats.org/presentationml/2006/main">
  <p:tag name="AS_UNIQUEID" val="14262"/>
</p:tagLst>
</file>

<file path=ppt/tags/tag215.xml><?xml version="1.0" encoding="utf-8"?>
<p:tagLst xmlns:p="http://schemas.openxmlformats.org/presentationml/2006/main">
  <p:tag name="AS_UNIQUEID" val="14263"/>
</p:tagLst>
</file>

<file path=ppt/tags/tag216.xml><?xml version="1.0" encoding="utf-8"?>
<p:tagLst xmlns:p="http://schemas.openxmlformats.org/presentationml/2006/main">
  <p:tag name="AS_UNIQUEID" val="14264"/>
</p:tagLst>
</file>

<file path=ppt/tags/tag217.xml><?xml version="1.0" encoding="utf-8"?>
<p:tagLst xmlns:p="http://schemas.openxmlformats.org/presentationml/2006/main">
  <p:tag name="AS_UNIQUEID" val="14265"/>
</p:tagLst>
</file>

<file path=ppt/tags/tag218.xml><?xml version="1.0" encoding="utf-8"?>
<p:tagLst xmlns:p="http://schemas.openxmlformats.org/presentationml/2006/main">
  <p:tag name="AS_UNIQUEID" val="14266"/>
</p:tagLst>
</file>

<file path=ppt/tags/tag219.xml><?xml version="1.0" encoding="utf-8"?>
<p:tagLst xmlns:p="http://schemas.openxmlformats.org/presentationml/2006/main">
  <p:tag name="AS_UNIQUEID" val="14267"/>
</p:tagLst>
</file>

<file path=ppt/tags/tag22.xml><?xml version="1.0" encoding="utf-8"?>
<p:tagLst xmlns:p="http://schemas.openxmlformats.org/presentationml/2006/main">
  <p:tag name="AS_UNIQUEID" val="13688"/>
</p:tagLst>
</file>

<file path=ppt/tags/tag220.xml><?xml version="1.0" encoding="utf-8"?>
<p:tagLst xmlns:p="http://schemas.openxmlformats.org/presentationml/2006/main">
  <p:tag name="AS_UNIQUEID" val="14268"/>
</p:tagLst>
</file>

<file path=ppt/tags/tag221.xml><?xml version="1.0" encoding="utf-8"?>
<p:tagLst xmlns:p="http://schemas.openxmlformats.org/presentationml/2006/main">
  <p:tag name="AS_UNIQUEID" val="14269"/>
</p:tagLst>
</file>

<file path=ppt/tags/tag222.xml><?xml version="1.0" encoding="utf-8"?>
<p:tagLst xmlns:p="http://schemas.openxmlformats.org/presentationml/2006/main">
  <p:tag name="AS_UNIQUEID" val="14270"/>
</p:tagLst>
</file>

<file path=ppt/tags/tag223.xml><?xml version="1.0" encoding="utf-8"?>
<p:tagLst xmlns:p="http://schemas.openxmlformats.org/presentationml/2006/main">
  <p:tag name="AS_UNIQUEID" val="14271"/>
</p:tagLst>
</file>

<file path=ppt/tags/tag224.xml><?xml version="1.0" encoding="utf-8"?>
<p:tagLst xmlns:p="http://schemas.openxmlformats.org/presentationml/2006/main">
  <p:tag name="AS_UNIQUEID" val="14272"/>
</p:tagLst>
</file>

<file path=ppt/tags/tag225.xml><?xml version="1.0" encoding="utf-8"?>
<p:tagLst xmlns:p="http://schemas.openxmlformats.org/presentationml/2006/main">
  <p:tag name="AS_UNIQUEID" val="14273"/>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AS_UNIQUEID" val="14275"/>
</p:tagLst>
</file>

<file path=ppt/tags/tag228.xml><?xml version="1.0" encoding="utf-8"?>
<p:tagLst xmlns:p="http://schemas.openxmlformats.org/presentationml/2006/main">
  <p:tag name="AS_UNIQUEID" val="14276"/>
</p:tagLst>
</file>

<file path=ppt/tags/tag229.xml><?xml version="1.0" encoding="utf-8"?>
<p:tagLst xmlns:p="http://schemas.openxmlformats.org/presentationml/2006/main">
  <p:tag name="AS_UNIQUEID" val="14277"/>
</p:tagLst>
</file>

<file path=ppt/tags/tag23.xml><?xml version="1.0" encoding="utf-8"?>
<p:tagLst xmlns:p="http://schemas.openxmlformats.org/presentationml/2006/main">
  <p:tag name="AS_UNIQUEID" val="13689"/>
</p:tagLst>
</file>

<file path=ppt/tags/tag230.xml><?xml version="1.0" encoding="utf-8"?>
<p:tagLst xmlns:p="http://schemas.openxmlformats.org/presentationml/2006/main">
  <p:tag name="AS_UNIQUEID" val="14278"/>
</p:tagLst>
</file>

<file path=ppt/tags/tag231.xml><?xml version="1.0" encoding="utf-8"?>
<p:tagLst xmlns:p="http://schemas.openxmlformats.org/presentationml/2006/main">
  <p:tag name="AS_UNIQUEID" val="14279"/>
</p:tagLst>
</file>

<file path=ppt/tags/tag232.xml><?xml version="1.0" encoding="utf-8"?>
<p:tagLst xmlns:p="http://schemas.openxmlformats.org/presentationml/2006/main">
  <p:tag name="AS_UNIQUEID" val="14280"/>
</p:tagLst>
</file>

<file path=ppt/tags/tag233.xml><?xml version="1.0" encoding="utf-8"?>
<p:tagLst xmlns:p="http://schemas.openxmlformats.org/presentationml/2006/main">
  <p:tag name="AS_UNIQUEID" val="14281"/>
</p:tagLst>
</file>

<file path=ppt/tags/tag234.xml><?xml version="1.0" encoding="utf-8"?>
<p:tagLst xmlns:p="http://schemas.openxmlformats.org/presentationml/2006/main">
  <p:tag name="AS_UNIQUEID" val="14282"/>
</p:tagLst>
</file>

<file path=ppt/tags/tag235.xml><?xml version="1.0" encoding="utf-8"?>
<p:tagLst xmlns:p="http://schemas.openxmlformats.org/presentationml/2006/main">
  <p:tag name="AS_UNIQUEID" val="14283"/>
</p:tagLst>
</file>

<file path=ppt/tags/tag236.xml><?xml version="1.0" encoding="utf-8"?>
<p:tagLst xmlns:p="http://schemas.openxmlformats.org/presentationml/2006/main">
  <p:tag name="AS_UNIQUEID" val="14284"/>
</p:tagLst>
</file>

<file path=ppt/tags/tag237.xml><?xml version="1.0" encoding="utf-8"?>
<p:tagLst xmlns:p="http://schemas.openxmlformats.org/presentationml/2006/main">
  <p:tag name="AS_UNIQUEID" val="14285"/>
</p:tagLst>
</file>

<file path=ppt/tags/tag238.xml><?xml version="1.0" encoding="utf-8"?>
<p:tagLst xmlns:p="http://schemas.openxmlformats.org/presentationml/2006/main">
  <p:tag name="AS_UNIQUEID" val="14286"/>
</p:tagLst>
</file>

<file path=ppt/tags/tag239.xml><?xml version="1.0" encoding="utf-8"?>
<p:tagLst xmlns:p="http://schemas.openxmlformats.org/presentationml/2006/main">
  <p:tag name="AS_UNIQUEID" val="14287"/>
</p:tagLst>
</file>

<file path=ppt/tags/tag24.xml><?xml version="1.0" encoding="utf-8"?>
<p:tagLst xmlns:p="http://schemas.openxmlformats.org/presentationml/2006/main">
  <p:tag name="AS_UNIQUEID" val="13690"/>
</p:tagLst>
</file>

<file path=ppt/tags/tag240.xml><?xml version="1.0" encoding="utf-8"?>
<p:tagLst xmlns:p="http://schemas.openxmlformats.org/presentationml/2006/main">
  <p:tag name="AS_UNIQUEID" val="14288"/>
</p:tagLst>
</file>

<file path=ppt/tags/tag241.xml><?xml version="1.0" encoding="utf-8"?>
<p:tagLst xmlns:p="http://schemas.openxmlformats.org/presentationml/2006/main">
  <p:tag name="AS_UNIQUEID" val="14289"/>
</p:tagLst>
</file>

<file path=ppt/tags/tag242.xml><?xml version="1.0" encoding="utf-8"?>
<p:tagLst xmlns:p="http://schemas.openxmlformats.org/presentationml/2006/main">
  <p:tag name="AS_UNIQUEID" val="14290"/>
</p:tagLst>
</file>

<file path=ppt/tags/tag243.xml><?xml version="1.0" encoding="utf-8"?>
<p:tagLst xmlns:p="http://schemas.openxmlformats.org/presentationml/2006/main">
  <p:tag name="AS_UNIQUEID" val="14292"/>
</p:tagLst>
</file>

<file path=ppt/tags/tag244.xml><?xml version="1.0" encoding="utf-8"?>
<p:tagLst xmlns:p="http://schemas.openxmlformats.org/presentationml/2006/main">
  <p:tag name="AS_UNIQUEID" val="14293"/>
</p:tagLst>
</file>

<file path=ppt/tags/tag245.xml><?xml version="1.0" encoding="utf-8"?>
<p:tagLst xmlns:p="http://schemas.openxmlformats.org/presentationml/2006/main">
  <p:tag name="AS_UNIQUEID" val="14294"/>
</p:tagLst>
</file>

<file path=ppt/tags/tag246.xml><?xml version="1.0" encoding="utf-8"?>
<p:tagLst xmlns:p="http://schemas.openxmlformats.org/presentationml/2006/main">
  <p:tag name="AS_UNIQUEID" val="14295"/>
</p:tagLst>
</file>

<file path=ppt/tags/tag247.xml><?xml version="1.0" encoding="utf-8"?>
<p:tagLst xmlns:p="http://schemas.openxmlformats.org/presentationml/2006/main">
  <p:tag name="AS_UNIQUEID" val="14296"/>
</p:tagLst>
</file>

<file path=ppt/tags/tag248.xml><?xml version="1.0" encoding="utf-8"?>
<p:tagLst xmlns:p="http://schemas.openxmlformats.org/presentationml/2006/main">
  <p:tag name="AS_UNIQUEID" val="14297"/>
</p:tagLst>
</file>

<file path=ppt/tags/tag249.xml><?xml version="1.0" encoding="utf-8"?>
<p:tagLst xmlns:p="http://schemas.openxmlformats.org/presentationml/2006/main">
  <p:tag name="AS_UNIQUEID" val="14298"/>
</p:tagLst>
</file>

<file path=ppt/tags/tag25.xml><?xml version="1.0" encoding="utf-8"?>
<p:tagLst xmlns:p="http://schemas.openxmlformats.org/presentationml/2006/main">
  <p:tag name="AS_UNIQUEID" val="13691"/>
</p:tagLst>
</file>

<file path=ppt/tags/tag250.xml><?xml version="1.0" encoding="utf-8"?>
<p:tagLst xmlns:p="http://schemas.openxmlformats.org/presentationml/2006/main">
  <p:tag name="AS_UNIQUEID" val="14299"/>
</p:tagLst>
</file>

<file path=ppt/tags/tag251.xml><?xml version="1.0" encoding="utf-8"?>
<p:tagLst xmlns:p="http://schemas.openxmlformats.org/presentationml/2006/main">
  <p:tag name="AS_UNIQUEID" val="14300"/>
</p:tagLst>
</file>

<file path=ppt/tags/tag252.xml><?xml version="1.0" encoding="utf-8"?>
<p:tagLst xmlns:p="http://schemas.openxmlformats.org/presentationml/2006/main">
  <p:tag name="AS_UNIQUEID" val="14301"/>
</p:tagLst>
</file>

<file path=ppt/tags/tag253.xml><?xml version="1.0" encoding="utf-8"?>
<p:tagLst xmlns:p="http://schemas.openxmlformats.org/presentationml/2006/main">
  <p:tag name="AS_UNIQUEID" val="14302"/>
</p:tagLst>
</file>

<file path=ppt/tags/tag254.xml><?xml version="1.0" encoding="utf-8"?>
<p:tagLst xmlns:p="http://schemas.openxmlformats.org/presentationml/2006/main">
  <p:tag name="AS_UNIQUEID" val="14303"/>
</p:tagLst>
</file>

<file path=ppt/tags/tag255.xml><?xml version="1.0" encoding="utf-8"?>
<p:tagLst xmlns:p="http://schemas.openxmlformats.org/presentationml/2006/main">
  <p:tag name="AS_UNIQUEID" val="14304"/>
</p:tagLst>
</file>

<file path=ppt/tags/tag256.xml><?xml version="1.0" encoding="utf-8"?>
<p:tagLst xmlns:p="http://schemas.openxmlformats.org/presentationml/2006/main">
  <p:tag name="AS_UNIQUEID" val="14305"/>
</p:tagLst>
</file>

<file path=ppt/tags/tag257.xml><?xml version="1.0" encoding="utf-8"?>
<p:tagLst xmlns:p="http://schemas.openxmlformats.org/presentationml/2006/main">
  <p:tag name="AS_UNIQUEID" val="14306"/>
</p:tagLst>
</file>

<file path=ppt/tags/tag258.xml><?xml version="1.0" encoding="utf-8"?>
<p:tagLst xmlns:p="http://schemas.openxmlformats.org/presentationml/2006/main">
  <p:tag name="AS_UNIQUEID" val="14307"/>
</p:tagLst>
</file>

<file path=ppt/tags/tag259.xml><?xml version="1.0" encoding="utf-8"?>
<p:tagLst xmlns:p="http://schemas.openxmlformats.org/presentationml/2006/main">
  <p:tag name="AS_UNIQUEID" val="14308"/>
</p:tagLst>
</file>

<file path=ppt/tags/tag26.xml><?xml version="1.0" encoding="utf-8"?>
<p:tagLst xmlns:p="http://schemas.openxmlformats.org/presentationml/2006/main">
  <p:tag name="AS_UNIQUEID" val="13692"/>
</p:tagLst>
</file>

<file path=ppt/tags/tag260.xml><?xml version="1.0" encoding="utf-8"?>
<p:tagLst xmlns:p="http://schemas.openxmlformats.org/presentationml/2006/main">
  <p:tag name="AS_UNIQUEID" val="14309"/>
</p:tagLst>
</file>

<file path=ppt/tags/tag261.xml><?xml version="1.0" encoding="utf-8"?>
<p:tagLst xmlns:p="http://schemas.openxmlformats.org/presentationml/2006/main">
  <p:tag name="AS_UNIQUEID" val="14310"/>
</p:tagLst>
</file>

<file path=ppt/tags/tag262.xml><?xml version="1.0" encoding="utf-8"?>
<p:tagLst xmlns:p="http://schemas.openxmlformats.org/presentationml/2006/main">
  <p:tag name="AS_UNIQUEID" val="14311"/>
</p:tagLst>
</file>

<file path=ppt/tags/tag263.xml><?xml version="1.0" encoding="utf-8"?>
<p:tagLst xmlns:p="http://schemas.openxmlformats.org/presentationml/2006/main">
  <p:tag name="AS_UNIQUEID" val="14312"/>
</p:tagLst>
</file>

<file path=ppt/tags/tag264.xml><?xml version="1.0" encoding="utf-8"?>
<p:tagLst xmlns:p="http://schemas.openxmlformats.org/presentationml/2006/main">
  <p:tag name="AS_UNIQUEID" val="14313"/>
</p:tagLst>
</file>

<file path=ppt/tags/tag265.xml><?xml version="1.0" encoding="utf-8"?>
<p:tagLst xmlns:p="http://schemas.openxmlformats.org/presentationml/2006/main">
  <p:tag name="AS_UNIQUEID" val="14314"/>
</p:tagLst>
</file>

<file path=ppt/tags/tag266.xml><?xml version="1.0" encoding="utf-8"?>
<p:tagLst xmlns:p="http://schemas.openxmlformats.org/presentationml/2006/main">
  <p:tag name="AS_UNIQUEID" val="14315"/>
</p:tagLst>
</file>

<file path=ppt/tags/tag267.xml><?xml version="1.0" encoding="utf-8"?>
<p:tagLst xmlns:p="http://schemas.openxmlformats.org/presentationml/2006/main">
  <p:tag name="AS_UNIQUEID" val="14316"/>
</p:tagLst>
</file>

<file path=ppt/tags/tag268.xml><?xml version="1.0" encoding="utf-8"?>
<p:tagLst xmlns:p="http://schemas.openxmlformats.org/presentationml/2006/main">
  <p:tag name="AS_UNIQUEID" val="14317"/>
</p:tagLst>
</file>

<file path=ppt/tags/tag269.xml><?xml version="1.0" encoding="utf-8"?>
<p:tagLst xmlns:p="http://schemas.openxmlformats.org/presentationml/2006/main">
  <p:tag name="AS_UNIQUEID" val="14318"/>
</p:tagLst>
</file>

<file path=ppt/tags/tag27.xml><?xml version="1.0" encoding="utf-8"?>
<p:tagLst xmlns:p="http://schemas.openxmlformats.org/presentationml/2006/main">
  <p:tag name="AS_UNIQUEID" val="13693"/>
</p:tagLst>
</file>

<file path=ppt/tags/tag270.xml><?xml version="1.0" encoding="utf-8"?>
<p:tagLst xmlns:p="http://schemas.openxmlformats.org/presentationml/2006/main">
  <p:tag name="AS_UNIQUEID" val="14319"/>
</p:tagLst>
</file>

<file path=ppt/tags/tag271.xml><?xml version="1.0" encoding="utf-8"?>
<p:tagLst xmlns:p="http://schemas.openxmlformats.org/presentationml/2006/main">
  <p:tag name="AS_UNIQUEID" val="14320"/>
</p:tagLst>
</file>

<file path=ppt/tags/tag272.xml><?xml version="1.0" encoding="utf-8"?>
<p:tagLst xmlns:p="http://schemas.openxmlformats.org/presentationml/2006/main">
  <p:tag name="AS_UNIQUEID" val="14321"/>
</p:tagLst>
</file>

<file path=ppt/tags/tag273.xml><?xml version="1.0" encoding="utf-8"?>
<p:tagLst xmlns:p="http://schemas.openxmlformats.org/presentationml/2006/main">
  <p:tag name="AS_UNIQUEID" val="14322"/>
</p:tagLst>
</file>

<file path=ppt/tags/tag274.xml><?xml version="1.0" encoding="utf-8"?>
<p:tagLst xmlns:p="http://schemas.openxmlformats.org/presentationml/2006/main">
  <p:tag name="AS_UNIQUEID" val="14323"/>
</p:tagLst>
</file>

<file path=ppt/tags/tag275.xml><?xml version="1.0" encoding="utf-8"?>
<p:tagLst xmlns:p="http://schemas.openxmlformats.org/presentationml/2006/main">
  <p:tag name="AS_UNIQUEID" val="14324"/>
</p:tagLst>
</file>

<file path=ppt/tags/tag276.xml><?xml version="1.0" encoding="utf-8"?>
<p:tagLst xmlns:p="http://schemas.openxmlformats.org/presentationml/2006/main">
  <p:tag name="AS_UNIQUEID" val="14325"/>
</p:tagLst>
</file>

<file path=ppt/tags/tag277.xml><?xml version="1.0" encoding="utf-8"?>
<p:tagLst xmlns:p="http://schemas.openxmlformats.org/presentationml/2006/main">
  <p:tag name="AS_UNIQUEID" val="14326"/>
</p:tagLst>
</file>

<file path=ppt/tags/tag278.xml><?xml version="1.0" encoding="utf-8"?>
<p:tagLst xmlns:p="http://schemas.openxmlformats.org/presentationml/2006/main">
  <p:tag name="AS_UNIQUEID" val="14327"/>
</p:tagLst>
</file>

<file path=ppt/tags/tag279.xml><?xml version="1.0" encoding="utf-8"?>
<p:tagLst xmlns:p="http://schemas.openxmlformats.org/presentationml/2006/main">
  <p:tag name="AS_UNIQUEID" val="14328"/>
</p:tagLst>
</file>

<file path=ppt/tags/tag28.xml><?xml version="1.0" encoding="utf-8"?>
<p:tagLst xmlns:p="http://schemas.openxmlformats.org/presentationml/2006/main">
  <p:tag name="AS_UNIQUEID" val="13694"/>
</p:tagLst>
</file>

<file path=ppt/tags/tag280.xml><?xml version="1.0" encoding="utf-8"?>
<p:tagLst xmlns:p="http://schemas.openxmlformats.org/presentationml/2006/main">
  <p:tag name="AS_UNIQUEID" val="14329"/>
</p:tagLst>
</file>

<file path=ppt/tags/tag281.xml><?xml version="1.0" encoding="utf-8"?>
<p:tagLst xmlns:p="http://schemas.openxmlformats.org/presentationml/2006/main">
  <p:tag name="AS_UNIQUEID" val="14330"/>
</p:tagLst>
</file>

<file path=ppt/tags/tag282.xml><?xml version="1.0" encoding="utf-8"?>
<p:tagLst xmlns:p="http://schemas.openxmlformats.org/presentationml/2006/main">
  <p:tag name="AS_UNIQUEID" val="14331"/>
</p:tagLst>
</file>

<file path=ppt/tags/tag283.xml><?xml version="1.0" encoding="utf-8"?>
<p:tagLst xmlns:p="http://schemas.openxmlformats.org/presentationml/2006/main">
  <p:tag name="AS_UNIQUEID" val="14332"/>
</p:tagLst>
</file>

<file path=ppt/tags/tag284.xml><?xml version="1.0" encoding="utf-8"?>
<p:tagLst xmlns:p="http://schemas.openxmlformats.org/presentationml/2006/main">
  <p:tag name="AS_UNIQUEID" val="14535"/>
</p:tagLst>
</file>

<file path=ppt/tags/tag285.xml><?xml version="1.0" encoding="utf-8"?>
<p:tagLst xmlns:p="http://schemas.openxmlformats.org/presentationml/2006/main">
  <p:tag name="AS_UNIQUEID" val="14536"/>
</p:tagLst>
</file>

<file path=ppt/tags/tag286.xml><?xml version="1.0" encoding="utf-8"?>
<p:tagLst xmlns:p="http://schemas.openxmlformats.org/presentationml/2006/main">
  <p:tag name="AS_UNIQUEID" val="14537"/>
</p:tagLst>
</file>

<file path=ppt/tags/tag287.xml><?xml version="1.0" encoding="utf-8"?>
<p:tagLst xmlns:p="http://schemas.openxmlformats.org/presentationml/2006/main">
  <p:tag name="AS_UNIQUEID" val="14538"/>
</p:tagLst>
</file>

<file path=ppt/tags/tag288.xml><?xml version="1.0" encoding="utf-8"?>
<p:tagLst xmlns:p="http://schemas.openxmlformats.org/presentationml/2006/main">
  <p:tag name="AS_UNIQUEID" val="14539"/>
</p:tagLst>
</file>

<file path=ppt/tags/tag289.xml><?xml version="1.0" encoding="utf-8"?>
<p:tagLst xmlns:p="http://schemas.openxmlformats.org/presentationml/2006/main">
  <p:tag name="AS_UNIQUEID" val="14540"/>
</p:tagLst>
</file>

<file path=ppt/tags/tag29.xml><?xml version="1.0" encoding="utf-8"?>
<p:tagLst xmlns:p="http://schemas.openxmlformats.org/presentationml/2006/main">
  <p:tag name="AS_UNIQUEID" val="13695"/>
</p:tagLst>
</file>

<file path=ppt/tags/tag290.xml><?xml version="1.0" encoding="utf-8"?>
<p:tagLst xmlns:p="http://schemas.openxmlformats.org/presentationml/2006/main">
  <p:tag name="AS_UNIQUEID" val="14541"/>
</p:tagLst>
</file>

<file path=ppt/tags/tag291.xml><?xml version="1.0" encoding="utf-8"?>
<p:tagLst xmlns:p="http://schemas.openxmlformats.org/presentationml/2006/main">
  <p:tag name="AS_UNIQUEID" val="14542"/>
</p:tagLst>
</file>

<file path=ppt/tags/tag292.xml><?xml version="1.0" encoding="utf-8"?>
<p:tagLst xmlns:p="http://schemas.openxmlformats.org/presentationml/2006/main">
  <p:tag name="AS_UNIQUEID" val="14543"/>
</p:tagLst>
</file>

<file path=ppt/tags/tag293.xml><?xml version="1.0" encoding="utf-8"?>
<p:tagLst xmlns:p="http://schemas.openxmlformats.org/presentationml/2006/main">
  <p:tag name="AS_UNIQUEID" val="14544"/>
</p:tagLst>
</file>

<file path=ppt/tags/tag294.xml><?xml version="1.0" encoding="utf-8"?>
<p:tagLst xmlns:p="http://schemas.openxmlformats.org/presentationml/2006/main">
  <p:tag name="AS_UNIQUEID" val="14545"/>
</p:tagLst>
</file>

<file path=ppt/tags/tag295.xml><?xml version="1.0" encoding="utf-8"?>
<p:tagLst xmlns:p="http://schemas.openxmlformats.org/presentationml/2006/main">
  <p:tag name="AS_UNIQUEID" val="14546"/>
</p:tagLst>
</file>

<file path=ppt/tags/tag296.xml><?xml version="1.0" encoding="utf-8"?>
<p:tagLst xmlns:p="http://schemas.openxmlformats.org/presentationml/2006/main">
  <p:tag name="AS_UNIQUEID" val="14547"/>
</p:tagLst>
</file>

<file path=ppt/tags/tag297.xml><?xml version="1.0" encoding="utf-8"?>
<p:tagLst xmlns:p="http://schemas.openxmlformats.org/presentationml/2006/main">
  <p:tag name="AS_UNIQUEID" val="14548"/>
</p:tagLst>
</file>

<file path=ppt/tags/tag298.xml><?xml version="1.0" encoding="utf-8"?>
<p:tagLst xmlns:p="http://schemas.openxmlformats.org/presentationml/2006/main">
  <p:tag name="AS_UNIQUEID" val="14549"/>
</p:tagLst>
</file>

<file path=ppt/tags/tag299.xml><?xml version="1.0" encoding="utf-8"?>
<p:tagLst xmlns:p="http://schemas.openxmlformats.org/presentationml/2006/main">
  <p:tag name="AS_UNIQUEID" val="14550"/>
</p:tagLst>
</file>

<file path=ppt/tags/tag3.xml><?xml version="1.0" encoding="utf-8"?>
<p:tagLst xmlns:p="http://schemas.openxmlformats.org/presentationml/2006/main">
  <p:tag name="AS_UNIQUEID" val="13665"/>
</p:tagLst>
</file>

<file path=ppt/tags/tag30.xml><?xml version="1.0" encoding="utf-8"?>
<p:tagLst xmlns:p="http://schemas.openxmlformats.org/presentationml/2006/main">
  <p:tag name="AS_UNIQUEID" val="13697"/>
</p:tagLst>
</file>

<file path=ppt/tags/tag300.xml><?xml version="1.0" encoding="utf-8"?>
<p:tagLst xmlns:p="http://schemas.openxmlformats.org/presentationml/2006/main">
  <p:tag name="AS_UNIQUEID" val="14551"/>
</p:tagLst>
</file>

<file path=ppt/tags/tag301.xml><?xml version="1.0" encoding="utf-8"?>
<p:tagLst xmlns:p="http://schemas.openxmlformats.org/presentationml/2006/main">
  <p:tag name="AS_UNIQUEID" val="14552"/>
</p:tagLst>
</file>

<file path=ppt/tags/tag302.xml><?xml version="1.0" encoding="utf-8"?>
<p:tagLst xmlns:p="http://schemas.openxmlformats.org/presentationml/2006/main">
  <p:tag name="AS_UNIQUEID" val="14553"/>
</p:tagLst>
</file>

<file path=ppt/tags/tag303.xml><?xml version="1.0" encoding="utf-8"?>
<p:tagLst xmlns:p="http://schemas.openxmlformats.org/presentationml/2006/main">
  <p:tag name="AS_UNIQUEID" val="14554"/>
</p:tagLst>
</file>

<file path=ppt/tags/tag304.xml><?xml version="1.0" encoding="utf-8"?>
<p:tagLst xmlns:p="http://schemas.openxmlformats.org/presentationml/2006/main">
  <p:tag name="AS_UNIQUEID" val="14555"/>
</p:tagLst>
</file>

<file path=ppt/tags/tag305.xml><?xml version="1.0" encoding="utf-8"?>
<p:tagLst xmlns:p="http://schemas.openxmlformats.org/presentationml/2006/main">
  <p:tag name="AS_UNIQUEID" val="14556"/>
</p:tagLst>
</file>

<file path=ppt/tags/tag306.xml><?xml version="1.0" encoding="utf-8"?>
<p:tagLst xmlns:p="http://schemas.openxmlformats.org/presentationml/2006/main">
  <p:tag name="AS_UNIQUEID" val="14557"/>
</p:tagLst>
</file>

<file path=ppt/tags/tag307.xml><?xml version="1.0" encoding="utf-8"?>
<p:tagLst xmlns:p="http://schemas.openxmlformats.org/presentationml/2006/main">
  <p:tag name="AS_UNIQUEID" val="14558"/>
</p:tagLst>
</file>

<file path=ppt/tags/tag308.xml><?xml version="1.0" encoding="utf-8"?>
<p:tagLst xmlns:p="http://schemas.openxmlformats.org/presentationml/2006/main">
  <p:tag name="AS_UNIQUEID" val="13571"/>
</p:tagLst>
</file>

<file path=ppt/tags/tag309.xml><?xml version="1.0" encoding="utf-8"?>
<p:tagLst xmlns:p="http://schemas.openxmlformats.org/presentationml/2006/main">
  <p:tag name="AS_UNIQUEID" val="14632"/>
</p:tagLst>
</file>

<file path=ppt/tags/tag31.xml><?xml version="1.0" encoding="utf-8"?>
<p:tagLst xmlns:p="http://schemas.openxmlformats.org/presentationml/2006/main">
  <p:tag name="AS_UNIQUEID" val="13698"/>
</p:tagLst>
</file>

<file path=ppt/tags/tag310.xml><?xml version="1.0" encoding="utf-8"?>
<p:tagLst xmlns:p="http://schemas.openxmlformats.org/presentationml/2006/main">
  <p:tag name="AS_UNIQUEID" val="13569"/>
</p:tagLst>
</file>

<file path=ppt/tags/tag311.xml><?xml version="1.0" encoding="utf-8"?>
<p:tagLst xmlns:p="http://schemas.openxmlformats.org/presentationml/2006/main">
  <p:tag name="AS_UNIQUEID" val="13570"/>
</p:tagLst>
</file>

<file path=ppt/tags/tag312.xml><?xml version="1.0" encoding="utf-8"?>
<p:tagLst xmlns:p="http://schemas.openxmlformats.org/presentationml/2006/main">
  <p:tag name="AS_UNIQUEID" val="13572"/>
</p:tagLst>
</file>

<file path=ppt/tags/tag313.xml><?xml version="1.0" encoding="utf-8"?>
<p:tagLst xmlns:p="http://schemas.openxmlformats.org/presentationml/2006/main">
  <p:tag name="AS_UNIQUEID" val="13573"/>
</p:tagLst>
</file>

<file path=ppt/tags/tag314.xml><?xml version="1.0" encoding="utf-8"?>
<p:tagLst xmlns:p="http://schemas.openxmlformats.org/presentationml/2006/main">
  <p:tag name="AS_UNIQUEID" val="13574"/>
</p:tagLst>
</file>

<file path=ppt/tags/tag315.xml><?xml version="1.0" encoding="utf-8"?>
<p:tagLst xmlns:p="http://schemas.openxmlformats.org/presentationml/2006/main">
  <p:tag name="KSO_WM_BEAUTIFY_FLAG" val=""/>
</p:tagLst>
</file>

<file path=ppt/tags/tag316.xml><?xml version="1.0" encoding="utf-8"?>
<p:tagLst xmlns:p="http://schemas.openxmlformats.org/presentationml/2006/main">
  <p:tag name="AS_UNIQUEID" val="14652"/>
</p:tagLst>
</file>

<file path=ppt/tags/tag317.xml><?xml version="1.0" encoding="utf-8"?>
<p:tagLst xmlns:p="http://schemas.openxmlformats.org/presentationml/2006/main">
  <p:tag name="AS_UNIQUEID" val="14653"/>
</p:tagLst>
</file>

<file path=ppt/tags/tag318.xml><?xml version="1.0" encoding="utf-8"?>
<p:tagLst xmlns:p="http://schemas.openxmlformats.org/presentationml/2006/main">
  <p:tag name="AS_UNIQUEID" val="14654"/>
</p:tagLst>
</file>

<file path=ppt/tags/tag319.xml><?xml version="1.0" encoding="utf-8"?>
<p:tagLst xmlns:p="http://schemas.openxmlformats.org/presentationml/2006/main">
  <p:tag name="AS_UNIQUEID" val="14655"/>
</p:tagLst>
</file>

<file path=ppt/tags/tag32.xml><?xml version="1.0" encoding="utf-8"?>
<p:tagLst xmlns:p="http://schemas.openxmlformats.org/presentationml/2006/main">
  <p:tag name="AS_UNIQUEID" val="13699"/>
</p:tagLst>
</file>

<file path=ppt/tags/tag320.xml><?xml version="1.0" encoding="utf-8"?>
<p:tagLst xmlns:p="http://schemas.openxmlformats.org/presentationml/2006/main">
  <p:tag name="AS_UNIQUEID" val="14656"/>
</p:tagLst>
</file>

<file path=ppt/tags/tag321.xml><?xml version="1.0" encoding="utf-8"?>
<p:tagLst xmlns:p="http://schemas.openxmlformats.org/presentationml/2006/main">
  <p:tag name="AS_UNIQUEID" val="14657"/>
</p:tagLst>
</file>

<file path=ppt/tags/tag322.xml><?xml version="1.0" encoding="utf-8"?>
<p:tagLst xmlns:p="http://schemas.openxmlformats.org/presentationml/2006/main">
  <p:tag name="AS_UNIQUEID" val="14658"/>
</p:tagLst>
</file>

<file path=ppt/tags/tag323.xml><?xml version="1.0" encoding="utf-8"?>
<p:tagLst xmlns:p="http://schemas.openxmlformats.org/presentationml/2006/main">
  <p:tag name="AS_UNIQUEID" val="14659"/>
</p:tagLst>
</file>

<file path=ppt/tags/tag324.xml><?xml version="1.0" encoding="utf-8"?>
<p:tagLst xmlns:p="http://schemas.openxmlformats.org/presentationml/2006/main">
  <p:tag name="AS_UNIQUEID" val="14660"/>
</p:tagLst>
</file>

<file path=ppt/tags/tag325.xml><?xml version="1.0" encoding="utf-8"?>
<p:tagLst xmlns:p="http://schemas.openxmlformats.org/presentationml/2006/main">
  <p:tag name="AS_UNIQUEID" val="14661"/>
</p:tagLst>
</file>

<file path=ppt/tags/tag326.xml><?xml version="1.0" encoding="utf-8"?>
<p:tagLst xmlns:p="http://schemas.openxmlformats.org/presentationml/2006/main">
  <p:tag name="AS_UNIQUEID" val="14662"/>
</p:tagLst>
</file>

<file path=ppt/tags/tag327.xml><?xml version="1.0" encoding="utf-8"?>
<p:tagLst xmlns:p="http://schemas.openxmlformats.org/presentationml/2006/main">
  <p:tag name="AS_UNIQUEID" val="1360"/>
  <p:tag name="KSO_WM_UNIT_PLACING_PICTURE_USER_VIEWPORT" val="{&quot;height&quot;:4985,&quot;width&quot;:7320}"/>
</p:tagLst>
</file>

<file path=ppt/tags/tag328.xml><?xml version="1.0" encoding="utf-8"?>
<p:tagLst xmlns:p="http://schemas.openxmlformats.org/presentationml/2006/main">
  <p:tag name="AS_UNIQUEID" val="14663"/>
</p:tagLst>
</file>

<file path=ppt/tags/tag329.xml><?xml version="1.0" encoding="utf-8"?>
<p:tagLst xmlns:p="http://schemas.openxmlformats.org/presentationml/2006/main">
  <p:tag name="AS_UNIQUEID" val="14664"/>
</p:tagLst>
</file>

<file path=ppt/tags/tag33.xml><?xml version="1.0" encoding="utf-8"?>
<p:tagLst xmlns:p="http://schemas.openxmlformats.org/presentationml/2006/main">
  <p:tag name="AS_UNIQUEID" val="13700"/>
</p:tagLst>
</file>

<file path=ppt/tags/tag330.xml><?xml version="1.0" encoding="utf-8"?>
<p:tagLst xmlns:p="http://schemas.openxmlformats.org/presentationml/2006/main">
  <p:tag name="AS_UNIQUEID" val="14665"/>
</p:tagLst>
</file>

<file path=ppt/tags/tag331.xml><?xml version="1.0" encoding="utf-8"?>
<p:tagLst xmlns:p="http://schemas.openxmlformats.org/presentationml/2006/main">
  <p:tag name="AS_UNIQUEID" val="14666"/>
</p:tagLst>
</file>

<file path=ppt/tags/tag332.xml><?xml version="1.0" encoding="utf-8"?>
<p:tagLst xmlns:p="http://schemas.openxmlformats.org/presentationml/2006/main">
  <p:tag name="AS_UNIQUEID" val="14667"/>
</p:tagLst>
</file>

<file path=ppt/tags/tag333.xml><?xml version="1.0" encoding="utf-8"?>
<p:tagLst xmlns:p="http://schemas.openxmlformats.org/presentationml/2006/main">
  <p:tag name="AS_UNIQUEID" val="14668"/>
</p:tagLst>
</file>

<file path=ppt/tags/tag334.xml><?xml version="1.0" encoding="utf-8"?>
<p:tagLst xmlns:p="http://schemas.openxmlformats.org/presentationml/2006/main">
  <p:tag name="AS_UNIQUEID" val="14669"/>
</p:tagLst>
</file>

<file path=ppt/tags/tag335.xml><?xml version="1.0" encoding="utf-8"?>
<p:tagLst xmlns:p="http://schemas.openxmlformats.org/presentationml/2006/main">
  <p:tag name="AS_UNIQUEID" val="14670"/>
</p:tagLst>
</file>

<file path=ppt/tags/tag336.xml><?xml version="1.0" encoding="utf-8"?>
<p:tagLst xmlns:p="http://schemas.openxmlformats.org/presentationml/2006/main">
  <p:tag name="AS_UNIQUEID" val="14671"/>
</p:tagLst>
</file>

<file path=ppt/tags/tag337.xml><?xml version="1.0" encoding="utf-8"?>
<p:tagLst xmlns:p="http://schemas.openxmlformats.org/presentationml/2006/main">
  <p:tag name="AS_UNIQUEID" val="14737"/>
</p:tagLst>
</file>

<file path=ppt/tags/tag338.xml><?xml version="1.0" encoding="utf-8"?>
<p:tagLst xmlns:p="http://schemas.openxmlformats.org/presentationml/2006/main">
  <p:tag name="AS_UNIQUEID" val="14738"/>
</p:tagLst>
</file>

<file path=ppt/tags/tag339.xml><?xml version="1.0" encoding="utf-8"?>
<p:tagLst xmlns:p="http://schemas.openxmlformats.org/presentationml/2006/main">
  <p:tag name="AS_UNIQUEID" val="14739"/>
</p:tagLst>
</file>

<file path=ppt/tags/tag34.xml><?xml version="1.0" encoding="utf-8"?>
<p:tagLst xmlns:p="http://schemas.openxmlformats.org/presentationml/2006/main">
  <p:tag name="AS_UNIQUEID" val="13702"/>
</p:tagLst>
</file>

<file path=ppt/tags/tag340.xml><?xml version="1.0" encoding="utf-8"?>
<p:tagLst xmlns:p="http://schemas.openxmlformats.org/presentationml/2006/main">
  <p:tag name="AS_UNIQUEID" val="14740"/>
</p:tagLst>
</file>

<file path=ppt/tags/tag341.xml><?xml version="1.0" encoding="utf-8"?>
<p:tagLst xmlns:p="http://schemas.openxmlformats.org/presentationml/2006/main">
  <p:tag name="AS_UNIQUEID" val="14741"/>
</p:tagLst>
</file>

<file path=ppt/tags/tag342.xml><?xml version="1.0" encoding="utf-8"?>
<p:tagLst xmlns:p="http://schemas.openxmlformats.org/presentationml/2006/main">
  <p:tag name="AS_UNIQUEID" val="14742"/>
</p:tagLst>
</file>

<file path=ppt/tags/tag343.xml><?xml version="1.0" encoding="utf-8"?>
<p:tagLst xmlns:p="http://schemas.openxmlformats.org/presentationml/2006/main">
  <p:tag name="AS_UNIQUEID" val="14743"/>
</p:tagLst>
</file>

<file path=ppt/tags/tag344.xml><?xml version="1.0" encoding="utf-8"?>
<p:tagLst xmlns:p="http://schemas.openxmlformats.org/presentationml/2006/main">
  <p:tag name="AS_UNIQUEID" val="14744"/>
</p:tagLst>
</file>

<file path=ppt/tags/tag345.xml><?xml version="1.0" encoding="utf-8"?>
<p:tagLst xmlns:p="http://schemas.openxmlformats.org/presentationml/2006/main">
  <p:tag name="AS_UNIQUEID" val="14745"/>
</p:tagLst>
</file>

<file path=ppt/tags/tag346.xml><?xml version="1.0" encoding="utf-8"?>
<p:tagLst xmlns:p="http://schemas.openxmlformats.org/presentationml/2006/main">
  <p:tag name="AS_UNIQUEID" val="14746"/>
</p:tagLst>
</file>

<file path=ppt/tags/tag347.xml><?xml version="1.0" encoding="utf-8"?>
<p:tagLst xmlns:p="http://schemas.openxmlformats.org/presentationml/2006/main">
  <p:tag name="AS_UNIQUEID" val="1227"/>
</p:tagLst>
</file>

<file path=ppt/tags/tag348.xml><?xml version="1.0" encoding="utf-8"?>
<p:tagLst xmlns:p="http://schemas.openxmlformats.org/presentationml/2006/main">
  <p:tag name="AS_UNIQUEID" val="14747"/>
</p:tagLst>
</file>

<file path=ppt/tags/tag349.xml><?xml version="1.0" encoding="utf-8"?>
<p:tagLst xmlns:p="http://schemas.openxmlformats.org/presentationml/2006/main">
  <p:tag name="AS_UNIQUEID" val="14748"/>
</p:tagLst>
</file>

<file path=ppt/tags/tag35.xml><?xml version="1.0" encoding="utf-8"?>
<p:tagLst xmlns:p="http://schemas.openxmlformats.org/presentationml/2006/main">
  <p:tag name="AS_UNIQUEID" val="13703"/>
</p:tagLst>
</file>

<file path=ppt/tags/tag350.xml><?xml version="1.0" encoding="utf-8"?>
<p:tagLst xmlns:p="http://schemas.openxmlformats.org/presentationml/2006/main">
  <p:tag name="AS_UNIQUEID" val="14749"/>
</p:tagLst>
</file>

<file path=ppt/tags/tag351.xml><?xml version="1.0" encoding="utf-8"?>
<p:tagLst xmlns:p="http://schemas.openxmlformats.org/presentationml/2006/main">
  <p:tag name="AS_UNIQUEID" val="14750"/>
</p:tagLst>
</file>

<file path=ppt/tags/tag352.xml><?xml version="1.0" encoding="utf-8"?>
<p:tagLst xmlns:p="http://schemas.openxmlformats.org/presentationml/2006/main">
  <p:tag name="AS_UNIQUEID" val="14784"/>
</p:tagLst>
</file>

<file path=ppt/tags/tag353.xml><?xml version="1.0" encoding="utf-8"?>
<p:tagLst xmlns:p="http://schemas.openxmlformats.org/presentationml/2006/main">
  <p:tag name="AS_UNIQUEID" val="14785"/>
</p:tagLst>
</file>

<file path=ppt/tags/tag354.xml><?xml version="1.0" encoding="utf-8"?>
<p:tagLst xmlns:p="http://schemas.openxmlformats.org/presentationml/2006/main">
  <p:tag name="AS_UNIQUEID" val="14786"/>
</p:tagLst>
</file>

<file path=ppt/tags/tag355.xml><?xml version="1.0" encoding="utf-8"?>
<p:tagLst xmlns:p="http://schemas.openxmlformats.org/presentationml/2006/main">
  <p:tag name="AS_UNIQUEID" val="14787"/>
</p:tagLst>
</file>

<file path=ppt/tags/tag356.xml><?xml version="1.0" encoding="utf-8"?>
<p:tagLst xmlns:p="http://schemas.openxmlformats.org/presentationml/2006/main">
  <p:tag name="AS_UNIQUEID" val="14788"/>
</p:tagLst>
</file>

<file path=ppt/tags/tag357.xml><?xml version="1.0" encoding="utf-8"?>
<p:tagLst xmlns:p="http://schemas.openxmlformats.org/presentationml/2006/main">
  <p:tag name="AS_UNIQUEID" val="14795"/>
</p:tagLst>
</file>

<file path=ppt/tags/tag358.xml><?xml version="1.0" encoding="utf-8"?>
<p:tagLst xmlns:p="http://schemas.openxmlformats.org/presentationml/2006/main">
  <p:tag name="AS_UNIQUEID" val="14796"/>
</p:tagLst>
</file>

<file path=ppt/tags/tag359.xml><?xml version="1.0" encoding="utf-8"?>
<p:tagLst xmlns:p="http://schemas.openxmlformats.org/presentationml/2006/main">
  <p:tag name="AS_UNIQUEID" val="14797"/>
</p:tagLst>
</file>

<file path=ppt/tags/tag36.xml><?xml version="1.0" encoding="utf-8"?>
<p:tagLst xmlns:p="http://schemas.openxmlformats.org/presentationml/2006/main">
  <p:tag name="AS_UNIQUEID" val="13704"/>
</p:tagLst>
</file>

<file path=ppt/tags/tag360.xml><?xml version="1.0" encoding="utf-8"?>
<p:tagLst xmlns:p="http://schemas.openxmlformats.org/presentationml/2006/main">
  <p:tag name="AS_UNIQUEID" val="14798"/>
</p:tagLst>
</file>

<file path=ppt/tags/tag361.xml><?xml version="1.0" encoding="utf-8"?>
<p:tagLst xmlns:p="http://schemas.openxmlformats.org/presentationml/2006/main">
  <p:tag name="AS_UNIQUEID" val="14799"/>
</p:tagLst>
</file>

<file path=ppt/tags/tag362.xml><?xml version="1.0" encoding="utf-8"?>
<p:tagLst xmlns:p="http://schemas.openxmlformats.org/presentationml/2006/main">
  <p:tag name="AS_UNIQUEID" val="14800"/>
</p:tagLst>
</file>

<file path=ppt/tags/tag363.xml><?xml version="1.0" encoding="utf-8"?>
<p:tagLst xmlns:p="http://schemas.openxmlformats.org/presentationml/2006/main">
  <p:tag name="AS_UNIQUEID" val="14801"/>
</p:tagLst>
</file>

<file path=ppt/tags/tag364.xml><?xml version="1.0" encoding="utf-8"?>
<p:tagLst xmlns:p="http://schemas.openxmlformats.org/presentationml/2006/main">
  <p:tag name="AS_UNIQUEID" val="14802"/>
</p:tagLst>
</file>

<file path=ppt/tags/tag365.xml><?xml version="1.0" encoding="utf-8"?>
<p:tagLst xmlns:p="http://schemas.openxmlformats.org/presentationml/2006/main">
  <p:tag name="AS_UNIQUEID" val="14803"/>
</p:tagLst>
</file>

<file path=ppt/tags/tag366.xml><?xml version="1.0" encoding="utf-8"?>
<p:tagLst xmlns:p="http://schemas.openxmlformats.org/presentationml/2006/main">
  <p:tag name="AS_UNIQUEID" val="14804"/>
</p:tagLst>
</file>

<file path=ppt/tags/tag367.xml><?xml version="1.0" encoding="utf-8"?>
<p:tagLst xmlns:p="http://schemas.openxmlformats.org/presentationml/2006/main">
  <p:tag name="AS_UNIQUEID" val="14805"/>
</p:tagLst>
</file>

<file path=ppt/tags/tag368.xml><?xml version="1.0" encoding="utf-8"?>
<p:tagLst xmlns:p="http://schemas.openxmlformats.org/presentationml/2006/main">
  <p:tag name="AS_UNIQUEID" val="14806"/>
</p:tagLst>
</file>

<file path=ppt/tags/tag369.xml><?xml version="1.0" encoding="utf-8"?>
<p:tagLst xmlns:p="http://schemas.openxmlformats.org/presentationml/2006/main">
  <p:tag name="AS_UNIQUEID" val="14807"/>
</p:tagLst>
</file>

<file path=ppt/tags/tag37.xml><?xml version="1.0" encoding="utf-8"?>
<p:tagLst xmlns:p="http://schemas.openxmlformats.org/presentationml/2006/main">
  <p:tag name="AS_UNIQUEID" val="13706"/>
</p:tagLst>
</file>

<file path=ppt/tags/tag370.xml><?xml version="1.0" encoding="utf-8"?>
<p:tagLst xmlns:p="http://schemas.openxmlformats.org/presentationml/2006/main">
  <p:tag name="AS_UNIQUEID" val="2496"/>
</p:tagLst>
</file>

<file path=ppt/tags/tag371.xml><?xml version="1.0" encoding="utf-8"?>
<p:tagLst xmlns:p="http://schemas.openxmlformats.org/presentationml/2006/main">
  <p:tag name="AS_UNIQUEID" val="2496"/>
</p:tagLst>
</file>

<file path=ppt/tags/tag372.xml><?xml version="1.0" encoding="utf-8"?>
<p:tagLst xmlns:p="http://schemas.openxmlformats.org/presentationml/2006/main">
  <p:tag name="AS_UNIQUEID" val="14840"/>
</p:tagLst>
</file>

<file path=ppt/tags/tag373.xml><?xml version="1.0" encoding="utf-8"?>
<p:tagLst xmlns:p="http://schemas.openxmlformats.org/presentationml/2006/main">
  <p:tag name="AS_UNIQUEID" val="14841"/>
</p:tagLst>
</file>

<file path=ppt/tags/tag374.xml><?xml version="1.0" encoding="utf-8"?>
<p:tagLst xmlns:p="http://schemas.openxmlformats.org/presentationml/2006/main">
  <p:tag name="AS_UNIQUEID" val="14842"/>
</p:tagLst>
</file>

<file path=ppt/tags/tag375.xml><?xml version="1.0" encoding="utf-8"?>
<p:tagLst xmlns:p="http://schemas.openxmlformats.org/presentationml/2006/main">
  <p:tag name="AS_UNIQUEID" val="14843"/>
</p:tagLst>
</file>

<file path=ppt/tags/tag376.xml><?xml version="1.0" encoding="utf-8"?>
<p:tagLst xmlns:p="http://schemas.openxmlformats.org/presentationml/2006/main">
  <p:tag name="AS_UNIQUEID" val="14844"/>
</p:tagLst>
</file>

<file path=ppt/tags/tag377.xml><?xml version="1.0" encoding="utf-8"?>
<p:tagLst xmlns:p="http://schemas.openxmlformats.org/presentationml/2006/main">
  <p:tag name="AS_UNIQUEID" val="14845"/>
</p:tagLst>
</file>

<file path=ppt/tags/tag378.xml><?xml version="1.0" encoding="utf-8"?>
<p:tagLst xmlns:p="http://schemas.openxmlformats.org/presentationml/2006/main">
  <p:tag name="AS_UNIQUEID" val="14846"/>
</p:tagLst>
</file>

<file path=ppt/tags/tag379.xml><?xml version="1.0" encoding="utf-8"?>
<p:tagLst xmlns:p="http://schemas.openxmlformats.org/presentationml/2006/main">
  <p:tag name="AS_UNIQUEID" val="14847"/>
</p:tagLst>
</file>

<file path=ppt/tags/tag38.xml><?xml version="1.0" encoding="utf-8"?>
<p:tagLst xmlns:p="http://schemas.openxmlformats.org/presentationml/2006/main">
  <p:tag name="AS_UNIQUEID" val="13707"/>
</p:tagLst>
</file>

<file path=ppt/tags/tag380.xml><?xml version="1.0" encoding="utf-8"?>
<p:tagLst xmlns:p="http://schemas.openxmlformats.org/presentationml/2006/main">
  <p:tag name="AS_UNIQUEID" val="14848"/>
</p:tagLst>
</file>

<file path=ppt/tags/tag381.xml><?xml version="1.0" encoding="utf-8"?>
<p:tagLst xmlns:p="http://schemas.openxmlformats.org/presentationml/2006/main">
  <p:tag name="AS_UNIQUEID" val="14849"/>
</p:tagLst>
</file>

<file path=ppt/tags/tag382.xml><?xml version="1.0" encoding="utf-8"?>
<p:tagLst xmlns:p="http://schemas.openxmlformats.org/presentationml/2006/main">
  <p:tag name="AS_UNIQUEID" val="14850"/>
</p:tagLst>
</file>

<file path=ppt/tags/tag383.xml><?xml version="1.0" encoding="utf-8"?>
<p:tagLst xmlns:p="http://schemas.openxmlformats.org/presentationml/2006/main">
  <p:tag name="AS_UNIQUEID" val="14851"/>
</p:tagLst>
</file>

<file path=ppt/tags/tag384.xml><?xml version="1.0" encoding="utf-8"?>
<p:tagLst xmlns:p="http://schemas.openxmlformats.org/presentationml/2006/main">
  <p:tag name="AS_UNIQUEID" val="14852"/>
</p:tagLst>
</file>

<file path=ppt/tags/tag385.xml><?xml version="1.0" encoding="utf-8"?>
<p:tagLst xmlns:p="http://schemas.openxmlformats.org/presentationml/2006/main">
  <p:tag name="AS_UNIQUEID" val="14853"/>
</p:tagLst>
</file>

<file path=ppt/tags/tag386.xml><?xml version="1.0" encoding="utf-8"?>
<p:tagLst xmlns:p="http://schemas.openxmlformats.org/presentationml/2006/main">
  <p:tag name="AS_UNIQUEID" val="14854"/>
</p:tagLst>
</file>

<file path=ppt/tags/tag387.xml><?xml version="1.0" encoding="utf-8"?>
<p:tagLst xmlns:p="http://schemas.openxmlformats.org/presentationml/2006/main">
  <p:tag name="AS_UNIQUEID" val="14855"/>
</p:tagLst>
</file>

<file path=ppt/tags/tag388.xml><?xml version="1.0" encoding="utf-8"?>
<p:tagLst xmlns:p="http://schemas.openxmlformats.org/presentationml/2006/main">
  <p:tag name="AS_UNIQUEID" val="14856"/>
</p:tagLst>
</file>

<file path=ppt/tags/tag389.xml><?xml version="1.0" encoding="utf-8"?>
<p:tagLst xmlns:p="http://schemas.openxmlformats.org/presentationml/2006/main">
  <p:tag name="AS_UNIQUEID" val="14857"/>
</p:tagLst>
</file>

<file path=ppt/tags/tag39.xml><?xml version="1.0" encoding="utf-8"?>
<p:tagLst xmlns:p="http://schemas.openxmlformats.org/presentationml/2006/main">
  <p:tag name="AS_UNIQUEID" val="13708"/>
</p:tagLst>
</file>

<file path=ppt/tags/tag390.xml><?xml version="1.0" encoding="utf-8"?>
<p:tagLst xmlns:p="http://schemas.openxmlformats.org/presentationml/2006/main">
  <p:tag name="KSO_WM_BEAUTIFY_FLAG" val=""/>
</p:tagLst>
</file>

<file path=ppt/tags/tag391.xml><?xml version="1.0" encoding="utf-8"?>
<p:tagLst xmlns:p="http://schemas.openxmlformats.org/presentationml/2006/main">
  <p:tag name="AS_UNIQUEID" val="14859"/>
</p:tagLst>
</file>

<file path=ppt/tags/tag392.xml><?xml version="1.0" encoding="utf-8"?>
<p:tagLst xmlns:p="http://schemas.openxmlformats.org/presentationml/2006/main">
  <p:tag name="AS_UNIQUEID" val="14860"/>
</p:tagLst>
</file>

<file path=ppt/tags/tag393.xml><?xml version="1.0" encoding="utf-8"?>
<p:tagLst xmlns:p="http://schemas.openxmlformats.org/presentationml/2006/main">
  <p:tag name="AS_UNIQUEID" val="14861"/>
</p:tagLst>
</file>

<file path=ppt/tags/tag394.xml><?xml version="1.0" encoding="utf-8"?>
<p:tagLst xmlns:p="http://schemas.openxmlformats.org/presentationml/2006/main">
  <p:tag name="AS_UNIQUEID" val="14862"/>
</p:tagLst>
</file>

<file path=ppt/tags/tag395.xml><?xml version="1.0" encoding="utf-8"?>
<p:tagLst xmlns:p="http://schemas.openxmlformats.org/presentationml/2006/main">
  <p:tag name="AS_UNIQUEID" val="14863"/>
</p:tagLst>
</file>

<file path=ppt/tags/tag396.xml><?xml version="1.0" encoding="utf-8"?>
<p:tagLst xmlns:p="http://schemas.openxmlformats.org/presentationml/2006/main">
  <p:tag name="AS_UNIQUEID" val="14864"/>
</p:tagLst>
</file>

<file path=ppt/tags/tag397.xml><?xml version="1.0" encoding="utf-8"?>
<p:tagLst xmlns:p="http://schemas.openxmlformats.org/presentationml/2006/main">
  <p:tag name="AS_UNIQUEID" val="14865"/>
</p:tagLst>
</file>

<file path=ppt/tags/tag398.xml><?xml version="1.0" encoding="utf-8"?>
<p:tagLst xmlns:p="http://schemas.openxmlformats.org/presentationml/2006/main">
  <p:tag name="AS_UNIQUEID" val="14866"/>
</p:tagLst>
</file>

<file path=ppt/tags/tag399.xml><?xml version="1.0" encoding="utf-8"?>
<p:tagLst xmlns:p="http://schemas.openxmlformats.org/presentationml/2006/main">
  <p:tag name="AS_UNIQUEID" val="14867"/>
</p:tagLst>
</file>

<file path=ppt/tags/tag4.xml><?xml version="1.0" encoding="utf-8"?>
<p:tagLst xmlns:p="http://schemas.openxmlformats.org/presentationml/2006/main">
  <p:tag name="AS_UNIQUEID" val="13666"/>
</p:tagLst>
</file>

<file path=ppt/tags/tag40.xml><?xml version="1.0" encoding="utf-8"?>
<p:tagLst xmlns:p="http://schemas.openxmlformats.org/presentationml/2006/main">
  <p:tag name="AS_UNIQUEID" val="13709"/>
</p:tagLst>
</file>

<file path=ppt/tags/tag400.xml><?xml version="1.0" encoding="utf-8"?>
<p:tagLst xmlns:p="http://schemas.openxmlformats.org/presentationml/2006/main">
  <p:tag name="AS_UNIQUEID" val="14868"/>
</p:tagLst>
</file>

<file path=ppt/tags/tag401.xml><?xml version="1.0" encoding="utf-8"?>
<p:tagLst xmlns:p="http://schemas.openxmlformats.org/presentationml/2006/main">
  <p:tag name="AS_UNIQUEID" val="14869"/>
</p:tagLst>
</file>

<file path=ppt/tags/tag402.xml><?xml version="1.0" encoding="utf-8"?>
<p:tagLst xmlns:p="http://schemas.openxmlformats.org/presentationml/2006/main">
  <p:tag name="AS_UNIQUEID" val="14870"/>
</p:tagLst>
</file>

<file path=ppt/tags/tag403.xml><?xml version="1.0" encoding="utf-8"?>
<p:tagLst xmlns:p="http://schemas.openxmlformats.org/presentationml/2006/main">
  <p:tag name="AS_UNIQUEID" val="14871"/>
</p:tagLst>
</file>

<file path=ppt/tags/tag404.xml><?xml version="1.0" encoding="utf-8"?>
<p:tagLst xmlns:p="http://schemas.openxmlformats.org/presentationml/2006/main">
  <p:tag name="AS_UNIQUEID" val="14872"/>
</p:tagLst>
</file>

<file path=ppt/tags/tag405.xml><?xml version="1.0" encoding="utf-8"?>
<p:tagLst xmlns:p="http://schemas.openxmlformats.org/presentationml/2006/main">
  <p:tag name="AS_UNIQUEID" val="14873"/>
</p:tagLst>
</file>

<file path=ppt/tags/tag406.xml><?xml version="1.0" encoding="utf-8"?>
<p:tagLst xmlns:p="http://schemas.openxmlformats.org/presentationml/2006/main">
  <p:tag name="AS_UNIQUEID" val="14874"/>
</p:tagLst>
</file>

<file path=ppt/tags/tag407.xml><?xml version="1.0" encoding="utf-8"?>
<p:tagLst xmlns:p="http://schemas.openxmlformats.org/presentationml/2006/main">
  <p:tag name="AS_UNIQUEID" val="14875"/>
</p:tagLst>
</file>

<file path=ppt/tags/tag408.xml><?xml version="1.0" encoding="utf-8"?>
<p:tagLst xmlns:p="http://schemas.openxmlformats.org/presentationml/2006/main">
  <p:tag name="AS_UNIQUEID" val="14876"/>
</p:tagLst>
</file>

<file path=ppt/tags/tag409.xml><?xml version="1.0" encoding="utf-8"?>
<p:tagLst xmlns:p="http://schemas.openxmlformats.org/presentationml/2006/main">
  <p:tag name="KSO_WM_BEAUTIFY_FLAG" val=""/>
</p:tagLst>
</file>

<file path=ppt/tags/tag41.xml><?xml version="1.0" encoding="utf-8"?>
<p:tagLst xmlns:p="http://schemas.openxmlformats.org/presentationml/2006/main">
  <p:tag name="AS_UNIQUEID" val="13710"/>
</p:tagLst>
</file>

<file path=ppt/tags/tag410.xml><?xml version="1.0" encoding="utf-8"?>
<p:tagLst xmlns:p="http://schemas.openxmlformats.org/presentationml/2006/main">
  <p:tag name="AS_UNIQUEID" val="14878"/>
</p:tagLst>
</file>

<file path=ppt/tags/tag411.xml><?xml version="1.0" encoding="utf-8"?>
<p:tagLst xmlns:p="http://schemas.openxmlformats.org/presentationml/2006/main">
  <p:tag name="AS_UNIQUEID" val="14879"/>
</p:tagLst>
</file>

<file path=ppt/tags/tag412.xml><?xml version="1.0" encoding="utf-8"?>
<p:tagLst xmlns:p="http://schemas.openxmlformats.org/presentationml/2006/main">
  <p:tag name="AS_UNIQUEID" val="14880"/>
</p:tagLst>
</file>

<file path=ppt/tags/tag413.xml><?xml version="1.0" encoding="utf-8"?>
<p:tagLst xmlns:p="http://schemas.openxmlformats.org/presentationml/2006/main">
  <p:tag name="AS_UNIQUEID" val="14881"/>
</p:tagLst>
</file>

<file path=ppt/tags/tag414.xml><?xml version="1.0" encoding="utf-8"?>
<p:tagLst xmlns:p="http://schemas.openxmlformats.org/presentationml/2006/main">
  <p:tag name="AS_UNIQUEID" val="14882"/>
</p:tagLst>
</file>

<file path=ppt/tags/tag415.xml><?xml version="1.0" encoding="utf-8"?>
<p:tagLst xmlns:p="http://schemas.openxmlformats.org/presentationml/2006/main">
  <p:tag name="AS_UNIQUEID" val="14883"/>
</p:tagLst>
</file>

<file path=ppt/tags/tag416.xml><?xml version="1.0" encoding="utf-8"?>
<p:tagLst xmlns:p="http://schemas.openxmlformats.org/presentationml/2006/main">
  <p:tag name="AS_UNIQUEID" val="14884"/>
</p:tagLst>
</file>

<file path=ppt/tags/tag417.xml><?xml version="1.0" encoding="utf-8"?>
<p:tagLst xmlns:p="http://schemas.openxmlformats.org/presentationml/2006/main">
  <p:tag name="KSO_WM_BEAUTIFY_FLAG" val=""/>
</p:tagLst>
</file>

<file path=ppt/tags/tag418.xml><?xml version="1.0" encoding="utf-8"?>
<p:tagLst xmlns:p="http://schemas.openxmlformats.org/presentationml/2006/main">
  <p:tag name="AS_UNIQUEID" val="14886"/>
</p:tagLst>
</file>

<file path=ppt/tags/tag419.xml><?xml version="1.0" encoding="utf-8"?>
<p:tagLst xmlns:p="http://schemas.openxmlformats.org/presentationml/2006/main">
  <p:tag name="AS_UNIQUEID" val="14887"/>
</p:tagLst>
</file>

<file path=ppt/tags/tag42.xml><?xml version="1.0" encoding="utf-8"?>
<p:tagLst xmlns:p="http://schemas.openxmlformats.org/presentationml/2006/main">
  <p:tag name="AS_UNIQUEID" val="13711"/>
</p:tagLst>
</file>

<file path=ppt/tags/tag420.xml><?xml version="1.0" encoding="utf-8"?>
<p:tagLst xmlns:p="http://schemas.openxmlformats.org/presentationml/2006/main">
  <p:tag name="AS_UNIQUEID" val="14888"/>
</p:tagLst>
</file>

<file path=ppt/tags/tag421.xml><?xml version="1.0" encoding="utf-8"?>
<p:tagLst xmlns:p="http://schemas.openxmlformats.org/presentationml/2006/main">
  <p:tag name="AS_UNIQUEID" val="14889"/>
</p:tagLst>
</file>

<file path=ppt/tags/tag422.xml><?xml version="1.0" encoding="utf-8"?>
<p:tagLst xmlns:p="http://schemas.openxmlformats.org/presentationml/2006/main">
  <p:tag name="AS_UNIQUEID" val="14890"/>
</p:tagLst>
</file>

<file path=ppt/tags/tag423.xml><?xml version="1.0" encoding="utf-8"?>
<p:tagLst xmlns:p="http://schemas.openxmlformats.org/presentationml/2006/main">
  <p:tag name="AS_UNIQUEID" val="14891"/>
</p:tagLst>
</file>

<file path=ppt/tags/tag424.xml><?xml version="1.0" encoding="utf-8"?>
<p:tagLst xmlns:p="http://schemas.openxmlformats.org/presentationml/2006/main">
  <p:tag name="AS_UNIQUEID" val="14892"/>
</p:tagLst>
</file>

<file path=ppt/tags/tag425.xml><?xml version="1.0" encoding="utf-8"?>
<p:tagLst xmlns:p="http://schemas.openxmlformats.org/presentationml/2006/main">
  <p:tag name="AS_UNIQUEID" val="14893"/>
</p:tagLst>
</file>

<file path=ppt/tags/tag426.xml><?xml version="1.0" encoding="utf-8"?>
<p:tagLst xmlns:p="http://schemas.openxmlformats.org/presentationml/2006/main">
  <p:tag name="AS_UNIQUEID" val="14894"/>
</p:tagLst>
</file>

<file path=ppt/tags/tag427.xml><?xml version="1.0" encoding="utf-8"?>
<p:tagLst xmlns:p="http://schemas.openxmlformats.org/presentationml/2006/main">
  <p:tag name="AS_UNIQUEID" val="14895"/>
</p:tagLst>
</file>

<file path=ppt/tags/tag428.xml><?xml version="1.0" encoding="utf-8"?>
<p:tagLst xmlns:p="http://schemas.openxmlformats.org/presentationml/2006/main">
  <p:tag name="KSO_WM_BEAUTIFY_FLAG" val=""/>
</p:tagLst>
</file>

<file path=ppt/tags/tag429.xml><?xml version="1.0" encoding="utf-8"?>
<p:tagLst xmlns:p="http://schemas.openxmlformats.org/presentationml/2006/main">
  <p:tag name="AS_UNIQUEID" val="14897"/>
</p:tagLst>
</file>

<file path=ppt/tags/tag43.xml><?xml version="1.0" encoding="utf-8"?>
<p:tagLst xmlns:p="http://schemas.openxmlformats.org/presentationml/2006/main">
  <p:tag name="AS_UNIQUEID" val="13713"/>
</p:tagLst>
</file>

<file path=ppt/tags/tag430.xml><?xml version="1.0" encoding="utf-8"?>
<p:tagLst xmlns:p="http://schemas.openxmlformats.org/presentationml/2006/main">
  <p:tag name="AS_UNIQUEID" val="14898"/>
</p:tagLst>
</file>

<file path=ppt/tags/tag431.xml><?xml version="1.0" encoding="utf-8"?>
<p:tagLst xmlns:p="http://schemas.openxmlformats.org/presentationml/2006/main">
  <p:tag name="AS_UNIQUEID" val="14899"/>
</p:tagLst>
</file>

<file path=ppt/tags/tag432.xml><?xml version="1.0" encoding="utf-8"?>
<p:tagLst xmlns:p="http://schemas.openxmlformats.org/presentationml/2006/main">
  <p:tag name="AS_UNIQUEID" val="14900"/>
</p:tagLst>
</file>

<file path=ppt/tags/tag433.xml><?xml version="1.0" encoding="utf-8"?>
<p:tagLst xmlns:p="http://schemas.openxmlformats.org/presentationml/2006/main">
  <p:tag name="AS_UNIQUEID" val="14901"/>
</p:tagLst>
</file>

<file path=ppt/tags/tag434.xml><?xml version="1.0" encoding="utf-8"?>
<p:tagLst xmlns:p="http://schemas.openxmlformats.org/presentationml/2006/main">
  <p:tag name="AS_UNIQUEID" val="14902"/>
</p:tagLst>
</file>

<file path=ppt/tags/tag435.xml><?xml version="1.0" encoding="utf-8"?>
<p:tagLst xmlns:p="http://schemas.openxmlformats.org/presentationml/2006/main">
  <p:tag name="AS_UNIQUEID" val="14903"/>
</p:tagLst>
</file>

<file path=ppt/tags/tag436.xml><?xml version="1.0" encoding="utf-8"?>
<p:tagLst xmlns:p="http://schemas.openxmlformats.org/presentationml/2006/main">
  <p:tag name="AS_UNIQUEID" val="14904"/>
</p:tagLst>
</file>

<file path=ppt/tags/tag437.xml><?xml version="1.0" encoding="utf-8"?>
<p:tagLst xmlns:p="http://schemas.openxmlformats.org/presentationml/2006/main">
  <p:tag name="AS_UNIQUEID" val="14905"/>
</p:tagLst>
</file>

<file path=ppt/tags/tag438.xml><?xml version="1.0" encoding="utf-8"?>
<p:tagLst xmlns:p="http://schemas.openxmlformats.org/presentationml/2006/main">
  <p:tag name="AS_UNIQUEID" val="14906"/>
</p:tagLst>
</file>

<file path=ppt/tags/tag439.xml><?xml version="1.0" encoding="utf-8"?>
<p:tagLst xmlns:p="http://schemas.openxmlformats.org/presentationml/2006/main">
  <p:tag name="AS_UNIQUEID" val="14907"/>
</p:tagLst>
</file>

<file path=ppt/tags/tag44.xml><?xml version="1.0" encoding="utf-8"?>
<p:tagLst xmlns:p="http://schemas.openxmlformats.org/presentationml/2006/main">
  <p:tag name="AS_UNIQUEID" val="13714"/>
</p:tagLst>
</file>

<file path=ppt/tags/tag440.xml><?xml version="1.0" encoding="utf-8"?>
<p:tagLst xmlns:p="http://schemas.openxmlformats.org/presentationml/2006/main">
  <p:tag name="AS_UNIQUEID" val="14908"/>
</p:tagLst>
</file>

<file path=ppt/tags/tag441.xml><?xml version="1.0" encoding="utf-8"?>
<p:tagLst xmlns:p="http://schemas.openxmlformats.org/presentationml/2006/main">
  <p:tag name="AS_UNIQUEID" val="14909"/>
</p:tagLst>
</file>

<file path=ppt/tags/tag442.xml><?xml version="1.0" encoding="utf-8"?>
<p:tagLst xmlns:p="http://schemas.openxmlformats.org/presentationml/2006/main">
  <p:tag name="KSO_WM_BEAUTIFY_FLAG" val=""/>
</p:tagLst>
</file>

<file path=ppt/tags/tag443.xml><?xml version="1.0" encoding="utf-8"?>
<p:tagLst xmlns:p="http://schemas.openxmlformats.org/presentationml/2006/main">
  <p:tag name="AS_UNIQUEID" val="14049"/>
</p:tagLst>
</file>

<file path=ppt/tags/tag444.xml><?xml version="1.0" encoding="utf-8"?>
<p:tagLst xmlns:p="http://schemas.openxmlformats.org/presentationml/2006/main">
  <p:tag name="AS_UNIQUEID" val="14050"/>
</p:tagLst>
</file>

<file path=ppt/tags/tag445.xml><?xml version="1.0" encoding="utf-8"?>
<p:tagLst xmlns:p="http://schemas.openxmlformats.org/presentationml/2006/main">
  <p:tag name="AS_UNIQUEID" val="14051"/>
</p:tagLst>
</file>

<file path=ppt/tags/tag446.xml><?xml version="1.0" encoding="utf-8"?>
<p:tagLst xmlns:p="http://schemas.openxmlformats.org/presentationml/2006/main">
  <p:tag name="AS_UNIQUEID" val="14052"/>
</p:tagLst>
</file>

<file path=ppt/tags/tag447.xml><?xml version="1.0" encoding="utf-8"?>
<p:tagLst xmlns:p="http://schemas.openxmlformats.org/presentationml/2006/main">
  <p:tag name="AS_UNIQUEID" val="14053"/>
</p:tagLst>
</file>

<file path=ppt/tags/tag448.xml><?xml version="1.0" encoding="utf-8"?>
<p:tagLst xmlns:p="http://schemas.openxmlformats.org/presentationml/2006/main">
  <p:tag name="AS_UNIQUEID" val="14054"/>
</p:tagLst>
</file>

<file path=ppt/tags/tag449.xml><?xml version="1.0" encoding="utf-8"?>
<p:tagLst xmlns:p="http://schemas.openxmlformats.org/presentationml/2006/main">
  <p:tag name="AS_OS" val="Unix 3.10 unknown"/>
  <p:tag name="AS_RELEASE_DATE" val="2023.03.31"/>
  <p:tag name="AS_TITLE" val="Aspose.Slides for Java"/>
  <p:tag name="AS_VERSION" val="23.3"/>
  <p:tag name="commondata" val="eyJoZGlkIjoiMDU3MmZlYmFjZDdhYjg1ZmMyNjI5OTdiMjdmMmU2YzAifQ=="/>
</p:tagLst>
</file>

<file path=ppt/tags/tag45.xml><?xml version="1.0" encoding="utf-8"?>
<p:tagLst xmlns:p="http://schemas.openxmlformats.org/presentationml/2006/main">
  <p:tag name="AS_UNIQUEID" val="13715"/>
</p:tagLst>
</file>

<file path=ppt/tags/tag46.xml><?xml version="1.0" encoding="utf-8"?>
<p:tagLst xmlns:p="http://schemas.openxmlformats.org/presentationml/2006/main">
  <p:tag name="AS_UNIQUEID" val="13716"/>
</p:tagLst>
</file>

<file path=ppt/tags/tag47.xml><?xml version="1.0" encoding="utf-8"?>
<p:tagLst xmlns:p="http://schemas.openxmlformats.org/presentationml/2006/main">
  <p:tag name="AS_UNIQUEID" val="13717"/>
</p:tagLst>
</file>

<file path=ppt/tags/tag48.xml><?xml version="1.0" encoding="utf-8"?>
<p:tagLst xmlns:p="http://schemas.openxmlformats.org/presentationml/2006/main">
  <p:tag name="AS_UNIQUEID" val="13718"/>
</p:tagLst>
</file>

<file path=ppt/tags/tag49.xml><?xml version="1.0" encoding="utf-8"?>
<p:tagLst xmlns:p="http://schemas.openxmlformats.org/presentationml/2006/main">
  <p:tag name="AS_UNIQUEID" val="13720"/>
</p:tagLst>
</file>

<file path=ppt/tags/tag5.xml><?xml version="1.0" encoding="utf-8"?>
<p:tagLst xmlns:p="http://schemas.openxmlformats.org/presentationml/2006/main">
  <p:tag name="AS_UNIQUEID" val="13667"/>
</p:tagLst>
</file>

<file path=ppt/tags/tag50.xml><?xml version="1.0" encoding="utf-8"?>
<p:tagLst xmlns:p="http://schemas.openxmlformats.org/presentationml/2006/main">
  <p:tag name="AS_UNIQUEID" val="13721"/>
</p:tagLst>
</file>

<file path=ppt/tags/tag51.xml><?xml version="1.0" encoding="utf-8"?>
<p:tagLst xmlns:p="http://schemas.openxmlformats.org/presentationml/2006/main">
  <p:tag name="AS_UNIQUEID" val="13722"/>
</p:tagLst>
</file>

<file path=ppt/tags/tag52.xml><?xml version="1.0" encoding="utf-8"?>
<p:tagLst xmlns:p="http://schemas.openxmlformats.org/presentationml/2006/main">
  <p:tag name="AS_UNIQUEID" val="13723"/>
</p:tagLst>
</file>

<file path=ppt/tags/tag53.xml><?xml version="1.0" encoding="utf-8"?>
<p:tagLst xmlns:p="http://schemas.openxmlformats.org/presentationml/2006/main">
  <p:tag name="AS_UNIQUEID" val="13724"/>
</p:tagLst>
</file>

<file path=ppt/tags/tag54.xml><?xml version="1.0" encoding="utf-8"?>
<p:tagLst xmlns:p="http://schemas.openxmlformats.org/presentationml/2006/main">
  <p:tag name="AS_UNIQUEID" val="13726"/>
</p:tagLst>
</file>

<file path=ppt/tags/tag55.xml><?xml version="1.0" encoding="utf-8"?>
<p:tagLst xmlns:p="http://schemas.openxmlformats.org/presentationml/2006/main">
  <p:tag name="AS_UNIQUEID" val="13727"/>
</p:tagLst>
</file>

<file path=ppt/tags/tag56.xml><?xml version="1.0" encoding="utf-8"?>
<p:tagLst xmlns:p="http://schemas.openxmlformats.org/presentationml/2006/main">
  <p:tag name="AS_UNIQUEID" val="13728"/>
</p:tagLst>
</file>

<file path=ppt/tags/tag57.xml><?xml version="1.0" encoding="utf-8"?>
<p:tagLst xmlns:p="http://schemas.openxmlformats.org/presentationml/2006/main">
  <p:tag name="AS_UNIQUEID" val="13729"/>
</p:tagLst>
</file>

<file path=ppt/tags/tag58.xml><?xml version="1.0" encoding="utf-8"?>
<p:tagLst xmlns:p="http://schemas.openxmlformats.org/presentationml/2006/main">
  <p:tag name="AS_UNIQUEID" val="13730"/>
</p:tagLst>
</file>

<file path=ppt/tags/tag59.xml><?xml version="1.0" encoding="utf-8"?>
<p:tagLst xmlns:p="http://schemas.openxmlformats.org/presentationml/2006/main">
  <p:tag name="AS_UNIQUEID" val="13732"/>
</p:tagLst>
</file>

<file path=ppt/tags/tag6.xml><?xml version="1.0" encoding="utf-8"?>
<p:tagLst xmlns:p="http://schemas.openxmlformats.org/presentationml/2006/main">
  <p:tag name="AS_UNIQUEID" val="13669"/>
</p:tagLst>
</file>

<file path=ppt/tags/tag60.xml><?xml version="1.0" encoding="utf-8"?>
<p:tagLst xmlns:p="http://schemas.openxmlformats.org/presentationml/2006/main">
  <p:tag name="AS_UNIQUEID" val="13733"/>
</p:tagLst>
</file>

<file path=ppt/tags/tag61.xml><?xml version="1.0" encoding="utf-8"?>
<p:tagLst xmlns:p="http://schemas.openxmlformats.org/presentationml/2006/main">
  <p:tag name="AS_UNIQUEID" val="13734"/>
</p:tagLst>
</file>

<file path=ppt/tags/tag62.xml><?xml version="1.0" encoding="utf-8"?>
<p:tagLst xmlns:p="http://schemas.openxmlformats.org/presentationml/2006/main">
  <p:tag name="AS_UNIQUEID" val="13735"/>
</p:tagLst>
</file>

<file path=ppt/tags/tag63.xml><?xml version="1.0" encoding="utf-8"?>
<p:tagLst xmlns:p="http://schemas.openxmlformats.org/presentationml/2006/main">
  <p:tag name="AS_UNIQUEID" val="13736"/>
</p:tagLst>
</file>

<file path=ppt/tags/tag64.xml><?xml version="1.0" encoding="utf-8"?>
<p:tagLst xmlns:p="http://schemas.openxmlformats.org/presentationml/2006/main">
  <p:tag name="AS_UNIQUEID" val="13737"/>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UNIT_PLACING_PICTURE_USER_VIEWPORT" val="{&quot;height&quot;:9600,&quot;width&quot;:9600}"/>
</p:tagLst>
</file>

<file path=ppt/tags/tag7.xml><?xml version="1.0" encoding="utf-8"?>
<p:tagLst xmlns:p="http://schemas.openxmlformats.org/presentationml/2006/main">
  <p:tag name="AS_UNIQUEID" val="13670"/>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AS_UNIQUEID" val="14062"/>
</p:tagLst>
</file>

<file path=ppt/tags/tag72.xml><?xml version="1.0" encoding="utf-8"?>
<p:tagLst xmlns:p="http://schemas.openxmlformats.org/presentationml/2006/main">
  <p:tag name="AS_UNIQUEID" val="14063"/>
</p:tagLst>
</file>

<file path=ppt/tags/tag73.xml><?xml version="1.0" encoding="utf-8"?>
<p:tagLst xmlns:p="http://schemas.openxmlformats.org/presentationml/2006/main">
  <p:tag name="AS_UNIQUEID" val="14064"/>
</p:tagLst>
</file>

<file path=ppt/tags/tag74.xml><?xml version="1.0" encoding="utf-8"?>
<p:tagLst xmlns:p="http://schemas.openxmlformats.org/presentationml/2006/main">
  <p:tag name="AS_UNIQUEID" val="14065"/>
</p:tagLst>
</file>

<file path=ppt/tags/tag75.xml><?xml version="1.0" encoding="utf-8"?>
<p:tagLst xmlns:p="http://schemas.openxmlformats.org/presentationml/2006/main">
  <p:tag name="AS_UNIQUEID" val="14066"/>
</p:tagLst>
</file>

<file path=ppt/tags/tag76.xml><?xml version="1.0" encoding="utf-8"?>
<p:tagLst xmlns:p="http://schemas.openxmlformats.org/presentationml/2006/main">
  <p:tag name="AS_UNIQUEID" val="14067"/>
</p:tagLst>
</file>

<file path=ppt/tags/tag77.xml><?xml version="1.0" encoding="utf-8"?>
<p:tagLst xmlns:p="http://schemas.openxmlformats.org/presentationml/2006/main">
  <p:tag name="AS_UNIQUEID" val="14068"/>
</p:tagLst>
</file>

<file path=ppt/tags/tag78.xml><?xml version="1.0" encoding="utf-8"?>
<p:tagLst xmlns:p="http://schemas.openxmlformats.org/presentationml/2006/main">
  <p:tag name="AS_UNIQUEID" val="14069"/>
</p:tagLst>
</file>

<file path=ppt/tags/tag79.xml><?xml version="1.0" encoding="utf-8"?>
<p:tagLst xmlns:p="http://schemas.openxmlformats.org/presentationml/2006/main">
  <p:tag name="AS_UNIQUEID" val="14070"/>
</p:tagLst>
</file>

<file path=ppt/tags/tag8.xml><?xml version="1.0" encoding="utf-8"?>
<p:tagLst xmlns:p="http://schemas.openxmlformats.org/presentationml/2006/main">
  <p:tag name="AS_UNIQUEID" val="13671"/>
</p:tagLst>
</file>

<file path=ppt/tags/tag80.xml><?xml version="1.0" encoding="utf-8"?>
<p:tagLst xmlns:p="http://schemas.openxmlformats.org/presentationml/2006/main">
  <p:tag name="AS_UNIQUEID" val="14071"/>
</p:tagLst>
</file>

<file path=ppt/tags/tag81.xml><?xml version="1.0" encoding="utf-8"?>
<p:tagLst xmlns:p="http://schemas.openxmlformats.org/presentationml/2006/main">
  <p:tag name="AS_UNIQUEID" val="14072"/>
</p:tagLst>
</file>

<file path=ppt/tags/tag82.xml><?xml version="1.0" encoding="utf-8"?>
<p:tagLst xmlns:p="http://schemas.openxmlformats.org/presentationml/2006/main">
  <p:tag name="AS_UNIQUEID" val="14073"/>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AS_UNIQUEID" val="14075"/>
</p:tagLst>
</file>

<file path=ppt/tags/tag85.xml><?xml version="1.0" encoding="utf-8"?>
<p:tagLst xmlns:p="http://schemas.openxmlformats.org/presentationml/2006/main">
  <p:tag name="AS_UNIQUEID" val="14076"/>
</p:tagLst>
</file>

<file path=ppt/tags/tag86.xml><?xml version="1.0" encoding="utf-8"?>
<p:tagLst xmlns:p="http://schemas.openxmlformats.org/presentationml/2006/main">
  <p:tag name="AS_UNIQUEID" val="14077"/>
</p:tagLst>
</file>

<file path=ppt/tags/tag87.xml><?xml version="1.0" encoding="utf-8"?>
<p:tagLst xmlns:p="http://schemas.openxmlformats.org/presentationml/2006/main">
  <p:tag name="AS_UNIQUEID" val="14078"/>
</p:tagLst>
</file>

<file path=ppt/tags/tag88.xml><?xml version="1.0" encoding="utf-8"?>
<p:tagLst xmlns:p="http://schemas.openxmlformats.org/presentationml/2006/main">
  <p:tag name="AS_UNIQUEID" val="14079"/>
</p:tagLst>
</file>

<file path=ppt/tags/tag89.xml><?xml version="1.0" encoding="utf-8"?>
<p:tagLst xmlns:p="http://schemas.openxmlformats.org/presentationml/2006/main">
  <p:tag name="AS_UNIQUEID" val="14080"/>
</p:tagLst>
</file>

<file path=ppt/tags/tag9.xml><?xml version="1.0" encoding="utf-8"?>
<p:tagLst xmlns:p="http://schemas.openxmlformats.org/presentationml/2006/main">
  <p:tag name="AS_UNIQUEID" val="13672"/>
</p:tagLst>
</file>

<file path=ppt/tags/tag90.xml><?xml version="1.0" encoding="utf-8"?>
<p:tagLst xmlns:p="http://schemas.openxmlformats.org/presentationml/2006/main">
  <p:tag name="AS_UNIQUEID" val="14081"/>
</p:tagLst>
</file>

<file path=ppt/tags/tag91.xml><?xml version="1.0" encoding="utf-8"?>
<p:tagLst xmlns:p="http://schemas.openxmlformats.org/presentationml/2006/main">
  <p:tag name="AS_UNIQUEID" val="14082"/>
</p:tagLst>
</file>

<file path=ppt/tags/tag92.xml><?xml version="1.0" encoding="utf-8"?>
<p:tagLst xmlns:p="http://schemas.openxmlformats.org/presentationml/2006/main">
  <p:tag name="AS_UNIQUEID" val="14088"/>
</p:tagLst>
</file>

<file path=ppt/tags/tag93.xml><?xml version="1.0" encoding="utf-8"?>
<p:tagLst xmlns:p="http://schemas.openxmlformats.org/presentationml/2006/main">
  <p:tag name="AS_UNIQUEID" val="14089"/>
</p:tagLst>
</file>

<file path=ppt/tags/tag94.xml><?xml version="1.0" encoding="utf-8"?>
<p:tagLst xmlns:p="http://schemas.openxmlformats.org/presentationml/2006/main">
  <p:tag name="AS_UNIQUEID" val="14090"/>
</p:tagLst>
</file>

<file path=ppt/tags/tag95.xml><?xml version="1.0" encoding="utf-8"?>
<p:tagLst xmlns:p="http://schemas.openxmlformats.org/presentationml/2006/main">
  <p:tag name="AS_UNIQUEID" val="14091"/>
</p:tagLst>
</file>

<file path=ppt/tags/tag96.xml><?xml version="1.0" encoding="utf-8"?>
<p:tagLst xmlns:p="http://schemas.openxmlformats.org/presentationml/2006/main">
  <p:tag name="AS_UNIQUEID" val="14092"/>
</p:tagLst>
</file>

<file path=ppt/tags/tag97.xml><?xml version="1.0" encoding="utf-8"?>
<p:tagLst xmlns:p="http://schemas.openxmlformats.org/presentationml/2006/main">
  <p:tag name="AS_UNIQUEID" val="14093"/>
</p:tagLst>
</file>

<file path=ppt/tags/tag98.xml><?xml version="1.0" encoding="utf-8"?>
<p:tagLst xmlns:p="http://schemas.openxmlformats.org/presentationml/2006/main">
  <p:tag name="AS_UNIQUEID" val="14094"/>
</p:tagLst>
</file>

<file path=ppt/tags/tag99.xml><?xml version="1.0" encoding="utf-8"?>
<p:tagLst xmlns:p="http://schemas.openxmlformats.org/presentationml/2006/main">
  <p:tag name="AS_UNIQUEID" val="14095"/>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Cambria"/>
        <a:ea typeface="黑体"/>
        <a:cs typeface="Arial"/>
      </a:majorFont>
      <a:minorFont>
        <a:latin typeface="Calibri"/>
        <a:ea typeface="黑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2399</Words>
  <Application>WPS 演示</Application>
  <PresentationFormat/>
  <Paragraphs>480</Paragraphs>
  <Slides>23</Slides>
  <Notes>1</Notes>
  <HiddenSlides>1</HiddenSlides>
  <MMClips>5</MMClips>
  <ScaleCrop>false</ScaleCrop>
  <HeadingPairs>
    <vt:vector size="6" baseType="variant">
      <vt:variant>
        <vt:lpstr>已用的字体</vt:lpstr>
      </vt:variant>
      <vt:variant>
        <vt:i4>37</vt:i4>
      </vt:variant>
      <vt:variant>
        <vt:lpstr>主题</vt:lpstr>
      </vt:variant>
      <vt:variant>
        <vt:i4>1</vt:i4>
      </vt:variant>
      <vt:variant>
        <vt:lpstr>幻灯片标题</vt:lpstr>
      </vt:variant>
      <vt:variant>
        <vt:i4>23</vt:i4>
      </vt:variant>
    </vt:vector>
  </HeadingPairs>
  <TitlesOfParts>
    <vt:vector size="61" baseType="lpstr">
      <vt:lpstr>Arial</vt:lpstr>
      <vt:lpstr>宋体</vt:lpstr>
      <vt:lpstr>Wingdings</vt:lpstr>
      <vt:lpstr>微软雅黑</vt:lpstr>
      <vt:lpstr>Times New Roman</vt:lpstr>
      <vt:lpstr>黑体</vt:lpstr>
      <vt:lpstr>Calibri</vt:lpstr>
      <vt:lpstr>华文楷体</vt:lpstr>
      <vt:lpstr>迷你简南宫</vt:lpstr>
      <vt:lpstr>AgencyFB-Regular</vt:lpstr>
      <vt:lpstr>Segoe Print</vt:lpstr>
      <vt:lpstr>等线</vt:lpstr>
      <vt:lpstr>PingFang SC</vt:lpstr>
      <vt:lpstr>-apple-system</vt:lpstr>
      <vt:lpstr>Times New Roman</vt:lpstr>
      <vt:lpstr>柳公权柳体</vt:lpstr>
      <vt:lpstr>Marker Felt</vt:lpstr>
      <vt:lpstr>方正启体简体</vt:lpstr>
      <vt:lpstr>方正榜书行简体</vt:lpstr>
      <vt:lpstr>方正清刻本悦宋简体</vt:lpstr>
      <vt:lpstr>Arial</vt:lpstr>
      <vt:lpstr>苏新诗柳楷简</vt:lpstr>
      <vt:lpstr>长城粗行楷体</vt:lpstr>
      <vt:lpstr>楷体_GB2312</vt:lpstr>
      <vt:lpstr>华文行楷</vt:lpstr>
      <vt:lpstr>Arial Unicode MS</vt:lpstr>
      <vt:lpstr>Cambria</vt:lpstr>
      <vt:lpstr>思源黑体 CN Bold</vt:lpstr>
      <vt:lpstr>Courier New</vt:lpstr>
      <vt:lpstr>Book Antiqua</vt:lpstr>
      <vt:lpstr>隶书</vt:lpstr>
      <vt:lpstr>演示春风楷</vt:lpstr>
      <vt:lpstr>楷体</vt:lpstr>
      <vt:lpstr>微软雅黑 Light</vt:lpstr>
      <vt:lpstr>Calibri Light</vt:lpstr>
      <vt:lpstr>幼圆</vt:lpstr>
      <vt:lpstr>Calibri</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分子从一种能级改变到另一种能级时吸收或发射的光谱称为分子光谱。分子中的键长、键角、电荷分布等结构特征都会影响分子光谱。</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沈园</cp:lastModifiedBy>
  <cp:revision>3</cp:revision>
  <cp:lastPrinted>2024-02-16T11:53:00Z</cp:lastPrinted>
  <dcterms:created xsi:type="dcterms:W3CDTF">2024-02-16T11:53:00Z</dcterms:created>
  <dcterms:modified xsi:type="dcterms:W3CDTF">2024-01-03T16:39:19Z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442FE9CA2BA24216928E230BC7360AAA_13</vt:lpwstr>
  </property>
  <property fmtid="{D5CDD505-2E9C-101B-9397-08002B2CF9AE}" pid="7" name="KSOProductBuildVer">
    <vt:lpwstr>2052-12.1.0.16120</vt:lpwstr>
  </property>
</Properties>
</file>