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45" r:id="rId3"/>
    <p:sldId id="303" r:id="rId4"/>
    <p:sldId id="308" r:id="rId6"/>
    <p:sldId id="330" r:id="rId7"/>
    <p:sldId id="306" r:id="rId8"/>
    <p:sldId id="307" r:id="rId9"/>
    <p:sldId id="331" r:id="rId10"/>
    <p:sldId id="332" r:id="rId11"/>
    <p:sldId id="334" r:id="rId12"/>
    <p:sldId id="335" r:id="rId13"/>
    <p:sldId id="317" r:id="rId14"/>
    <p:sldId id="318" r:id="rId15"/>
    <p:sldId id="319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落尘" initials="hl8182978" lastIdx="0" clrIdx="0"/>
  <p:cmAuthor id="0" name="choubupa@163.com" initials="" lastIdx="0" clrIdx="0"/>
  <p:cmAuthor id="8" name="夏" initials="夏" lastIdx="0" clrIdx="7"/>
  <p:cmAuthor id="2" name="Administrator" initials="A" lastIdx="0" clrIdx="1"/>
  <p:cmAuthor id="3" name="kingsoft" initials="k" lastIdx="0" clrIdx="0"/>
  <p:cmAuthor id="4" name="mzh" initials="m" lastIdx="0" clrIdx="0"/>
  <p:cmAuthor id="75" name="作者" initials="A" lastIdx="0" clrIdx="24"/>
  <p:cmAuthor id="5" name="123" initials="1" lastIdx="0" clrIdx="0"/>
  <p:cmAuthor id="7" name="GXSG-01" initials="G" lastIdx="0" clrIdx="6"/>
  <p:cmAuthor id="6" name="jwzx" initials="j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>
        <p:scale>
          <a:sx n="66" d="100"/>
          <a:sy n="66" d="100"/>
        </p:scale>
        <p:origin x="64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7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旗黑-55简"/>
              </a:rPr>
            </a:fld>
            <a:endParaRPr lang="zh-CN" altLang="en-US">
              <a:latin typeface="汉仪旗黑-55简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旗黑-55简"/>
              </a:rPr>
            </a:fld>
            <a:endParaRPr lang="zh-CN" altLang="en-US">
              <a:latin typeface="汉仪旗黑-55简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/>
        <a:ea typeface="汉仪旗黑-55简" panose="00020600040101010101" charset="-128"/>
        <a:cs typeface="汉仪旗黑-55简" panose="0002060004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/>
        <a:ea typeface="汉仪旗黑-55简" panose="00020600040101010101" charset="-128"/>
        <a:cs typeface="汉仪旗黑-55简" panose="0002060004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/>
        <a:ea typeface="汉仪旗黑-55简" panose="00020600040101010101" charset="-128"/>
        <a:cs typeface="汉仪旗黑-55简" panose="0002060004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/>
        <a:ea typeface="汉仪旗黑-55简" panose="00020600040101010101" charset="-128"/>
        <a:cs typeface="汉仪旗黑-55简" panose="0002060004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/>
        <a:ea typeface="汉仪旗黑-55简" panose="00020600040101010101" charset="-128"/>
        <a:cs typeface="汉仪旗黑-55简" panose="0002060004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缩合一般指两个或更多反应物生成一个主要产物，并伴随着失去H2O等小分子的反应。1 mol糖水解后能产生2-10mol单糖的糖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b="1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葡萄糖中含有5个羟基 </a:t>
            </a:r>
            <a:endParaRPr lang="zh-CN" altLang="en-US" b="1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两个-OH连在同一个碳上不稳定</a:t>
            </a:r>
            <a:endParaRPr lang="zh-CN" altLang="en-US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zh-CN" b="1">
                <a:sym typeface="+mn-ea"/>
              </a:rPr>
              <a:t>果糖分子中无醛基，但是果糖也能发生银镜反应或和新制氢氧化铜发生反应。(原因：因为酮糖具有酮羰基，但在碱性条件下易转化为烯二醇中间体，它可异构化为醛式) </a:t>
            </a:r>
            <a:endParaRPr lang="zh-CN" altLang="zh-CN" b="1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8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10869613" y="6031645"/>
            <a:ext cx="425450" cy="427038"/>
          </a:xfrm>
          <a:prstGeom prst="ellipse">
            <a:avLst/>
          </a:prstGeom>
          <a:solidFill>
            <a:srgbClr val="E4EF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汉仪旗黑-55简" panose="00020600040101010101" charset="-128"/>
            </a:endParaRPr>
          </a:p>
        </p:txBody>
      </p:sp>
      <p:sp>
        <p:nvSpPr>
          <p:cNvPr id="11" name="Oval 9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1498263" y="5572857"/>
            <a:ext cx="255588" cy="255588"/>
          </a:xfrm>
          <a:prstGeom prst="ellipse">
            <a:avLst/>
          </a:prstGeom>
          <a:solidFill>
            <a:srgbClr val="E4EF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cs typeface="汉仪旗黑-55简" panose="00020600040101010101" charset="-128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8CF80-EB36-4F98-A0A0-562DAC861D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70A2B-86D8-4167-8C6A-531A3B0D6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2.png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image" Target="file:///D:\qq&#25991;&#20214;\712321467\Image\C2C\Image2\%7b75232B38-A165-1FB7-499C-2E1C792CACB5%7d.png" TargetMode="External"/><Relationship Id="rId16" Type="http://schemas.openxmlformats.org/officeDocument/2006/relationships/image" Target="../media/image1.png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10" name="箭头: V 形 6"/>
            <p:cNvSpPr/>
            <p:nvPr userDrawn="1">
              <p:custDataLst>
                <p:tags r:id="rId19"/>
              </p:custDataLst>
            </p:nvPr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箭头: V 形 7"/>
            <p:cNvSpPr/>
            <p:nvPr userDrawn="1">
              <p:custDataLst>
                <p:tags r:id="rId20"/>
              </p:custDataLst>
            </p:nvPr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直接连接符 11"/>
          <p:cNvCxnSpPr/>
          <p:nvPr userDrawn="1">
            <p:custDataLst>
              <p:tags r:id="rId21"/>
            </p:custDataLst>
          </p:nvPr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/>
          <a:ea typeface="汉仪旗黑-55简" panose="00020600040101010101" charset="-128"/>
          <a:cs typeface="汉仪旗黑-55简" panose="0002060004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tags" Target="../tags/tag69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tags" Target="../tags/tag264.xml"/><Relationship Id="rId7" Type="http://schemas.openxmlformats.org/officeDocument/2006/relationships/image" Target="../media/image18.jpeg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0.jpeg"/><Relationship Id="rId21" Type="http://schemas.openxmlformats.org/officeDocument/2006/relationships/tags" Target="../tags/tag276.xml"/><Relationship Id="rId20" Type="http://schemas.openxmlformats.org/officeDocument/2006/relationships/tags" Target="../tags/tag275.xml"/><Relationship Id="rId2" Type="http://schemas.openxmlformats.org/officeDocument/2006/relationships/tags" Target="../tags/tag259.xml"/><Relationship Id="rId19" Type="http://schemas.openxmlformats.org/officeDocument/2006/relationships/tags" Target="../tags/tag274.xml"/><Relationship Id="rId18" Type="http://schemas.openxmlformats.org/officeDocument/2006/relationships/tags" Target="../tags/tag273.xml"/><Relationship Id="rId17" Type="http://schemas.openxmlformats.org/officeDocument/2006/relationships/tags" Target="../tags/tag272.xml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tags" Target="../tags/tag267.xml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tags" Target="../tags/tag25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image" Target="../media/image21.jpeg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image" Target="../media/image22.png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311.xml"/><Relationship Id="rId27" Type="http://schemas.openxmlformats.org/officeDocument/2006/relationships/tags" Target="../tags/tag310.xml"/><Relationship Id="rId26" Type="http://schemas.openxmlformats.org/officeDocument/2006/relationships/tags" Target="../tags/tag309.xml"/><Relationship Id="rId25" Type="http://schemas.openxmlformats.org/officeDocument/2006/relationships/tags" Target="../tags/tag308.xml"/><Relationship Id="rId24" Type="http://schemas.openxmlformats.org/officeDocument/2006/relationships/image" Target="../media/image24.jpeg"/><Relationship Id="rId23" Type="http://schemas.openxmlformats.org/officeDocument/2006/relationships/tags" Target="../tags/tag307.xml"/><Relationship Id="rId22" Type="http://schemas.openxmlformats.org/officeDocument/2006/relationships/image" Target="../media/image23.jpeg"/><Relationship Id="rId21" Type="http://schemas.openxmlformats.org/officeDocument/2006/relationships/tags" Target="../tags/tag306.xml"/><Relationship Id="rId20" Type="http://schemas.openxmlformats.org/officeDocument/2006/relationships/tags" Target="../tags/tag305.xml"/><Relationship Id="rId2" Type="http://schemas.openxmlformats.org/officeDocument/2006/relationships/tags" Target="../tags/tag288.xml"/><Relationship Id="rId19" Type="http://schemas.openxmlformats.org/officeDocument/2006/relationships/tags" Target="../tags/tag304.xml"/><Relationship Id="rId18" Type="http://schemas.openxmlformats.org/officeDocument/2006/relationships/tags" Target="../tags/tag30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hyperlink" Target="file:///F:/Program%20Files/Equn.net/&#20013;&#23398;&#21270;&#23398;&#36164;&#26009;&#32593;/data/&#31958;&#31867;(ppt)/&#33889;&#33796;&#31958;&#30340;&#36824;&#21407;&#24615;.avi" TargetMode="Externa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36.xml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image" Target="../media/image26.png"/><Relationship Id="rId11" Type="http://schemas.openxmlformats.org/officeDocument/2006/relationships/tags" Target="../tags/tag333.xml"/><Relationship Id="rId10" Type="http://schemas.openxmlformats.org/officeDocument/2006/relationships/image" Target="../media/image25.png"/><Relationship Id="rId1" Type="http://schemas.openxmlformats.org/officeDocument/2006/relationships/tags" Target="../tags/tag32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image" Target="../media/image27.wmf"/><Relationship Id="rId6" Type="http://schemas.openxmlformats.org/officeDocument/2006/relationships/oleObject" Target="../embeddings/oleObject2.bin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9" Type="http://schemas.openxmlformats.org/officeDocument/2006/relationships/vmlDrawing" Target="../drawings/vmlDrawing2.v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49.xml"/><Relationship Id="rId16" Type="http://schemas.openxmlformats.org/officeDocument/2006/relationships/image" Target="../media/image29.png"/><Relationship Id="rId15" Type="http://schemas.openxmlformats.org/officeDocument/2006/relationships/tags" Target="../tags/tag348.xml"/><Relationship Id="rId14" Type="http://schemas.openxmlformats.org/officeDocument/2006/relationships/image" Target="../media/image28.png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51.xml"/><Relationship Id="rId2" Type="http://schemas.openxmlformats.org/officeDocument/2006/relationships/image" Target="../media/image30.png"/><Relationship Id="rId1" Type="http://schemas.openxmlformats.org/officeDocument/2006/relationships/tags" Target="../tags/tag35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0" Type="http://schemas.openxmlformats.org/officeDocument/2006/relationships/notesSlide" Target="../notesSlides/notesSlide2.xml"/><Relationship Id="rId3" Type="http://schemas.openxmlformats.org/officeDocument/2006/relationships/tags" Target="../tags/tag90.xml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7.png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1" Type="http://schemas.openxmlformats.org/officeDocument/2006/relationships/vmlDrawing" Target="../drawings/vmlDrawing1.v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120.xml"/><Relationship Id="rId39" Type="http://schemas.openxmlformats.org/officeDocument/2006/relationships/tags" Target="../tags/tag153.xml"/><Relationship Id="rId38" Type="http://schemas.openxmlformats.org/officeDocument/2006/relationships/tags" Target="../tags/tag152.xml"/><Relationship Id="rId37" Type="http://schemas.openxmlformats.org/officeDocument/2006/relationships/tags" Target="../tags/tag151.xml"/><Relationship Id="rId36" Type="http://schemas.openxmlformats.org/officeDocument/2006/relationships/tags" Target="../tags/tag150.xml"/><Relationship Id="rId35" Type="http://schemas.openxmlformats.org/officeDocument/2006/relationships/tags" Target="../tags/tag149.xml"/><Relationship Id="rId34" Type="http://schemas.openxmlformats.org/officeDocument/2006/relationships/tags" Target="../tags/tag148.xml"/><Relationship Id="rId33" Type="http://schemas.openxmlformats.org/officeDocument/2006/relationships/tags" Target="../tags/tag147.xml"/><Relationship Id="rId32" Type="http://schemas.openxmlformats.org/officeDocument/2006/relationships/tags" Target="../tags/tag146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9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8.xml"/><Relationship Id="rId19" Type="http://schemas.openxmlformats.org/officeDocument/2006/relationships/tags" Target="../tags/tag133.xml"/><Relationship Id="rId18" Type="http://schemas.openxmlformats.org/officeDocument/2006/relationships/image" Target="../media/image8.wmf"/><Relationship Id="rId17" Type="http://schemas.openxmlformats.org/officeDocument/2006/relationships/oleObject" Target="../embeddings/oleObject1.bin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../media/image10.png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9.jpeg"/><Relationship Id="rId2" Type="http://schemas.openxmlformats.org/officeDocument/2006/relationships/tags" Target="../tags/tag155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6.xml"/><Relationship Id="rId15" Type="http://schemas.openxmlformats.org/officeDocument/2006/relationships/image" Target="../media/image11.png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7" Type="http://schemas.openxmlformats.org/officeDocument/2006/relationships/notesSlide" Target="../notesSlides/notesSlide3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190.xml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tags" Target="../tags/tag168.xml"/><Relationship Id="rId19" Type="http://schemas.openxmlformats.org/officeDocument/2006/relationships/tags" Target="../tags/tag184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image" Target="../media/image12.png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06.xml"/><Relationship Id="rId15" Type="http://schemas.openxmlformats.org/officeDocument/2006/relationships/image" Target="../media/image14.png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image" Target="../media/image13.png"/><Relationship Id="rId1" Type="http://schemas.openxmlformats.org/officeDocument/2006/relationships/tags" Target="../tags/tag1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230.xml"/><Relationship Id="rId26" Type="http://schemas.openxmlformats.org/officeDocument/2006/relationships/tags" Target="../tags/tag229.xml"/><Relationship Id="rId25" Type="http://schemas.openxmlformats.org/officeDocument/2006/relationships/image" Target="../media/image17.png"/><Relationship Id="rId24" Type="http://schemas.openxmlformats.org/officeDocument/2006/relationships/tags" Target="../tags/tag228.xml"/><Relationship Id="rId23" Type="http://schemas.openxmlformats.org/officeDocument/2006/relationships/tags" Target="../tags/tag227.xml"/><Relationship Id="rId22" Type="http://schemas.openxmlformats.org/officeDocument/2006/relationships/tags" Target="../tags/tag226.xml"/><Relationship Id="rId21" Type="http://schemas.openxmlformats.org/officeDocument/2006/relationships/image" Target="../media/image16.png"/><Relationship Id="rId20" Type="http://schemas.openxmlformats.org/officeDocument/2006/relationships/tags" Target="../tags/tag225.xml"/><Relationship Id="rId2" Type="http://schemas.openxmlformats.org/officeDocument/2006/relationships/tags" Target="../tags/tag208.xml"/><Relationship Id="rId19" Type="http://schemas.openxmlformats.org/officeDocument/2006/relationships/image" Target="../media/image15.png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tags" Target="../tags/tag20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7" Type="http://schemas.openxmlformats.org/officeDocument/2006/relationships/notesSlide" Target="../notesSlides/notesSlide4.xml"/><Relationship Id="rId26" Type="http://schemas.openxmlformats.org/officeDocument/2006/relationships/slideLayout" Target="../slideLayouts/slideLayout12.xml"/><Relationship Id="rId25" Type="http://schemas.openxmlformats.org/officeDocument/2006/relationships/tags" Target="../tags/tag255.xml"/><Relationship Id="rId24" Type="http://schemas.openxmlformats.org/officeDocument/2006/relationships/tags" Target="../tags/tag254.xml"/><Relationship Id="rId23" Type="http://schemas.openxmlformats.org/officeDocument/2006/relationships/tags" Target="../tags/tag253.xml"/><Relationship Id="rId22" Type="http://schemas.openxmlformats.org/officeDocument/2006/relationships/tags" Target="../tags/tag252.xml"/><Relationship Id="rId21" Type="http://schemas.openxmlformats.org/officeDocument/2006/relationships/tags" Target="../tags/tag251.xml"/><Relationship Id="rId20" Type="http://schemas.openxmlformats.org/officeDocument/2006/relationships/tags" Target="../tags/tag250.xml"/><Relationship Id="rId2" Type="http://schemas.openxmlformats.org/officeDocument/2006/relationships/tags" Target="../tags/tag232.xml"/><Relationship Id="rId19" Type="http://schemas.openxmlformats.org/officeDocument/2006/relationships/tags" Target="../tags/tag249.xml"/><Relationship Id="rId18" Type="http://schemas.openxmlformats.org/officeDocument/2006/relationships/tags" Target="../tags/tag248.xml"/><Relationship Id="rId17" Type="http://schemas.openxmlformats.org/officeDocument/2006/relationships/tags" Target="../tags/tag247.xml"/><Relationship Id="rId16" Type="http://schemas.openxmlformats.org/officeDocument/2006/relationships/tags" Target="../tags/tag246.xml"/><Relationship Id="rId15" Type="http://schemas.openxmlformats.org/officeDocument/2006/relationships/tags" Target="../tags/tag245.xml"/><Relationship Id="rId14" Type="http://schemas.openxmlformats.org/officeDocument/2006/relationships/tags" Target="../tags/tag244.xml"/><Relationship Id="rId13" Type="http://schemas.openxmlformats.org/officeDocument/2006/relationships/tags" Target="../tags/tag243.xml"/><Relationship Id="rId12" Type="http://schemas.openxmlformats.org/officeDocument/2006/relationships/tags" Target="../tags/tag242.xml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tags" Target="../tags/tag2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第四章</a:t>
            </a:r>
            <a:r>
              <a:rPr lang="zh-CN" altLang="en-US" sz="48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：生物大分子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777615"/>
            <a:ext cx="12192000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第一节：糖类</a:t>
            </a:r>
            <a:endParaRPr lang="zh-CN" altLang="en-US" sz="36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</a:t>
            </a:r>
            <a:r>
              <a:rPr lang="zh-CN" altLang="en-US" sz="32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3200" dirty="0" smtClean="0">
                <a:solidFill>
                  <a:srgbClr val="3780D7"/>
                </a:solidFill>
              </a:rPr>
              <a:t>3</a:t>
            </a:r>
            <a:endParaRPr lang="en-US" altLang="zh-CN" sz="3200" dirty="0" smtClean="0">
              <a:solidFill>
                <a:srgbClr val="3780D7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0" y="4516120"/>
            <a:ext cx="1219136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课时：糖类的组成和分类、单糖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28356" y="62061"/>
            <a:ext cx="2646384" cy="583565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葡萄糖的应用</a:t>
            </a:r>
            <a:endParaRPr lang="zh-CN" altLang="en-US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273486" y="1701814"/>
            <a:ext cx="404988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SzTx/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应用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：食品和医药工业</a:t>
            </a:r>
            <a:endParaRPr lang="en-US" altLang="zh-CN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73486" y="2985269"/>
            <a:ext cx="32207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应用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2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：工业上制镜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5513" y="4116203"/>
            <a:ext cx="2863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应用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3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：制酒工业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9" name="左大括号 8"/>
          <p:cNvSpPr/>
          <p:nvPr>
            <p:custDataLst>
              <p:tags r:id="rId5"/>
            </p:custDataLst>
          </p:nvPr>
        </p:nvSpPr>
        <p:spPr>
          <a:xfrm>
            <a:off x="928577" y="1967141"/>
            <a:ext cx="344909" cy="243131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891" y="712094"/>
            <a:ext cx="2262954" cy="125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5975" t="34869" r="17163" b="8920"/>
          <a:stretch>
            <a:fillRect/>
          </a:stretch>
        </p:blipFill>
        <p:spPr>
          <a:xfrm>
            <a:off x="7722313" y="645480"/>
            <a:ext cx="2492518" cy="138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185410" y="2946400"/>
            <a:ext cx="66376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葡萄糖易于被人体吸收，</a:t>
            </a: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经酶的催化发生氧化反应放出热量，提供了维持生命活动所需要的能量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5471242" y="2120414"/>
            <a:ext cx="5625515" cy="781612"/>
            <a:chOff x="2460" y="4150"/>
            <a:chExt cx="7045" cy="1351"/>
          </a:xfrm>
        </p:grpSpPr>
        <p:grpSp>
          <p:nvGrpSpPr>
            <p:cNvPr id="14" name="Group 29"/>
            <p:cNvGrpSpPr/>
            <p:nvPr>
              <p:custDataLst>
                <p:tags r:id="rId12"/>
              </p:custDataLst>
            </p:nvPr>
          </p:nvGrpSpPr>
          <p:grpSpPr>
            <a:xfrm>
              <a:off x="2460" y="4488"/>
              <a:ext cx="7045" cy="1013"/>
              <a:chOff x="954" y="2637"/>
              <a:chExt cx="2818" cy="405"/>
            </a:xfrm>
          </p:grpSpPr>
          <p:sp>
            <p:nvSpPr>
              <p:cNvPr id="16" name="Rectangle 28"/>
              <p:cNvSpPr/>
              <p:nvPr>
                <p:custDataLst>
                  <p:tags r:id="rId13"/>
                </p:custDataLst>
              </p:nvPr>
            </p:nvSpPr>
            <p:spPr>
              <a:xfrm>
                <a:off x="954" y="2637"/>
                <a:ext cx="2818" cy="4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5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C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6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H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12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O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6  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+  6O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2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           6CO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2 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 + 6H</a:t>
                </a:r>
                <a:r>
                  <a:rPr kumimoji="0" lang="en-US" altLang="zh-CN" sz="28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2</a:t>
                </a: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sym typeface="Times New Roman" panose="02020603050405020304" charset="0"/>
                  </a:rPr>
                  <a:t>O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endParaRPr>
              </a:p>
            </p:txBody>
          </p:sp>
          <p:sp>
            <p:nvSpPr>
              <p:cNvPr id="17" name="Line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2282" y="2822"/>
                <a:ext cx="33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endParaRPr>
              </a:p>
            </p:txBody>
          </p:sp>
        </p:grp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845" y="4150"/>
              <a:ext cx="696" cy="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酶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</p:grpSp>
      <p:grpSp>
        <p:nvGrpSpPr>
          <p:cNvPr id="18" name="Group 11"/>
          <p:cNvGrpSpPr/>
          <p:nvPr>
            <p:custDataLst>
              <p:tags r:id="rId16"/>
            </p:custDataLst>
          </p:nvPr>
        </p:nvGrpSpPr>
        <p:grpSpPr>
          <a:xfrm>
            <a:off x="4337937" y="3880492"/>
            <a:ext cx="6875190" cy="774914"/>
            <a:chOff x="291" y="3516"/>
            <a:chExt cx="3811" cy="500"/>
          </a:xfrm>
        </p:grpSpPr>
        <p:sp>
          <p:nvSpPr>
            <p:cNvPr id="19" name="Rectangle 12"/>
            <p:cNvSpPr/>
            <p:nvPr>
              <p:custDataLst>
                <p:tags r:id="rId17"/>
              </p:custDataLst>
            </p:nvPr>
          </p:nvSpPr>
          <p:spPr>
            <a:xfrm>
              <a:off x="291" y="3683"/>
              <a:ext cx="3811" cy="3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5699" tIns="42849" rIns="85699" bIns="42849" anchor="t">
              <a:spAutoFit/>
            </a:bodyPr>
            <a:lstStyle/>
            <a:p>
              <a:pPr marL="0" marR="0" lvl="0" indent="0" algn="l" defTabSz="85725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C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6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H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12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O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6 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                   2C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2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H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5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OH + 2CO</a:t>
              </a:r>
              <a:r>
                <a:rPr kumimoji="0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2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↑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  <p:sp>
          <p:nvSpPr>
            <p:cNvPr id="20" name="Line 13"/>
            <p:cNvSpPr/>
            <p:nvPr>
              <p:custDataLst>
                <p:tags r:id="rId18"/>
              </p:custDataLst>
            </p:nvPr>
          </p:nvSpPr>
          <p:spPr>
            <a:xfrm>
              <a:off x="1086" y="3865"/>
              <a:ext cx="885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  <p:sp>
          <p:nvSpPr>
            <p:cNvPr id="21" name="Text Box 14"/>
            <p:cNvSpPr txBox="1"/>
            <p:nvPr>
              <p:custDataLst>
                <p:tags r:id="rId19"/>
              </p:custDataLst>
            </p:nvPr>
          </p:nvSpPr>
          <p:spPr>
            <a:xfrm>
              <a:off x="1169" y="3516"/>
              <a:ext cx="1270" cy="33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85699" tIns="42849" rIns="85699" bIns="42849" anchor="t">
              <a:spAutoFit/>
            </a:bodyPr>
            <a:lstStyle/>
            <a:p>
              <a:pPr marL="0" marR="0" lvl="0" indent="0" algn="l" defTabSz="85725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酒化酶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476885" y="4891405"/>
            <a:ext cx="1134618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低血糖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的患者可利用静脉注射葡萄糖溶液的方式来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迅速补充营养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10" y="5503545"/>
            <a:ext cx="1969770" cy="125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35990" y="775970"/>
            <a:ext cx="1837055" cy="521970"/>
          </a:xfrm>
          <a:prstGeom prst="rect">
            <a:avLst/>
          </a:prstGeom>
          <a:solidFill>
            <a:srgbClr val="FFFF00"/>
          </a:solidFill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资料卡片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134235" y="77501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711835"/>
            <a:r>
              <a:rPr lang="zh-CN" altLang="en-US" sz="28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楷体_GB2312" panose="02010609030101010101" charset="-122"/>
              </a:rPr>
              <a:t>葡萄糖的环状结构</a:t>
            </a:r>
            <a:endParaRPr lang="zh-CN" altLang="en-US" sz="28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楷体_GB2312" panose="02010609030101010101" charset="-122"/>
            </a:endParaRP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3315" y="3270885"/>
            <a:ext cx="9981565" cy="2000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1911350" y="5195570"/>
            <a:ext cx="87356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711835" algn="ctr"/>
            <a:endParaRPr lang="en-US" altLang="zh-CN" sz="24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711835" algn="ctr"/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　　</a:t>
            </a:r>
            <a:endParaRPr lang="zh-CN" altLang="en-US" sz="24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223645" y="5421630"/>
            <a:ext cx="23069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α­D­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吡喃葡萄糖</a:t>
            </a:r>
            <a:endParaRPr lang="zh-CN" altLang="en-US" sz="24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168900" y="5421630"/>
            <a:ext cx="1713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链状葡萄糖</a:t>
            </a:r>
            <a:endParaRPr lang="zh-CN" altLang="en-US" sz="24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050213" y="5421630"/>
            <a:ext cx="30092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711835" algn="ctr"/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β­D­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吡喃葡萄糖</a:t>
            </a:r>
            <a:endParaRPr lang="zh-CN" altLang="en-US" sz="24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49250" y="1297305"/>
            <a:ext cx="112369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葡萄糖分子中的醛基可以与分子内的羟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基作用，形成两种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六元环状结构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。在葡萄糖水溶液中，存在着链状和环状结构葡萄糖之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间的平衡，其中绝大部分葡萄糖为环状结构。很多单糖，以及寡糖和多糖中的单糖单元多以环状结构的形式存在。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>
            <p:custDataLst>
              <p:tags r:id="rId1"/>
            </p:custDataLst>
          </p:nvPr>
        </p:nvSpPr>
        <p:spPr>
          <a:xfrm>
            <a:off x="344170" y="654685"/>
            <a:ext cx="1164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果糖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53035" y="1700530"/>
            <a:ext cx="104374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(2)</a:t>
            </a:r>
            <a:r>
              <a:rPr lang="zh-CN" altLang="en-US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物理性质：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纯净的果糖为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无色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晶体，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易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溶于水，吸湿性强，比蔗糖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甜度高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44170" y="355600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结构简式：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350" name="文本框 14349"/>
          <p:cNvSpPr txBox="1"/>
          <p:nvPr>
            <p:custDataLst>
              <p:tags r:id="rId4"/>
            </p:custDataLst>
          </p:nvPr>
        </p:nvSpPr>
        <p:spPr>
          <a:xfrm>
            <a:off x="1758315" y="5300980"/>
            <a:ext cx="35290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多羟基酮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694430" y="5299710"/>
            <a:ext cx="35290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属于酮糖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8303" t="-2573" r="26478"/>
          <a:stretch>
            <a:fillRect/>
          </a:stretch>
        </p:blipFill>
        <p:spPr>
          <a:xfrm>
            <a:off x="10873740" y="3986530"/>
            <a:ext cx="1265555" cy="28714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153035" y="1076960"/>
            <a:ext cx="55880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(1)</a:t>
            </a:r>
            <a:r>
              <a:rPr lang="zh-CN" altLang="en-US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存在：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在水果和蜂蜜中含量较高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1823720" y="3074670"/>
            <a:ext cx="7772400" cy="2049463"/>
            <a:chOff x="431" y="2460"/>
            <a:chExt cx="4896" cy="1291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431" y="2460"/>
              <a:ext cx="4896" cy="92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34290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lvl="3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lvl="4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>
                <a:buNone/>
              </a:pPr>
              <a:endParaRPr lang="zh-CN" altLang="en-US" sz="3600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lvl="1">
                <a:buNone/>
              </a:pPr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CH</a:t>
              </a:r>
              <a:r>
                <a:rPr lang="en-US" altLang="zh-CN" sz="32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—CH—CH—CH—C—CH</a:t>
              </a:r>
              <a:r>
                <a:rPr lang="en-US" altLang="zh-CN" sz="32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OH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直接连接符 9"/>
            <p:cNvSpPr/>
            <p:nvPr>
              <p:custDataLst>
                <p:tags r:id="rId11"/>
              </p:custDataLst>
            </p:nvPr>
          </p:nvSpPr>
          <p:spPr>
            <a:xfrm flipH="1">
              <a:off x="870" y="320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1" name="直接连接符 10"/>
            <p:cNvSpPr/>
            <p:nvPr>
              <p:custDataLst>
                <p:tags r:id="rId12"/>
              </p:custDataLst>
            </p:nvPr>
          </p:nvSpPr>
          <p:spPr>
            <a:xfrm flipH="1">
              <a:off x="1596" y="320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" name="直接连接符 11"/>
            <p:cNvSpPr/>
            <p:nvPr>
              <p:custDataLst>
                <p:tags r:id="rId13"/>
              </p:custDataLst>
            </p:nvPr>
          </p:nvSpPr>
          <p:spPr>
            <a:xfrm flipH="1">
              <a:off x="2866" y="320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" name="直接连接符 12"/>
            <p:cNvSpPr/>
            <p:nvPr>
              <p:custDataLst>
                <p:tags r:id="rId14"/>
              </p:custDataLst>
            </p:nvPr>
          </p:nvSpPr>
          <p:spPr>
            <a:xfrm flipH="1">
              <a:off x="3501" y="3156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5" name="直接连接符 14"/>
            <p:cNvSpPr/>
            <p:nvPr>
              <p:custDataLst>
                <p:tags r:id="rId15"/>
              </p:custDataLst>
            </p:nvPr>
          </p:nvSpPr>
          <p:spPr>
            <a:xfrm flipH="1">
              <a:off x="2185" y="320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740" y="3383"/>
              <a:ext cx="388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OH     OH   OH    OH    O</a:t>
              </a:r>
              <a:endPara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7" name="直接连接符 16"/>
            <p:cNvSpPr/>
            <p:nvPr>
              <p:custDataLst>
                <p:tags r:id="rId17"/>
              </p:custDataLst>
            </p:nvPr>
          </p:nvSpPr>
          <p:spPr>
            <a:xfrm flipH="1">
              <a:off x="3560" y="3158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8" name="文本框 17"/>
          <p:cNvSpPr txBox="1"/>
          <p:nvPr>
            <p:custDataLst>
              <p:tags r:id="rId18"/>
            </p:custDataLst>
          </p:nvPr>
        </p:nvSpPr>
        <p:spPr>
          <a:xfrm>
            <a:off x="153035" y="2755265"/>
            <a:ext cx="2878609" cy="522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(3)</a:t>
            </a:r>
            <a:r>
              <a:rPr lang="zh-CN" altLang="en-US" sz="2800" b="1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分子式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sz="2800" b="1" baseline="-250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2199005" y="2755046"/>
            <a:ext cx="172275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12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</a:t>
            </a:r>
            <a:endParaRPr lang="en-US" altLang="zh-CN" sz="2800" b="1" baseline="-250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3990340" y="2807970"/>
            <a:ext cx="448692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与葡萄糖互为同分异构体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4257"/>
          <a:stretch>
            <a:fillRect/>
          </a:stretch>
        </p:blipFill>
        <p:spPr>
          <a:xfrm>
            <a:off x="10401300" y="131445"/>
            <a:ext cx="1797685" cy="1569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371090"/>
            <a:ext cx="1670685" cy="1396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文本框 21"/>
          <p:cNvSpPr txBox="1"/>
          <p:nvPr>
            <p:custDataLst>
              <p:tags r:id="rId25"/>
            </p:custDataLst>
          </p:nvPr>
        </p:nvSpPr>
        <p:spPr>
          <a:xfrm>
            <a:off x="6219190" y="5313045"/>
            <a:ext cx="45624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lang="en-US" altLang="zh-CN" sz="2800" kern="100" baseline="-250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 </a:t>
            </a:r>
            <a:r>
              <a:rPr lang="en-US" altLang="zh-CN" sz="2800" kern="100">
                <a:solidFill>
                  <a:srgbClr val="C0000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CO</a:t>
            </a:r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(</a:t>
            </a:r>
            <a:r>
              <a:rPr lang="en-US" altLang="zh-CN" sz="2800" kern="100"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CHOH</a:t>
            </a:r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)</a:t>
            </a:r>
            <a:r>
              <a:rPr lang="en-US" altLang="zh-CN" sz="2800" kern="100" baseline="-250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3</a:t>
            </a:r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lang="en-US" altLang="zh-CN" sz="2800" kern="100" baseline="-250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800" kern="100">
                <a:solidFill>
                  <a:srgbClr val="0070C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1" name="圆角矩形 20"/>
          <p:cNvSpPr/>
          <p:nvPr>
            <p:custDataLst>
              <p:tags r:id="rId26"/>
            </p:custDataLst>
          </p:nvPr>
        </p:nvSpPr>
        <p:spPr>
          <a:xfrm>
            <a:off x="7969250" y="3664585"/>
            <a:ext cx="762635" cy="586740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27"/>
            </p:custDataLst>
          </p:nvPr>
        </p:nvSpPr>
        <p:spPr>
          <a:xfrm>
            <a:off x="6356350" y="4413250"/>
            <a:ext cx="823595" cy="711200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5" name="矩形 8194"/>
          <p:cNvSpPr/>
          <p:nvPr>
            <p:custDataLst>
              <p:tags r:id="rId28"/>
            </p:custDataLst>
          </p:nvPr>
        </p:nvSpPr>
        <p:spPr>
          <a:xfrm>
            <a:off x="843280" y="126365"/>
            <a:ext cx="25069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</a:rPr>
              <a:t>二、单糖</a:t>
            </a:r>
            <a:endParaRPr lang="zh-CN" altLang="en-US" sz="3200" b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350" grpId="0"/>
      <p:bldP spid="8" grpId="0"/>
      <p:bldP spid="18" grpId="0"/>
      <p:bldP spid="19" grpId="0"/>
      <p:bldP spid="20" grpId="0"/>
      <p:bldP spid="22" grpId="0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091" y="1276454"/>
            <a:ext cx="252505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zh-CN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(4)</a:t>
            </a:r>
            <a:r>
              <a:rPr lang="zh-CN" altLang="en-US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化学性质</a:t>
            </a:r>
            <a:r>
              <a:rPr lang="zh-CN" altLang="en-US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： </a:t>
            </a:r>
            <a:endParaRPr lang="zh-CN" altLang="en-US" sz="2800" b="1"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091" y="2015763"/>
            <a:ext cx="3830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00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① </a:t>
            </a:r>
            <a:r>
              <a:rPr lang="zh-CN" altLang="en-US" sz="2800">
                <a:solidFill>
                  <a:srgbClr val="FF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多元醇</a:t>
            </a:r>
            <a:r>
              <a:rPr lang="zh-CN" altLang="en-US" sz="2800">
                <a:solidFill>
                  <a:srgbClr val="00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和</a:t>
            </a:r>
            <a:r>
              <a:rPr lang="zh-CN" altLang="en-US" sz="2800">
                <a:solidFill>
                  <a:srgbClr val="FF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酮</a:t>
            </a:r>
            <a:r>
              <a:rPr lang="zh-CN" altLang="en-US" sz="2800">
                <a:solidFill>
                  <a:srgbClr val="00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的性质</a:t>
            </a:r>
            <a:r>
              <a:rPr lang="zh-CN" altLang="en-US" sz="2800">
                <a:ea typeface="华文新魏" panose="02010800040101010101" pitchFamily="2" charset="-122"/>
                <a:cs typeface="Times New Roman" panose="02020603050405020304" charset="0"/>
              </a:rPr>
              <a:t>；</a:t>
            </a:r>
            <a:endParaRPr lang="zh-CN" altLang="en-US" sz="2800"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5" name="Text Box 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091" y="2742865"/>
            <a:ext cx="4980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00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② </a:t>
            </a:r>
            <a:r>
              <a:rPr lang="zh-CN" altLang="en-US" sz="2800">
                <a:solidFill>
                  <a:srgbClr val="FF0000"/>
                </a:solidFill>
                <a:ea typeface="华文新魏" panose="02010800040101010101" pitchFamily="2" charset="-122"/>
                <a:cs typeface="Times New Roman" panose="02020603050405020304" charset="0"/>
              </a:rPr>
              <a:t>体内氧化</a:t>
            </a:r>
            <a:r>
              <a:rPr lang="zh-CN" altLang="en-US" sz="2800">
                <a:ea typeface="华文新魏" panose="02010800040101010101" pitchFamily="2" charset="-122"/>
                <a:cs typeface="Times New Roman" panose="02020603050405020304" charset="0"/>
              </a:rPr>
              <a:t>，程度缓慢；</a:t>
            </a:r>
            <a:endParaRPr lang="zh-CN" altLang="en-US" sz="2800"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23009" y="2010195"/>
            <a:ext cx="81032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如</a:t>
            </a:r>
            <a:r>
              <a:rPr lang="zh-CN" altLang="en-US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：与金属钠反应、酯化</a:t>
            </a:r>
            <a:r>
              <a:rPr lang="zh-CN" altLang="en-US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反应、能与</a:t>
            </a:r>
            <a:r>
              <a:rPr lang="en-US" alt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800" b="1" baseline="-2500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2</a:t>
            </a:r>
            <a:r>
              <a:rPr lang="zh-CN" altLang="en-US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加成反应等</a:t>
            </a:r>
            <a:endParaRPr lang="zh-CN" altLang="en-US" sz="2800" b="1"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7" name="Rectangle 8"/>
          <p:cNvSpPr/>
          <p:nvPr>
            <p:custDataLst>
              <p:tags r:id="rId5"/>
            </p:custDataLst>
          </p:nvPr>
        </p:nvSpPr>
        <p:spPr>
          <a:xfrm>
            <a:off x="81915" y="3501390"/>
            <a:ext cx="4123055" cy="520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173" tIns="45586" rIns="91173" bIns="45586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>
              <a:lnSpc>
                <a:spcPct val="100000"/>
              </a:lnSpc>
            </a:pPr>
            <a:r>
              <a:rPr lang="zh-CN" altLang="en-US" sz="2800" smtClean="0">
                <a:solidFill>
                  <a:srgbClr val="FF0000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③特例：果糖也有还原性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8" name="Text Box 12"/>
          <p:cNvSpPr/>
          <p:nvPr>
            <p:custDataLst>
              <p:tags r:id="rId6"/>
            </p:custDataLst>
          </p:nvPr>
        </p:nvSpPr>
        <p:spPr>
          <a:xfrm>
            <a:off x="4418330" y="3474720"/>
            <a:ext cx="7392035" cy="520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173" tIns="45586" rIns="91173" bIns="45586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>
              <a:lnSpc>
                <a:spcPct val="100000"/>
              </a:lnSpc>
            </a:pPr>
            <a:r>
              <a:rPr lang="en-US" altLang="zh-CN" sz="2800" smtClean="0">
                <a:solidFill>
                  <a:srgbClr val="1703DB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800" smtClean="0">
                <a:solidFill>
                  <a:srgbClr val="1703DB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能与银</a:t>
            </a:r>
            <a:r>
              <a:rPr lang="zh-CN" altLang="en-US" sz="2800">
                <a:solidFill>
                  <a:srgbClr val="1703DB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氨</a:t>
            </a:r>
            <a:r>
              <a:rPr lang="zh-CN" altLang="en-US" sz="2800" smtClean="0">
                <a:solidFill>
                  <a:srgbClr val="1703DB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溶液、新制氢氧化铜悬浊液反应</a:t>
            </a:r>
            <a:endParaRPr lang="zh-CN" altLang="en-US" sz="2800">
              <a:solidFill>
                <a:srgbClr val="1703DB"/>
              </a:solidFill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3" name="Rectangle 14">
            <a:hlinkClick r:id="rId7" action="ppaction://hlinkfile"/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9730" y="4248785"/>
            <a:ext cx="1157732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kumimoji="1"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原因：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果糖中的多羟基酮在碱性条件下会转化为多羟基醛。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7985" y="4936490"/>
            <a:ext cx="952881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zh-CN" altLang="en-US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结论：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糖仍然还是一种还原性的单糖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10"/>
            </p:custDataLst>
          </p:nvPr>
        </p:nvSpPr>
        <p:spPr>
          <a:xfrm>
            <a:off x="387985" y="733425"/>
            <a:ext cx="1164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果糖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195" name="矩形 8194"/>
          <p:cNvSpPr/>
          <p:nvPr>
            <p:custDataLst>
              <p:tags r:id="rId11"/>
            </p:custDataLst>
          </p:nvPr>
        </p:nvSpPr>
        <p:spPr>
          <a:xfrm>
            <a:off x="811530" y="149860"/>
            <a:ext cx="2823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</a:rPr>
              <a:t>二、单糖</a:t>
            </a:r>
            <a:endParaRPr lang="zh-CN" altLang="en-US" sz="3200" b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306435" y="3235325"/>
            <a:ext cx="3343275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711835" algn="l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二者都含有醛基，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indent="711835" algn="l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均属于</a:t>
            </a:r>
            <a:r>
              <a:rPr lang="zh-CN" altLang="en-US" sz="2400" b="1" u="sng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糖，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indent="711835" algn="l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均具有还原性，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0" indent="711835" algn="l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属于</a:t>
            </a:r>
            <a:r>
              <a:rPr lang="en-US" altLang="zh-CN" sz="2400" b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糖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"/>
            </p:custDataLst>
          </p:nvPr>
        </p:nvSpPr>
        <p:spPr>
          <a:xfrm>
            <a:off x="885190" y="724535"/>
            <a:ext cx="29927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核糖与脱氧核糖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516890" y="1137920"/>
            <a:ext cx="111226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711835" algn="l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核糖与脱氧核糖分别是生物体的遗传物质</a:t>
            </a:r>
            <a:r>
              <a:rPr lang="zh-CN" altLang="en-US" sz="2400" b="1" u="sng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711835" algn="l">
              <a:lnSpc>
                <a:spcPct val="150000"/>
              </a:lnSpc>
            </a:pPr>
            <a:r>
              <a:rPr lang="en-US" altLang="zh-CN" sz="2400" b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的重要组成部分。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96422" name="矩形 1596421"/>
          <p:cNvSpPr/>
          <p:nvPr>
            <p:custDataLst>
              <p:tags r:id="rId4"/>
            </p:custDataLst>
          </p:nvPr>
        </p:nvSpPr>
        <p:spPr>
          <a:xfrm>
            <a:off x="7407593" y="1246505"/>
            <a:ext cx="23399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863600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核糖核酸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(RNA)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96423" name="矩形 1596422"/>
          <p:cNvSpPr/>
          <p:nvPr>
            <p:custDataLst>
              <p:tags r:id="rId5"/>
            </p:custDataLst>
          </p:nvPr>
        </p:nvSpPr>
        <p:spPr>
          <a:xfrm>
            <a:off x="1086803" y="1783080"/>
            <a:ext cx="29781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863600" eaLnBrk="0" hangingPunct="0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脱氧核糖核酸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(DNA)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96424" name="矩形 1596423"/>
          <p:cNvSpPr/>
          <p:nvPr>
            <p:custDataLst>
              <p:tags r:id="rId6"/>
            </p:custDataLst>
          </p:nvPr>
        </p:nvSpPr>
        <p:spPr>
          <a:xfrm>
            <a:off x="10082530" y="3906838"/>
            <a:ext cx="487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863600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醛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212215" y="2432685"/>
            <a:ext cx="5905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它们都是含有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个碳原子的单糖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——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戊糖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9828530" y="498570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863600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还原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41705" y="3191510"/>
            <a:ext cx="3814445" cy="2937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862195" y="3191510"/>
            <a:ext cx="3942715" cy="30314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972185" y="323532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kern="10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核糖</a:t>
            </a:r>
            <a:endParaRPr lang="zh-CN" altLang="en-US" sz="2400" b="1" kern="10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7402830" y="319151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kern="10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脱氧核糖</a:t>
            </a:r>
            <a:endParaRPr lang="zh-CN" altLang="en-US" sz="2400" b="1" kern="10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195" name="矩形 8194"/>
          <p:cNvSpPr/>
          <p:nvPr>
            <p:custDataLst>
              <p:tags r:id="rId15"/>
            </p:custDataLst>
          </p:nvPr>
        </p:nvSpPr>
        <p:spPr>
          <a:xfrm>
            <a:off x="885190" y="140970"/>
            <a:ext cx="26543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</a:rPr>
              <a:t>二、单糖</a:t>
            </a:r>
            <a:endParaRPr lang="zh-CN" altLang="en-US" sz="3200" b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9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9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96422" grpId="0"/>
      <p:bldP spid="1596423" grpId="0"/>
      <p:bldP spid="1596424" grpId="0"/>
      <p:bldP spid="3" grpId="0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18556" y="460559"/>
            <a:ext cx="328312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32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糖类</a:t>
            </a:r>
            <a:r>
              <a:rPr lang="zh-CN" sz="32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分子与手性</a:t>
            </a:r>
            <a:endParaRPr lang="zh-CN" altLang="en-US" sz="32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45166" y="899485"/>
            <a:ext cx="11716385" cy="13198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(1)</a:t>
            </a:r>
            <a:r>
              <a:rPr 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手性碳原子：在分子中连有</a:t>
            </a:r>
            <a:r>
              <a:rPr lang="en-US" alt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个不同的</a:t>
            </a:r>
            <a:r>
              <a:rPr lang="zh-CN" altLang="en-US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原子或原子团</a:t>
            </a:r>
            <a:r>
              <a:rPr 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的碳原子叫做不对称碳原子，也叫手性碳原子。</a:t>
            </a:r>
            <a:endParaRPr lang="zh-CN" altLang="en-US" sz="2800" b="1"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514" y="414392"/>
            <a:ext cx="2322744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【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资料卡片</a:t>
            </a: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】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03876" y="4784481"/>
            <a:ext cx="2514629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(3)</a:t>
            </a:r>
            <a:r>
              <a:rPr lang="zh-CN" altLang="en-US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对映异构</a:t>
            </a:r>
            <a:r>
              <a:rPr lang="zh-CN" sz="2800" b="1" smtClean="0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：</a:t>
            </a:r>
            <a:endParaRPr lang="zh-CN" sz="2800" b="1"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525960" y="4249127"/>
          <a:ext cx="3746346" cy="1809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6" imgW="10858500" imgH="3390900" progId="Paint.Picture">
                  <p:embed/>
                </p:oleObj>
              </mc:Choice>
              <mc:Fallback>
                <p:oleObj name="" r:id="rId6" imgW="10858500" imgH="339090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25960" y="4249127"/>
                        <a:ext cx="3746346" cy="1809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683387" y="607063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kern="100">
                <a:solidFill>
                  <a:srgbClr val="FF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L-</a:t>
            </a:r>
            <a:r>
              <a:rPr lang="zh-CN" altLang="zh-CN" sz="2800" b="1" kern="100">
                <a:solidFill>
                  <a:srgbClr val="FF0000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甘油醛</a:t>
            </a:r>
            <a:endParaRPr lang="zh-CN" altLang="zh-CN" sz="2800" b="1" kern="100">
              <a:solidFill>
                <a:srgbClr val="FF0000"/>
              </a:solidFill>
              <a:effectLst/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525960" y="6070633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kern="100">
                <a:solidFill>
                  <a:srgbClr val="FF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D-</a:t>
            </a:r>
            <a:r>
              <a:rPr lang="zh-CN" altLang="zh-CN" sz="2800" b="1" kern="100">
                <a:solidFill>
                  <a:srgbClr val="FF0000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甘油醛</a:t>
            </a:r>
            <a:endParaRPr lang="zh-CN" altLang="zh-CN" sz="2800" b="1" kern="100">
              <a:solidFill>
                <a:srgbClr val="FF0000"/>
              </a:solidFill>
              <a:effectLst/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H="1">
            <a:off x="4312761" y="4338704"/>
            <a:ext cx="0" cy="169200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11"/>
            </p:custDataLst>
          </p:nvPr>
        </p:nvGrpSpPr>
        <p:grpSpPr>
          <a:xfrm>
            <a:off x="245110" y="2070100"/>
            <a:ext cx="11715750" cy="2030730"/>
            <a:chOff x="386" y="3533"/>
            <a:chExt cx="18450" cy="3198"/>
          </a:xfrm>
        </p:grpSpPr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386" y="3533"/>
              <a:ext cx="18451" cy="31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(2)</a:t>
              </a:r>
              <a:r>
                <a:rPr lang="zh-CN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手性分子：含有</a:t>
              </a:r>
              <a:r>
                <a:rPr lang="zh-CN" altLang="en-US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  <a:sym typeface="+mn-ea"/>
                </a:rPr>
                <a:t>手性</a:t>
              </a:r>
              <a:r>
                <a:rPr lang="zh-CN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碳原子存在不能重叠、互为镜像的</a:t>
              </a:r>
              <a:r>
                <a:rPr lang="zh-CN" altLang="en-US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  <a:sym typeface="+mn-ea"/>
                </a:rPr>
                <a:t>对映</a:t>
              </a:r>
              <a:r>
                <a:rPr lang="zh-CN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异构体的分子称手性分子：如 </a:t>
              </a:r>
              <a:r>
                <a:rPr lang="en-US" altLang="zh-CN" sz="2800" b="1" smtClean="0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                                (</a:t>
              </a:r>
              <a:r>
                <a:rPr lang="zh-CN" altLang="en-US" sz="2800" b="1" smtClean="0">
                  <a:solidFill>
                    <a:srgbClr val="0000FF"/>
                  </a:solidFill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丙醛糖又称甘油醛</a:t>
              </a:r>
              <a:r>
                <a:rPr lang="en-US" altLang="zh-CN" sz="2800" b="1" smtClean="0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——</a:t>
              </a:r>
              <a:r>
                <a:rPr lang="zh-CN" altLang="en-US" sz="2800" b="1" smtClean="0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最简单的醛糖</a:t>
              </a:r>
              <a:r>
                <a:rPr lang="en-US" altLang="zh-CN" sz="2800" b="1" smtClean="0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)</a:t>
              </a:r>
              <a:r>
                <a:rPr lang="zh-CN" sz="2800" b="1" smtClean="0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为</a:t>
              </a:r>
              <a:r>
                <a:rPr lang="zh-CN" sz="2800" b="1">
                  <a:latin typeface="Times New Roman" panose="02020603050405020304" charset="0"/>
                  <a:ea typeface="华文新魏" panose="02010800040101010101" pitchFamily="2" charset="-122"/>
                  <a:cs typeface="Times New Roman" panose="02020603050405020304" charset="0"/>
                </a:rPr>
                <a:t>手性分子。</a:t>
              </a:r>
              <a:endParaRPr lang="zh-CN" sz="2800" b="1"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0" y="4652"/>
              <a:ext cx="4190" cy="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3556" y="3687520"/>
            <a:ext cx="3873344" cy="21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>
            <p:custDataLst>
              <p:tags r:id="rId17"/>
            </p:custDataLst>
          </p:nvPr>
        </p:nvCxnSpPr>
        <p:spPr>
          <a:xfrm flipH="1">
            <a:off x="9466652" y="4041048"/>
            <a:ext cx="0" cy="169200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8226" y="719137"/>
            <a:ext cx="7686675" cy="541972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0444" y="641087"/>
            <a:ext cx="2322744" cy="62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sz="2800" b="1" smtClean="0">
                <a:solidFill>
                  <a:srgbClr val="0000FF"/>
                </a:solidFill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</a:rPr>
              <a:t>课堂总结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64863" y="459449"/>
            <a:ext cx="11654075" cy="72072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下列有关葡萄糖的叙述中，错误的是（　　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21325" y="1179529"/>
            <a:ext cx="11397613" cy="156337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能加氢生成六元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醇</a:t>
            </a:r>
            <a:r>
              <a:rPr lang="en-US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		B</a:t>
            </a: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能发生银镜反应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能与醇发生酯化反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应</a:t>
            </a:r>
            <a:r>
              <a:rPr lang="en-US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		D</a:t>
            </a: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能被氧化为</a:t>
            </a: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</a:t>
            </a:r>
            <a:r>
              <a:rPr lang="en-US" altLang="zh-CN" sz="2600" b="1" kern="1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600" b="1" kern="1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endParaRPr lang="en-US" altLang="zh-CN" sz="260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6368668" y="616230"/>
            <a:ext cx="41317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endParaRPr lang="en-US" altLang="zh-CN" sz="3000" b="1" smtClean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74058" y="2847214"/>
            <a:ext cx="11654075" cy="72072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下列有关葡萄糖与果糖的说法中，不正确的是（　　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30520" y="3519118"/>
            <a:ext cx="11397613" cy="252095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两者互为同分异构体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两者都易溶于水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两者都能发生银镜反应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葡萄糖比果糖要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甜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TextBox 7"/>
          <p:cNvSpPr txBox="1"/>
          <p:nvPr>
            <p:custDataLst>
              <p:tags r:id="rId6"/>
            </p:custDataLst>
          </p:nvPr>
        </p:nvSpPr>
        <p:spPr>
          <a:xfrm>
            <a:off x="7584021" y="3009646"/>
            <a:ext cx="41317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endParaRPr lang="en-US" altLang="zh-CN" sz="3000" b="1" smtClean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00093" y="839979"/>
            <a:ext cx="11654075" cy="72072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下列反应中能用于检验尿液中是否含有葡萄糖的是（　　</a:t>
            </a:r>
            <a:r>
              <a:rPr lang="zh-CN" altLang="zh-CN" sz="2600" b="1" kern="10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56555" y="1511883"/>
            <a:ext cx="11397613" cy="43218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加金属钠看是否有氢气放出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与新制的氢氧化铜悬浊液混合后共热，观察是否有砖红色沉淀生成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与醋酸和浓硫酸共热，观察是否有果香味物质生成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en-US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D.</a:t>
            </a:r>
            <a:r>
              <a:rPr lang="zh-CN" altLang="zh-CN" sz="2600" b="1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加入高锰酸钾酸性溶液，看溶液是否褪色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3420745" algn="l"/>
              </a:tabLst>
            </a:pPr>
            <a:r>
              <a:rPr lang="zh-CN" altLang="zh-CN" sz="2600" b="1" kern="10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解</a:t>
            </a:r>
            <a:r>
              <a:rPr lang="zh-CN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析　检验葡萄糖可利用其分子结构中含有醛基，将其与新制的</a:t>
            </a:r>
            <a:r>
              <a:rPr lang="en-US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Cu</a:t>
            </a:r>
            <a:r>
              <a:rPr lang="zh-CN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OH</a:t>
            </a:r>
            <a:r>
              <a:rPr lang="zh-CN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r>
              <a:rPr lang="en-US" altLang="zh-CN" sz="2600" b="1" kern="100" baseline="-250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zh-CN" sz="2600" b="1" kern="1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悬浊液混合后共热，看是否有砖红色沉淀生成来判定，也可借助银镜反应来检验葡萄糖</a:t>
            </a:r>
            <a:r>
              <a:rPr lang="zh-CN" altLang="zh-CN" sz="2600" b="1" kern="10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8319341" y="980821"/>
            <a:ext cx="41317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endParaRPr lang="en-US" altLang="zh-CN" sz="3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77825" y="5772785"/>
            <a:ext cx="38582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思考：糖类都有甜味？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236085" y="5701665"/>
            <a:ext cx="72745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不一定，如纤维素和淀粉无甜味。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有甜味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的也不一定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是糖。如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：</a:t>
            </a:r>
            <a:r>
              <a:rPr lang="zh-CN" altLang="en-US" sz="28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糖精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、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黑体" panose="02010609060101010101" charset="-122"/>
              </a:rPr>
              <a:t>甘油。</a:t>
            </a:r>
            <a:endParaRPr lang="zh-CN" altLang="en-US" sz="28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黑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820419" y="68580"/>
            <a:ext cx="50619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一、糖类的组成与分类</a:t>
            </a:r>
            <a:endParaRPr lang="zh-CN" altLang="en-US" sz="3200" b="1" spc="600">
              <a:solidFill>
                <a:srgbClr val="4F8AE6"/>
              </a:solidFill>
              <a:latin typeface="Times New Roman" panose="02020603050405020304" charset="0"/>
              <a:ea typeface="黑体" panose="02010609060101010101" charset="-122"/>
              <a:cs typeface="阿里巴巴普惠体 B" panose="00020600040101010101" pitchFamily="18" charset="-122"/>
              <a:sym typeface="Times New Roman" panose="02020603050405020304" charset="0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389832" y="668929"/>
            <a:ext cx="1819968" cy="583565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、组成：</a:t>
            </a:r>
            <a:endParaRPr lang="zh-CN" altLang="en-US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2286000" y="668655"/>
            <a:ext cx="297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</a:defRPr>
            </a:lvl1pPr>
          </a:lstStyle>
          <a:p>
            <a:r>
              <a:rPr lang="en-US" altLang="zh-CN" sz="2800" b="1">
                <a:solidFill>
                  <a:srgbClr val="0070C0"/>
                </a:solidFill>
                <a:sym typeface="Times New Roman" panose="02020603050405020304" charset="0"/>
              </a:rPr>
              <a:t>C</a:t>
            </a:r>
            <a:r>
              <a:rPr lang="zh-CN" altLang="zh-CN" sz="2800" b="1">
                <a:solidFill>
                  <a:srgbClr val="0070C0"/>
                </a:solidFill>
                <a:sym typeface="Times New Roman" panose="02020603050405020304" charset="0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sym typeface="Times New Roman" panose="02020603050405020304" charset="0"/>
              </a:rPr>
              <a:t>H</a:t>
            </a:r>
            <a:r>
              <a:rPr lang="zh-CN" altLang="zh-CN" sz="2800" b="1">
                <a:solidFill>
                  <a:srgbClr val="0070C0"/>
                </a:solidFill>
                <a:sym typeface="Times New Roman" panose="02020603050405020304" charset="0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sym typeface="Times New Roman" panose="02020603050405020304" charset="0"/>
              </a:rPr>
              <a:t>O</a:t>
            </a:r>
            <a:endParaRPr lang="zh-CN" altLang="en-US" sz="2800" b="1">
              <a:solidFill>
                <a:srgbClr val="0070C0"/>
              </a:solidFill>
              <a:sym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2042160" y="1378585"/>
            <a:ext cx="28263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很多糖类分子中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2436925" y="1859568"/>
            <a:ext cx="207818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 : O = 2 : 1</a:t>
            </a:r>
            <a:endParaRPr lang="zh-CN" altLang="en-US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2335827" y="2970786"/>
            <a:ext cx="250767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组成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可用</a:t>
            </a:r>
            <a:r>
              <a:rPr lang="zh-CN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通式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：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4868695" y="2970786"/>
            <a:ext cx="177338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m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(H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O)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n</a:t>
            </a:r>
            <a:endParaRPr lang="zh-CN" altLang="en-US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5" name="对话气泡: 圆角矩形 16"/>
          <p:cNvSpPr/>
          <p:nvPr>
            <p:custDataLst>
              <p:tags r:id="rId10"/>
            </p:custDataLst>
          </p:nvPr>
        </p:nvSpPr>
        <p:spPr>
          <a:xfrm>
            <a:off x="2724527" y="3892601"/>
            <a:ext cx="2452261" cy="928252"/>
          </a:xfrm>
          <a:prstGeom prst="wedgeRoundRectCallout">
            <a:avLst>
              <a:gd name="adj1" fmla="val 51312"/>
              <a:gd name="adj2" fmla="val -105087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不是所有糖类均符合此通式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6" name="文本框 1"/>
          <p:cNvSpPr txBox="1"/>
          <p:nvPr>
            <p:custDataLst>
              <p:tags r:id="rId11"/>
            </p:custDataLst>
          </p:nvPr>
        </p:nvSpPr>
        <p:spPr>
          <a:xfrm>
            <a:off x="2468457" y="4820822"/>
            <a:ext cx="2708564" cy="6743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脱氧核糖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 C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5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10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7" name="对话气泡: 圆角矩形 19"/>
          <p:cNvSpPr/>
          <p:nvPr>
            <p:custDataLst>
              <p:tags r:id="rId12"/>
            </p:custDataLst>
          </p:nvPr>
        </p:nvSpPr>
        <p:spPr>
          <a:xfrm>
            <a:off x="5882441" y="3987851"/>
            <a:ext cx="2452260" cy="928252"/>
          </a:xfrm>
          <a:prstGeom prst="wedgeRoundRectCallout">
            <a:avLst>
              <a:gd name="adj1" fmla="val -51945"/>
              <a:gd name="adj2" fmla="val -10210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符合此通式的不一定为糖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8" name="文本框 1"/>
          <p:cNvSpPr txBox="1"/>
          <p:nvPr>
            <p:custDataLst>
              <p:tags r:id="rId13"/>
            </p:custDataLst>
          </p:nvPr>
        </p:nvSpPr>
        <p:spPr>
          <a:xfrm>
            <a:off x="6138750" y="4811068"/>
            <a:ext cx="2045111" cy="85915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zh-CN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乙酸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 C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甲醛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 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9" name="流程图: 接点 21"/>
          <p:cNvSpPr/>
          <p:nvPr>
            <p:custDataLst>
              <p:tags r:id="rId14"/>
            </p:custDataLst>
          </p:nvPr>
        </p:nvSpPr>
        <p:spPr>
          <a:xfrm>
            <a:off x="4601699" y="1207304"/>
            <a:ext cx="1910018" cy="1803595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“碳水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algn="ctr"/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化合物”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6459455" y="1424536"/>
            <a:ext cx="2390204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氢氧原子不以</a:t>
            </a:r>
            <a:endParaRPr lang="en-US" altLang="zh-CN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  <a:p>
            <a:pPr lvl="0"/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水的形式存在</a:t>
            </a:r>
            <a:endParaRPr lang="zh-CN" altLang="en-US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0" grpId="0"/>
      <p:bldP spid="22" grpId="0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504257" y="722444"/>
            <a:ext cx="1107549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zh-CN" altLang="en-US" sz="2800" b="1" kern="100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从分子结构上看，</a:t>
            </a:r>
            <a:r>
              <a:rPr lang="zh-CN" altLang="zh-CN" sz="2800" b="1" kern="100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糖类是</a:t>
            </a:r>
            <a:r>
              <a:rPr lang="zh-CN" altLang="zh-CN" sz="2800" b="1" kern="1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多羟基醛</a:t>
            </a:r>
            <a:r>
              <a:rPr lang="zh-CN" altLang="zh-CN" sz="2800" b="1" kern="100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、</a:t>
            </a:r>
            <a:r>
              <a:rPr lang="zh-CN" altLang="zh-CN" sz="2800" b="1" kern="1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多羟基酮</a:t>
            </a:r>
            <a:r>
              <a:rPr lang="zh-CN" altLang="zh-CN" sz="2800" b="1" kern="100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和</a:t>
            </a:r>
            <a:r>
              <a:rPr lang="zh-CN" altLang="zh-CN" sz="2800" b="1" kern="10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它们的脱水缩合物。</a:t>
            </a:r>
            <a:endParaRPr lang="zh-CN" altLang="zh-CN" sz="2800" b="1" kern="100">
              <a:effectLst/>
              <a:latin typeface="华文新魏" panose="02010800040101010101" pitchFamily="2" charset="-122"/>
              <a:ea typeface="华文新魏" panose="020108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198351" y="862685"/>
            <a:ext cx="1224223" cy="584775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定义：</a:t>
            </a:r>
            <a:endParaRPr lang="zh-CN" altLang="en-US" sz="320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6" name="í$ľiďè"/>
          <p:cNvSpPr/>
          <p:nvPr>
            <p:custDataLst>
              <p:tags r:id="rId3"/>
            </p:custDataLst>
          </p:nvPr>
        </p:nvSpPr>
        <p:spPr>
          <a:xfrm>
            <a:off x="4283906" y="1891156"/>
            <a:ext cx="1552238" cy="65283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/>
              </a:gs>
            </a:gsLst>
            <a:lin ang="2700000" scaled="0"/>
          </a:gradFill>
        </p:spPr>
        <p:txBody>
          <a:bodyPr wrap="none" lIns="108000" tIns="108000" rIns="108000" bIns="108000" rtlCol="0" anchor="ctr" anchorCtr="0">
            <a:noAutofit/>
          </a:bodyPr>
          <a:lstStyle/>
          <a:p>
            <a:pPr indent="0" algn="ctr">
              <a:buNone/>
            </a:pPr>
            <a:r>
              <a:rPr lang="en-US" altLang="zh-CN" sz="2800" b="0" err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单糖</a:t>
            </a:r>
            <a:endParaRPr lang="en-US" altLang="en-US" sz="2800" b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6" name="íšlïḓè"/>
          <p:cNvSpPr/>
          <p:nvPr>
            <p:custDataLst>
              <p:tags r:id="rId4"/>
            </p:custDataLst>
          </p:nvPr>
        </p:nvSpPr>
        <p:spPr>
          <a:xfrm>
            <a:off x="4283907" y="3083818"/>
            <a:ext cx="1552238" cy="73765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indent="0" algn="ctr">
              <a:buNone/>
            </a:pPr>
            <a:r>
              <a:rPr lang="en-US" altLang="zh-CN" sz="2400" b="0" err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寡糖</a:t>
            </a:r>
            <a:endParaRPr lang="en-US" altLang="zh-CN" sz="2400" b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indent="0" algn="ctr">
              <a:buNone/>
            </a:pPr>
            <a:r>
              <a:rPr lang="en-US" altLang="zh-CN" sz="2400" b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(低聚糖)</a:t>
            </a:r>
            <a:endParaRPr lang="en-US" altLang="en-US" sz="2400" b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2" name="ïşľídê"/>
          <p:cNvSpPr/>
          <p:nvPr>
            <p:custDataLst>
              <p:tags r:id="rId5"/>
            </p:custDataLst>
          </p:nvPr>
        </p:nvSpPr>
        <p:spPr>
          <a:xfrm>
            <a:off x="4283906" y="4322757"/>
            <a:ext cx="1552239" cy="634111"/>
          </a:xfrm>
          <a:prstGeom prst="roundRect">
            <a:avLst>
              <a:gd name="adj" fmla="val 50000"/>
            </a:avLst>
          </a:prstGeom>
          <a:solidFill>
            <a:srgbClr val="509FF6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indent="0" algn="ctr">
              <a:buNone/>
            </a:pPr>
            <a:r>
              <a:rPr lang="en-US" altLang="zh-CN" sz="2800" b="0" err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多糖</a:t>
            </a:r>
            <a:endParaRPr lang="en-US" altLang="en-US" sz="2800" b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7" name="弧形 6"/>
          <p:cNvSpPr/>
          <p:nvPr>
            <p:custDataLst>
              <p:tags r:id="rId6"/>
            </p:custDataLst>
          </p:nvPr>
        </p:nvSpPr>
        <p:spPr>
          <a:xfrm flipH="1">
            <a:off x="3206576" y="2201694"/>
            <a:ext cx="2154660" cy="24765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1" name="弧形 10"/>
          <p:cNvSpPr/>
          <p:nvPr>
            <p:custDataLst>
              <p:tags r:id="rId7"/>
            </p:custDataLst>
          </p:nvPr>
        </p:nvSpPr>
        <p:spPr>
          <a:xfrm flipH="1" flipV="1">
            <a:off x="3206576" y="2201692"/>
            <a:ext cx="2102882" cy="247658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cxnSp>
        <p:nvCxnSpPr>
          <p:cNvPr id="15" name="直接连接符 14"/>
          <p:cNvCxnSpPr>
            <a:stCxn id="11" idx="2"/>
            <a:endCxn id="6" idx="1"/>
          </p:cNvCxnSpPr>
          <p:nvPr>
            <p:custDataLst>
              <p:tags r:id="rId8"/>
            </p:custDataLst>
          </p:nvPr>
        </p:nvCxnSpPr>
        <p:spPr>
          <a:xfrm>
            <a:off x="3206576" y="3439983"/>
            <a:ext cx="1077331" cy="12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2142008" y="2778025"/>
            <a:ext cx="1629122" cy="145995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2</a:t>
            </a:r>
            <a:r>
              <a:rPr kumimoji="1"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、分类</a:t>
            </a:r>
            <a:endParaRPr kumimoji="1" lang="en-US" altLang="zh-CN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150726" y="2813023"/>
            <a:ext cx="20467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kern="1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能否</a:t>
            </a: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水解</a:t>
            </a:r>
            <a:r>
              <a:rPr lang="zh-CN" altLang="zh-CN" sz="2800" kern="1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及</a:t>
            </a: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水解产物的不同</a:t>
            </a:r>
            <a:endParaRPr lang="zh-CN" altLang="en-US" sz="2800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7839460" y="1940082"/>
            <a:ext cx="1820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zh-CN" sz="2800" b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不能水解</a:t>
            </a:r>
            <a:endParaRPr lang="en-US" altLang="en-US" sz="2800" b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7776932" y="3230904"/>
            <a:ext cx="1690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zh-CN" sz="2800" b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能水解</a:t>
            </a:r>
            <a:endParaRPr lang="en-US" altLang="en-US" sz="2800" b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7776932" y="4376212"/>
            <a:ext cx="1690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zh-CN" sz="2800" b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能水解</a:t>
            </a:r>
            <a:endParaRPr lang="en-US" altLang="en-US" sz="2800" b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4"/>
            </p:custDataLst>
          </p:nvPr>
        </p:nvSpPr>
        <p:spPr>
          <a:xfrm>
            <a:off x="5960228" y="2366186"/>
            <a:ext cx="1690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zh-CN" sz="2800" b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</a:t>
            </a:r>
            <a:r>
              <a:rPr lang="en-US" altLang="zh-CN" sz="2800" b="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6</a:t>
            </a:r>
            <a:r>
              <a:rPr lang="en-US" altLang="zh-CN" sz="2800" b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lang="en-US" altLang="zh-CN" sz="2800" b="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12</a:t>
            </a:r>
            <a:r>
              <a:rPr lang="en-US" altLang="zh-CN" sz="2800" b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lang="en-US" altLang="zh-CN" sz="2800" b="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6</a:t>
            </a:r>
            <a:endParaRPr lang="en-US" altLang="en-US" sz="2800" b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8" name="Text Box 5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70725" y="3632026"/>
            <a:ext cx="1656067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12</a:t>
            </a: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22</a:t>
            </a: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11</a:t>
            </a:r>
            <a:endParaRPr kumimoji="1" lang="en-US" altLang="zh-CN" sz="2800" baseline="-2500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24855" y="1979295"/>
            <a:ext cx="2172335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葡萄糖、果糖</a:t>
            </a:r>
            <a:endParaRPr kumimoji="1" lang="zh-CN" altLang="en-US" sz="24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26760" y="3239770"/>
            <a:ext cx="2242820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蔗糖、麦芽糖</a:t>
            </a:r>
            <a:endParaRPr kumimoji="1" lang="zh-CN" altLang="en-US" sz="24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1" name="Text Box 5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869762" y="4447975"/>
            <a:ext cx="212694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淀粉、纤维素</a:t>
            </a:r>
            <a:endParaRPr kumimoji="1" lang="zh-CN" altLang="en-US" sz="24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2" name="Text Box 5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960228" y="4956868"/>
            <a:ext cx="183529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(C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6</a:t>
            </a: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10</a:t>
            </a: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5</a:t>
            </a:r>
            <a:r>
              <a:rPr kumimoji="1"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)</a:t>
            </a:r>
            <a:r>
              <a:rPr kumimoji="1"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n</a:t>
            </a:r>
            <a:endParaRPr kumimoji="1" lang="en-US" altLang="zh-CN" sz="2800" baseline="-2500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9302654" y="3216527"/>
            <a:ext cx="2327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zh-CN" altLang="en-US" sz="24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生成</a:t>
            </a:r>
            <a:r>
              <a:rPr lang="en-US" altLang="zh-CN" sz="24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2～10 mol单糖</a:t>
            </a:r>
            <a:endParaRPr lang="en-US" altLang="en-US" sz="2400" b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9355197" y="4344884"/>
            <a:ext cx="2327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生成</a:t>
            </a:r>
            <a:r>
              <a:rPr lang="en-US" altLang="zh-CN" sz="24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10 mol以上单糖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669145" y="3730361"/>
            <a:ext cx="2459893" cy="46166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互为同分异构体                                        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37271" y="5480088"/>
            <a:ext cx="4067928" cy="46166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n</a:t>
            </a:r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值不同，不互为同分异构体                                        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7" name="Text Box 4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608433" y="1982760"/>
            <a:ext cx="237909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核糖、脱氧核糖</a:t>
            </a:r>
            <a:endParaRPr kumimoji="1" lang="zh-CN" altLang="en-US" sz="24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14092" y="2407749"/>
            <a:ext cx="2414946" cy="46166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互为同分异构体                                        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6"/>
            </p:custDataLst>
          </p:nvPr>
        </p:nvSpPr>
        <p:spPr>
          <a:xfrm>
            <a:off x="872489" y="104775"/>
            <a:ext cx="50619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一、糖类的组成与分类</a:t>
            </a:r>
            <a:endParaRPr lang="zh-CN" altLang="en-US" sz="3200" b="1" spc="600">
              <a:solidFill>
                <a:srgbClr val="4F8AE6"/>
              </a:solidFill>
              <a:latin typeface="Times New Roman" panose="02020603050405020304" charset="0"/>
              <a:ea typeface="黑体" panose="02010609060101010101" charset="-122"/>
              <a:cs typeface="阿里巴巴普惠体 B" panose="00020600040101010101" pitchFamily="18" charset="-122"/>
              <a:sym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 flipH="1">
            <a:off x="11188700" y="11645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2" grpId="0" animBg="1"/>
      <p:bldP spid="33" grpId="0"/>
      <p:bldP spid="38" grpId="0"/>
      <p:bldP spid="40" grpId="0"/>
      <p:bldP spid="41" grpId="0"/>
      <p:bldP spid="43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637155" y="1318260"/>
            <a:ext cx="6111875" cy="2446338"/>
            <a:chOff x="9214" y="5120"/>
            <a:chExt cx="9625" cy="3853"/>
          </a:xfrm>
        </p:grpSpPr>
        <p:grpSp>
          <p:nvGrpSpPr>
            <p:cNvPr id="46" name="组合 116738"/>
            <p:cNvGrpSpPr/>
            <p:nvPr>
              <p:custDataLst>
                <p:tags r:id="rId2"/>
              </p:custDataLst>
            </p:nvPr>
          </p:nvGrpSpPr>
          <p:grpSpPr>
            <a:xfrm>
              <a:off x="9214" y="5200"/>
              <a:ext cx="8845" cy="3773"/>
              <a:chOff x="802" y="2696"/>
              <a:chExt cx="3538" cy="1509"/>
            </a:xfrm>
          </p:grpSpPr>
          <p:sp>
            <p:nvSpPr>
              <p:cNvPr id="47" name="文本框 116739"/>
              <p:cNvSpPr/>
              <p:nvPr>
                <p:custDataLst>
                  <p:tags r:id="rId3"/>
                </p:custDataLst>
              </p:nvPr>
            </p:nvSpPr>
            <p:spPr>
              <a:xfrm>
                <a:off x="1824" y="2696"/>
                <a:ext cx="1632" cy="329"/>
              </a:xfrm>
              <a:prstGeom prst="rect">
                <a:avLst/>
              </a:prstGeom>
              <a:noFill/>
              <a:ln>
                <a:noFill/>
                <a:round/>
              </a:ln>
            </p:spPr>
            <p:txBody>
              <a:bodyPr wrap="square" anchor="t" anchorCtr="0">
                <a:spAutoFit/>
              </a:bodyPr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2400" b="1" i="0" u="none" baseline="0">
                    <a:solidFill>
                      <a:schemeClr val="tx1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2400" b="1" i="0" u="none" baseline="0">
                    <a:solidFill>
                      <a:schemeClr val="tx1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2400" b="1" i="0" u="none" baseline="0">
                    <a:solidFill>
                      <a:schemeClr val="tx1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2400" b="1" i="0" u="none" baseline="0">
                    <a:solidFill>
                      <a:schemeClr val="tx1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2400" b="1" i="0" u="none" baseline="0">
                    <a:solidFill>
                      <a:schemeClr val="tx1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5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2800">
                    <a:solidFill>
                      <a:srgbClr val="FF3300"/>
                    </a:solidFill>
                    <a:cs typeface="Times New Roman" panose="02020603050405020304" charset="0"/>
                  </a:rPr>
                  <a:t>寡糖（低</a:t>
                </a:r>
                <a:r>
                  <a:rPr lang="zh-CN" altLang="en-US" sz="2800" smtClean="0">
                    <a:solidFill>
                      <a:srgbClr val="FF3300"/>
                    </a:solidFill>
                    <a:cs typeface="Times New Roman" panose="02020603050405020304" charset="0"/>
                  </a:rPr>
                  <a:t>聚糖）</a:t>
                </a:r>
                <a:endParaRPr lang="zh-CN" altLang="en-US" sz="2800">
                  <a:solidFill>
                    <a:srgbClr val="FF3300"/>
                  </a:solidFill>
                  <a:cs typeface="Times New Roman" panose="02020603050405020304" charset="0"/>
                </a:endParaRPr>
              </a:p>
            </p:txBody>
          </p:sp>
          <p:grpSp>
            <p:nvGrpSpPr>
              <p:cNvPr id="48" name="组合 116740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802" y="3006"/>
                <a:ext cx="3538" cy="1199"/>
                <a:chOff x="802" y="3006"/>
                <a:chExt cx="3538" cy="1199"/>
              </a:xfrm>
            </p:grpSpPr>
            <p:sp>
              <p:nvSpPr>
                <p:cNvPr id="49" name="文本框 11674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02" y="3706"/>
                  <a:ext cx="816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solidFill>
                        <a:srgbClr val="FF3300"/>
                      </a:solidFill>
                      <a:cs typeface="Times New Roman" panose="02020603050405020304" charset="0"/>
                    </a:rPr>
                    <a:t>单糖</a:t>
                  </a:r>
                  <a:endParaRPr lang="zh-CN" altLang="en-US" sz="2800">
                    <a:solidFill>
                      <a:srgbClr val="FF3300"/>
                    </a:solidFill>
                    <a:cs typeface="Times New Roman" panose="02020603050405020304" charset="0"/>
                  </a:endParaRPr>
                </a:p>
              </p:txBody>
            </p:sp>
            <p:sp>
              <p:nvSpPr>
                <p:cNvPr id="50" name="文本框 11674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456" y="3678"/>
                  <a:ext cx="884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wrap="square"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solidFill>
                        <a:srgbClr val="FF3300"/>
                      </a:solidFill>
                      <a:cs typeface="Times New Roman" panose="02020603050405020304" charset="0"/>
                    </a:rPr>
                    <a:t>多糖</a:t>
                  </a:r>
                  <a:endParaRPr lang="zh-CN" altLang="en-US" sz="2800">
                    <a:solidFill>
                      <a:srgbClr val="FF3300"/>
                    </a:solidFill>
                    <a:cs typeface="Times New Roman" panose="02020603050405020304" charset="0"/>
                  </a:endParaRPr>
                </a:p>
              </p:txBody>
            </p:sp>
            <p:grpSp>
              <p:nvGrpSpPr>
                <p:cNvPr id="51" name="组合 116743"/>
                <p:cNvGrpSpPr/>
                <p:nvPr>
                  <p:custDataLst>
                    <p:tags r:id="rId7"/>
                  </p:custDataLst>
                </p:nvPr>
              </p:nvGrpSpPr>
              <p:grpSpPr>
                <a:xfrm rot="19020000">
                  <a:off x="999" y="3259"/>
                  <a:ext cx="917" cy="96"/>
                  <a:chOff x="988" y="3264"/>
                  <a:chExt cx="917" cy="61"/>
                </a:xfrm>
              </p:grpSpPr>
              <p:cxnSp>
                <p:nvCxnSpPr>
                  <p:cNvPr id="67" name="直接连接符 116744"/>
                  <p:cNvCxnSpPr/>
                  <p:nvPr>
                    <p:custDataLst>
                      <p:tags r:id="rId8"/>
                    </p:custDataLst>
                  </p:nvPr>
                </p:nvCxnSpPr>
                <p:spPr>
                  <a:xfrm>
                    <a:off x="988" y="3310"/>
                    <a:ext cx="917" cy="1"/>
                  </a:xfrm>
                  <a:prstGeom prst="line">
                    <a:avLst/>
                  </a:prstGeom>
                  <a:noFill/>
                  <a:ln w="6350">
                    <a:solidFill>
                      <a:prstClr val="black"/>
                    </a:solidFill>
                    <a:bevel/>
                  </a:ln>
                </p:spPr>
              </p:cxnSp>
              <p:cxnSp>
                <p:nvCxnSpPr>
                  <p:cNvPr id="68" name="直接连接符 116745"/>
                  <p:cNvCxnSpPr/>
                  <p:nvPr>
                    <p:custDataLst>
                      <p:tags r:id="rId9"/>
                    </p:custDataLst>
                  </p:nvPr>
                </p:nvCxnSpPr>
                <p:spPr>
                  <a:xfrm>
                    <a:off x="988" y="3279"/>
                    <a:ext cx="917" cy="1"/>
                  </a:xfrm>
                  <a:prstGeom prst="line">
                    <a:avLst/>
                  </a:prstGeom>
                  <a:noFill/>
                  <a:ln w="6350">
                    <a:solidFill>
                      <a:prstClr val="black"/>
                    </a:solidFill>
                    <a:bevel/>
                  </a:ln>
                </p:spPr>
              </p:cxnSp>
              <p:sp>
                <p:nvSpPr>
                  <p:cNvPr id="69" name="任意多边形 116746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842" y="3264"/>
                    <a:ext cx="63" cy="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2" h="15">
                        <a:moveTo>
                          <a:pt x="63" y="15"/>
                        </a:moveTo>
                        <a:lnTo>
                          <a:pt x="0" y="0"/>
                        </a:lnTo>
                        <a:lnTo>
                          <a:pt x="12" y="15"/>
                        </a:lnTo>
                        <a:lnTo>
                          <a:pt x="63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  <a:miter lim="800000"/>
                  </a:ln>
                </p:spPr>
                <p:txBody>
                  <a:bodyPr anchor="t" anchorCtr="0"/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70" name="任意多边形 116747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1842" y="3264"/>
                    <a:ext cx="63" cy="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2" h="15">
                        <a:moveTo>
                          <a:pt x="63" y="15"/>
                        </a:moveTo>
                        <a:lnTo>
                          <a:pt x="0" y="0"/>
                        </a:lnTo>
                        <a:lnTo>
                          <a:pt x="12" y="15"/>
                        </a:lnTo>
                        <a:lnTo>
                          <a:pt x="63" y="15"/>
                        </a:lnTo>
                      </a:path>
                    </a:pathLst>
                  </a:custGeom>
                  <a:noFill/>
                  <a:ln w="6350">
                    <a:solidFill>
                      <a:prstClr val="black"/>
                    </a:solidFill>
                    <a:bevel/>
                  </a:ln>
                </p:spPr>
                <p:txBody>
                  <a:bodyPr anchor="t" anchorCtr="0"/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71" name="任意多边形 116748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988" y="3310"/>
                    <a:ext cx="63" cy="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2" h="15">
                        <a:moveTo>
                          <a:pt x="0" y="0"/>
                        </a:moveTo>
                        <a:lnTo>
                          <a:pt x="63" y="15"/>
                        </a:lnTo>
                        <a:lnTo>
                          <a:pt x="5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  <a:miter lim="800000"/>
                  </a:ln>
                </p:spPr>
                <p:txBody>
                  <a:bodyPr anchor="t" anchorCtr="0"/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72" name="任意多边形 116749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988" y="3310"/>
                    <a:ext cx="63" cy="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2" h="15">
                        <a:moveTo>
                          <a:pt x="0" y="0"/>
                        </a:moveTo>
                        <a:lnTo>
                          <a:pt x="63" y="15"/>
                        </a:lnTo>
                        <a:lnTo>
                          <a:pt x="5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prstClr val="black"/>
                    </a:solidFill>
                    <a:bevel/>
                  </a:ln>
                </p:spPr>
                <p:txBody>
                  <a:bodyPr anchor="t" anchorCtr="0"/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</p:grpSp>
            <p:sp>
              <p:nvSpPr>
                <p:cNvPr id="52" name="文本框 11675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344" y="3300"/>
                  <a:ext cx="629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wrap="square"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cs typeface="Times New Roman" panose="02020603050405020304" charset="0"/>
                    </a:rPr>
                    <a:t>水解</a:t>
                  </a:r>
                  <a:endParaRPr lang="zh-CN" altLang="en-US" sz="2800">
                    <a:cs typeface="Times New Roman" panose="02020603050405020304" charset="0"/>
                  </a:endParaRPr>
                </a:p>
              </p:txBody>
            </p:sp>
            <p:sp>
              <p:nvSpPr>
                <p:cNvPr id="53" name="文本框 11675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008" y="3006"/>
                  <a:ext cx="637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wrap="square"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cs typeface="Times New Roman" panose="02020603050405020304" charset="0"/>
                    </a:rPr>
                    <a:t>缩合</a:t>
                  </a:r>
                  <a:endParaRPr lang="zh-CN" altLang="en-US" sz="2800">
                    <a:cs typeface="Times New Roman" panose="02020603050405020304" charset="0"/>
                  </a:endParaRPr>
                </a:p>
              </p:txBody>
            </p:sp>
            <p:graphicFrame>
              <p:nvGraphicFramePr>
                <p:cNvPr id="54" name="对象 116752"/>
                <p:cNvGraphicFramePr>
                  <a:graphicFrameLocks noChangeAspect="1"/>
                </p:cNvGraphicFramePr>
                <p:nvPr>
                  <p:custDataLst>
                    <p:tags r:id="rId16"/>
                  </p:custDataLst>
                </p:nvPr>
              </p:nvGraphicFramePr>
              <p:xfrm>
                <a:off x="1392" y="3787"/>
                <a:ext cx="2064" cy="2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8" name="" r:id="rId17" imgW="5133975" imgH="581025" progId="ACD.ChemSketch.20">
                        <p:embed/>
                      </p:oleObj>
                    </mc:Choice>
                    <mc:Fallback>
                      <p:oleObj name="" r:id="rId17" imgW="5133975" imgH="581025" progId="ACD.ChemSketch.20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92" y="3787"/>
                              <a:ext cx="2064" cy="21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5" name="文本框 116753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110" y="3876"/>
                  <a:ext cx="672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cs typeface="Times New Roman" panose="02020603050405020304" charset="0"/>
                    </a:rPr>
                    <a:t>水解</a:t>
                  </a:r>
                  <a:endParaRPr lang="zh-CN" altLang="en-US" sz="2800">
                    <a:cs typeface="Times New Roman" panose="02020603050405020304" charset="0"/>
                  </a:endParaRPr>
                </a:p>
              </p:txBody>
            </p:sp>
            <p:sp>
              <p:nvSpPr>
                <p:cNvPr id="56" name="文本框 116754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090" y="3528"/>
                  <a:ext cx="633" cy="329"/>
                </a:xfrm>
                <a:prstGeom prst="rect">
                  <a:avLst/>
                </a:prstGeom>
                <a:noFill/>
                <a:ln>
                  <a:noFill/>
                  <a:round/>
                </a:ln>
              </p:spPr>
              <p:txBody>
                <a:bodyPr anchor="t" anchorCtr="0">
                  <a:spAutoFit/>
                </a:bodyPr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2400" b="1" i="0" u="none" baseline="0">
                      <a:solidFill>
                        <a:schemeClr val="tx1"/>
                      </a:solidFill>
                      <a:latin typeface="Times New Roman" panose="02020603050405020304" charset="0"/>
                      <a:ea typeface="宋体" panose="02010600030101010101" pitchFamily="2" charset="-122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>
                      <a:cs typeface="Times New Roman" panose="02020603050405020304" charset="0"/>
                    </a:rPr>
                    <a:t>缩聚</a:t>
                  </a:r>
                  <a:endParaRPr lang="zh-CN" altLang="en-US" sz="2800">
                    <a:cs typeface="Times New Roman" panose="02020603050405020304" charset="0"/>
                  </a:endParaRPr>
                </a:p>
              </p:txBody>
            </p:sp>
            <p:grpSp>
              <p:nvGrpSpPr>
                <p:cNvPr id="57" name="组合 116755"/>
                <p:cNvGrpSpPr/>
                <p:nvPr>
                  <p:custDataLst>
                    <p:tags r:id="rId21"/>
                  </p:custDataLst>
                </p:nvPr>
              </p:nvGrpSpPr>
              <p:grpSpPr>
                <a:xfrm>
                  <a:off x="2793" y="3024"/>
                  <a:ext cx="1047" cy="617"/>
                  <a:chOff x="2793" y="3024"/>
                  <a:chExt cx="917" cy="617"/>
                </a:xfrm>
              </p:grpSpPr>
              <p:grpSp>
                <p:nvGrpSpPr>
                  <p:cNvPr id="58" name="组合 116756"/>
                  <p:cNvGrpSpPr/>
                  <p:nvPr>
                    <p:custDataLst>
                      <p:tags r:id="rId22"/>
                    </p:custDataLst>
                  </p:nvPr>
                </p:nvGrpSpPr>
                <p:grpSpPr>
                  <a:xfrm rot="2520000">
                    <a:off x="2793" y="3324"/>
                    <a:ext cx="917" cy="61"/>
                    <a:chOff x="988" y="3264"/>
                    <a:chExt cx="917" cy="61"/>
                  </a:xfrm>
                </p:grpSpPr>
                <p:cxnSp>
                  <p:nvCxnSpPr>
                    <p:cNvPr id="61" name="直接连接符 116757"/>
                    <p:cNvCxnSpPr/>
                    <p:nvPr>
                      <p:custDataLst>
                        <p:tags r:id="rId23"/>
                      </p:custDataLst>
                    </p:nvPr>
                  </p:nvCxnSpPr>
                  <p:spPr>
                    <a:xfrm>
                      <a:off x="988" y="3310"/>
                      <a:ext cx="917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prstClr val="black"/>
                      </a:solidFill>
                      <a:bevel/>
                    </a:ln>
                  </p:spPr>
                </p:cxnSp>
                <p:cxnSp>
                  <p:nvCxnSpPr>
                    <p:cNvPr id="62" name="直接连接符 116758"/>
                    <p:cNvCxnSpPr/>
                    <p:nvPr>
                      <p:custDataLst>
                        <p:tags r:id="rId24"/>
                      </p:custDataLst>
                    </p:nvPr>
                  </p:nvCxnSpPr>
                  <p:spPr>
                    <a:xfrm>
                      <a:off x="988" y="3279"/>
                      <a:ext cx="917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prstClr val="black"/>
                      </a:solidFill>
                      <a:bevel/>
                    </a:ln>
                  </p:spPr>
                </p:cxnSp>
                <p:sp>
                  <p:nvSpPr>
                    <p:cNvPr id="63" name="任意多边形 116759"/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1842" y="3264"/>
                      <a:ext cx="63" cy="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" h="15">
                          <a:moveTo>
                            <a:pt x="63" y="15"/>
                          </a:moveTo>
                          <a:lnTo>
                            <a:pt x="0" y="0"/>
                          </a:lnTo>
                          <a:lnTo>
                            <a:pt x="12" y="15"/>
                          </a:lnTo>
                          <a:lnTo>
                            <a:pt x="63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  <a:miter lim="800000"/>
                    </a:ln>
                  </p:spPr>
                  <p:txBody>
                    <a:bodyPr anchor="t" anchorCtr="0"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/>
                      <a:endParaRPr lang="zh-CN" altLang="en-US" sz="2800">
                        <a:cs typeface="Times New Roman" panose="02020603050405020304" charset="0"/>
                      </a:endParaRPr>
                    </a:p>
                  </p:txBody>
                </p:sp>
                <p:sp>
                  <p:nvSpPr>
                    <p:cNvPr id="64" name="任意多边形 116760"/>
                    <p:cNvSpPr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1842" y="3264"/>
                      <a:ext cx="63" cy="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" h="15">
                          <a:moveTo>
                            <a:pt x="63" y="15"/>
                          </a:moveTo>
                          <a:lnTo>
                            <a:pt x="0" y="0"/>
                          </a:lnTo>
                          <a:lnTo>
                            <a:pt x="12" y="15"/>
                          </a:lnTo>
                          <a:lnTo>
                            <a:pt x="63" y="15"/>
                          </a:lnTo>
                        </a:path>
                      </a:pathLst>
                    </a:custGeom>
                    <a:noFill/>
                    <a:ln w="6350">
                      <a:solidFill>
                        <a:prstClr val="black"/>
                      </a:solidFill>
                      <a:bevel/>
                    </a:ln>
                  </p:spPr>
                  <p:txBody>
                    <a:bodyPr anchor="t" anchorCtr="0"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/>
                      <a:endParaRPr lang="zh-CN" altLang="en-US" sz="2800">
                        <a:cs typeface="Times New Roman" panose="02020603050405020304" charset="0"/>
                      </a:endParaRPr>
                    </a:p>
                  </p:txBody>
                </p:sp>
                <p:sp>
                  <p:nvSpPr>
                    <p:cNvPr id="65" name="任意多边形 116761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988" y="3310"/>
                      <a:ext cx="63" cy="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" h="15">
                          <a:moveTo>
                            <a:pt x="0" y="0"/>
                          </a:moveTo>
                          <a:lnTo>
                            <a:pt x="63" y="15"/>
                          </a:lnTo>
                          <a:lnTo>
                            <a:pt x="51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  <a:miter lim="800000"/>
                    </a:ln>
                  </p:spPr>
                  <p:txBody>
                    <a:bodyPr anchor="t" anchorCtr="0"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/>
                      <a:endParaRPr lang="zh-CN" altLang="en-US" sz="2800">
                        <a:cs typeface="Times New Roman" panose="02020603050405020304" charset="0"/>
                      </a:endParaRPr>
                    </a:p>
                  </p:txBody>
                </p:sp>
                <p:sp>
                  <p:nvSpPr>
                    <p:cNvPr id="66" name="任意多边形 116762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988" y="3310"/>
                      <a:ext cx="63" cy="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" h="15">
                          <a:moveTo>
                            <a:pt x="0" y="0"/>
                          </a:moveTo>
                          <a:lnTo>
                            <a:pt x="63" y="15"/>
                          </a:lnTo>
                          <a:lnTo>
                            <a:pt x="5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prstClr val="black"/>
                      </a:solidFill>
                      <a:bevel/>
                    </a:ln>
                  </p:spPr>
                  <p:txBody>
                    <a:bodyPr anchor="t" anchorCtr="0"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defRPr lang="en-US" altLang="en-US" sz="2400" b="1" i="0" u="none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/>
                      <a:endParaRPr lang="zh-CN" altLang="en-US" sz="2800">
                        <a:cs typeface="Times New Roman" panose="02020603050405020304" charset="0"/>
                      </a:endParaRPr>
                    </a:p>
                  </p:txBody>
                </p:sp>
              </p:grpSp>
              <p:sp>
                <p:nvSpPr>
                  <p:cNvPr id="59" name="文本框 116763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2798" y="3312"/>
                    <a:ext cx="528" cy="329"/>
                  </a:xfrm>
                  <a:prstGeom prst="rect">
                    <a:avLst/>
                  </a:prstGeom>
                  <a:noFill/>
                  <a:ln>
                    <a:noFill/>
                    <a:round/>
                  </a:ln>
                </p:spPr>
                <p:txBody>
                  <a:bodyPr anchor="t" anchorCtr="0">
                    <a:spAutoFit/>
                  </a:bodyPr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>
                      <a:spcBef>
                        <a:spcPct val="50000"/>
                      </a:spcBef>
                    </a:pPr>
                    <a:r>
                      <a:rPr lang="zh-CN" altLang="en-US" sz="2800">
                        <a:cs typeface="Times New Roman" panose="02020603050405020304" charset="0"/>
                      </a:rPr>
                      <a:t>水解</a:t>
                    </a:r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60" name="文本框 116764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3134" y="3024"/>
                    <a:ext cx="528" cy="328"/>
                  </a:xfrm>
                  <a:prstGeom prst="rect">
                    <a:avLst/>
                  </a:prstGeom>
                  <a:noFill/>
                  <a:ln>
                    <a:noFill/>
                    <a:round/>
                  </a:ln>
                </p:spPr>
                <p:txBody>
                  <a:bodyPr anchor="t" anchorCtr="0">
                    <a:spAutoFit/>
                  </a:bodyPr>
                  <a:lstStyle>
                    <a:lvl1pPr marL="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1pPr>
                    <a:lvl2pPr marL="4572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2pPr>
                    <a:lvl3pPr marL="9144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3pPr>
                    <a:lvl4pPr marL="13716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4pPr>
                    <a:lvl5pPr marL="1828800" indent="0" algn="l" defTabSz="91440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None/>
                      <a:defRPr lang="en-US" altLang="en-US" sz="2400" b="1" i="0" u="none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>
                      <a:spcBef>
                        <a:spcPct val="50000"/>
                      </a:spcBef>
                    </a:pPr>
                    <a:r>
                      <a:rPr lang="zh-CN" altLang="en-US" sz="2800">
                        <a:cs typeface="Times New Roman" panose="02020603050405020304" charset="0"/>
                      </a:rPr>
                      <a:t>缩合</a:t>
                    </a:r>
                    <a:endParaRPr lang="zh-CN" altLang="en-US" sz="2800"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  <p:sp>
          <p:nvSpPr>
            <p:cNvPr id="73" name="文本框 116765"/>
            <p:cNvSpPr/>
            <p:nvPr>
              <p:custDataLst>
                <p:tags r:id="rId31"/>
              </p:custDataLst>
            </p:nvPr>
          </p:nvSpPr>
          <p:spPr>
            <a:xfrm>
              <a:off x="15220" y="5120"/>
              <a:ext cx="2040" cy="822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5pPr>
            </a:lstStyle>
            <a:p>
              <a:pPr lvl="0">
                <a:spcBef>
                  <a:spcPct val="50000"/>
                </a:spcBef>
              </a:pPr>
              <a:r>
                <a:rPr lang="zh-CN" altLang="en-US" sz="2800">
                  <a:cs typeface="Times New Roman" panose="02020603050405020304" charset="0"/>
                </a:rPr>
                <a:t>（2~10）</a:t>
              </a:r>
              <a:endParaRPr lang="zh-CN" altLang="en-US" sz="2800">
                <a:cs typeface="Times New Roman" panose="02020603050405020304" charset="0"/>
              </a:endParaRPr>
            </a:p>
          </p:txBody>
        </p:sp>
        <p:sp>
          <p:nvSpPr>
            <p:cNvPr id="74" name="文本框 116766"/>
            <p:cNvSpPr/>
            <p:nvPr>
              <p:custDataLst>
                <p:tags r:id="rId32"/>
              </p:custDataLst>
            </p:nvPr>
          </p:nvSpPr>
          <p:spPr>
            <a:xfrm>
              <a:off x="16799" y="7636"/>
              <a:ext cx="2040" cy="822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1" i="0" u="none" baseline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5pPr>
            </a:lstStyle>
            <a:p>
              <a:pPr lvl="0">
                <a:spcBef>
                  <a:spcPct val="50000"/>
                </a:spcBef>
              </a:pPr>
              <a:r>
                <a:rPr lang="zh-CN" altLang="en-US" sz="2800">
                  <a:cs typeface="Times New Roman" panose="02020603050405020304" charset="0"/>
                </a:rPr>
                <a:t>（ &gt;10）</a:t>
              </a:r>
              <a:endParaRPr lang="zh-CN" altLang="en-US" sz="2800">
                <a:cs typeface="Times New Roman" panose="02020603050405020304" charset="0"/>
              </a:endParaRPr>
            </a:p>
          </p:txBody>
        </p:sp>
      </p:grpSp>
      <p:sp>
        <p:nvSpPr>
          <p:cNvPr id="75" name="TextBox 2"/>
          <p:cNvSpPr txBox="1"/>
          <p:nvPr>
            <p:custDataLst>
              <p:tags r:id="rId33"/>
            </p:custDataLst>
          </p:nvPr>
        </p:nvSpPr>
        <p:spPr>
          <a:xfrm>
            <a:off x="3573877" y="698704"/>
            <a:ext cx="385766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noProof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糖类的相互转化</a:t>
            </a:r>
            <a:endParaRPr kumimoji="1" lang="zh-CN" altLang="en-US" sz="3200" b="1" noProof="1" smtClean="0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7" name="文本框 76"/>
          <p:cNvSpPr txBox="1"/>
          <p:nvPr>
            <p:custDataLst>
              <p:tags r:id="rId34"/>
            </p:custDataLst>
          </p:nvPr>
        </p:nvSpPr>
        <p:spPr>
          <a:xfrm>
            <a:off x="605790" y="3642360"/>
            <a:ext cx="22371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糖类的分类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Rectangle 6"/>
          <p:cNvSpPr/>
          <p:nvPr>
            <p:custDataLst>
              <p:tags r:id="rId35"/>
            </p:custDataLst>
          </p:nvPr>
        </p:nvSpPr>
        <p:spPr>
          <a:xfrm>
            <a:off x="1046917" y="4310607"/>
            <a:ext cx="96558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685800">
              <a:tabLst>
                <a:tab pos="1977390" algn="ctr"/>
                <a:tab pos="3321685" algn="l"/>
              </a:tabLst>
            </a:pPr>
            <a:r>
              <a:rPr lang="zh-CN" altLang="en-US" sz="2800" b="1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依据</a:t>
            </a:r>
            <a:r>
              <a:rPr lang="en-US" altLang="zh-CN" sz="2800" b="1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en-US" sz="2800" b="1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：能否对银氨溶液、氢氧化铜等弱氧化剂表现出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还原性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Rectangle 7"/>
          <p:cNvSpPr/>
          <p:nvPr>
            <p:custDataLst>
              <p:tags r:id="rId36"/>
            </p:custDataLst>
          </p:nvPr>
        </p:nvSpPr>
        <p:spPr>
          <a:xfrm>
            <a:off x="605779" y="4908297"/>
            <a:ext cx="52768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 smtClean="0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还原性</a:t>
            </a:r>
            <a:r>
              <a:rPr lang="zh-CN" altLang="en-US" sz="2800" b="1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糖：能发生银镜反应的糖 </a:t>
            </a:r>
            <a:endParaRPr lang="zh-CN" altLang="en-US" sz="2800" b="1">
              <a:solidFill>
                <a:srgbClr val="1C1C1C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Rectangle 9"/>
          <p:cNvSpPr/>
          <p:nvPr>
            <p:custDataLst>
              <p:tags r:id="rId37"/>
            </p:custDataLst>
          </p:nvPr>
        </p:nvSpPr>
        <p:spPr>
          <a:xfrm>
            <a:off x="520054" y="5631477"/>
            <a:ext cx="599186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 smtClean="0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非</a:t>
            </a:r>
            <a:r>
              <a:rPr lang="zh-CN" altLang="en-US" sz="2800" b="1">
                <a:solidFill>
                  <a:srgbClr val="1C1C1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还原性糖：不能发生银镜反应的糖 </a:t>
            </a:r>
            <a:endParaRPr lang="zh-CN" altLang="en-US" sz="2800" b="1">
              <a:solidFill>
                <a:srgbClr val="1C1C1C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Rectangle 8"/>
          <p:cNvSpPr/>
          <p:nvPr>
            <p:custDataLst>
              <p:tags r:id="rId38"/>
            </p:custDataLst>
          </p:nvPr>
        </p:nvSpPr>
        <p:spPr>
          <a:xfrm>
            <a:off x="6079625" y="4901624"/>
            <a:ext cx="43224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葡萄糖、果糖、麦芽糖 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Rectangle 10"/>
          <p:cNvSpPr/>
          <p:nvPr>
            <p:custDataLst>
              <p:tags r:id="rId39"/>
            </p:custDataLst>
          </p:nvPr>
        </p:nvSpPr>
        <p:spPr>
          <a:xfrm>
            <a:off x="6531745" y="5630612"/>
            <a:ext cx="39649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蔗糖、淀粉、纤维素 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9" grpId="0"/>
      <p:bldP spid="10" grpId="0"/>
      <p:bldP spid="15" grpId="0"/>
      <p:bldP spid="19" grpId="0"/>
      <p:bldP spid="16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矩形 7173"/>
          <p:cNvSpPr/>
          <p:nvPr>
            <p:custDataLst>
              <p:tags r:id="rId1"/>
            </p:custDataLst>
          </p:nvPr>
        </p:nvSpPr>
        <p:spPr>
          <a:xfrm>
            <a:off x="-208915" y="1431925"/>
            <a:ext cx="12247245" cy="5219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  <a:buNone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      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溶于水的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_____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晶体，熔点为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146℃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，有甜味，但甜度不如蔗糖。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5" name="图片 717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13725" y="3397250"/>
            <a:ext cx="2921000" cy="220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9" name="文本框 7178"/>
          <p:cNvSpPr txBox="1"/>
          <p:nvPr>
            <p:custDataLst>
              <p:tags r:id="rId4"/>
            </p:custDataLst>
          </p:nvPr>
        </p:nvSpPr>
        <p:spPr>
          <a:xfrm>
            <a:off x="2926080" y="1473200"/>
            <a:ext cx="1143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无色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180" name="文本框 7179"/>
          <p:cNvSpPr txBox="1"/>
          <p:nvPr>
            <p:custDataLst>
              <p:tags r:id="rId5"/>
            </p:custDataLst>
          </p:nvPr>
        </p:nvSpPr>
        <p:spPr>
          <a:xfrm>
            <a:off x="870585" y="1473200"/>
            <a:ext cx="914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易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7183" name="图片 718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0585" y="3572510"/>
            <a:ext cx="2411095" cy="194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矩形 8194"/>
          <p:cNvSpPr/>
          <p:nvPr>
            <p:custDataLst>
              <p:tags r:id="rId8"/>
            </p:custDataLst>
          </p:nvPr>
        </p:nvSpPr>
        <p:spPr>
          <a:xfrm>
            <a:off x="1048385" y="151765"/>
            <a:ext cx="36855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</a:rPr>
              <a:t>二、单糖</a:t>
            </a:r>
            <a:endParaRPr lang="zh-CN" altLang="en-US" sz="3200" b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9"/>
            </p:custDataLst>
          </p:nvPr>
        </p:nvSpPr>
        <p:spPr>
          <a:xfrm>
            <a:off x="749935" y="807720"/>
            <a:ext cx="15163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葡萄糖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603250" y="2025650"/>
            <a:ext cx="111887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None/>
            </a:pP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在自然界中广泛存在于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______________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，植物的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________________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中。以及动物的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_______________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中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4599940" y="212090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水果、蜂蜜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8091805" y="2120900"/>
            <a:ext cx="3042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种子、叶、根、花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2675255" y="278257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血液和淋巴液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488180" y="3444240"/>
            <a:ext cx="2852420" cy="21615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2675255" y="838200"/>
            <a:ext cx="518223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自然界中分布最广的单糖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.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/>
      <p:bldP spid="3" grpId="0"/>
      <p:bldP spid="5" grpId="0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组合 10243"/>
          <p:cNvGrpSpPr/>
          <p:nvPr>
            <p:custDataLst>
              <p:tags r:id="rId1"/>
            </p:custDataLst>
          </p:nvPr>
        </p:nvGrpSpPr>
        <p:grpSpPr>
          <a:xfrm>
            <a:off x="1820863" y="3082608"/>
            <a:ext cx="6778625" cy="1374774"/>
            <a:chOff x="385" y="2295"/>
            <a:chExt cx="4270" cy="866"/>
          </a:xfrm>
        </p:grpSpPr>
        <p:sp>
          <p:nvSpPr>
            <p:cNvPr id="10245" name="文本框 10244"/>
            <p:cNvSpPr txBox="1"/>
            <p:nvPr>
              <p:custDataLst>
                <p:tags r:id="rId2"/>
              </p:custDataLst>
            </p:nvPr>
          </p:nvSpPr>
          <p:spPr>
            <a:xfrm>
              <a:off x="385" y="2295"/>
              <a:ext cx="427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lv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</a:pPr>
              <a:r>
                <a:rPr lang="en-US" altLang="zh-CN" sz="32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CH</a:t>
              </a:r>
              <a:r>
                <a:rPr lang="en-US" altLang="zh-CN" sz="32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en-US" altLang="zh-CN" sz="32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—CH—CH—CH—CH—CHO</a:t>
              </a:r>
              <a:endParaRPr lang="en-US" altLang="zh-CN" sz="32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endPara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0246" name="直接连接符 10245"/>
            <p:cNvSpPr/>
            <p:nvPr>
              <p:custDataLst>
                <p:tags r:id="rId3"/>
              </p:custDataLst>
            </p:nvPr>
          </p:nvSpPr>
          <p:spPr>
            <a:xfrm flipH="1">
              <a:off x="870" y="261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247" name="直接连接符 10246"/>
            <p:cNvSpPr/>
            <p:nvPr>
              <p:custDataLst>
                <p:tags r:id="rId4"/>
              </p:custDataLst>
            </p:nvPr>
          </p:nvSpPr>
          <p:spPr>
            <a:xfrm flipH="1">
              <a:off x="1596" y="261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248" name="直接连接符 10247"/>
            <p:cNvSpPr/>
            <p:nvPr>
              <p:custDataLst>
                <p:tags r:id="rId5"/>
              </p:custDataLst>
            </p:nvPr>
          </p:nvSpPr>
          <p:spPr>
            <a:xfrm flipH="1">
              <a:off x="2866" y="261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249" name="直接连接符 10248"/>
            <p:cNvSpPr/>
            <p:nvPr>
              <p:custDataLst>
                <p:tags r:id="rId6"/>
              </p:custDataLst>
            </p:nvPr>
          </p:nvSpPr>
          <p:spPr>
            <a:xfrm flipH="1">
              <a:off x="3501" y="2566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250" name="直接连接符 10249"/>
            <p:cNvSpPr/>
            <p:nvPr>
              <p:custDataLst>
                <p:tags r:id="rId7"/>
              </p:custDataLst>
            </p:nvPr>
          </p:nvSpPr>
          <p:spPr>
            <a:xfrm flipH="1">
              <a:off x="2185" y="2611"/>
              <a:ext cx="0" cy="2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251" name="文本框 10250"/>
            <p:cNvSpPr txBox="1"/>
            <p:nvPr>
              <p:custDataLst>
                <p:tags r:id="rId8"/>
              </p:custDataLst>
            </p:nvPr>
          </p:nvSpPr>
          <p:spPr>
            <a:xfrm>
              <a:off x="734" y="2793"/>
              <a:ext cx="388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OH     OH   OH    OH    OH</a:t>
              </a:r>
              <a:endPara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0252" name="文本框 10251"/>
          <p:cNvSpPr txBox="1"/>
          <p:nvPr>
            <p:custDataLst>
              <p:tags r:id="rId9"/>
            </p:custDataLst>
          </p:nvPr>
        </p:nvSpPr>
        <p:spPr>
          <a:xfrm>
            <a:off x="9076690" y="3260090"/>
            <a:ext cx="35290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多羟基醛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53" name="文本框 10252"/>
          <p:cNvSpPr txBox="1"/>
          <p:nvPr>
            <p:custDataLst>
              <p:tags r:id="rId10"/>
            </p:custDataLst>
          </p:nvPr>
        </p:nvSpPr>
        <p:spPr>
          <a:xfrm>
            <a:off x="650240" y="1167765"/>
            <a:ext cx="2663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分子式：</a:t>
            </a:r>
            <a:endParaRPr lang="zh-CN" altLang="en-US" sz="2800" b="1" baseline="-2500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54" name="矩形 10253"/>
          <p:cNvSpPr/>
          <p:nvPr>
            <p:custDataLst>
              <p:tags r:id="rId11"/>
            </p:custDataLst>
          </p:nvPr>
        </p:nvSpPr>
        <p:spPr>
          <a:xfrm>
            <a:off x="2030095" y="1221105"/>
            <a:ext cx="23050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</a:t>
            </a:r>
            <a:endParaRPr lang="en-US" altLang="zh-CN" sz="2800" b="1" baseline="-25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255" name="文本框 10254"/>
          <p:cNvSpPr txBox="1"/>
          <p:nvPr>
            <p:custDataLst>
              <p:tags r:id="rId12"/>
            </p:custDataLst>
          </p:nvPr>
        </p:nvSpPr>
        <p:spPr>
          <a:xfrm>
            <a:off x="633095" y="2127885"/>
            <a:ext cx="2663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实验式：</a:t>
            </a:r>
            <a:endParaRPr lang="zh-CN" altLang="en-US" sz="2800" b="1" baseline="-2500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56" name="矩形 10255"/>
          <p:cNvSpPr/>
          <p:nvPr>
            <p:custDataLst>
              <p:tags r:id="rId13"/>
            </p:custDataLst>
          </p:nvPr>
        </p:nvSpPr>
        <p:spPr>
          <a:xfrm>
            <a:off x="2068195" y="2154555"/>
            <a:ext cx="22669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endParaRPr lang="en-US" altLang="zh-CN" sz="2800" b="1" baseline="-25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258" name="矩形 10257"/>
          <p:cNvSpPr/>
          <p:nvPr>
            <p:custDataLst>
              <p:tags r:id="rId14"/>
            </p:custDataLst>
          </p:nvPr>
        </p:nvSpPr>
        <p:spPr>
          <a:xfrm>
            <a:off x="582295" y="3088005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结构简式：</a:t>
            </a:r>
            <a:endParaRPr lang="zh-CN" altLang="en-US" sz="28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0259" name="图片 1025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16200000">
            <a:off x="7576820" y="-63500"/>
            <a:ext cx="2654300" cy="3455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文本框 76"/>
          <p:cNvSpPr txBox="1"/>
          <p:nvPr>
            <p:custDataLst>
              <p:tags r:id="rId17"/>
            </p:custDataLst>
          </p:nvPr>
        </p:nvSpPr>
        <p:spPr>
          <a:xfrm>
            <a:off x="546100" y="635000"/>
            <a:ext cx="15220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</a:t>
            </a:r>
            <a:r>
              <a:rPr lang="zh-CN" altLang="en-US" sz="28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葡萄糖</a:t>
            </a:r>
            <a:endParaRPr lang="zh-CN" altLang="en-US" sz="2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8"/>
            </p:custDataLst>
          </p:nvPr>
        </p:nvSpPr>
        <p:spPr>
          <a:xfrm>
            <a:off x="673100" y="5196840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官能团：</a:t>
            </a:r>
            <a:endParaRPr lang="zh-CN" altLang="en-US" sz="2800" b="1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>
            <p:custDataLst>
              <p:tags r:id="rId19"/>
            </p:custDataLst>
          </p:nvPr>
        </p:nvSpPr>
        <p:spPr>
          <a:xfrm>
            <a:off x="2195195" y="5194935"/>
            <a:ext cx="22669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羟基、醛基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4" name="流程图: 接点 33"/>
          <p:cNvSpPr/>
          <p:nvPr>
            <p:custDataLst>
              <p:tags r:id="rId20"/>
            </p:custDataLst>
          </p:nvPr>
        </p:nvSpPr>
        <p:spPr>
          <a:xfrm>
            <a:off x="9441167" y="3808584"/>
            <a:ext cx="1280560" cy="1212846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醛糖</a:t>
            </a:r>
            <a:endParaRPr lang="zh-CN" altLang="en-US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3123565" y="4565015"/>
            <a:ext cx="48158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>
                <a:solidFill>
                  <a:srgbClr val="0070C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lang="en-US" altLang="zh-CN" sz="2800" b="1" kern="100" baseline="-25000">
                <a:solidFill>
                  <a:srgbClr val="0070C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lang="en-US" altLang="zh-CN" sz="2800" b="1" kern="100">
                <a:solidFill>
                  <a:srgbClr val="0070C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OH (</a:t>
            </a:r>
            <a:r>
              <a:rPr lang="en-US" altLang="zh-CN" sz="2800" b="1" kern="10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CHOH)</a:t>
            </a:r>
            <a:r>
              <a:rPr lang="en-US" altLang="zh-CN" sz="2800" b="1" kern="100" baseline="-25000">
                <a:solidFill>
                  <a:srgbClr val="0070C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4 </a:t>
            </a:r>
            <a:r>
              <a:rPr lang="en-US" altLang="zh-CN" sz="2800" b="1" kern="100">
                <a:solidFill>
                  <a:srgbClr val="C0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CHO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" name="圆角矩形 3"/>
          <p:cNvSpPr/>
          <p:nvPr>
            <p:custDataLst>
              <p:tags r:id="rId22"/>
            </p:custDataLst>
          </p:nvPr>
        </p:nvSpPr>
        <p:spPr>
          <a:xfrm>
            <a:off x="7425690" y="3088005"/>
            <a:ext cx="1287145" cy="586740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23"/>
            </p:custDataLst>
          </p:nvPr>
        </p:nvSpPr>
        <p:spPr>
          <a:xfrm>
            <a:off x="6416675" y="3826510"/>
            <a:ext cx="1287145" cy="586740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4"/>
            </p:custDataLst>
          </p:nvPr>
        </p:nvSpPr>
        <p:spPr>
          <a:xfrm>
            <a:off x="2703377" y="5977004"/>
            <a:ext cx="4228745" cy="521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6" name="矩形 5"/>
          <p:cNvSpPr/>
          <p:nvPr>
            <p:custDataLst>
              <p:tags r:id="rId25"/>
            </p:custDataLst>
          </p:nvPr>
        </p:nvSpPr>
        <p:spPr>
          <a:xfrm>
            <a:off x="1048385" y="151765"/>
            <a:ext cx="36855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</a:rPr>
              <a:t>二、单糖</a:t>
            </a:r>
            <a:endParaRPr lang="zh-CN" altLang="en-US" sz="3200" b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4" grpId="0"/>
      <p:bldP spid="10256" grpId="0"/>
      <p:bldP spid="3" grpId="0"/>
      <p:bldP spid="34" grpId="0" animBg="1"/>
      <p:bldP spid="30" grpId="0"/>
      <p:bldP spid="4" grpId="0" animBg="1"/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8447" y="95779"/>
            <a:ext cx="2638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【</a:t>
            </a:r>
            <a:r>
              <a:rPr lang="zh-CN" altLang="en-US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实验</a:t>
            </a:r>
            <a:r>
              <a:rPr lang="en-US" altLang="zh-CN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4-1】</a:t>
            </a:r>
            <a:endParaRPr lang="zh-CN" altLang="en-US" sz="3200" b="1" spc="600">
              <a:solidFill>
                <a:srgbClr val="4F8AE6"/>
              </a:solidFill>
              <a:latin typeface="Times New Roman" panose="02020603050405020304" charset="0"/>
              <a:ea typeface="黑体" panose="02010609060101010101" charset="-122"/>
              <a:cs typeface="阿里巴巴普惠体 B" panose="00020600040101010101" pitchFamily="18" charset="-122"/>
              <a:sym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41168" y="999837"/>
            <a:ext cx="3413415" cy="521970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2800" b="1">
                <a:sym typeface="Times New Roman" panose="02020603050405020304" charset="0"/>
              </a:rPr>
              <a:t>①葡萄糖与银氨溶液</a:t>
            </a:r>
            <a:endParaRPr lang="zh-CN" altLang="en-US" sz="2800" b="1">
              <a:sym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810000" y="929310"/>
            <a:ext cx="772213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在一支洁净的试管中配制约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2mL银氨溶液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，加入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lmL10%葡萄糖溶液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，振荡，然后在水浴中加热。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80806" y="2369480"/>
            <a:ext cx="2787448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葡萄糖具有醛基，有还原性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7785" y="3737610"/>
            <a:ext cx="64535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OH(CHOH)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+2[Ag(NH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]OH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882515" y="4345940"/>
            <a:ext cx="7254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OH(CHOH)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COONH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+2Ag↓+3NH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8363720" y="2883497"/>
            <a:ext cx="362296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kumimoji="1" sz="28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试管内壁</a:t>
            </a:r>
            <a:r>
              <a:rPr lang="zh-CN" altLang="zh-CN" sz="24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形成光亮的银镜</a:t>
            </a:r>
            <a:endParaRPr lang="zh-CN" altLang="zh-CN" sz="240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8233946" y="2369423"/>
            <a:ext cx="895818" cy="46037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现象：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9" t="47172" r="31704" b="9423"/>
          <a:stretch>
            <a:fillRect/>
          </a:stretch>
        </p:blipFill>
        <p:spPr>
          <a:xfrm>
            <a:off x="4136710" y="1884418"/>
            <a:ext cx="1437019" cy="165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组合 22"/>
          <p:cNvGrpSpPr/>
          <p:nvPr>
            <p:custDataLst>
              <p:tags r:id="rId11"/>
            </p:custDataLst>
          </p:nvPr>
        </p:nvGrpSpPr>
        <p:grpSpPr>
          <a:xfrm>
            <a:off x="6401534" y="3737722"/>
            <a:ext cx="464512" cy="292816"/>
            <a:chOff x="14090" y="1714"/>
            <a:chExt cx="1306" cy="644"/>
          </a:xfrm>
        </p:grpSpPr>
        <p:cxnSp>
          <p:nvCxnSpPr>
            <p:cNvPr id="24" name="直接箭头连接符 23"/>
            <p:cNvCxnSpPr/>
            <p:nvPr>
              <p:custDataLst>
                <p:tags r:id="rId12"/>
              </p:custDataLst>
            </p:nvPr>
          </p:nvCxnSpPr>
          <p:spPr>
            <a:xfrm>
              <a:off x="14090" y="2358"/>
              <a:ext cx="130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等腰三角形 24"/>
            <p:cNvSpPr/>
            <p:nvPr>
              <p:custDataLst>
                <p:tags r:id="rId13"/>
              </p:custDataLst>
            </p:nvPr>
          </p:nvSpPr>
          <p:spPr>
            <a:xfrm>
              <a:off x="14399" y="1714"/>
              <a:ext cx="689" cy="476"/>
            </a:xfrm>
            <a:prstGeom prst="triangle">
              <a:avLst/>
            </a:prstGeom>
            <a:noFill/>
            <a:ln w="254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36966" r="30698" b="24951"/>
          <a:stretch>
            <a:fillRect/>
          </a:stretch>
        </p:blipFill>
        <p:spPr>
          <a:xfrm>
            <a:off x="6401533" y="1834217"/>
            <a:ext cx="1550232" cy="167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箭头: 右 27"/>
          <p:cNvSpPr/>
          <p:nvPr>
            <p:custDataLst>
              <p:tags r:id="rId16"/>
            </p:custDataLst>
          </p:nvPr>
        </p:nvSpPr>
        <p:spPr>
          <a:xfrm>
            <a:off x="5715907" y="2611580"/>
            <a:ext cx="521419" cy="297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9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47015" y="607695"/>
            <a:ext cx="2550795" cy="953135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2800" b="1">
                <a:sym typeface="Times New Roman" panose="02020603050405020304" charset="0"/>
              </a:rPr>
              <a:t>②葡萄糖与新制</a:t>
            </a:r>
            <a:r>
              <a:rPr lang="zh-CN" altLang="en-US" sz="2800" b="1">
                <a:solidFill>
                  <a:schemeClr val="bg1"/>
                </a:solidFill>
                <a:cs typeface="Times New Roman" panose="02020603050405020304" charset="0"/>
                <a:sym typeface="Times New Roman" panose="02020603050405020304" charset="0"/>
              </a:rPr>
              <a:t>CuSO</a:t>
            </a:r>
            <a:r>
              <a:rPr lang="en-US" altLang="zh-CN" sz="2800" b="1" baseline="-25000">
                <a:solidFill>
                  <a:schemeClr val="bg1"/>
                </a:solidFill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cs typeface="Times New Roman" panose="02020603050405020304" charset="0"/>
                <a:sym typeface="Times New Roman" panose="02020603050405020304" charset="0"/>
              </a:rPr>
              <a:t>溶液</a:t>
            </a:r>
            <a:endParaRPr lang="zh-CN" altLang="en-US" sz="2800" b="1">
              <a:solidFill>
                <a:schemeClr val="bg1"/>
              </a:solidFill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037205" y="584835"/>
            <a:ext cx="838771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在另一支试管中加入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2mL10%NaOH溶液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，加入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5滴5%CuSO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溶液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，再加入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2mL10%葡萄糖溶液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，加热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7931" y="3176282"/>
            <a:ext cx="697740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OH(CHOH)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+2Cu(OH)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+NaOH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5570855" y="3789045"/>
            <a:ext cx="648652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OH(CHOH)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COONa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+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Cu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O↓+3H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O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6590777" y="3200834"/>
            <a:ext cx="464512" cy="292816"/>
            <a:chOff x="14090" y="1714"/>
            <a:chExt cx="1306" cy="644"/>
          </a:xfrm>
        </p:grpSpPr>
        <p:cxnSp>
          <p:nvCxnSpPr>
            <p:cNvPr id="9" name="直接箭头连接符 8"/>
            <p:cNvCxnSpPr/>
            <p:nvPr>
              <p:custDataLst>
                <p:tags r:id="rId6"/>
              </p:custDataLst>
            </p:nvPr>
          </p:nvCxnSpPr>
          <p:spPr>
            <a:xfrm>
              <a:off x="14090" y="2358"/>
              <a:ext cx="130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等腰三角形 15"/>
            <p:cNvSpPr/>
            <p:nvPr>
              <p:custDataLst>
                <p:tags r:id="rId7"/>
              </p:custDataLst>
            </p:nvPr>
          </p:nvSpPr>
          <p:spPr>
            <a:xfrm>
              <a:off x="14399" y="1714"/>
              <a:ext cx="689" cy="476"/>
            </a:xfrm>
            <a:prstGeom prst="triangle">
              <a:avLst/>
            </a:prstGeom>
            <a:noFill/>
            <a:ln w="254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15595" y="4401820"/>
            <a:ext cx="11243310" cy="1460500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560"/>
              </a:lnSpc>
            </a:pP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实验结论</a:t>
            </a:r>
            <a:r>
              <a:rPr lang="en-US" alt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:</a:t>
            </a:r>
            <a:endParaRPr lang="zh-CN" sz="2800" b="1">
              <a:solidFill>
                <a:srgbClr val="000000"/>
              </a:solidFill>
              <a:effectLst/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ts val="3560"/>
              </a:lnSpc>
            </a:pP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葡萄糖对银氨溶液、氢氧化铜等弱氧化剂表现出</a:t>
            </a:r>
            <a:r>
              <a:rPr lang="en-US" alt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_____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性，属于</a:t>
            </a:r>
            <a:r>
              <a:rPr lang="en-US" alt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______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糖。葡萄糖的分子式为C</a:t>
            </a:r>
            <a:r>
              <a:rPr lang="en-US" altLang="zh-CN" sz="2800" b="1" baseline="-25000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6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zh-CN" sz="2800" b="1" baseline="-25000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12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zh-CN" sz="2800" b="1" baseline="-25000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6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，分子中含有</a:t>
            </a:r>
            <a:r>
              <a:rPr lang="en-US" alt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_____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，属于</a:t>
            </a:r>
            <a:r>
              <a:rPr lang="en-US" alt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____</a:t>
            </a:r>
            <a:r>
              <a:rPr lang="zh-CN" sz="2800" b="1">
                <a:solidFill>
                  <a:srgbClr val="000000"/>
                </a:solidFill>
                <a:effectLst/>
                <a:latin typeface="Times New Roman" panose="02020603050405020304" charset="0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糖。</a:t>
            </a:r>
            <a:endParaRPr lang="zh-CN" altLang="en-US" sz="2800" b="1">
              <a:solidFill>
                <a:srgbClr val="000000"/>
              </a:solidFill>
              <a:effectLst/>
              <a:latin typeface="Times New Roman" panose="02020603050405020304" charset="0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7444023" y="5340341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醛基</a:t>
            </a:r>
            <a:endParaRPr lang="zh-CN" altLang="en-US" sz="2800" b="1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403316" y="5340358"/>
            <a:ext cx="539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醛</a:t>
            </a:r>
            <a:endParaRPr lang="zh-CN" altLang="en-US" sz="2800" b="1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10237388" y="4855853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还原性</a:t>
            </a:r>
            <a:endParaRPr lang="zh-CN" altLang="en-US" sz="2800" b="1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887571" y="4806323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  <a:sym typeface="+mn-ea"/>
              </a:rPr>
              <a:t>还原</a:t>
            </a:r>
            <a:endParaRPr lang="zh-CN" altLang="en-US" sz="2800" b="1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393544" y="1959483"/>
            <a:ext cx="281580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葡萄糖具有醛基，有还原性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7829903" y="1645052"/>
            <a:ext cx="883245" cy="46037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现象：</a:t>
            </a:r>
            <a:endParaRPr lang="zh-CN" altLang="en-US" sz="2400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3" name="矩形 3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949367" y="1645487"/>
            <a:ext cx="24668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zh-CN" altLang="en-US" sz="2400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生成</a:t>
            </a:r>
            <a:r>
              <a:rPr kumimoji="1"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砖红色沉淀</a:t>
            </a:r>
            <a:endParaRPr kumimoji="1" lang="zh-CN" altLang="en-US" sz="24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4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713147" y="2655097"/>
            <a:ext cx="293949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微软雅黑" panose="020B0503020204020204" charset="-122"/>
                <a:sym typeface="Times New Roman" panose="02020603050405020304" charset="0"/>
              </a:rPr>
              <a:t>用于 </a:t>
            </a:r>
            <a:r>
              <a:rPr kumimoji="1"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微软雅黑" panose="020B0503020204020204" charset="-122"/>
                <a:sym typeface="Times New Roman" panose="02020603050405020304" charset="0"/>
              </a:rPr>
              <a:t>检查 糖尿病 </a:t>
            </a: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charset="-122"/>
                <a:cs typeface="微软雅黑" panose="020B0503020204020204" charset="-122"/>
                <a:sym typeface="Times New Roman" panose="02020603050405020304" charset="0"/>
              </a:rPr>
              <a:t>等</a:t>
            </a:r>
            <a:endParaRPr kumimoji="1" lang="zh-CN" altLang="en-US" sz="24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cs typeface="微软雅黑" panose="020B0503020204020204" charset="-122"/>
              <a:sym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7829902" y="2618661"/>
            <a:ext cx="883245" cy="460375"/>
          </a:xfrm>
          <a:prstGeom prst="rect">
            <a:avLst/>
          </a:prstGeom>
          <a:solidFill>
            <a:srgbClr val="E0837C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应用：</a:t>
            </a:r>
            <a:endParaRPr lang="zh-CN" altLang="en-US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0" t="40181" r="38580" b="22119"/>
          <a:stretch>
            <a:fillRect/>
          </a:stretch>
        </p:blipFill>
        <p:spPr>
          <a:xfrm>
            <a:off x="3381942" y="1574316"/>
            <a:ext cx="968309" cy="152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15870" r="34058" b="44483"/>
          <a:stretch>
            <a:fillRect/>
          </a:stretch>
        </p:blipFill>
        <p:spPr>
          <a:xfrm>
            <a:off x="4926196" y="1625709"/>
            <a:ext cx="982048" cy="148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箭头: 右 28"/>
          <p:cNvSpPr/>
          <p:nvPr>
            <p:custDataLst>
              <p:tags r:id="rId22"/>
            </p:custDataLst>
          </p:nvPr>
        </p:nvSpPr>
        <p:spPr>
          <a:xfrm>
            <a:off x="4436079" y="2192611"/>
            <a:ext cx="372259" cy="329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40" name="箭头: 右 29"/>
          <p:cNvSpPr/>
          <p:nvPr>
            <p:custDataLst>
              <p:tags r:id="rId23"/>
            </p:custDataLst>
          </p:nvPr>
        </p:nvSpPr>
        <p:spPr>
          <a:xfrm>
            <a:off x="6059716" y="2204562"/>
            <a:ext cx="372337" cy="329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9" t="41816" r="38059" b="20859"/>
          <a:stretch>
            <a:fillRect/>
          </a:stretch>
        </p:blipFill>
        <p:spPr>
          <a:xfrm>
            <a:off x="6583526" y="1581232"/>
            <a:ext cx="968310" cy="153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文本框 1"/>
          <p:cNvSpPr txBox="1"/>
          <p:nvPr>
            <p:custDataLst>
              <p:tags r:id="rId26"/>
            </p:custDataLst>
          </p:nvPr>
        </p:nvSpPr>
        <p:spPr>
          <a:xfrm>
            <a:off x="393700" y="6132195"/>
            <a:ext cx="11520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1mol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葡萄糖完全酯化，参加反应的乙酸为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5mol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，证明葡萄糖中有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个羟基。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728447" y="95779"/>
            <a:ext cx="2638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【</a:t>
            </a:r>
            <a:r>
              <a:rPr lang="zh-CN" altLang="en-US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实验</a:t>
            </a:r>
            <a:r>
              <a:rPr lang="en-US" altLang="zh-CN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4-1】</a:t>
            </a:r>
            <a:endParaRPr lang="zh-CN" altLang="en-US" sz="3200" b="1" spc="600">
              <a:solidFill>
                <a:srgbClr val="4F8AE6"/>
              </a:solidFill>
              <a:latin typeface="Times New Roman" panose="02020603050405020304" charset="0"/>
              <a:ea typeface="黑体" panose="02010609060101010101" charset="-122"/>
              <a:cs typeface="阿里巴巴普惠体 B" panose="00020600040101010101" pitchFamily="18" charset="-122"/>
              <a:sym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8" grpId="0"/>
      <p:bldP spid="20" grpId="0"/>
      <p:bldP spid="33" grpId="0"/>
      <p:bldP spid="34" grpId="0" animBg="1"/>
      <p:bldP spid="39" grpId="0" animBg="1"/>
      <p:bldP spid="40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45345" y="132748"/>
            <a:ext cx="22764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>
                <a:solidFill>
                  <a:srgbClr val="4F8AE6"/>
                </a:solidFill>
                <a:latin typeface="Times New Roman" panose="02020603050405020304" charset="0"/>
                <a:ea typeface="黑体" panose="02010609060101010101" charset="-122"/>
                <a:cs typeface="阿里巴巴普惠体 B" panose="00020600040101010101" pitchFamily="18" charset="-122"/>
                <a:sym typeface="Times New Roman" panose="02020603050405020304" charset="0"/>
              </a:rPr>
              <a:t>二、单糖</a:t>
            </a:r>
            <a:endParaRPr lang="zh-CN" altLang="en-US" sz="3200" b="1" spc="600">
              <a:solidFill>
                <a:srgbClr val="4F8AE6"/>
              </a:solidFill>
              <a:latin typeface="Times New Roman" panose="02020603050405020304" charset="0"/>
              <a:ea typeface="黑体" panose="02010609060101010101" charset="-122"/>
              <a:cs typeface="阿里巴巴普惠体 B" panose="00020600040101010101" pitchFamily="18" charset="-122"/>
              <a:sym typeface="Times New Roman" panose="02020603050405020304" charset="0"/>
            </a:endParaRPr>
          </a:p>
        </p:txBody>
      </p:sp>
      <p:sp>
        <p:nvSpPr>
          <p:cNvPr id="7" name="Rectangle 103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58676" y="1157185"/>
            <a:ext cx="1917744" cy="583565"/>
          </a:xfrm>
          <a:prstGeom prst="rect">
            <a:avLst/>
          </a:prstGeom>
          <a:solidFill>
            <a:srgbClr val="79ABE9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1.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葡萄糖</a:t>
            </a:r>
            <a:endParaRPr lang="zh-CN" altLang="en-US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8" name="内容占位符 2"/>
          <p:cNvSpPr txBox="1"/>
          <p:nvPr>
            <p:custDataLst>
              <p:tags r:id="rId3"/>
            </p:custDataLst>
          </p:nvPr>
        </p:nvSpPr>
        <p:spPr>
          <a:xfrm>
            <a:off x="2346166" y="5800692"/>
            <a:ext cx="2360514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742950" indent="-285750">
              <a:defRPr sz="2800">
                <a:latin typeface="Arial" panose="020B0604020202020204" pitchFamily="34" charset="0"/>
              </a:defRPr>
            </a:lvl2pPr>
            <a:lvl3pPr marL="1143000" indent="-228600">
              <a:defRPr sz="2800">
                <a:latin typeface="Arial" panose="020B0604020202020204" pitchFamily="34" charset="0"/>
              </a:defRPr>
            </a:lvl3pPr>
            <a:lvl4pPr marL="1600200" indent="-228600">
              <a:defRPr sz="2800">
                <a:latin typeface="Arial" panose="020B0604020202020204" pitchFamily="34" charset="0"/>
              </a:defRPr>
            </a:lvl4pPr>
            <a:lvl5pPr marL="2057400" indent="-228600">
              <a:defRPr sz="28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9pPr>
          </a:lstStyle>
          <a:p>
            <a:r>
              <a:rPr lang="zh-CN" altLang="en-US" sz="3200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醛基的性质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9" name="内容占位符 2"/>
          <p:cNvSpPr txBox="1"/>
          <p:nvPr>
            <p:custDataLst>
              <p:tags r:id="rId4"/>
            </p:custDataLst>
          </p:nvPr>
        </p:nvSpPr>
        <p:spPr>
          <a:xfrm>
            <a:off x="7297393" y="5799795"/>
            <a:ext cx="2360514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742950" indent="-285750">
              <a:defRPr sz="2800">
                <a:latin typeface="Arial" panose="020B0604020202020204" pitchFamily="34" charset="0"/>
              </a:defRPr>
            </a:lvl2pPr>
            <a:lvl3pPr marL="1143000" indent="-228600">
              <a:defRPr sz="2800">
                <a:latin typeface="Arial" panose="020B0604020202020204" pitchFamily="34" charset="0"/>
              </a:defRPr>
            </a:lvl3pPr>
            <a:lvl4pPr marL="1600200" indent="-228600">
              <a:defRPr sz="2800">
                <a:latin typeface="Arial" panose="020B0604020202020204" pitchFamily="34" charset="0"/>
              </a:defRPr>
            </a:lvl4pPr>
            <a:lvl5pPr marL="2057400" indent="-228600">
              <a:defRPr sz="28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Arial" panose="020B0604020202020204" pitchFamily="34" charset="0"/>
              </a:defRPr>
            </a:lvl9pPr>
          </a:lstStyle>
          <a:p>
            <a:r>
              <a:rPr lang="zh-CN" altLang="en-US" sz="3200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羟基的性质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399547" y="2152237"/>
            <a:ext cx="191774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与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H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加成</a:t>
            </a:r>
            <a:endParaRPr lang="zh-CN" altLang="en-US" sz="2800" b="1">
              <a:solidFill>
                <a:srgbClr val="0070C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-18903" y="2127420"/>
            <a:ext cx="2220573" cy="2288636"/>
            <a:chOff x="-1095311" y="1231900"/>
            <a:chExt cx="4800600" cy="4800600"/>
          </a:xfrm>
        </p:grpSpPr>
        <p:sp>
          <p:nvSpPr>
            <p:cNvPr id="13" name="椭圆 12"/>
            <p:cNvSpPr/>
            <p:nvPr>
              <p:custDataLst>
                <p:tags r:id="rId7"/>
              </p:custDataLst>
            </p:nvPr>
          </p:nvSpPr>
          <p:spPr>
            <a:xfrm>
              <a:off x="-1095311" y="1231900"/>
              <a:ext cx="4800600" cy="4800600"/>
            </a:xfrm>
            <a:prstGeom prst="ellipse">
              <a:avLst/>
            </a:prstGeom>
            <a:solidFill>
              <a:srgbClr val="2D4CD1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8"/>
              </p:custDataLst>
            </p:nvPr>
          </p:nvSpPr>
          <p:spPr>
            <a:xfrm>
              <a:off x="249986" y="2952143"/>
              <a:ext cx="2656081" cy="1254524"/>
            </a:xfrm>
            <a:custGeom>
              <a:avLst/>
              <a:gdLst>
                <a:gd name="connsiteX0" fmla="*/ 0 w 3594100"/>
                <a:gd name="connsiteY0" fmla="*/ 0 h 914400"/>
                <a:gd name="connsiteX1" fmla="*/ 3136900 w 3594100"/>
                <a:gd name="connsiteY1" fmla="*/ 0 h 914400"/>
                <a:gd name="connsiteX2" fmla="*/ 3594100 w 3594100"/>
                <a:gd name="connsiteY2" fmla="*/ 457200 h 914400"/>
                <a:gd name="connsiteX3" fmla="*/ 3136900 w 3594100"/>
                <a:gd name="connsiteY3" fmla="*/ 914400 h 914400"/>
                <a:gd name="connsiteX4" fmla="*/ 0 w 3594100"/>
                <a:gd name="connsiteY4" fmla="*/ 914400 h 914400"/>
                <a:gd name="connsiteX5" fmla="*/ 0 w 3594100"/>
                <a:gd name="connsiteY5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4100" h="914400">
                  <a:moveTo>
                    <a:pt x="0" y="0"/>
                  </a:moveTo>
                  <a:lnTo>
                    <a:pt x="3136900" y="0"/>
                  </a:lnTo>
                  <a:cubicBezTo>
                    <a:pt x="3389405" y="0"/>
                    <a:pt x="3594100" y="204695"/>
                    <a:pt x="3594100" y="457200"/>
                  </a:cubicBezTo>
                  <a:cubicBezTo>
                    <a:pt x="3594100" y="709705"/>
                    <a:pt x="3389405" y="914400"/>
                    <a:pt x="3136900" y="914400"/>
                  </a:cubicBez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sz="3200" b="1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charset="-122"/>
                  <a:sym typeface="Times New Roman" panose="02020603050405020304" charset="0"/>
                </a:rPr>
                <a:t>醛基</a:t>
              </a:r>
              <a:endParaRPr kumimoji="1"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endParaRPr>
            </a:p>
          </p:txBody>
        </p:sp>
      </p:grpSp>
      <p:sp>
        <p:nvSpPr>
          <p:cNvPr id="16" name="文本框 15"/>
          <p:cNvSpPr txBox="1"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751114" y="2199256"/>
            <a:ext cx="648433" cy="6504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>
                <a:solidFill>
                  <a:srgbClr val="FFFFFF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01</a:t>
            </a:r>
            <a:endParaRPr kumimoji="1" lang="en-US" altLang="zh-CN" sz="2400" b="1">
              <a:solidFill>
                <a:srgbClr val="FFFFFF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19" name="文本框 18"/>
          <p:cNvSpPr txBox="1"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2066770" y="3019400"/>
            <a:ext cx="648433" cy="65044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>
                <a:solidFill>
                  <a:srgbClr val="FFFFFF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02</a:t>
            </a:r>
            <a:endParaRPr kumimoji="1" lang="en-US" altLang="zh-CN" sz="2400" b="1">
              <a:solidFill>
                <a:srgbClr val="FFFFFF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2" name="文本框 21"/>
          <p:cNvSpPr txBox="1"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1831940" y="3839544"/>
            <a:ext cx="648433" cy="65044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>
                <a:solidFill>
                  <a:srgbClr val="FFFFFF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03</a:t>
            </a:r>
            <a:endParaRPr kumimoji="1" lang="en-US" altLang="zh-CN" sz="2400" b="1">
              <a:solidFill>
                <a:srgbClr val="FFFFFF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25" name="内容占位符 2"/>
          <p:cNvSpPr txBox="1"/>
          <p:nvPr>
            <p:custDataLst>
              <p:tags r:id="rId12"/>
            </p:custDataLst>
          </p:nvPr>
        </p:nvSpPr>
        <p:spPr>
          <a:xfrm>
            <a:off x="2399547" y="3914042"/>
            <a:ext cx="1713649" cy="648072"/>
          </a:xfrm>
          <a:prstGeom prst="rect">
            <a:avLst/>
          </a:prstGeom>
          <a:noFill/>
          <a:ln w="9525"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氧化反应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6" name="内容占位符 2"/>
          <p:cNvSpPr txBox="1"/>
          <p:nvPr>
            <p:custDataLst>
              <p:tags r:id="rId13"/>
            </p:custDataLst>
          </p:nvPr>
        </p:nvSpPr>
        <p:spPr>
          <a:xfrm>
            <a:off x="2665730" y="2849880"/>
            <a:ext cx="3562985" cy="6483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和溴水、高锰酸钾等强氧化剂反应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2385007" y="4435655"/>
            <a:ext cx="2360513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银氨溶液、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Times New Roman" panose="02020603050405020304" charset="0"/>
              </a:rPr>
              <a:t>新制氢氧化铜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cxnSp>
        <p:nvCxnSpPr>
          <p:cNvPr id="29" name="işḷïḍè"/>
          <p:cNvCxnSpPr/>
          <p:nvPr>
            <p:custDataLst>
              <p:tags r:id="rId15"/>
            </p:custDataLst>
          </p:nvPr>
        </p:nvCxnSpPr>
        <p:spPr>
          <a:xfrm flipH="1">
            <a:off x="7115757" y="1812849"/>
            <a:ext cx="0" cy="3516992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íṧ1ïḓè"/>
          <p:cNvSpPr txBox="1"/>
          <p:nvPr>
            <p:custDataLst>
              <p:tags r:id="rId16"/>
            </p:custDataLst>
          </p:nvPr>
        </p:nvSpPr>
        <p:spPr>
          <a:xfrm>
            <a:off x="6184544" y="1873292"/>
            <a:ext cx="778255" cy="532202"/>
          </a:xfrm>
          <a:prstGeom prst="round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01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1" name="íṥľïďé"/>
          <p:cNvSpPr txBox="1"/>
          <p:nvPr>
            <p:custDataLst>
              <p:tags r:id="rId17"/>
            </p:custDataLst>
          </p:nvPr>
        </p:nvSpPr>
        <p:spPr>
          <a:xfrm>
            <a:off x="6184542" y="2592701"/>
            <a:ext cx="803425" cy="532202"/>
          </a:xfrm>
          <a:prstGeom prst="round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02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2" name="íSľíḑè"/>
          <p:cNvSpPr txBox="1"/>
          <p:nvPr>
            <p:custDataLst>
              <p:tags r:id="rId18"/>
            </p:custDataLst>
          </p:nvPr>
        </p:nvSpPr>
        <p:spPr>
          <a:xfrm>
            <a:off x="6184542" y="3287843"/>
            <a:ext cx="803425" cy="543366"/>
          </a:xfrm>
          <a:prstGeom prst="roundRect">
            <a:avLst/>
          </a:prstGeom>
          <a:solidFill>
            <a:schemeClr val="accent3"/>
          </a:solidFill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03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3" name="íŝḻiḑe"/>
          <p:cNvSpPr txBox="1"/>
          <p:nvPr>
            <p:custDataLst>
              <p:tags r:id="rId19"/>
            </p:custDataLst>
          </p:nvPr>
        </p:nvSpPr>
        <p:spPr>
          <a:xfrm>
            <a:off x="6184543" y="4722212"/>
            <a:ext cx="803425" cy="532202"/>
          </a:xfrm>
          <a:prstGeom prst="roundRect">
            <a:avLst/>
          </a:prstGeom>
          <a:solidFill>
            <a:schemeClr val="accent4"/>
          </a:solidFill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05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4" name="î$lîďe"/>
          <p:cNvSpPr txBox="1"/>
          <p:nvPr>
            <p:custDataLst>
              <p:tags r:id="rId20"/>
            </p:custDataLst>
          </p:nvPr>
        </p:nvSpPr>
        <p:spPr>
          <a:xfrm>
            <a:off x="6184542" y="4024804"/>
            <a:ext cx="803425" cy="532202"/>
          </a:xfrm>
          <a:prstGeom prst="round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sym typeface="Times New Roman" panose="02020603050405020304" charset="0"/>
              </a:rPr>
              <a:t>04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sym typeface="Times New Roman" panose="02020603050405020304" charset="0"/>
            </a:endParaRPr>
          </a:p>
        </p:txBody>
      </p:sp>
      <p:sp>
        <p:nvSpPr>
          <p:cNvPr id="36" name="内容占位符 2"/>
          <p:cNvSpPr txBox="1"/>
          <p:nvPr>
            <p:custDataLst>
              <p:tags r:id="rId21"/>
            </p:custDataLst>
          </p:nvPr>
        </p:nvSpPr>
        <p:spPr>
          <a:xfrm>
            <a:off x="7082155" y="1864360"/>
            <a:ext cx="465328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置换反应：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+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活泼金属</a:t>
            </a:r>
            <a:r>
              <a:rPr lang="en-US" altLang="zh-CN" sz="2400" b="1">
                <a:solidFill>
                  <a:srgbClr val="00B05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如与</a:t>
            </a:r>
            <a:r>
              <a:rPr lang="en-US" altLang="zh-CN" sz="24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7" name="内容占位符 2"/>
          <p:cNvSpPr txBox="1"/>
          <p:nvPr>
            <p:custDataLst>
              <p:tags r:id="rId22"/>
            </p:custDataLst>
          </p:nvPr>
        </p:nvSpPr>
        <p:spPr>
          <a:xfrm>
            <a:off x="7115757" y="2590250"/>
            <a:ext cx="3364862" cy="5078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氧化反应：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+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氧化剂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8" name="内容占位符 2"/>
          <p:cNvSpPr txBox="1"/>
          <p:nvPr>
            <p:custDataLst>
              <p:tags r:id="rId23"/>
            </p:custDataLst>
          </p:nvPr>
        </p:nvSpPr>
        <p:spPr>
          <a:xfrm>
            <a:off x="7149263" y="3287843"/>
            <a:ext cx="3485606" cy="54336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酯化反应：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+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酸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9" name="内容占位符 2"/>
          <p:cNvSpPr txBox="1"/>
          <p:nvPr>
            <p:custDataLst>
              <p:tags r:id="rId24"/>
            </p:custDataLst>
          </p:nvPr>
        </p:nvSpPr>
        <p:spPr>
          <a:xfrm>
            <a:off x="7115756" y="4023969"/>
            <a:ext cx="3452103" cy="615318"/>
          </a:xfrm>
          <a:prstGeom prst="rect">
            <a:avLst/>
          </a:prstGeom>
          <a:noFill/>
          <a:ln w="9525"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取代反应：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+ HX 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0" name="内容占位符 2"/>
          <p:cNvSpPr txBox="1"/>
          <p:nvPr>
            <p:custDataLst>
              <p:tags r:id="rId25"/>
            </p:custDataLst>
          </p:nvPr>
        </p:nvSpPr>
        <p:spPr>
          <a:xfrm>
            <a:off x="7099003" y="4714523"/>
            <a:ext cx="3452103" cy="615318"/>
          </a:xfrm>
          <a:prstGeom prst="rect">
            <a:avLst/>
          </a:prstGeom>
          <a:noFill/>
          <a:ln w="9525"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消去反应：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浓硫酸，∆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8" grpId="0"/>
      <p:bldP spid="36" grpId="0"/>
      <p:bldP spid="37" grpId="0"/>
      <p:bldP spid="38" grpId="0"/>
      <p:bldP spid="39" grpId="0"/>
      <p:bldP spid="40" grpId="0"/>
    </p:bldLst>
  </p:timing>
</p:sld>
</file>

<file path=ppt/tags/tag1.xml><?xml version="1.0" encoding="utf-8"?>
<p:tagLst xmlns:p="http://schemas.openxmlformats.org/presentationml/2006/main">
  <p:tag name="AS_UNIQUEID" val="121"/>
</p:tagLst>
</file>

<file path=ppt/tags/tag10.xml><?xml version="1.0" encoding="utf-8"?>
<p:tagLst xmlns:p="http://schemas.openxmlformats.org/presentationml/2006/main">
  <p:tag name="AS_UNIQUEID" val="131"/>
</p:tagLst>
</file>

<file path=ppt/tags/tag100.xml><?xml version="1.0" encoding="utf-8"?>
<p:tagLst xmlns:p="http://schemas.openxmlformats.org/presentationml/2006/main">
  <p:tag name="AS_UNIQUEID" val="2089"/>
  <p:tag name="KSO_WM_BEAUTIFY_FLAG" val=""/>
</p:tagLst>
</file>

<file path=ppt/tags/tag101.xml><?xml version="1.0" encoding="utf-8"?>
<p:tagLst xmlns:p="http://schemas.openxmlformats.org/presentationml/2006/main">
  <p:tag name="AS_UNIQUEID" val="2090"/>
  <p:tag name="KSO_WM_BEAUTIFY_FLAG" val=""/>
</p:tagLst>
</file>

<file path=ppt/tags/tag102.xml><?xml version="1.0" encoding="utf-8"?>
<p:tagLst xmlns:p="http://schemas.openxmlformats.org/presentationml/2006/main">
  <p:tag name="AS_UNIQUEID" val="616"/>
  <p:tag name="KSO_WM_BEAUTIFY_FLAG" val=""/>
</p:tagLst>
</file>

<file path=ppt/tags/tag103.xml><?xml version="1.0" encoding="utf-8"?>
<p:tagLst xmlns:p="http://schemas.openxmlformats.org/presentationml/2006/main">
  <p:tag name="AS_UNIQUEID" val="612"/>
  <p:tag name="KSO_WM_BEAUTIFY_FLAG" val=""/>
</p:tagLst>
</file>

<file path=ppt/tags/tag104.xml><?xml version="1.0" encoding="utf-8"?>
<p:tagLst xmlns:p="http://schemas.openxmlformats.org/presentationml/2006/main">
  <p:tag name="AS_UNIQUEID" val="615"/>
  <p:tag name="KSO_WM_BEAUTIFY_FLAG" val=""/>
</p:tagLst>
</file>

<file path=ppt/tags/tag105.xml><?xml version="1.0" encoding="utf-8"?>
<p:tagLst xmlns:p="http://schemas.openxmlformats.org/presentationml/2006/main">
  <p:tag name="AS_UNIQUEID" val="618"/>
  <p:tag name="KSO_WM_BEAUTIFY_FLAG" val=""/>
</p:tagLst>
</file>

<file path=ppt/tags/tag106.xml><?xml version="1.0" encoding="utf-8"?>
<p:tagLst xmlns:p="http://schemas.openxmlformats.org/presentationml/2006/main">
  <p:tag name="AS_UNIQUEID" val="619"/>
  <p:tag name="KSO_WM_BEAUTIFY_FLAG" val=""/>
</p:tagLst>
</file>

<file path=ppt/tags/tag107.xml><?xml version="1.0" encoding="utf-8"?>
<p:tagLst xmlns:p="http://schemas.openxmlformats.org/presentationml/2006/main">
  <p:tag name="AS_UNIQUEID" val="2091"/>
  <p:tag name="KSO_WM_BEAUTIFY_FLAG" val=""/>
</p:tagLst>
</file>

<file path=ppt/tags/tag108.xml><?xml version="1.0" encoding="utf-8"?>
<p:tagLst xmlns:p="http://schemas.openxmlformats.org/presentationml/2006/main">
  <p:tag name="AS_UNIQUEID" val="2092"/>
  <p:tag name="KSO_WM_BEAUTIFY_FLAG" val=""/>
</p:tagLst>
</file>

<file path=ppt/tags/tag109.xml><?xml version="1.0" encoding="utf-8"?>
<p:tagLst xmlns:p="http://schemas.openxmlformats.org/presentationml/2006/main">
  <p:tag name="AS_UNIQUEID" val="585"/>
  <p:tag name="KSO_WM_BEAUTIFY_FLAG" val=""/>
</p:tagLst>
</file>

<file path=ppt/tags/tag11.xml><?xml version="1.0" encoding="utf-8"?>
<p:tagLst xmlns:p="http://schemas.openxmlformats.org/presentationml/2006/main">
  <p:tag name="AS_UNIQUEID" val="133"/>
</p:tagLst>
</file>

<file path=ppt/tags/tag110.xml><?xml version="1.0" encoding="utf-8"?>
<p:tagLst xmlns:p="http://schemas.openxmlformats.org/presentationml/2006/main">
  <p:tag name="AS_UNIQUEID" val="585"/>
  <p:tag name="KSO_WM_BEAUTIFY_FLAG" val=""/>
</p:tagLst>
</file>

<file path=ppt/tags/tag111.xml><?xml version="1.0" encoding="utf-8"?>
<p:tagLst xmlns:p="http://schemas.openxmlformats.org/presentationml/2006/main">
  <p:tag name="AS_UNIQUEID" val="612"/>
  <p:tag name="KSO_WM_BEAUTIFY_FLAG" val=""/>
</p:tagLst>
</file>

<file path=ppt/tags/tag112.xml><?xml version="1.0" encoding="utf-8"?>
<p:tagLst xmlns:p="http://schemas.openxmlformats.org/presentationml/2006/main">
  <p:tag name="AS_UNIQUEID" val="585"/>
  <p:tag name="KSO_WM_BEAUTIFY_FLAG" val=""/>
</p:tagLst>
</file>

<file path=ppt/tags/tag113.xml><?xml version="1.0" encoding="utf-8"?>
<p:tagLst xmlns:p="http://schemas.openxmlformats.org/presentationml/2006/main">
  <p:tag name="AS_UNIQUEID" val="2062"/>
  <p:tag name="KSO_WM_BEAUTIFY_FLAG" val=""/>
</p:tagLst>
</file>

<file path=ppt/tags/tag114.xml><?xml version="1.0" encoding="utf-8"?>
<p:tagLst xmlns:p="http://schemas.openxmlformats.org/presentationml/2006/main">
  <p:tag name="AS_UNIQUEID" val="4983"/>
</p:tagLst>
</file>

<file path=ppt/tags/tag115.xml><?xml version="1.0" encoding="utf-8"?>
<p:tagLst xmlns:p="http://schemas.openxmlformats.org/presentationml/2006/main">
  <p:tag name="AS_UNIQUEID" val="4938"/>
</p:tagLst>
</file>

<file path=ppt/tags/tag116.xml><?xml version="1.0" encoding="utf-8"?>
<p:tagLst xmlns:p="http://schemas.openxmlformats.org/presentationml/2006/main">
  <p:tag name="AS_UNIQUEID" val="4939"/>
</p:tagLst>
</file>

<file path=ppt/tags/tag117.xml><?xml version="1.0" encoding="utf-8"?>
<p:tagLst xmlns:p="http://schemas.openxmlformats.org/presentationml/2006/main">
  <p:tag name="AS_UNIQUEID" val="4875"/>
</p:tagLst>
</file>

<file path=ppt/tags/tag118.xml><?xml version="1.0" encoding="utf-8"?>
<p:tagLst xmlns:p="http://schemas.openxmlformats.org/presentationml/2006/main">
  <p:tag name="AS_UNIQUEID" val="818"/>
</p:tagLst>
</file>

<file path=ppt/tags/tag119.xml><?xml version="1.0" encoding="utf-8"?>
<p:tagLst xmlns:p="http://schemas.openxmlformats.org/presentationml/2006/main">
  <p:tag name="AS_UNIQUEID" val="819"/>
  <p:tag name="KSO_WM_BEAUTIFY_FLAG" val=""/>
</p:tagLst>
</file>

<file path=ppt/tags/tag12.xml><?xml version="1.0" encoding="utf-8"?>
<p:tagLst xmlns:p="http://schemas.openxmlformats.org/presentationml/2006/main">
  <p:tag name="AS_UNIQUEID" val="134"/>
</p:tagLst>
</file>

<file path=ppt/tags/tag120.xml><?xml version="1.0" encoding="utf-8"?>
<p:tagLst xmlns:p="http://schemas.openxmlformats.org/presentationml/2006/main">
  <p:tag name="AS_UNIQUEID" val="820"/>
</p:tagLst>
</file>

<file path=ppt/tags/tag121.xml><?xml version="1.0" encoding="utf-8"?>
<p:tagLst xmlns:p="http://schemas.openxmlformats.org/presentationml/2006/main">
  <p:tag name="AS_UNIQUEID" val="821"/>
  <p:tag name="KSO_WM_BEAUTIFY_FLAG" val=""/>
</p:tagLst>
</file>

<file path=ppt/tags/tag122.xml><?xml version="1.0" encoding="utf-8"?>
<p:tagLst xmlns:p="http://schemas.openxmlformats.org/presentationml/2006/main">
  <p:tag name="AS_UNIQUEID" val="822"/>
  <p:tag name="KSO_WM_BEAUTIFY_FLAG" val=""/>
</p:tagLst>
</file>

<file path=ppt/tags/tag123.xml><?xml version="1.0" encoding="utf-8"?>
<p:tagLst xmlns:p="http://schemas.openxmlformats.org/presentationml/2006/main">
  <p:tag name="AS_UNIQUEID" val="823"/>
</p:tagLst>
</file>

<file path=ppt/tags/tag124.xml><?xml version="1.0" encoding="utf-8"?>
<p:tagLst xmlns:p="http://schemas.openxmlformats.org/presentationml/2006/main">
  <p:tag name="AS_UNIQUEID" val="824"/>
  <p:tag name="KSO_WM_BEAUTIFY_FLAG" val=""/>
</p:tagLst>
</file>

<file path=ppt/tags/tag125.xml><?xml version="1.0" encoding="utf-8"?>
<p:tagLst xmlns:p="http://schemas.openxmlformats.org/presentationml/2006/main">
  <p:tag name="AS_UNIQUEID" val="825"/>
  <p:tag name="KSO_WM_BEAUTIFY_FLAG" val=""/>
</p:tagLst>
</file>

<file path=ppt/tags/tag126.xml><?xml version="1.0" encoding="utf-8"?>
<p:tagLst xmlns:p="http://schemas.openxmlformats.org/presentationml/2006/main">
  <p:tag name="AS_UNIQUEID" val="826"/>
  <p:tag name="KSO_WM_BEAUTIFY_FLAG" val=""/>
</p:tagLst>
</file>

<file path=ppt/tags/tag127.xml><?xml version="1.0" encoding="utf-8"?>
<p:tagLst xmlns:p="http://schemas.openxmlformats.org/presentationml/2006/main">
  <p:tag name="AS_UNIQUEID" val="827"/>
  <p:tag name="KSO_WM_BEAUTIFY_FLAG" val=""/>
</p:tagLst>
</file>

<file path=ppt/tags/tag128.xml><?xml version="1.0" encoding="utf-8"?>
<p:tagLst xmlns:p="http://schemas.openxmlformats.org/presentationml/2006/main">
  <p:tag name="AS_UNIQUEID" val="828"/>
  <p:tag name="KSO_WM_BEAUTIFY_FLAG" val=""/>
</p:tagLst>
</file>

<file path=ppt/tags/tag129.xml><?xml version="1.0" encoding="utf-8"?>
<p:tagLst xmlns:p="http://schemas.openxmlformats.org/presentationml/2006/main">
  <p:tag name="AS_UNIQUEID" val="829"/>
  <p:tag name="KSO_WM_BEAUTIFY_FLAG" val=""/>
</p:tagLst>
</file>

<file path=ppt/tags/tag13.xml><?xml version="1.0" encoding="utf-8"?>
<p:tagLst xmlns:p="http://schemas.openxmlformats.org/presentationml/2006/main">
  <p:tag name="AS_UNIQUEID" val="135"/>
</p:tagLst>
</file>

<file path=ppt/tags/tag130.xml><?xml version="1.0" encoding="utf-8"?>
<p:tagLst xmlns:p="http://schemas.openxmlformats.org/presentationml/2006/main">
  <p:tag name="AS_UNIQUEID" val="830"/>
  <p:tag name="KSO_WM_BEAUTIFY_FLAG" val=""/>
</p:tagLst>
</file>

<file path=ppt/tags/tag131.xml><?xml version="1.0" encoding="utf-8"?>
<p:tagLst xmlns:p="http://schemas.openxmlformats.org/presentationml/2006/main">
  <p:tag name="AS_UNIQUEID" val="831"/>
  <p:tag name="KSO_WM_BEAUTIFY_FLAG" val=""/>
</p:tagLst>
</file>

<file path=ppt/tags/tag132.xml><?xml version="1.0" encoding="utf-8"?>
<p:tagLst xmlns:p="http://schemas.openxmlformats.org/presentationml/2006/main">
  <p:tag name="AS_UNIQUEID" val="832"/>
  <p:tag name="KSO_WM_BEAUTIFY_FLAG" val=""/>
</p:tagLst>
</file>

<file path=ppt/tags/tag133.xml><?xml version="1.0" encoding="utf-8"?>
<p:tagLst xmlns:p="http://schemas.openxmlformats.org/presentationml/2006/main">
  <p:tag name="AS_UNIQUEID" val="833"/>
  <p:tag name="KSO_WM_BEAUTIFY_FLAG" val=""/>
</p:tagLst>
</file>

<file path=ppt/tags/tag134.xml><?xml version="1.0" encoding="utf-8"?>
<p:tagLst xmlns:p="http://schemas.openxmlformats.org/presentationml/2006/main">
  <p:tag name="AS_UNIQUEID" val="834"/>
  <p:tag name="KSO_WM_BEAUTIFY_FLAG" val=""/>
</p:tagLst>
</file>

<file path=ppt/tags/tag135.xml><?xml version="1.0" encoding="utf-8"?>
<p:tagLst xmlns:p="http://schemas.openxmlformats.org/presentationml/2006/main">
  <p:tag name="AS_UNIQUEID" val="835"/>
</p:tagLst>
</file>

<file path=ppt/tags/tag136.xml><?xml version="1.0" encoding="utf-8"?>
<p:tagLst xmlns:p="http://schemas.openxmlformats.org/presentationml/2006/main">
  <p:tag name="AS_UNIQUEID" val="836"/>
</p:tagLst>
</file>

<file path=ppt/tags/tag137.xml><?xml version="1.0" encoding="utf-8"?>
<p:tagLst xmlns:p="http://schemas.openxmlformats.org/presentationml/2006/main">
  <p:tag name="AS_UNIQUEID" val="837"/>
  <p:tag name="KSO_WM_BEAUTIFY_FLAG" val=""/>
</p:tagLst>
</file>

<file path=ppt/tags/tag138.xml><?xml version="1.0" encoding="utf-8"?>
<p:tagLst xmlns:p="http://schemas.openxmlformats.org/presentationml/2006/main">
  <p:tag name="AS_UNIQUEID" val="838"/>
  <p:tag name="KSO_WM_BEAUTIFY_FLAG" val=""/>
</p:tagLst>
</file>

<file path=ppt/tags/tag139.xml><?xml version="1.0" encoding="utf-8"?>
<p:tagLst xmlns:p="http://schemas.openxmlformats.org/presentationml/2006/main">
  <p:tag name="AS_UNIQUEID" val="839"/>
  <p:tag name="KSO_WM_BEAUTIFY_FLAG" val=""/>
</p:tagLst>
</file>

<file path=ppt/tags/tag14.xml><?xml version="1.0" encoding="utf-8"?>
<p:tagLst xmlns:p="http://schemas.openxmlformats.org/presentationml/2006/main">
  <p:tag name="AS_UNIQUEID" val="136"/>
</p:tagLst>
</file>

<file path=ppt/tags/tag140.xml><?xml version="1.0" encoding="utf-8"?>
<p:tagLst xmlns:p="http://schemas.openxmlformats.org/presentationml/2006/main">
  <p:tag name="AS_UNIQUEID" val="840"/>
  <p:tag name="KSO_WM_BEAUTIFY_FLAG" val=""/>
</p:tagLst>
</file>

<file path=ppt/tags/tag141.xml><?xml version="1.0" encoding="utf-8"?>
<p:tagLst xmlns:p="http://schemas.openxmlformats.org/presentationml/2006/main">
  <p:tag name="AS_UNIQUEID" val="841"/>
  <p:tag name="KSO_WM_BEAUTIFY_FLAG" val=""/>
</p:tagLst>
</file>

<file path=ppt/tags/tag142.xml><?xml version="1.0" encoding="utf-8"?>
<p:tagLst xmlns:p="http://schemas.openxmlformats.org/presentationml/2006/main">
  <p:tag name="AS_UNIQUEID" val="842"/>
  <p:tag name="KSO_WM_BEAUTIFY_FLAG" val=""/>
</p:tagLst>
</file>

<file path=ppt/tags/tag143.xml><?xml version="1.0" encoding="utf-8"?>
<p:tagLst xmlns:p="http://schemas.openxmlformats.org/presentationml/2006/main">
  <p:tag name="AS_UNIQUEID" val="843"/>
  <p:tag name="KSO_WM_BEAUTIFY_FLAG" val=""/>
</p:tagLst>
</file>

<file path=ppt/tags/tag144.xml><?xml version="1.0" encoding="utf-8"?>
<p:tagLst xmlns:p="http://schemas.openxmlformats.org/presentationml/2006/main">
  <p:tag name="AS_UNIQUEID" val="844"/>
  <p:tag name="KSO_WM_BEAUTIFY_FLAG" val=""/>
</p:tagLst>
</file>

<file path=ppt/tags/tag145.xml><?xml version="1.0" encoding="utf-8"?>
<p:tagLst xmlns:p="http://schemas.openxmlformats.org/presentationml/2006/main">
  <p:tag name="AS_UNIQUEID" val="845"/>
  <p:tag name="KSO_WM_BEAUTIFY_FLAG" val=""/>
</p:tagLst>
</file>

<file path=ppt/tags/tag146.xml><?xml version="1.0" encoding="utf-8"?>
<p:tagLst xmlns:p="http://schemas.openxmlformats.org/presentationml/2006/main">
  <p:tag name="AS_UNIQUEID" val="846"/>
  <p:tag name="KSO_WM_BEAUTIFY_FLAG" val=""/>
</p:tagLst>
</file>

<file path=ppt/tags/tag147.xml><?xml version="1.0" encoding="utf-8"?>
<p:tagLst xmlns:p="http://schemas.openxmlformats.org/presentationml/2006/main">
  <p:tag name="AS_UNIQUEID" val="676"/>
  <p:tag name="KSO_WM_BEAUTIFY_FLAG" val=""/>
</p:tagLst>
</file>

<file path=ppt/tags/tag148.xml><?xml version="1.0" encoding="utf-8"?>
<p:tagLst xmlns:p="http://schemas.openxmlformats.org/presentationml/2006/main">
  <p:tag name="AS_UNIQUEID" val="278"/>
</p:tagLst>
</file>

<file path=ppt/tags/tag149.xml><?xml version="1.0" encoding="utf-8"?>
<p:tagLst xmlns:p="http://schemas.openxmlformats.org/presentationml/2006/main">
  <p:tag name="AS_UNIQUEID" val="847"/>
  <p:tag name="KSO_WM_BEAUTIFY_FLAG" val=""/>
</p:tagLst>
</file>

<file path=ppt/tags/tag15.xml><?xml version="1.0" encoding="utf-8"?>
<p:tagLst xmlns:p="http://schemas.openxmlformats.org/presentationml/2006/main">
  <p:tag name="AS_UNIQUEID" val="137"/>
</p:tagLst>
</file>

<file path=ppt/tags/tag150.xml><?xml version="1.0" encoding="utf-8"?>
<p:tagLst xmlns:p="http://schemas.openxmlformats.org/presentationml/2006/main">
  <p:tag name="AS_UNIQUEID" val="848"/>
  <p:tag name="KSO_WM_BEAUTIFY_FLAG" val=""/>
</p:tagLst>
</file>

<file path=ppt/tags/tag151.xml><?xml version="1.0" encoding="utf-8"?>
<p:tagLst xmlns:p="http://schemas.openxmlformats.org/presentationml/2006/main">
  <p:tag name="AS_UNIQUEID" val="849"/>
  <p:tag name="KSO_WM_BEAUTIFY_FLAG" val=""/>
</p:tagLst>
</file>

<file path=ppt/tags/tag152.xml><?xml version="1.0" encoding="utf-8"?>
<p:tagLst xmlns:p="http://schemas.openxmlformats.org/presentationml/2006/main">
  <p:tag name="AS_UNIQUEID" val="850"/>
  <p:tag name="KSO_WM_BEAUTIFY_FLAG" val=""/>
</p:tagLst>
</file>

<file path=ppt/tags/tag153.xml><?xml version="1.0" encoding="utf-8"?>
<p:tagLst xmlns:p="http://schemas.openxmlformats.org/presentationml/2006/main">
  <p:tag name="AS_UNIQUEID" val="851"/>
  <p:tag name="KSO_WM_BEAUTIFY_FLAG" val=""/>
</p:tagLst>
</file>

<file path=ppt/tags/tag154.xml><?xml version="1.0" encoding="utf-8"?>
<p:tagLst xmlns:p="http://schemas.openxmlformats.org/presentationml/2006/main">
  <p:tag name="AS_UNIQUEID" val="281"/>
</p:tagLst>
</file>

<file path=ppt/tags/tag155.xml><?xml version="1.0" encoding="utf-8"?>
<p:tagLst xmlns:p="http://schemas.openxmlformats.org/presentationml/2006/main">
  <p:tag name="AS_UNIQUEID" val="282"/>
</p:tagLst>
</file>

<file path=ppt/tags/tag156.xml><?xml version="1.0" encoding="utf-8"?>
<p:tagLst xmlns:p="http://schemas.openxmlformats.org/presentationml/2006/main">
  <p:tag name="AS_UNIQUEID" val="283"/>
</p:tagLst>
</file>

<file path=ppt/tags/tag157.xml><?xml version="1.0" encoding="utf-8"?>
<p:tagLst xmlns:p="http://schemas.openxmlformats.org/presentationml/2006/main">
  <p:tag name="AS_UNIQUEID" val="284"/>
</p:tagLst>
</file>

<file path=ppt/tags/tag158.xml><?xml version="1.0" encoding="utf-8"?>
<p:tagLst xmlns:p="http://schemas.openxmlformats.org/presentationml/2006/main">
  <p:tag name="AS_UNIQUEID" val="285"/>
</p:tagLst>
</file>

<file path=ppt/tags/tag159.xml><?xml version="1.0" encoding="utf-8"?>
<p:tagLst xmlns:p="http://schemas.openxmlformats.org/presentationml/2006/main">
  <p:tag name="AS_UNIQUEID" val="286"/>
</p:tagLst>
</file>

<file path=ppt/tags/tag16.xml><?xml version="1.0" encoding="utf-8"?>
<p:tagLst xmlns:p="http://schemas.openxmlformats.org/presentationml/2006/main">
  <p:tag name="AS_UNIQUEID" val="139"/>
</p:tagLst>
</file>

<file path=ppt/tags/tag160.xml><?xml version="1.0" encoding="utf-8"?>
<p:tagLst xmlns:p="http://schemas.openxmlformats.org/presentationml/2006/main">
  <p:tag name="AS_UNIQUEID" val="288"/>
</p:tagLst>
</file>

<file path=ppt/tags/tag161.xml><?xml version="1.0" encoding="utf-8"?>
<p:tagLst xmlns:p="http://schemas.openxmlformats.org/presentationml/2006/main">
  <p:tag name="AS_UNIQUEID" val="290"/>
</p:tagLst>
</file>

<file path=ppt/tags/tag162.xml><?xml version="1.0" encoding="utf-8"?>
<p:tagLst xmlns:p="http://schemas.openxmlformats.org/presentationml/2006/main">
  <p:tag name="AS_UNIQUEID" val="291"/>
</p:tagLst>
</file>

<file path=ppt/tags/tag163.xml><?xml version="1.0" encoding="utf-8"?>
<p:tagLst xmlns:p="http://schemas.openxmlformats.org/presentationml/2006/main">
  <p:tag name="AS_UNIQUEID" val="292"/>
</p:tagLst>
</file>

<file path=ppt/tags/tag164.xml><?xml version="1.0" encoding="utf-8"?>
<p:tagLst xmlns:p="http://schemas.openxmlformats.org/presentationml/2006/main">
  <p:tag name="AS_UNIQUEID" val="293"/>
</p:tagLst>
</file>

<file path=ppt/tags/tag165.xml><?xml version="1.0" encoding="utf-8"?>
<p:tagLst xmlns:p="http://schemas.openxmlformats.org/presentationml/2006/main">
  <p:tag name="AS_UNIQUEID" val="294"/>
</p:tagLst>
</file>

<file path=ppt/tags/tag166.xml><?xml version="1.0" encoding="utf-8"?>
<p:tagLst xmlns:p="http://schemas.openxmlformats.org/presentationml/2006/main">
  <p:tag name="AS_UNIQUEID" val="2111"/>
</p:tagLst>
</file>

<file path=ppt/tags/tag167.xml><?xml version="1.0" encoding="utf-8"?>
<p:tagLst xmlns:p="http://schemas.openxmlformats.org/presentationml/2006/main">
  <p:tag name="AS_UNIQUEID" val="296"/>
</p:tagLst>
</file>

<file path=ppt/tags/tag168.xml><?xml version="1.0" encoding="utf-8"?>
<p:tagLst xmlns:p="http://schemas.openxmlformats.org/presentationml/2006/main">
  <p:tag name="AS_UNIQUEID" val="297"/>
</p:tagLst>
</file>

<file path=ppt/tags/tag169.xml><?xml version="1.0" encoding="utf-8"?>
<p:tagLst xmlns:p="http://schemas.openxmlformats.org/presentationml/2006/main">
  <p:tag name="AS_UNIQUEID" val="298"/>
</p:tagLst>
</file>

<file path=ppt/tags/tag17.xml><?xml version="1.0" encoding="utf-8"?>
<p:tagLst xmlns:p="http://schemas.openxmlformats.org/presentationml/2006/main">
  <p:tag name="AS_UNIQUEID" val="140"/>
</p:tagLst>
</file>

<file path=ppt/tags/tag170.xml><?xml version="1.0" encoding="utf-8"?>
<p:tagLst xmlns:p="http://schemas.openxmlformats.org/presentationml/2006/main">
  <p:tag name="AS_UNIQUEID" val="299"/>
</p:tagLst>
</file>

<file path=ppt/tags/tag171.xml><?xml version="1.0" encoding="utf-8"?>
<p:tagLst xmlns:p="http://schemas.openxmlformats.org/presentationml/2006/main">
  <p:tag name="AS_UNIQUEID" val="300"/>
</p:tagLst>
</file>

<file path=ppt/tags/tag172.xml><?xml version="1.0" encoding="utf-8"?>
<p:tagLst xmlns:p="http://schemas.openxmlformats.org/presentationml/2006/main">
  <p:tag name="AS_UNIQUEID" val="301"/>
</p:tagLst>
</file>

<file path=ppt/tags/tag173.xml><?xml version="1.0" encoding="utf-8"?>
<p:tagLst xmlns:p="http://schemas.openxmlformats.org/presentationml/2006/main">
  <p:tag name="AS_UNIQUEID" val="302"/>
</p:tagLst>
</file>

<file path=ppt/tags/tag174.xml><?xml version="1.0" encoding="utf-8"?>
<p:tagLst xmlns:p="http://schemas.openxmlformats.org/presentationml/2006/main">
  <p:tag name="AS_UNIQUEID" val="303"/>
</p:tagLst>
</file>

<file path=ppt/tags/tag175.xml><?xml version="1.0" encoding="utf-8"?>
<p:tagLst xmlns:p="http://schemas.openxmlformats.org/presentationml/2006/main">
  <p:tag name="AS_UNIQUEID" val="304"/>
</p:tagLst>
</file>

<file path=ppt/tags/tag176.xml><?xml version="1.0" encoding="utf-8"?>
<p:tagLst xmlns:p="http://schemas.openxmlformats.org/presentationml/2006/main">
  <p:tag name="AS_UNIQUEID" val="305"/>
</p:tagLst>
</file>

<file path=ppt/tags/tag177.xml><?xml version="1.0" encoding="utf-8"?>
<p:tagLst xmlns:p="http://schemas.openxmlformats.org/presentationml/2006/main">
  <p:tag name="AS_UNIQUEID" val="306"/>
</p:tagLst>
</file>

<file path=ppt/tags/tag178.xml><?xml version="1.0" encoding="utf-8"?>
<p:tagLst xmlns:p="http://schemas.openxmlformats.org/presentationml/2006/main">
  <p:tag name="AS_UNIQUEID" val="307"/>
</p:tagLst>
</file>

<file path=ppt/tags/tag179.xml><?xml version="1.0" encoding="utf-8"?>
<p:tagLst xmlns:p="http://schemas.openxmlformats.org/presentationml/2006/main">
  <p:tag name="AS_UNIQUEID" val="308"/>
</p:tagLst>
</file>

<file path=ppt/tags/tag18.xml><?xml version="1.0" encoding="utf-8"?>
<p:tagLst xmlns:p="http://schemas.openxmlformats.org/presentationml/2006/main">
  <p:tag name="AS_UNIQUEID" val="141"/>
</p:tagLst>
</file>

<file path=ppt/tags/tag180.xml><?xml version="1.0" encoding="utf-8"?>
<p:tagLst xmlns:p="http://schemas.openxmlformats.org/presentationml/2006/main">
  <p:tag name="AS_UNIQUEID" val="309"/>
</p:tagLst>
</file>

<file path=ppt/tags/tag181.xml><?xml version="1.0" encoding="utf-8"?>
<p:tagLst xmlns:p="http://schemas.openxmlformats.org/presentationml/2006/main">
  <p:tag name="AS_UNIQUEID" val="310"/>
  <p:tag name="KSO_WM_UNIT_PLACING_PICTURE_USER_VIEWPORT" val="{&quot;height&quot;:5441,&quot;width&quot;:4180}"/>
</p:tagLst>
</file>

<file path=ppt/tags/tag182.xml><?xml version="1.0" encoding="utf-8"?>
<p:tagLst xmlns:p="http://schemas.openxmlformats.org/presentationml/2006/main">
  <p:tag name="AS_UNIQUEID" val="313"/>
</p:tagLst>
</file>

<file path=ppt/tags/tag183.xml><?xml version="1.0" encoding="utf-8"?>
<p:tagLst xmlns:p="http://schemas.openxmlformats.org/presentationml/2006/main">
  <p:tag name="AS_UNIQUEID" val="315"/>
</p:tagLst>
</file>

<file path=ppt/tags/tag184.xml><?xml version="1.0" encoding="utf-8"?>
<p:tagLst xmlns:p="http://schemas.openxmlformats.org/presentationml/2006/main">
  <p:tag name="AS_UNIQUEID" val="316"/>
</p:tagLst>
</file>

<file path=ppt/tags/tag185.xml><?xml version="1.0" encoding="utf-8"?>
<p:tagLst xmlns:p="http://schemas.openxmlformats.org/presentationml/2006/main">
  <p:tag name="AS_UNIQUEID" val="2128"/>
  <p:tag name="KSO_WM_BEAUTIFY_FLAG" val=""/>
</p:tagLst>
</file>

<file path=ppt/tags/tag186.xml><?xml version="1.0" encoding="utf-8"?>
<p:tagLst xmlns:p="http://schemas.openxmlformats.org/presentationml/2006/main">
  <p:tag name="AS_UNIQUEID" val="2125"/>
  <p:tag name="KSO_WM_BEAUTIFY_FLAG" val=""/>
</p:tagLst>
</file>

<file path=ppt/tags/tag187.xml><?xml version="1.0" encoding="utf-8"?>
<p:tagLst xmlns:p="http://schemas.openxmlformats.org/presentationml/2006/main">
  <p:tag name="AS_UNIQUEID" val="4947"/>
</p:tagLst>
</file>

<file path=ppt/tags/tag188.xml><?xml version="1.0" encoding="utf-8"?>
<p:tagLst xmlns:p="http://schemas.openxmlformats.org/presentationml/2006/main">
  <p:tag name="AS_UNIQUEID" val="4948"/>
</p:tagLst>
</file>

<file path=ppt/tags/tag189.xml><?xml version="1.0" encoding="utf-8"?>
<p:tagLst xmlns:p="http://schemas.openxmlformats.org/presentationml/2006/main">
  <p:tag name="AS_UNIQUEID" val="2159"/>
  <p:tag name="KSO_WM_BEAUTIFY_FLAG" val=""/>
</p:tagLst>
</file>

<file path=ppt/tags/tag19.xml><?xml version="1.0" encoding="utf-8"?>
<p:tagLst xmlns:p="http://schemas.openxmlformats.org/presentationml/2006/main">
  <p:tag name="AS_UNIQUEID" val="142"/>
</p:tagLst>
</file>

<file path=ppt/tags/tag190.xml><?xml version="1.0" encoding="utf-8"?>
<p:tagLst xmlns:p="http://schemas.openxmlformats.org/presentationml/2006/main">
  <p:tag name="AS_UNIQUEID" val="286"/>
  <p:tag name="KSO_WM_BEAUTIFY_FLAG" val=""/>
</p:tagLst>
</file>

<file path=ppt/tags/tag191.xml><?xml version="1.0" encoding="utf-8"?>
<p:tagLst xmlns:p="http://schemas.openxmlformats.org/presentationml/2006/main">
  <p:tag name="AS_UNIQUEID" val="4944"/>
</p:tagLst>
</file>

<file path=ppt/tags/tag192.xml><?xml version="1.0" encoding="utf-8"?>
<p:tagLst xmlns:p="http://schemas.openxmlformats.org/presentationml/2006/main">
  <p:tag name="AS_UNIQUEID" val="4945"/>
</p:tagLst>
</file>

<file path=ppt/tags/tag193.xml><?xml version="1.0" encoding="utf-8"?>
<p:tagLst xmlns:p="http://schemas.openxmlformats.org/presentationml/2006/main">
  <p:tag name="AS_UNIQUEID" val="2130"/>
  <p:tag name="KSO_WM_BEAUTIFY_FLAG" val=""/>
</p:tagLst>
</file>

<file path=ppt/tags/tag194.xml><?xml version="1.0" encoding="utf-8"?>
<p:tagLst xmlns:p="http://schemas.openxmlformats.org/presentationml/2006/main">
  <p:tag name="AS_UNIQUEID" val="2131"/>
  <p:tag name="KSO_WM_BEAUTIFY_FLAG" val=""/>
</p:tagLst>
</file>

<file path=ppt/tags/tag195.xml><?xml version="1.0" encoding="utf-8"?>
<p:tagLst xmlns:p="http://schemas.openxmlformats.org/presentationml/2006/main">
  <p:tag name="AS_UNIQUEID" val="2132"/>
  <p:tag name="KSO_WM_BEAUTIFY_FLAG" val=""/>
</p:tagLst>
</file>

<file path=ppt/tags/tag196.xml><?xml version="1.0" encoding="utf-8"?>
<p:tagLst xmlns:p="http://schemas.openxmlformats.org/presentationml/2006/main">
  <p:tag name="AS_UNIQUEID" val="2133"/>
  <p:tag name="KSO_WM_BEAUTIFY_FLAG" val=""/>
</p:tagLst>
</file>

<file path=ppt/tags/tag197.xml><?xml version="1.0" encoding="utf-8"?>
<p:tagLst xmlns:p="http://schemas.openxmlformats.org/presentationml/2006/main">
  <p:tag name="AS_UNIQUEID" val="1439"/>
  <p:tag name="KSO_WM_BEAUTIFY_FLAG" val=""/>
</p:tagLst>
</file>

<file path=ppt/tags/tag198.xml><?xml version="1.0" encoding="utf-8"?>
<p:tagLst xmlns:p="http://schemas.openxmlformats.org/presentationml/2006/main">
  <p:tag name="AS_UNIQUEID" val="1440"/>
  <p:tag name="KSO_WM_BEAUTIFY_FLAG" val=""/>
</p:tagLst>
</file>

<file path=ppt/tags/tag199.xml><?xml version="1.0" encoding="utf-8"?>
<p:tagLst xmlns:p="http://schemas.openxmlformats.org/presentationml/2006/main">
  <p:tag name="AS_UNIQUEID" val="2134"/>
  <p:tag name="KSO_WM_BEAUTIFY_FLAG" val=""/>
</p:tagLst>
</file>

<file path=ppt/tags/tag2.xml><?xml version="1.0" encoding="utf-8"?>
<p:tagLst xmlns:p="http://schemas.openxmlformats.org/presentationml/2006/main">
  <p:tag name="AS_UNIQUEID" val="122"/>
</p:tagLst>
</file>

<file path=ppt/tags/tag20.xml><?xml version="1.0" encoding="utf-8"?>
<p:tagLst xmlns:p="http://schemas.openxmlformats.org/presentationml/2006/main">
  <p:tag name="AS_UNIQUEID" val="143"/>
</p:tagLst>
</file>

<file path=ppt/tags/tag200.xml><?xml version="1.0" encoding="utf-8"?>
<p:tagLst xmlns:p="http://schemas.openxmlformats.org/presentationml/2006/main">
  <p:tag name="AS_UNIQUEID" val="532"/>
  <p:tag name="KSO_WM_BEAUTIFY_FLAG" val=""/>
</p:tagLst>
</file>

<file path=ppt/tags/tag201.xml><?xml version="1.0" encoding="utf-8"?>
<p:tagLst xmlns:p="http://schemas.openxmlformats.org/presentationml/2006/main">
  <p:tag name="AS_UNIQUEID" val="2135"/>
  <p:tag name="KSO_WM_BEAUTIFY_FLAG" val=""/>
</p:tagLst>
</file>

<file path=ppt/tags/tag202.xml><?xml version="1.0" encoding="utf-8"?>
<p:tagLst xmlns:p="http://schemas.openxmlformats.org/presentationml/2006/main">
  <p:tag name="AS_UNIQUEID" val="1441"/>
</p:tagLst>
</file>

<file path=ppt/tags/tag203.xml><?xml version="1.0" encoding="utf-8"?>
<p:tagLst xmlns:p="http://schemas.openxmlformats.org/presentationml/2006/main">
  <p:tag name="AS_UNIQUEID" val="1442"/>
  <p:tag name="KSO_WM_BEAUTIFY_FLAG" val=""/>
</p:tagLst>
</file>

<file path=ppt/tags/tag204.xml><?xml version="1.0" encoding="utf-8"?>
<p:tagLst xmlns:p="http://schemas.openxmlformats.org/presentationml/2006/main">
  <p:tag name="AS_UNIQUEID" val="1443"/>
  <p:tag name="KSO_WM_BEAUTIFY_FLAG" val=""/>
</p:tagLst>
</file>

<file path=ppt/tags/tag205.xml><?xml version="1.0" encoding="utf-8"?>
<p:tagLst xmlns:p="http://schemas.openxmlformats.org/presentationml/2006/main">
  <p:tag name="AS_UNIQUEID" val="2136"/>
  <p:tag name="KSO_WM_BEAUTIFY_FLAG" val=""/>
</p:tagLst>
</file>

<file path=ppt/tags/tag206.xml><?xml version="1.0" encoding="utf-8"?>
<p:tagLst xmlns:p="http://schemas.openxmlformats.org/presentationml/2006/main">
  <p:tag name="AS_UNIQUEID" val="2137"/>
  <p:tag name="KSO_WM_BEAUTIFY_FLAG" val=""/>
</p:tagLst>
</file>

<file path=ppt/tags/tag207.xml><?xml version="1.0" encoding="utf-8"?>
<p:tagLst xmlns:p="http://schemas.openxmlformats.org/presentationml/2006/main">
  <p:tag name="AS_UNIQUEID" val="2140"/>
  <p:tag name="KSO_WM_BEAUTIFY_FLAG" val=""/>
</p:tagLst>
</file>

<file path=ppt/tags/tag208.xml><?xml version="1.0" encoding="utf-8"?>
<p:tagLst xmlns:p="http://schemas.openxmlformats.org/presentationml/2006/main">
  <p:tag name="AS_UNIQUEID" val="2141"/>
  <p:tag name="KSO_WM_BEAUTIFY_FLAG" val=""/>
</p:tagLst>
</file>

<file path=ppt/tags/tag209.xml><?xml version="1.0" encoding="utf-8"?>
<p:tagLst xmlns:p="http://schemas.openxmlformats.org/presentationml/2006/main">
  <p:tag name="AS_UNIQUEID" val="1444"/>
  <p:tag name="KSO_WM_BEAUTIFY_FLAG" val=""/>
</p:tagLst>
</file>

<file path=ppt/tags/tag21.xml><?xml version="1.0" encoding="utf-8"?>
<p:tagLst xmlns:p="http://schemas.openxmlformats.org/presentationml/2006/main">
  <p:tag name="AS_UNIQUEID" val="144"/>
</p:tagLst>
</file>

<file path=ppt/tags/tag210.xml><?xml version="1.0" encoding="utf-8"?>
<p:tagLst xmlns:p="http://schemas.openxmlformats.org/presentationml/2006/main">
  <p:tag name="AS_UNIQUEID" val="1445"/>
  <p:tag name="KSO_WM_BEAUTIFY_FLAG" val=""/>
</p:tagLst>
</file>

<file path=ppt/tags/tag211.xml><?xml version="1.0" encoding="utf-8"?>
<p:tagLst xmlns:p="http://schemas.openxmlformats.org/presentationml/2006/main">
  <p:tag name="AS_UNIQUEID" val="1441"/>
</p:tagLst>
</file>

<file path=ppt/tags/tag212.xml><?xml version="1.0" encoding="utf-8"?>
<p:tagLst xmlns:p="http://schemas.openxmlformats.org/presentationml/2006/main">
  <p:tag name="AS_UNIQUEID" val="1442"/>
  <p:tag name="KSO_WM_BEAUTIFY_FLAG" val=""/>
</p:tagLst>
</file>

<file path=ppt/tags/tag213.xml><?xml version="1.0" encoding="utf-8"?>
<p:tagLst xmlns:p="http://schemas.openxmlformats.org/presentationml/2006/main">
  <p:tag name="AS_UNIQUEID" val="1443"/>
  <p:tag name="KSO_WM_BEAUTIFY_FLAG" val=""/>
</p:tagLst>
</file>

<file path=ppt/tags/tag214.xml><?xml version="1.0" encoding="utf-8"?>
<p:tagLst xmlns:p="http://schemas.openxmlformats.org/presentationml/2006/main">
  <p:tag name="AS_UNIQUEID" val="4951"/>
</p:tagLst>
</file>

<file path=ppt/tags/tag215.xml><?xml version="1.0" encoding="utf-8"?>
<p:tagLst xmlns:p="http://schemas.openxmlformats.org/presentationml/2006/main">
  <p:tag name="AS_UNIQUEID" val="326"/>
  <p:tag name="KSO_WM_BEAUTIFY_FLAG" val=""/>
</p:tagLst>
</file>

<file path=ppt/tags/tag216.xml><?xml version="1.0" encoding="utf-8"?>
<p:tagLst xmlns:p="http://schemas.openxmlformats.org/presentationml/2006/main">
  <p:tag name="AS_UNIQUEID" val="327"/>
  <p:tag name="KSO_WM_BEAUTIFY_FLAG" val=""/>
</p:tagLst>
</file>

<file path=ppt/tags/tag217.xml><?xml version="1.0" encoding="utf-8"?>
<p:tagLst xmlns:p="http://schemas.openxmlformats.org/presentationml/2006/main">
  <p:tag name="AS_UNIQUEID" val="328"/>
  <p:tag name="KSO_WM_BEAUTIFY_FLAG" val=""/>
</p:tagLst>
</file>

<file path=ppt/tags/tag218.xml><?xml version="1.0" encoding="utf-8"?>
<p:tagLst xmlns:p="http://schemas.openxmlformats.org/presentationml/2006/main">
  <p:tag name="AS_UNIQUEID" val="329"/>
  <p:tag name="KSO_WM_BEAUTIFY_FLAG" val=""/>
</p:tagLst>
</file>

<file path=ppt/tags/tag219.xml><?xml version="1.0" encoding="utf-8"?>
<p:tagLst xmlns:p="http://schemas.openxmlformats.org/presentationml/2006/main">
  <p:tag name="AS_UNIQUEID" val="2142"/>
  <p:tag name="KSO_WM_BEAUTIFY_FLAG" val=""/>
</p:tagLst>
</file>

<file path=ppt/tags/tag22.xml><?xml version="1.0" encoding="utf-8"?>
<p:tagLst xmlns:p="http://schemas.openxmlformats.org/presentationml/2006/main">
  <p:tag name="AS_UNIQUEID" val="146"/>
</p:tagLst>
</file>

<file path=ppt/tags/tag220.xml><?xml version="1.0" encoding="utf-8"?>
<p:tagLst xmlns:p="http://schemas.openxmlformats.org/presentationml/2006/main">
  <p:tag name="AS_UNIQUEID" val="532"/>
  <p:tag name="KSO_WM_BEAUTIFY_FLAG" val=""/>
</p:tagLst>
</file>

<file path=ppt/tags/tag221.xml><?xml version="1.0" encoding="utf-8"?>
<p:tagLst xmlns:p="http://schemas.openxmlformats.org/presentationml/2006/main">
  <p:tag name="AS_UNIQUEID" val="14"/>
  <p:tag name="KSO_WM_BEAUTIFY_FLAG" val=""/>
</p:tagLst>
</file>

<file path=ppt/tags/tag222.xml><?xml version="1.0" encoding="utf-8"?>
<p:tagLst xmlns:p="http://schemas.openxmlformats.org/presentationml/2006/main">
  <p:tag name="AS_UNIQUEID" val="41"/>
  <p:tag name="KSO_WM_BEAUTIFY_FLAG" val=""/>
</p:tagLst>
</file>

<file path=ppt/tags/tag223.xml><?xml version="1.0" encoding="utf-8"?>
<p:tagLst xmlns:p="http://schemas.openxmlformats.org/presentationml/2006/main">
  <p:tag name="AS_UNIQUEID" val="2143"/>
  <p:tag name="KSO_WM_BEAUTIFY_FLAG" val=""/>
</p:tagLst>
</file>

<file path=ppt/tags/tag224.xml><?xml version="1.0" encoding="utf-8"?>
<p:tagLst xmlns:p="http://schemas.openxmlformats.org/presentationml/2006/main">
  <p:tag name="AS_UNIQUEID" val="2145"/>
  <p:tag name="KSO_WM_BEAUTIFY_FLAG" val=""/>
</p:tagLst>
</file>

<file path=ppt/tags/tag225.xml><?xml version="1.0" encoding="utf-8"?>
<p:tagLst xmlns:p="http://schemas.openxmlformats.org/presentationml/2006/main">
  <p:tag name="AS_UNIQUEID" val="2146"/>
  <p:tag name="KSO_WM_BEAUTIFY_FLAG" val=""/>
</p:tagLst>
</file>

<file path=ppt/tags/tag226.xml><?xml version="1.0" encoding="utf-8"?>
<p:tagLst xmlns:p="http://schemas.openxmlformats.org/presentationml/2006/main">
  <p:tag name="AS_UNIQUEID" val="2147"/>
  <p:tag name="KSO_WM_BEAUTIFY_FLAG" val=""/>
</p:tagLst>
</file>

<file path=ppt/tags/tag227.xml><?xml version="1.0" encoding="utf-8"?>
<p:tagLst xmlns:p="http://schemas.openxmlformats.org/presentationml/2006/main">
  <p:tag name="AS_UNIQUEID" val="2148"/>
  <p:tag name="KSO_WM_BEAUTIFY_FLAG" val=""/>
</p:tagLst>
</file>

<file path=ppt/tags/tag228.xml><?xml version="1.0" encoding="utf-8"?>
<p:tagLst xmlns:p="http://schemas.openxmlformats.org/presentationml/2006/main">
  <p:tag name="AS_UNIQUEID" val="2149"/>
  <p:tag name="KSO_WM_BEAUTIFY_FLAG" val=""/>
</p:tagLst>
</file>

<file path=ppt/tags/tag229.xml><?xml version="1.0" encoding="utf-8"?>
<p:tagLst xmlns:p="http://schemas.openxmlformats.org/presentationml/2006/main">
  <p:tag name="AS_UNIQUEID" val="4952"/>
</p:tagLst>
</file>

<file path=ppt/tags/tag23.xml><?xml version="1.0" encoding="utf-8"?>
<p:tagLst xmlns:p="http://schemas.openxmlformats.org/presentationml/2006/main">
  <p:tag name="AS_UNIQUEID" val="147"/>
</p:tagLst>
</file>

<file path=ppt/tags/tag230.xml><?xml version="1.0" encoding="utf-8"?>
<p:tagLst xmlns:p="http://schemas.openxmlformats.org/presentationml/2006/main">
  <p:tag name="AS_UNIQUEID" val="2130"/>
  <p:tag name="KSO_WM_BEAUTIFY_FLAG" val=""/>
</p:tagLst>
</file>

<file path=ppt/tags/tag231.xml><?xml version="1.0" encoding="utf-8"?>
<p:tagLst xmlns:p="http://schemas.openxmlformats.org/presentationml/2006/main">
  <p:tag name="AS_UNIQUEID" val="2175"/>
</p:tagLst>
</file>

<file path=ppt/tags/tag232.xml><?xml version="1.0" encoding="utf-8"?>
<p:tagLst xmlns:p="http://schemas.openxmlformats.org/presentationml/2006/main">
  <p:tag name="AS_UNIQUEID" val="2176"/>
</p:tagLst>
</file>

<file path=ppt/tags/tag233.xml><?xml version="1.0" encoding="utf-8"?>
<p:tagLst xmlns:p="http://schemas.openxmlformats.org/presentationml/2006/main">
  <p:tag name="AS_UNIQUEID" val="2177"/>
</p:tagLst>
</file>

<file path=ppt/tags/tag234.xml><?xml version="1.0" encoding="utf-8"?>
<p:tagLst xmlns:p="http://schemas.openxmlformats.org/presentationml/2006/main">
  <p:tag name="AS_UNIQUEID" val="2178"/>
</p:tagLst>
</file>

<file path=ppt/tags/tag235.xml><?xml version="1.0" encoding="utf-8"?>
<p:tagLst xmlns:p="http://schemas.openxmlformats.org/presentationml/2006/main">
  <p:tag name="AS_UNIQUEID" val="2179"/>
</p:tagLst>
</file>

<file path=ppt/tags/tag236.xml><?xml version="1.0" encoding="utf-8"?>
<p:tagLst xmlns:p="http://schemas.openxmlformats.org/presentationml/2006/main">
  <p:tag name="AS_UNIQUEID" val="2180"/>
</p:tagLst>
</file>

<file path=ppt/tags/tag237.xml><?xml version="1.0" encoding="utf-8"?>
<p:tagLst xmlns:p="http://schemas.openxmlformats.org/presentationml/2006/main">
  <p:tag name="AS_UNIQUEID" val="2181"/>
</p:tagLst>
</file>

<file path=ppt/tags/tag238.xml><?xml version="1.0" encoding="utf-8"?>
<p:tagLst xmlns:p="http://schemas.openxmlformats.org/presentationml/2006/main">
  <p:tag name="AS_UNIQUEID" val="2182"/>
</p:tagLst>
</file>

<file path=ppt/tags/tag239.xml><?xml version="1.0" encoding="utf-8"?>
<p:tagLst xmlns:p="http://schemas.openxmlformats.org/presentationml/2006/main">
  <p:tag name="AS_UNIQUEID" val="2183"/>
</p:tagLst>
</file>

<file path=ppt/tags/tag24.xml><?xml version="1.0" encoding="utf-8"?>
<p:tagLst xmlns:p="http://schemas.openxmlformats.org/presentationml/2006/main">
  <p:tag name="AS_UNIQUEID" val="148"/>
</p:tagLst>
</file>

<file path=ppt/tags/tag240.xml><?xml version="1.0" encoding="utf-8"?>
<p:tagLst xmlns:p="http://schemas.openxmlformats.org/presentationml/2006/main">
  <p:tag name="AS_UNIQUEID" val="2184"/>
</p:tagLst>
</file>

<file path=ppt/tags/tag241.xml><?xml version="1.0" encoding="utf-8"?>
<p:tagLst xmlns:p="http://schemas.openxmlformats.org/presentationml/2006/main">
  <p:tag name="AS_UNIQUEID" val="2185"/>
</p:tagLst>
</file>

<file path=ppt/tags/tag242.xml><?xml version="1.0" encoding="utf-8"?>
<p:tagLst xmlns:p="http://schemas.openxmlformats.org/presentationml/2006/main">
  <p:tag name="AS_UNIQUEID" val="2186"/>
</p:tagLst>
</file>

<file path=ppt/tags/tag243.xml><?xml version="1.0" encoding="utf-8"?>
<p:tagLst xmlns:p="http://schemas.openxmlformats.org/presentationml/2006/main">
  <p:tag name="AS_UNIQUEID" val="2187"/>
</p:tagLst>
</file>

<file path=ppt/tags/tag244.xml><?xml version="1.0" encoding="utf-8"?>
<p:tagLst xmlns:p="http://schemas.openxmlformats.org/presentationml/2006/main">
  <p:tag name="AS_UNIQUEID" val="2188"/>
</p:tagLst>
</file>

<file path=ppt/tags/tag245.xml><?xml version="1.0" encoding="utf-8"?>
<p:tagLst xmlns:p="http://schemas.openxmlformats.org/presentationml/2006/main">
  <p:tag name="AS_UNIQUEID" val="2189"/>
</p:tagLst>
</file>

<file path=ppt/tags/tag246.xml><?xml version="1.0" encoding="utf-8"?>
<p:tagLst xmlns:p="http://schemas.openxmlformats.org/presentationml/2006/main">
  <p:tag name="AS_UNIQUEID" val="2190"/>
</p:tagLst>
</file>

<file path=ppt/tags/tag247.xml><?xml version="1.0" encoding="utf-8"?>
<p:tagLst xmlns:p="http://schemas.openxmlformats.org/presentationml/2006/main">
  <p:tag name="AS_UNIQUEID" val="2191"/>
</p:tagLst>
</file>

<file path=ppt/tags/tag248.xml><?xml version="1.0" encoding="utf-8"?>
<p:tagLst xmlns:p="http://schemas.openxmlformats.org/presentationml/2006/main">
  <p:tag name="AS_UNIQUEID" val="2192"/>
</p:tagLst>
</file>

<file path=ppt/tags/tag249.xml><?xml version="1.0" encoding="utf-8"?>
<p:tagLst xmlns:p="http://schemas.openxmlformats.org/presentationml/2006/main">
  <p:tag name="AS_UNIQUEID" val="2193"/>
</p:tagLst>
</file>

<file path=ppt/tags/tag25.xml><?xml version="1.0" encoding="utf-8"?>
<p:tagLst xmlns:p="http://schemas.openxmlformats.org/presentationml/2006/main">
  <p:tag name="AS_UNIQUEID" val="149"/>
</p:tagLst>
</file>

<file path=ppt/tags/tag250.xml><?xml version="1.0" encoding="utf-8"?>
<p:tagLst xmlns:p="http://schemas.openxmlformats.org/presentationml/2006/main">
  <p:tag name="AS_UNIQUEID" val="2194"/>
</p:tagLst>
</file>

<file path=ppt/tags/tag251.xml><?xml version="1.0" encoding="utf-8"?>
<p:tagLst xmlns:p="http://schemas.openxmlformats.org/presentationml/2006/main">
  <p:tag name="AS_UNIQUEID" val="2195"/>
</p:tagLst>
</file>

<file path=ppt/tags/tag252.xml><?xml version="1.0" encoding="utf-8"?>
<p:tagLst xmlns:p="http://schemas.openxmlformats.org/presentationml/2006/main">
  <p:tag name="AS_UNIQUEID" val="2196"/>
</p:tagLst>
</file>

<file path=ppt/tags/tag253.xml><?xml version="1.0" encoding="utf-8"?>
<p:tagLst xmlns:p="http://schemas.openxmlformats.org/presentationml/2006/main">
  <p:tag name="AS_UNIQUEID" val="2197"/>
</p:tagLst>
</file>

<file path=ppt/tags/tag254.xml><?xml version="1.0" encoding="utf-8"?>
<p:tagLst xmlns:p="http://schemas.openxmlformats.org/presentationml/2006/main">
  <p:tag name="AS_UNIQUEID" val="2198"/>
</p:tagLst>
</file>

<file path=ppt/tags/tag255.xml><?xml version="1.0" encoding="utf-8"?>
<p:tagLst xmlns:p="http://schemas.openxmlformats.org/presentationml/2006/main">
  <p:tag name="AS_UNIQUEID" val="2199"/>
</p:tagLst>
</file>

<file path=ppt/tags/tag256.xml><?xml version="1.0" encoding="utf-8"?>
<p:tagLst xmlns:p="http://schemas.openxmlformats.org/presentationml/2006/main">
  <p:tag name="AS_UNIQUEID" val="4954"/>
</p:tagLst>
</file>

<file path=ppt/tags/tag257.xml><?xml version="1.0" encoding="utf-8"?>
<p:tagLst xmlns:p="http://schemas.openxmlformats.org/presentationml/2006/main">
  <p:tag name="AS_UNIQUEID" val="4955"/>
</p:tagLst>
</file>

<file path=ppt/tags/tag258.xml><?xml version="1.0" encoding="utf-8"?>
<p:tagLst xmlns:p="http://schemas.openxmlformats.org/presentationml/2006/main">
  <p:tag name="AS_UNIQUEID" val="2201"/>
  <p:tag name="KSO_WM_BEAUTIFY_FLAG" val=""/>
</p:tagLst>
</file>

<file path=ppt/tags/tag259.xml><?xml version="1.0" encoding="utf-8"?>
<p:tagLst xmlns:p="http://schemas.openxmlformats.org/presentationml/2006/main">
  <p:tag name="AS_UNIQUEID" val="2202"/>
  <p:tag name="KSO_WM_BEAUTIFY_FLAG" val=""/>
</p:tagLst>
</file>

<file path=ppt/tags/tag26.xml><?xml version="1.0" encoding="utf-8"?>
<p:tagLst xmlns:p="http://schemas.openxmlformats.org/presentationml/2006/main">
  <p:tag name="AS_UNIQUEID" val="150"/>
</p:tagLst>
</file>

<file path=ppt/tags/tag260.xml><?xml version="1.0" encoding="utf-8"?>
<p:tagLst xmlns:p="http://schemas.openxmlformats.org/presentationml/2006/main">
  <p:tag name="AS_UNIQUEID" val="102"/>
  <p:tag name="KSO_WM_BEAUTIFY_FLAG" val=""/>
</p:tagLst>
</file>

<file path=ppt/tags/tag261.xml><?xml version="1.0" encoding="utf-8"?>
<p:tagLst xmlns:p="http://schemas.openxmlformats.org/presentationml/2006/main">
  <p:tag name="AS_UNIQUEID" val="102"/>
  <p:tag name="KSO_WM_BEAUTIFY_FLAG" val=""/>
</p:tagLst>
</file>

<file path=ppt/tags/tag262.xml><?xml version="1.0" encoding="utf-8"?>
<p:tagLst xmlns:p="http://schemas.openxmlformats.org/presentationml/2006/main">
  <p:tag name="AS_UNIQUEID" val="2203"/>
  <p:tag name="KSO_WM_BEAUTIFY_FLAG" val=""/>
</p:tagLst>
</file>

<file path=ppt/tags/tag263.xml><?xml version="1.0" encoding="utf-8"?>
<p:tagLst xmlns:p="http://schemas.openxmlformats.org/presentationml/2006/main">
  <p:tag name="AS_UNIQUEID" val="105"/>
  <p:tag name="KSO_WM_BEAUTIFY_FLAG" val=""/>
</p:tagLst>
</file>

<file path=ppt/tags/tag264.xml><?xml version="1.0" encoding="utf-8"?>
<p:tagLst xmlns:p="http://schemas.openxmlformats.org/presentationml/2006/main">
  <p:tag name="AS_UNIQUEID" val="2204"/>
  <p:tag name="KSO_WM_BEAUTIFY_FLAG" val=""/>
</p:tagLst>
</file>

<file path=ppt/tags/tag265.xml><?xml version="1.0" encoding="utf-8"?>
<p:tagLst xmlns:p="http://schemas.openxmlformats.org/presentationml/2006/main">
  <p:tag name="AS_UNIQUEID" val="2205"/>
  <p:tag name="KSO_WM_BEAUTIFY_FLAG" val=""/>
</p:tagLst>
</file>

<file path=ppt/tags/tag266.xml><?xml version="1.0" encoding="utf-8"?>
<p:tagLst xmlns:p="http://schemas.openxmlformats.org/presentationml/2006/main">
  <p:tag name="AS_UNIQUEID" val="1744"/>
</p:tagLst>
</file>

<file path=ppt/tags/tag267.xml><?xml version="1.0" encoding="utf-8"?>
<p:tagLst xmlns:p="http://schemas.openxmlformats.org/presentationml/2006/main">
  <p:tag name="AS_UNIQUEID" val="168"/>
</p:tagLst>
</file>

<file path=ppt/tags/tag268.xml><?xml version="1.0" encoding="utf-8"?>
<p:tagLst xmlns:p="http://schemas.openxmlformats.org/presentationml/2006/main">
  <p:tag name="AS_UNIQUEID" val="169"/>
  <p:tag name="KSO_WM_BEAUTIFY_FLAG" val=""/>
</p:tagLst>
</file>

<file path=ppt/tags/tag269.xml><?xml version="1.0" encoding="utf-8"?>
<p:tagLst xmlns:p="http://schemas.openxmlformats.org/presentationml/2006/main">
  <p:tag name="AS_UNIQUEID" val="170"/>
  <p:tag name="KSO_WM_BEAUTIFY_FLAG" val=""/>
</p:tagLst>
</file>

<file path=ppt/tags/tag27.xml><?xml version="1.0" encoding="utf-8"?>
<p:tagLst xmlns:p="http://schemas.openxmlformats.org/presentationml/2006/main">
  <p:tag name="AS_UNIQUEID" val="151"/>
</p:tagLst>
</file>

<file path=ppt/tags/tag270.xml><?xml version="1.0" encoding="utf-8"?>
<p:tagLst xmlns:p="http://schemas.openxmlformats.org/presentationml/2006/main">
  <p:tag name="AS_UNIQUEID" val="1745"/>
  <p:tag name="KSO_WM_BEAUTIFY_FLAG" val=""/>
</p:tagLst>
</file>

<file path=ppt/tags/tag271.xml><?xml version="1.0" encoding="utf-8"?>
<p:tagLst xmlns:p="http://schemas.openxmlformats.org/presentationml/2006/main">
  <p:tag name="AS_UNIQUEID" val="173"/>
</p:tagLst>
</file>

<file path=ppt/tags/tag272.xml><?xml version="1.0" encoding="utf-8"?>
<p:tagLst xmlns:p="http://schemas.openxmlformats.org/presentationml/2006/main">
  <p:tag name="AS_UNIQUEID" val="174"/>
  <p:tag name="KSO_WM_BEAUTIFY_FLAG" val=""/>
</p:tagLst>
</file>

<file path=ppt/tags/tag273.xml><?xml version="1.0" encoding="utf-8"?>
<p:tagLst xmlns:p="http://schemas.openxmlformats.org/presentationml/2006/main">
  <p:tag name="AS_UNIQUEID" val="175"/>
  <p:tag name="KSO_WM_BEAUTIFY_FLAG" val=""/>
</p:tagLst>
</file>

<file path=ppt/tags/tag274.xml><?xml version="1.0" encoding="utf-8"?>
<p:tagLst xmlns:p="http://schemas.openxmlformats.org/presentationml/2006/main">
  <p:tag name="AS_UNIQUEID" val="176"/>
  <p:tag name="KSO_WM_BEAUTIFY_FLAG" val=""/>
</p:tagLst>
</file>

<file path=ppt/tags/tag275.xml><?xml version="1.0" encoding="utf-8"?>
<p:tagLst xmlns:p="http://schemas.openxmlformats.org/presentationml/2006/main">
  <p:tag name="AS_UNIQUEID" val="69"/>
  <p:tag name="KSO_WM_BEAUTIFY_FLAG" val=""/>
</p:tagLst>
</file>

<file path=ppt/tags/tag276.xml><?xml version="1.0" encoding="utf-8"?>
<p:tagLst xmlns:p="http://schemas.openxmlformats.org/presentationml/2006/main">
  <p:tag name="AS_UNIQUEID" val="2168"/>
  <p:tag name="KSO_WM_BEAUTIFY_FLAG" val=""/>
</p:tagLst>
</file>

<file path=ppt/tags/tag277.xml><?xml version="1.0" encoding="utf-8"?>
<p:tagLst xmlns:p="http://schemas.openxmlformats.org/presentationml/2006/main">
  <p:tag name="AS_UNIQUEID" val="4958"/>
</p:tagLst>
</file>

<file path=ppt/tags/tag278.xml><?xml version="1.0" encoding="utf-8"?>
<p:tagLst xmlns:p="http://schemas.openxmlformats.org/presentationml/2006/main">
  <p:tag name="AS_UNIQUEID" val="4959"/>
</p:tagLst>
</file>

<file path=ppt/tags/tag279.xml><?xml version="1.0" encoding="utf-8"?>
<p:tagLst xmlns:p="http://schemas.openxmlformats.org/presentationml/2006/main">
  <p:tag name="AS_UNIQUEID" val="78"/>
</p:tagLst>
</file>

<file path=ppt/tags/tag28.xml><?xml version="1.0" encoding="utf-8"?>
<p:tagLst xmlns:p="http://schemas.openxmlformats.org/presentationml/2006/main">
  <p:tag name="AS_UNIQUEID" val="152"/>
</p:tagLst>
</file>

<file path=ppt/tags/tag280.xml><?xml version="1.0" encoding="utf-8"?>
<p:tagLst xmlns:p="http://schemas.openxmlformats.org/presentationml/2006/main">
  <p:tag name="AS_UNIQUEID" val="79"/>
</p:tagLst>
</file>

<file path=ppt/tags/tag281.xml><?xml version="1.0" encoding="utf-8"?>
<p:tagLst xmlns:p="http://schemas.openxmlformats.org/presentationml/2006/main">
  <p:tag name="AS_UNIQUEID" val="80"/>
</p:tagLst>
</file>

<file path=ppt/tags/tag282.xml><?xml version="1.0" encoding="utf-8"?>
<p:tagLst xmlns:p="http://schemas.openxmlformats.org/presentationml/2006/main">
  <p:tag name="AS_UNIQUEID" val="81"/>
</p:tagLst>
</file>

<file path=ppt/tags/tag283.xml><?xml version="1.0" encoding="utf-8"?>
<p:tagLst xmlns:p="http://schemas.openxmlformats.org/presentationml/2006/main">
  <p:tag name="AS_UNIQUEID" val="82"/>
</p:tagLst>
</file>

<file path=ppt/tags/tag284.xml><?xml version="1.0" encoding="utf-8"?>
<p:tagLst xmlns:p="http://schemas.openxmlformats.org/presentationml/2006/main">
  <p:tag name="AS_UNIQUEID" val="83"/>
</p:tagLst>
</file>

<file path=ppt/tags/tag285.xml><?xml version="1.0" encoding="utf-8"?>
<p:tagLst xmlns:p="http://schemas.openxmlformats.org/presentationml/2006/main">
  <p:tag name="AS_UNIQUEID" val="84"/>
</p:tagLst>
</file>

<file path=ppt/tags/tag286.xml><?xml version="1.0" encoding="utf-8"?>
<p:tagLst xmlns:p="http://schemas.openxmlformats.org/presentationml/2006/main">
  <p:tag name="AS_UNIQUEID" val="85"/>
</p:tagLst>
</file>

<file path=ppt/tags/tag287.xml><?xml version="1.0" encoding="utf-8"?>
<p:tagLst xmlns:p="http://schemas.openxmlformats.org/presentationml/2006/main">
  <p:tag name="AS_UNIQUEID" val="89"/>
</p:tagLst>
</file>

<file path=ppt/tags/tag288.xml><?xml version="1.0" encoding="utf-8"?>
<p:tagLst xmlns:p="http://schemas.openxmlformats.org/presentationml/2006/main">
  <p:tag name="AS_UNIQUEID" val="93"/>
</p:tagLst>
</file>

<file path=ppt/tags/tag289.xml><?xml version="1.0" encoding="utf-8"?>
<p:tagLst xmlns:p="http://schemas.openxmlformats.org/presentationml/2006/main">
  <p:tag name="AS_UNIQUEID" val="103"/>
</p:tagLst>
</file>

<file path=ppt/tags/tag29.xml><?xml version="1.0" encoding="utf-8"?>
<p:tagLst xmlns:p="http://schemas.openxmlformats.org/presentationml/2006/main">
  <p:tag name="AS_UNIQUEID" val="153"/>
</p:tagLst>
</file>

<file path=ppt/tags/tag290.xml><?xml version="1.0" encoding="utf-8"?>
<p:tagLst xmlns:p="http://schemas.openxmlformats.org/presentationml/2006/main">
  <p:tag name="AS_UNIQUEID" val="104"/>
</p:tagLst>
</file>

<file path=ppt/tags/tag291.xml><?xml version="1.0" encoding="utf-8"?>
<p:tagLst xmlns:p="http://schemas.openxmlformats.org/presentationml/2006/main">
  <p:tag name="AS_UNIQUEID" val="105"/>
</p:tagLst>
</file>

<file path=ppt/tags/tag292.xml><?xml version="1.0" encoding="utf-8"?>
<p:tagLst xmlns:p="http://schemas.openxmlformats.org/presentationml/2006/main">
  <p:tag name="AS_UNIQUEID" val="106"/>
</p:tagLst>
</file>

<file path=ppt/tags/tag293.xml><?xml version="1.0" encoding="utf-8"?>
<p:tagLst xmlns:p="http://schemas.openxmlformats.org/presentationml/2006/main">
  <p:tag name="AS_UNIQUEID" val="107"/>
</p:tagLst>
</file>

<file path=ppt/tags/tag294.xml><?xml version="1.0" encoding="utf-8"?>
<p:tagLst xmlns:p="http://schemas.openxmlformats.org/presentationml/2006/main">
  <p:tag name="AS_UNIQUEID" val="94"/>
</p:tagLst>
</file>

<file path=ppt/tags/tag295.xml><?xml version="1.0" encoding="utf-8"?>
<p:tagLst xmlns:p="http://schemas.openxmlformats.org/presentationml/2006/main">
  <p:tag name="AS_UNIQUEID" val="95"/>
  <p:tag name="KSO_WM_BEAUTIFY_FLAG" val=""/>
</p:tagLst>
</file>

<file path=ppt/tags/tag296.xml><?xml version="1.0" encoding="utf-8"?>
<p:tagLst xmlns:p="http://schemas.openxmlformats.org/presentationml/2006/main">
  <p:tag name="AS_UNIQUEID" val="96"/>
  <p:tag name="KSO_WM_BEAUTIFY_FLAG" val=""/>
</p:tagLst>
</file>

<file path=ppt/tags/tag297.xml><?xml version="1.0" encoding="utf-8"?>
<p:tagLst xmlns:p="http://schemas.openxmlformats.org/presentationml/2006/main">
  <p:tag name="AS_UNIQUEID" val="97"/>
  <p:tag name="KSO_WM_BEAUTIFY_FLAG" val=""/>
</p:tagLst>
</file>

<file path=ppt/tags/tag298.xml><?xml version="1.0" encoding="utf-8"?>
<p:tagLst xmlns:p="http://schemas.openxmlformats.org/presentationml/2006/main">
  <p:tag name="AS_UNIQUEID" val="98"/>
  <p:tag name="KSO_WM_BEAUTIFY_FLAG" val=""/>
</p:tagLst>
</file>

<file path=ppt/tags/tag299.xml><?xml version="1.0" encoding="utf-8"?>
<p:tagLst xmlns:p="http://schemas.openxmlformats.org/presentationml/2006/main">
  <p:tag name="AS_UNIQUEID" val="99"/>
  <p:tag name="KSO_WM_BEAUTIFY_FLAG" val=""/>
</p:tagLst>
</file>

<file path=ppt/tags/tag3.xml><?xml version="1.0" encoding="utf-8"?>
<p:tagLst xmlns:p="http://schemas.openxmlformats.org/presentationml/2006/main">
  <p:tag name="AS_UNIQUEID" val="123"/>
</p:tagLst>
</file>

<file path=ppt/tags/tag30.xml><?xml version="1.0" encoding="utf-8"?>
<p:tagLst xmlns:p="http://schemas.openxmlformats.org/presentationml/2006/main">
  <p:tag name="AS_UNIQUEID" val="155"/>
</p:tagLst>
</file>

<file path=ppt/tags/tag300.xml><?xml version="1.0" encoding="utf-8"?>
<p:tagLst xmlns:p="http://schemas.openxmlformats.org/presentationml/2006/main">
  <p:tag name="AS_UNIQUEID" val="100"/>
  <p:tag name="KSO_WM_BEAUTIFY_FLAG" val=""/>
</p:tagLst>
</file>

<file path=ppt/tags/tag301.xml><?xml version="1.0" encoding="utf-8"?>
<p:tagLst xmlns:p="http://schemas.openxmlformats.org/presentationml/2006/main">
  <p:tag name="AS_UNIQUEID" val="101"/>
  <p:tag name="KSO_WM_BEAUTIFY_FLAG" val=""/>
</p:tagLst>
</file>

<file path=ppt/tags/tag302.xml><?xml version="1.0" encoding="utf-8"?>
<p:tagLst xmlns:p="http://schemas.openxmlformats.org/presentationml/2006/main">
  <p:tag name="AS_UNIQUEID" val="102"/>
  <p:tag name="KSO_WM_BEAUTIFY_FLAG" val=""/>
</p:tagLst>
</file>

<file path=ppt/tags/tag303.xml><?xml version="1.0" encoding="utf-8"?>
<p:tagLst xmlns:p="http://schemas.openxmlformats.org/presentationml/2006/main">
  <p:tag name="AS_UNIQUEID" val="91"/>
  <p:tag name="KSO_WM_BEAUTIFY_FLAG" val=""/>
</p:tagLst>
</file>

<file path=ppt/tags/tag304.xml><?xml version="1.0" encoding="utf-8"?>
<p:tagLst xmlns:p="http://schemas.openxmlformats.org/presentationml/2006/main">
  <p:tag name="AS_UNIQUEID" val="92"/>
  <p:tag name="KSO_WM_BEAUTIFY_FLAG" val=""/>
</p:tagLst>
</file>

<file path=ppt/tags/tag305.xml><?xml version="1.0" encoding="utf-8"?>
<p:tagLst xmlns:p="http://schemas.openxmlformats.org/presentationml/2006/main">
  <p:tag name="AS_UNIQUEID" val="104"/>
  <p:tag name="KSO_WM_BEAUTIFY_FLAG" val=""/>
</p:tagLst>
</file>

<file path=ppt/tags/tag306.xml><?xml version="1.0" encoding="utf-8"?>
<p:tagLst xmlns:p="http://schemas.openxmlformats.org/presentationml/2006/main">
  <p:tag name="AS_UNIQUEID" val="2209"/>
  <p:tag name="KSO_WM_BEAUTIFY_FLAG" val=""/>
</p:tagLst>
</file>

<file path=ppt/tags/tag307.xml><?xml version="1.0" encoding="utf-8"?>
<p:tagLst xmlns:p="http://schemas.openxmlformats.org/presentationml/2006/main">
  <p:tag name="AS_UNIQUEID" val="2210"/>
  <p:tag name="KSO_WM_BEAUTIFY_FLAG" val=""/>
</p:tagLst>
</file>

<file path=ppt/tags/tag308.xml><?xml version="1.0" encoding="utf-8"?>
<p:tagLst xmlns:p="http://schemas.openxmlformats.org/presentationml/2006/main">
  <p:tag name="AS_UNIQUEID" val="2213"/>
  <p:tag name="KSO_WM_BEAUTIFY_FLAG" val=""/>
</p:tagLst>
</file>

<file path=ppt/tags/tag309.xml><?xml version="1.0" encoding="utf-8"?>
<p:tagLst xmlns:p="http://schemas.openxmlformats.org/presentationml/2006/main">
  <p:tag name="AS_UNIQUEID" val="4963"/>
  <p:tag name="KSO_WM_BEAUTIFY_FLAG" val=""/>
</p:tagLst>
</file>

<file path=ppt/tags/tag31.xml><?xml version="1.0" encoding="utf-8"?>
<p:tagLst xmlns:p="http://schemas.openxmlformats.org/presentationml/2006/main">
  <p:tag name="AS_UNIQUEID" val="156"/>
</p:tagLst>
</file>

<file path=ppt/tags/tag310.xml><?xml version="1.0" encoding="utf-8"?>
<p:tagLst xmlns:p="http://schemas.openxmlformats.org/presentationml/2006/main">
  <p:tag name="AS_UNIQUEID" val="4964"/>
  <p:tag name="KSO_WM_BEAUTIFY_FLAG" val=""/>
</p:tagLst>
</file>

<file path=ppt/tags/tag311.xml><?xml version="1.0" encoding="utf-8"?>
<p:tagLst xmlns:p="http://schemas.openxmlformats.org/presentationml/2006/main">
  <p:tag name="AS_UNIQUEID" val="286"/>
  <p:tag name="KSO_WM_BEAUTIFY_FLAG" val=""/>
</p:tagLst>
</file>

<file path=ppt/tags/tag312.xml><?xml version="1.0" encoding="utf-8"?>
<p:tagLst xmlns:p="http://schemas.openxmlformats.org/presentationml/2006/main">
  <p:tag name="AS_UNIQUEID" val="1840"/>
</p:tagLst>
</file>

<file path=ppt/tags/tag313.xml><?xml version="1.0" encoding="utf-8"?>
<p:tagLst xmlns:p="http://schemas.openxmlformats.org/presentationml/2006/main">
  <p:tag name="AS_UNIQUEID" val="4713"/>
</p:tagLst>
</file>

<file path=ppt/tags/tag314.xml><?xml version="1.0" encoding="utf-8"?>
<p:tagLst xmlns:p="http://schemas.openxmlformats.org/presentationml/2006/main">
  <p:tag name="AS_UNIQUEID" val="4714"/>
</p:tagLst>
</file>

<file path=ppt/tags/tag315.xml><?xml version="1.0" encoding="utf-8"?>
<p:tagLst xmlns:p="http://schemas.openxmlformats.org/presentationml/2006/main">
  <p:tag name="AS_UNIQUEID" val="4715"/>
</p:tagLst>
</file>

<file path=ppt/tags/tag316.xml><?xml version="1.0" encoding="utf-8"?>
<p:tagLst xmlns:p="http://schemas.openxmlformats.org/presentationml/2006/main">
  <p:tag name="AS_UNIQUEID" val="470"/>
</p:tagLst>
</file>

<file path=ppt/tags/tag317.xml><?xml version="1.0" encoding="utf-8"?>
<p:tagLst xmlns:p="http://schemas.openxmlformats.org/presentationml/2006/main">
  <p:tag name="AS_UNIQUEID" val="474"/>
</p:tagLst>
</file>

<file path=ppt/tags/tag318.xml><?xml version="1.0" encoding="utf-8"?>
<p:tagLst xmlns:p="http://schemas.openxmlformats.org/presentationml/2006/main">
  <p:tag name="AS_UNIQUEID" val="913"/>
  <p:tag name="KSO_WM_BEAUTIFY_FLAG" val=""/>
</p:tagLst>
</file>

<file path=ppt/tags/tag319.xml><?xml version="1.0" encoding="utf-8"?>
<p:tagLst xmlns:p="http://schemas.openxmlformats.org/presentationml/2006/main">
  <p:tag name="AS_UNIQUEID" val="914"/>
  <p:tag name="KSO_WM_BEAUTIFY_FLAG" val=""/>
</p:tagLst>
</file>

<file path=ppt/tags/tag32.xml><?xml version="1.0" encoding="utf-8"?>
<p:tagLst xmlns:p="http://schemas.openxmlformats.org/presentationml/2006/main">
  <p:tag name="AS_UNIQUEID" val="157"/>
</p:tagLst>
</file>

<file path=ppt/tags/tag320.xml><?xml version="1.0" encoding="utf-8"?>
<p:tagLst xmlns:p="http://schemas.openxmlformats.org/presentationml/2006/main">
  <p:tag name="AS_UNIQUEID" val="89"/>
  <p:tag name="KSO_WM_BEAUTIFY_FLAG" val=""/>
</p:tagLst>
</file>

<file path=ppt/tags/tag321.xml><?xml version="1.0" encoding="utf-8"?>
<p:tagLst xmlns:p="http://schemas.openxmlformats.org/presentationml/2006/main">
  <p:tag name="AS_UNIQUEID" val="286"/>
  <p:tag name="KSO_WM_BEAUTIFY_FLAG" val=""/>
</p:tagLst>
</file>

<file path=ppt/tags/tag322.xml><?xml version="1.0" encoding="utf-8"?>
<p:tagLst xmlns:p="http://schemas.openxmlformats.org/presentationml/2006/main">
  <p:tag name="AS_UNIQUEID" val="4966"/>
</p:tagLst>
</file>

<file path=ppt/tags/tag323.xml><?xml version="1.0" encoding="utf-8"?>
<p:tagLst xmlns:p="http://schemas.openxmlformats.org/presentationml/2006/main">
  <p:tag name="AS_UNIQUEID" val="4967"/>
</p:tagLst>
</file>

<file path=ppt/tags/tag324.xml><?xml version="1.0" encoding="utf-8"?>
<p:tagLst xmlns:p="http://schemas.openxmlformats.org/presentationml/2006/main">
  <p:tag name="AS_UNIQUEID" val="117"/>
</p:tagLst>
</file>

<file path=ppt/tags/tag325.xml><?xml version="1.0" encoding="utf-8"?>
<p:tagLst xmlns:p="http://schemas.openxmlformats.org/presentationml/2006/main">
  <p:tag name="AS_UNIQUEID" val="111"/>
</p:tagLst>
</file>

<file path=ppt/tags/tag326.xml><?xml version="1.0" encoding="utf-8"?>
<p:tagLst xmlns:p="http://schemas.openxmlformats.org/presentationml/2006/main">
  <p:tag name="AS_UNIQUEID" val="113"/>
</p:tagLst>
</file>

<file path=ppt/tags/tag327.xml><?xml version="1.0" encoding="utf-8"?>
<p:tagLst xmlns:p="http://schemas.openxmlformats.org/presentationml/2006/main">
  <p:tag name="AS_UNIQUEID" val="114"/>
</p:tagLst>
</file>

<file path=ppt/tags/tag328.xml><?xml version="1.0" encoding="utf-8"?>
<p:tagLst xmlns:p="http://schemas.openxmlformats.org/presentationml/2006/main">
  <p:tag name="AS_UNIQUEID" val="115"/>
</p:tagLst>
</file>

<file path=ppt/tags/tag329.xml><?xml version="1.0" encoding="utf-8"?>
<p:tagLst xmlns:p="http://schemas.openxmlformats.org/presentationml/2006/main">
  <p:tag name="AS_UNIQUEID" val="116"/>
</p:tagLst>
</file>

<file path=ppt/tags/tag33.xml><?xml version="1.0" encoding="utf-8"?>
<p:tagLst xmlns:p="http://schemas.openxmlformats.org/presentationml/2006/main">
  <p:tag name="AS_UNIQUEID" val="158"/>
</p:tagLst>
</file>

<file path=ppt/tags/tag330.xml><?xml version="1.0" encoding="utf-8"?>
<p:tagLst xmlns:p="http://schemas.openxmlformats.org/presentationml/2006/main">
  <p:tag name="AS_UNIQUEID" val="118"/>
</p:tagLst>
</file>

<file path=ppt/tags/tag331.xml><?xml version="1.0" encoding="utf-8"?>
<p:tagLst xmlns:p="http://schemas.openxmlformats.org/presentationml/2006/main">
  <p:tag name="AS_UNIQUEID" val="119"/>
</p:tagLst>
</file>

<file path=ppt/tags/tag332.xml><?xml version="1.0" encoding="utf-8"?>
<p:tagLst xmlns:p="http://schemas.openxmlformats.org/presentationml/2006/main">
  <p:tag name="AS_UNIQUEID" val="120"/>
</p:tagLst>
</file>

<file path=ppt/tags/tag333.xml><?xml version="1.0" encoding="utf-8"?>
<p:tagLst xmlns:p="http://schemas.openxmlformats.org/presentationml/2006/main">
  <p:tag name="AS_UNIQUEID" val="121"/>
</p:tagLst>
</file>

<file path=ppt/tags/tag334.xml><?xml version="1.0" encoding="utf-8"?>
<p:tagLst xmlns:p="http://schemas.openxmlformats.org/presentationml/2006/main">
  <p:tag name="AS_UNIQUEID" val="122"/>
</p:tagLst>
</file>

<file path=ppt/tags/tag335.xml><?xml version="1.0" encoding="utf-8"?>
<p:tagLst xmlns:p="http://schemas.openxmlformats.org/presentationml/2006/main">
  <p:tag name="AS_UNIQUEID" val="123"/>
</p:tagLst>
</file>

<file path=ppt/tags/tag336.xml><?xml version="1.0" encoding="utf-8"?>
<p:tagLst xmlns:p="http://schemas.openxmlformats.org/presentationml/2006/main">
  <p:tag name="AS_UNIQUEID" val="286"/>
  <p:tag name="KSO_WM_BEAUTIFY_FLAG" val=""/>
</p:tagLst>
</file>

<file path=ppt/tags/tag337.xml><?xml version="1.0" encoding="utf-8"?>
<p:tagLst xmlns:p="http://schemas.openxmlformats.org/presentationml/2006/main">
  <p:tag name="AS_UNIQUEID" val="942"/>
</p:tagLst>
</file>

<file path=ppt/tags/tag338.xml><?xml version="1.0" encoding="utf-8"?>
<p:tagLst xmlns:p="http://schemas.openxmlformats.org/presentationml/2006/main">
  <p:tag name="AS_UNIQUEID" val="943"/>
</p:tagLst>
</file>

<file path=ppt/tags/tag339.xml><?xml version="1.0" encoding="utf-8"?>
<p:tagLst xmlns:p="http://schemas.openxmlformats.org/presentationml/2006/main">
  <p:tag name="AS_UNIQUEID" val="4367"/>
</p:tagLst>
</file>

<file path=ppt/tags/tag34.xml><?xml version="1.0" encoding="utf-8"?>
<p:tagLst xmlns:p="http://schemas.openxmlformats.org/presentationml/2006/main">
  <p:tag name="AS_UNIQUEID" val="163"/>
</p:tagLst>
</file>

<file path=ppt/tags/tag340.xml><?xml version="1.0" encoding="utf-8"?>
<p:tagLst xmlns:p="http://schemas.openxmlformats.org/presentationml/2006/main">
  <p:tag name="AS_UNIQUEID" val="944"/>
</p:tagLst>
</file>

<file path=ppt/tags/tag341.xml><?xml version="1.0" encoding="utf-8"?>
<p:tagLst xmlns:p="http://schemas.openxmlformats.org/presentationml/2006/main">
  <p:tag name="AS_UNIQUEID" val="1853"/>
</p:tagLst>
</file>

<file path=ppt/tags/tag342.xml><?xml version="1.0" encoding="utf-8"?>
<p:tagLst xmlns:p="http://schemas.openxmlformats.org/presentationml/2006/main">
  <p:tag name="AS_UNIQUEID" val="1854"/>
</p:tagLst>
</file>

<file path=ppt/tags/tag343.xml><?xml version="1.0" encoding="utf-8"?>
<p:tagLst xmlns:p="http://schemas.openxmlformats.org/presentationml/2006/main">
  <p:tag name="AS_UNIQUEID" val="1855"/>
</p:tagLst>
</file>

<file path=ppt/tags/tag344.xml><?xml version="1.0" encoding="utf-8"?>
<p:tagLst xmlns:p="http://schemas.openxmlformats.org/presentationml/2006/main">
  <p:tag name="AS_UNIQUEID" val="1856"/>
</p:tagLst>
</file>

<file path=ppt/tags/tag345.xml><?xml version="1.0" encoding="utf-8"?>
<p:tagLst xmlns:p="http://schemas.openxmlformats.org/presentationml/2006/main">
  <p:tag name="AS_UNIQUEID" val="4905"/>
</p:tagLst>
</file>

<file path=ppt/tags/tag346.xml><?xml version="1.0" encoding="utf-8"?>
<p:tagLst xmlns:p="http://schemas.openxmlformats.org/presentationml/2006/main">
  <p:tag name="AS_UNIQUEID" val="944"/>
</p:tagLst>
</file>

<file path=ppt/tags/tag347.xml><?xml version="1.0" encoding="utf-8"?>
<p:tagLst xmlns:p="http://schemas.openxmlformats.org/presentationml/2006/main">
  <p:tag name="AS_UNIQUEID" val="1852"/>
</p:tagLst>
</file>

<file path=ppt/tags/tag348.xml><?xml version="1.0" encoding="utf-8"?>
<p:tagLst xmlns:p="http://schemas.openxmlformats.org/presentationml/2006/main">
  <p:tag name="AS_UNIQUEID" val="4791"/>
</p:tagLst>
</file>

<file path=ppt/tags/tag349.xml><?xml version="1.0" encoding="utf-8"?>
<p:tagLst xmlns:p="http://schemas.openxmlformats.org/presentationml/2006/main">
  <p:tag name="AS_UNIQUEID" val="1856"/>
</p:tagLst>
</file>

<file path=ppt/tags/tag35.xml><?xml version="1.0" encoding="utf-8"?>
<p:tagLst xmlns:p="http://schemas.openxmlformats.org/presentationml/2006/main">
  <p:tag name="AS_UNIQUEID" val="164"/>
</p:tagLst>
</file>

<file path=ppt/tags/tag350.xml><?xml version="1.0" encoding="utf-8"?>
<p:tagLst xmlns:p="http://schemas.openxmlformats.org/presentationml/2006/main">
  <p:tag name="AS_UNIQUEID" val="4909"/>
  <p:tag name="KSO_WM_BEAUTIFY_FLAG" val=""/>
</p:tagLst>
</file>

<file path=ppt/tags/tag351.xml><?xml version="1.0" encoding="utf-8"?>
<p:tagLst xmlns:p="http://schemas.openxmlformats.org/presentationml/2006/main">
  <p:tag name="AS_UNIQUEID" val="4367"/>
  <p:tag name="KSO_WM_BEAUTIFY_FLAG" val=""/>
</p:tagLst>
</file>

<file path=ppt/tags/tag352.xml><?xml version="1.0" encoding="utf-8"?>
<p:tagLst xmlns:p="http://schemas.openxmlformats.org/presentationml/2006/main">
  <p:tag name="AS_UNIQUEID" val="4973"/>
  <p:tag name="KSO_WM_BEAUTIFY_FLAG" val=""/>
</p:tagLst>
</file>

<file path=ppt/tags/tag353.xml><?xml version="1.0" encoding="utf-8"?>
<p:tagLst xmlns:p="http://schemas.openxmlformats.org/presentationml/2006/main">
  <p:tag name="AS_UNIQUEID" val="4974"/>
  <p:tag name="KSO_WM_BEAUTIFY_FLAG" val=""/>
</p:tagLst>
</file>

<file path=ppt/tags/tag354.xml><?xml version="1.0" encoding="utf-8"?>
<p:tagLst xmlns:p="http://schemas.openxmlformats.org/presentationml/2006/main">
  <p:tag name="AS_UNIQUEID" val="4975"/>
  <p:tag name="KSO_WM_BEAUTIFY_FLAG" val=""/>
</p:tagLst>
</file>

<file path=ppt/tags/tag355.xml><?xml version="1.0" encoding="utf-8"?>
<p:tagLst xmlns:p="http://schemas.openxmlformats.org/presentationml/2006/main">
  <p:tag name="AS_UNIQUEID" val="4976"/>
  <p:tag name="KSO_WM_BEAUTIFY_FLAG" val=""/>
</p:tagLst>
</file>

<file path=ppt/tags/tag356.xml><?xml version="1.0" encoding="utf-8"?>
<p:tagLst xmlns:p="http://schemas.openxmlformats.org/presentationml/2006/main">
  <p:tag name="AS_UNIQUEID" val="4977"/>
  <p:tag name="KSO_WM_BEAUTIFY_FLAG" val=""/>
</p:tagLst>
</file>

<file path=ppt/tags/tag357.xml><?xml version="1.0" encoding="utf-8"?>
<p:tagLst xmlns:p="http://schemas.openxmlformats.org/presentationml/2006/main">
  <p:tag name="AS_UNIQUEID" val="4978"/>
  <p:tag name="KSO_WM_BEAUTIFY_FLAG" val=""/>
</p:tagLst>
</file>

<file path=ppt/tags/tag358.xml><?xml version="1.0" encoding="utf-8"?>
<p:tagLst xmlns:p="http://schemas.openxmlformats.org/presentationml/2006/main">
  <p:tag name="AS_UNIQUEID" val="4980"/>
  <p:tag name="KSO_WM_BEAUTIFY_FLAG" val=""/>
</p:tagLst>
</file>

<file path=ppt/tags/tag359.xml><?xml version="1.0" encoding="utf-8"?>
<p:tagLst xmlns:p="http://schemas.openxmlformats.org/presentationml/2006/main">
  <p:tag name="AS_UNIQUEID" val="4981"/>
  <p:tag name="KSO_WM_BEAUTIFY_FLAG" val=""/>
</p:tagLst>
</file>

<file path=ppt/tags/tag36.xml><?xml version="1.0" encoding="utf-8"?>
<p:tagLst xmlns:p="http://schemas.openxmlformats.org/presentationml/2006/main">
  <p:tag name="AS_UNIQUEID" val="165"/>
</p:tagLst>
</file>

<file path=ppt/tags/tag360.xml><?xml version="1.0" encoding="utf-8"?>
<p:tagLst xmlns:p="http://schemas.openxmlformats.org/presentationml/2006/main">
  <p:tag name="AS_UNIQUEID" val="4982"/>
  <p:tag name="KSO_WM_BEAUTIFY_FLAG" val=""/>
</p:tagLst>
</file>

<file path=ppt/tags/tag361.xml><?xml version="1.0" encoding="utf-8"?>
<p:tagLst xmlns:p="http://schemas.openxmlformats.org/presentationml/2006/main">
  <p:tag name="AS_UNIQUEID" val="203"/>
</p:tagLst>
</file>

<file path=ppt/tags/tag362.xml><?xml version="1.0" encoding="utf-8"?>
<p:tagLst xmlns:p="http://schemas.openxmlformats.org/presentationml/2006/main">
  <p:tag name="AS_UNIQUEID" val="204"/>
</p:tagLst>
</file>

<file path=ppt/tags/tag363.xml><?xml version="1.0" encoding="utf-8"?>
<p:tagLst xmlns:p="http://schemas.openxmlformats.org/presentationml/2006/main">
  <p:tag name="AS_UNIQUEID" val="205"/>
</p:tagLst>
</file>

<file path=ppt/tags/tag364.xml><?xml version="1.0" encoding="utf-8"?>
<p:tagLst xmlns:p="http://schemas.openxmlformats.org/presentationml/2006/main">
  <p:tag name="AS_UNIQUEID" val="206"/>
</p:tagLst>
</file>

<file path=ppt/tags/tag365.xml><?xml version="1.0" encoding="utf-8"?>
<p:tagLst xmlns:p="http://schemas.openxmlformats.org/presentationml/2006/main">
  <p:tag name="AS_UNIQUEID" val="207"/>
</p:tagLst>
</file>

<file path=ppt/tags/tag366.xml><?xml version="1.0" encoding="utf-8"?>
<p:tagLst xmlns:p="http://schemas.openxmlformats.org/presentationml/2006/main">
  <p:tag name="AS_UNIQUEID" val="208"/>
</p:tagLst>
</file>

<file path=ppt/tags/tag367.xml><?xml version="1.0" encoding="utf-8"?>
<p:tagLst xmlns:p="http://schemas.openxmlformats.org/presentationml/2006/main">
  <p:tag name="AS_UNIQUEID" val="210"/>
</p:tagLst>
</file>

<file path=ppt/tags/tag368.xml><?xml version="1.0" encoding="utf-8"?>
<p:tagLst xmlns:p="http://schemas.openxmlformats.org/presentationml/2006/main">
  <p:tag name="AS_UNIQUEID" val="211"/>
</p:tagLst>
</file>

<file path=ppt/tags/tag369.xml><?xml version="1.0" encoding="utf-8"?>
<p:tagLst xmlns:p="http://schemas.openxmlformats.org/presentationml/2006/main">
  <p:tag name="AS_UNIQUEID" val="212"/>
</p:tagLst>
</file>

<file path=ppt/tags/tag37.xml><?xml version="1.0" encoding="utf-8"?>
<p:tagLst xmlns:p="http://schemas.openxmlformats.org/presentationml/2006/main">
  <p:tag name="AS_UNIQUEID" val="166"/>
</p:tagLst>
</file>

<file path=ppt/tags/tag370.xml><?xml version="1.0" encoding="utf-8"?>
<p:tagLst xmlns:p="http://schemas.openxmlformats.org/presentationml/2006/main">
  <p:tag name="AS_UNIQUEID" val="213"/>
</p:tagLst>
</file>

<file path=ppt/tags/tag37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jb3VudCI6My4wLCJoZGlkIjoiMjBhZmU0NGRkNDZhZjlhMTI0M2YwMjRiMTNhODFiNDIiLCJ1c2VyQ291bnQiOjMuMH0="/>
  <p:tag name="KSO_WPP_MARK_KEY" val="1ef6f0ed-e07e-4023-a208-288071e2e247"/>
  <p:tag name="commondata" val="eyJjb3VudCI6My4wLCJoZGlkIjoiMDU3MmZlYmFjZDdhYjg1ZmMyNjI5OTdiMjdmMmU2YzAiLCJ1c2VyQ291bnQiOjMuMH0="/>
</p:tagLst>
</file>

<file path=ppt/tags/tag38.xml><?xml version="1.0" encoding="utf-8"?>
<p:tagLst xmlns:p="http://schemas.openxmlformats.org/presentationml/2006/main">
  <p:tag name="AS_UNIQUEID" val="167"/>
</p:tagLst>
</file>

<file path=ppt/tags/tag39.xml><?xml version="1.0" encoding="utf-8"?>
<p:tagLst xmlns:p="http://schemas.openxmlformats.org/presentationml/2006/main">
  <p:tag name="AS_UNIQUEID" val="170"/>
</p:tagLst>
</file>

<file path=ppt/tags/tag4.xml><?xml version="1.0" encoding="utf-8"?>
<p:tagLst xmlns:p="http://schemas.openxmlformats.org/presentationml/2006/main">
  <p:tag name="AS_UNIQUEID" val="124"/>
</p:tagLst>
</file>

<file path=ppt/tags/tag40.xml><?xml version="1.0" encoding="utf-8"?>
<p:tagLst xmlns:p="http://schemas.openxmlformats.org/presentationml/2006/main">
  <p:tag name="AS_UNIQUEID" val="171"/>
</p:tagLst>
</file>

<file path=ppt/tags/tag41.xml><?xml version="1.0" encoding="utf-8"?>
<p:tagLst xmlns:p="http://schemas.openxmlformats.org/presentationml/2006/main">
  <p:tag name="AS_UNIQUEID" val="172"/>
</p:tagLst>
</file>

<file path=ppt/tags/tag42.xml><?xml version="1.0" encoding="utf-8"?>
<p:tagLst xmlns:p="http://schemas.openxmlformats.org/presentationml/2006/main">
  <p:tag name="AS_UNIQUEID" val="173"/>
</p:tagLst>
</file>

<file path=ppt/tags/tag43.xml><?xml version="1.0" encoding="utf-8"?>
<p:tagLst xmlns:p="http://schemas.openxmlformats.org/presentationml/2006/main">
  <p:tag name="AS_UNIQUEID" val="174"/>
</p:tagLst>
</file>

<file path=ppt/tags/tag44.xml><?xml version="1.0" encoding="utf-8"?>
<p:tagLst xmlns:p="http://schemas.openxmlformats.org/presentationml/2006/main">
  <p:tag name="AS_UNIQUEID" val="175"/>
</p:tagLst>
</file>

<file path=ppt/tags/tag45.xml><?xml version="1.0" encoding="utf-8"?>
<p:tagLst xmlns:p="http://schemas.openxmlformats.org/presentationml/2006/main">
  <p:tag name="AS_UNIQUEID" val="177"/>
</p:tagLst>
</file>

<file path=ppt/tags/tag46.xml><?xml version="1.0" encoding="utf-8"?>
<p:tagLst xmlns:p="http://schemas.openxmlformats.org/presentationml/2006/main">
  <p:tag name="AS_UNIQUEID" val="178"/>
</p:tagLst>
</file>

<file path=ppt/tags/tag47.xml><?xml version="1.0" encoding="utf-8"?>
<p:tagLst xmlns:p="http://schemas.openxmlformats.org/presentationml/2006/main">
  <p:tag name="AS_UNIQUEID" val="179"/>
</p:tagLst>
</file>

<file path=ppt/tags/tag48.xml><?xml version="1.0" encoding="utf-8"?>
<p:tagLst xmlns:p="http://schemas.openxmlformats.org/presentationml/2006/main">
  <p:tag name="AS_UNIQUEID" val="180"/>
</p:tagLst>
</file>

<file path=ppt/tags/tag49.xml><?xml version="1.0" encoding="utf-8"?>
<p:tagLst xmlns:p="http://schemas.openxmlformats.org/presentationml/2006/main">
  <p:tag name="AS_UNIQUEID" val="181"/>
</p:tagLst>
</file>

<file path=ppt/tags/tag5.xml><?xml version="1.0" encoding="utf-8"?>
<p:tagLst xmlns:p="http://schemas.openxmlformats.org/presentationml/2006/main">
  <p:tag name="AS_UNIQUEID" val="125"/>
</p:tagLst>
</file>

<file path=ppt/tags/tag50.xml><?xml version="1.0" encoding="utf-8"?>
<p:tagLst xmlns:p="http://schemas.openxmlformats.org/presentationml/2006/main">
  <p:tag name="AS_UNIQUEID" val="182"/>
</p:tagLst>
</file>

<file path=ppt/tags/tag51.xml><?xml version="1.0" encoding="utf-8"?>
<p:tagLst xmlns:p="http://schemas.openxmlformats.org/presentationml/2006/main">
  <p:tag name="AS_UNIQUEID" val="184"/>
</p:tagLst>
</file>

<file path=ppt/tags/tag52.xml><?xml version="1.0" encoding="utf-8"?>
<p:tagLst xmlns:p="http://schemas.openxmlformats.org/presentationml/2006/main">
  <p:tag name="AS_UNIQUEID" val="185"/>
</p:tagLst>
</file>

<file path=ppt/tags/tag53.xml><?xml version="1.0" encoding="utf-8"?>
<p:tagLst xmlns:p="http://schemas.openxmlformats.org/presentationml/2006/main">
  <p:tag name="AS_UNIQUEID" val="186"/>
</p:tagLst>
</file>

<file path=ppt/tags/tag54.xml><?xml version="1.0" encoding="utf-8"?>
<p:tagLst xmlns:p="http://schemas.openxmlformats.org/presentationml/2006/main">
  <p:tag name="AS_UNIQUEID" val="187"/>
</p:tagLst>
</file>

<file path=ppt/tags/tag55.xml><?xml version="1.0" encoding="utf-8"?>
<p:tagLst xmlns:p="http://schemas.openxmlformats.org/presentationml/2006/main">
  <p:tag name="AS_UNIQUEID" val="188"/>
</p:tagLst>
</file>

<file path=ppt/tags/tag56.xml><?xml version="1.0" encoding="utf-8"?>
<p:tagLst xmlns:p="http://schemas.openxmlformats.org/presentationml/2006/main">
  <p:tag name="AS_UNIQUEID" val="190"/>
</p:tagLst>
</file>

<file path=ppt/tags/tag57.xml><?xml version="1.0" encoding="utf-8"?>
<p:tagLst xmlns:p="http://schemas.openxmlformats.org/presentationml/2006/main">
  <p:tag name="AS_UNIQUEID" val="191"/>
</p:tagLst>
</file>

<file path=ppt/tags/tag58.xml><?xml version="1.0" encoding="utf-8"?>
<p:tagLst xmlns:p="http://schemas.openxmlformats.org/presentationml/2006/main">
  <p:tag name="AS_UNIQUEID" val="192"/>
</p:tagLst>
</file>

<file path=ppt/tags/tag59.xml><?xml version="1.0" encoding="utf-8"?>
<p:tagLst xmlns:p="http://schemas.openxmlformats.org/presentationml/2006/main">
  <p:tag name="AS_UNIQUEID" val="193"/>
</p:tagLst>
</file>

<file path=ppt/tags/tag6.xml><?xml version="1.0" encoding="utf-8"?>
<p:tagLst xmlns:p="http://schemas.openxmlformats.org/presentationml/2006/main">
  <p:tag name="AS_UNIQUEID" val="127"/>
</p:tagLst>
</file>

<file path=ppt/tags/tag60.xml><?xml version="1.0" encoding="utf-8"?>
<p:tagLst xmlns:p="http://schemas.openxmlformats.org/presentationml/2006/main">
  <p:tag name="AS_UNIQUEID" val="194"/>
</p:tagLst>
</file>

<file path=ppt/tags/tag61.xml><?xml version="1.0" encoding="utf-8"?>
<p:tagLst xmlns:p="http://schemas.openxmlformats.org/presentationml/2006/main">
  <p:tag name="AS_UNIQUEID" val="196"/>
</p:tagLst>
</file>

<file path=ppt/tags/tag62.xml><?xml version="1.0" encoding="utf-8"?>
<p:tagLst xmlns:p="http://schemas.openxmlformats.org/presentationml/2006/main">
  <p:tag name="AS_UNIQUEID" val="197"/>
</p:tagLst>
</file>

<file path=ppt/tags/tag63.xml><?xml version="1.0" encoding="utf-8"?>
<p:tagLst xmlns:p="http://schemas.openxmlformats.org/presentationml/2006/main">
  <p:tag name="AS_UNIQUEID" val="201"/>
</p:tagLst>
</file>

<file path=ppt/tags/tag64.xml><?xml version="1.0" encoding="utf-8"?>
<p:tagLst xmlns:p="http://schemas.openxmlformats.org/presentationml/2006/main">
  <p:tag name="AS_UNIQUEID" val="4922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7.xml><?xml version="1.0" encoding="utf-8"?>
<p:tagLst xmlns:p="http://schemas.openxmlformats.org/presentationml/2006/main">
  <p:tag name="AS_UNIQUEID" val="128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AS_UNIQUEID" val="4935"/>
</p:tagLst>
</file>

<file path=ppt/tags/tag72.xml><?xml version="1.0" encoding="utf-8"?>
<p:tagLst xmlns:p="http://schemas.openxmlformats.org/presentationml/2006/main">
  <p:tag name="AS_UNIQUEID" val="4936"/>
</p:tagLst>
</file>

<file path=ppt/tags/tag73.xml><?xml version="1.0" encoding="utf-8"?>
<p:tagLst xmlns:p="http://schemas.openxmlformats.org/presentationml/2006/main">
  <p:tag name="AS_UNIQUEID" val="2062"/>
  <p:tag name="KSO_WM_BEAUTIFY_FLAG" val=""/>
</p:tagLst>
</file>

<file path=ppt/tags/tag74.xml><?xml version="1.0" encoding="utf-8"?>
<p:tagLst xmlns:p="http://schemas.openxmlformats.org/presentationml/2006/main">
  <p:tag name="AS_UNIQUEID" val="2063"/>
  <p:tag name="KSO_WM_BEAUTIFY_FLAG" val=""/>
</p:tagLst>
</file>

<file path=ppt/tags/tag75.xml><?xml version="1.0" encoding="utf-8"?>
<p:tagLst xmlns:p="http://schemas.openxmlformats.org/presentationml/2006/main">
  <p:tag name="AS_UNIQUEID" val="2064"/>
  <p:tag name="KSO_WM_BEAUTIFY_FLAG" val=""/>
</p:tagLst>
</file>

<file path=ppt/tags/tag76.xml><?xml version="1.0" encoding="utf-8"?>
<p:tagLst xmlns:p="http://schemas.openxmlformats.org/presentationml/2006/main">
  <p:tag name="AS_UNIQUEID" val="2065"/>
</p:tagLst>
</file>

<file path=ppt/tags/tag77.xml><?xml version="1.0" encoding="utf-8"?>
<p:tagLst xmlns:p="http://schemas.openxmlformats.org/presentationml/2006/main">
  <p:tag name="AS_UNIQUEID" val="2066"/>
  <p:tag name="KSO_WM_BEAUTIFY_FLAG" val=""/>
</p:tagLst>
</file>

<file path=ppt/tags/tag78.xml><?xml version="1.0" encoding="utf-8"?>
<p:tagLst xmlns:p="http://schemas.openxmlformats.org/presentationml/2006/main">
  <p:tag name="AS_UNIQUEID" val="2067"/>
</p:tagLst>
</file>

<file path=ppt/tags/tag79.xml><?xml version="1.0" encoding="utf-8"?>
<p:tagLst xmlns:p="http://schemas.openxmlformats.org/presentationml/2006/main">
  <p:tag name="AS_UNIQUEID" val="2068"/>
  <p:tag name="KSO_WM_BEAUTIFY_FLAG" val=""/>
</p:tagLst>
</file>

<file path=ppt/tags/tag8.xml><?xml version="1.0" encoding="utf-8"?>
<p:tagLst xmlns:p="http://schemas.openxmlformats.org/presentationml/2006/main">
  <p:tag name="AS_UNIQUEID" val="129"/>
</p:tagLst>
</file>

<file path=ppt/tags/tag80.xml><?xml version="1.0" encoding="utf-8"?>
<p:tagLst xmlns:p="http://schemas.openxmlformats.org/presentationml/2006/main">
  <p:tag name="AS_UNIQUEID" val="2069"/>
  <p:tag name="KSO_WM_BEAUTIFY_FLAG" val=""/>
</p:tagLst>
</file>

<file path=ppt/tags/tag81.xml><?xml version="1.0" encoding="utf-8"?>
<p:tagLst xmlns:p="http://schemas.openxmlformats.org/presentationml/2006/main">
  <p:tag name="AS_UNIQUEID" val="2070"/>
  <p:tag name="KSO_WM_BEAUTIFY_FLAG" val=""/>
</p:tagLst>
</file>

<file path=ppt/tags/tag82.xml><?xml version="1.0" encoding="utf-8"?>
<p:tagLst xmlns:p="http://schemas.openxmlformats.org/presentationml/2006/main">
  <p:tag name="AS_UNIQUEID" val="2071"/>
  <p:tag name="KSO_WM_BEAUTIFY_FLAG" val=""/>
</p:tagLst>
</file>

<file path=ppt/tags/tag83.xml><?xml version="1.0" encoding="utf-8"?>
<p:tagLst xmlns:p="http://schemas.openxmlformats.org/presentationml/2006/main">
  <p:tag name="AS_UNIQUEID" val="2072"/>
  <p:tag name="KSO_WM_BEAUTIFY_FLAG" val=""/>
</p:tagLst>
</file>

<file path=ppt/tags/tag84.xml><?xml version="1.0" encoding="utf-8"?>
<p:tagLst xmlns:p="http://schemas.openxmlformats.org/presentationml/2006/main">
  <p:tag name="AS_UNIQUEID" val="2073"/>
  <p:tag name="KSO_WM_BEAUTIFY_FLAG" val=""/>
</p:tagLst>
</file>

<file path=ppt/tags/tag85.xml><?xml version="1.0" encoding="utf-8"?>
<p:tagLst xmlns:p="http://schemas.openxmlformats.org/presentationml/2006/main">
  <p:tag name="AS_UNIQUEID" val="2074"/>
  <p:tag name="KSO_WM_BEAUTIFY_FLAG" val=""/>
</p:tagLst>
</file>

<file path=ppt/tags/tag86.xml><?xml version="1.0" encoding="utf-8"?>
<p:tagLst xmlns:p="http://schemas.openxmlformats.org/presentationml/2006/main">
  <p:tag name="AS_UNIQUEID" val="4932"/>
</p:tagLst>
</file>

<file path=ppt/tags/tag87.xml><?xml version="1.0" encoding="utf-8"?>
<p:tagLst xmlns:p="http://schemas.openxmlformats.org/presentationml/2006/main">
  <p:tag name="AS_UNIQUEID" val="4933"/>
</p:tagLst>
</file>

<file path=ppt/tags/tag88.xml><?xml version="1.0" encoding="utf-8"?>
<p:tagLst xmlns:p="http://schemas.openxmlformats.org/presentationml/2006/main">
  <p:tag name="AS_UNIQUEID" val="1764"/>
</p:tagLst>
</file>

<file path=ppt/tags/tag89.xml><?xml version="1.0" encoding="utf-8"?>
<p:tagLst xmlns:p="http://schemas.openxmlformats.org/presentationml/2006/main">
  <p:tag name="AS_UNIQUEID" val="2084"/>
  <p:tag name="KSO_WM_BEAUTIFY_FLAG" val=""/>
</p:tagLst>
</file>

<file path=ppt/tags/tag9.xml><?xml version="1.0" encoding="utf-8"?>
<p:tagLst xmlns:p="http://schemas.openxmlformats.org/presentationml/2006/main">
  <p:tag name="AS_UNIQUEID" val="130"/>
</p:tagLst>
</file>

<file path=ppt/tags/tag90.xml><?xml version="1.0" encoding="utf-8"?>
<p:tagLst xmlns:p="http://schemas.openxmlformats.org/presentationml/2006/main">
  <p:tag name="AS_UNIQUEID" val="2076"/>
  <p:tag name="KSO_WM_BEAUTIFY_FLAG" val=""/>
</p:tagLst>
</file>

<file path=ppt/tags/tag91.xml><?xml version="1.0" encoding="utf-8"?>
<p:tagLst xmlns:p="http://schemas.openxmlformats.org/presentationml/2006/main">
  <p:tag name="AS_UNIQUEID" val="2077"/>
  <p:tag name="KSO_WM_BEAUTIFY_FLAG" val=""/>
</p:tagLst>
</file>

<file path=ppt/tags/tag92.xml><?xml version="1.0" encoding="utf-8"?>
<p:tagLst xmlns:p="http://schemas.openxmlformats.org/presentationml/2006/main">
  <p:tag name="AS_UNIQUEID" val="2078"/>
  <p:tag name="KSO_WM_BEAUTIFY_FLAG" val=""/>
</p:tagLst>
</file>

<file path=ppt/tags/tag93.xml><?xml version="1.0" encoding="utf-8"?>
<p:tagLst xmlns:p="http://schemas.openxmlformats.org/presentationml/2006/main">
  <p:tag name="AS_UNIQUEID" val="2079"/>
  <p:tag name="KSO_WM_BEAUTIFY_FLAG" val=""/>
</p:tagLst>
</file>

<file path=ppt/tags/tag94.xml><?xml version="1.0" encoding="utf-8"?>
<p:tagLst xmlns:p="http://schemas.openxmlformats.org/presentationml/2006/main">
  <p:tag name="AS_UNIQUEID" val="2080"/>
  <p:tag name="KSO_WM_BEAUTIFY_FLAG" val=""/>
</p:tagLst>
</file>

<file path=ppt/tags/tag95.xml><?xml version="1.0" encoding="utf-8"?>
<p:tagLst xmlns:p="http://schemas.openxmlformats.org/presentationml/2006/main">
  <p:tag name="AS_UNIQUEID" val="2081"/>
  <p:tag name="KSO_WM_BEAUTIFY_FLAG" val=""/>
</p:tagLst>
</file>

<file path=ppt/tags/tag96.xml><?xml version="1.0" encoding="utf-8"?>
<p:tagLst xmlns:p="http://schemas.openxmlformats.org/presentationml/2006/main">
  <p:tag name="AS_UNIQUEID" val="2082"/>
  <p:tag name="KSO_WM_BEAUTIFY_FLAG" val=""/>
</p:tagLst>
</file>

<file path=ppt/tags/tag97.xml><?xml version="1.0" encoding="utf-8"?>
<p:tagLst xmlns:p="http://schemas.openxmlformats.org/presentationml/2006/main">
  <p:tag name="AS_UNIQUEID" val="2086"/>
  <p:tag name="KSO_WM_BEAUTIFY_FLAG" val=""/>
</p:tagLst>
</file>

<file path=ppt/tags/tag98.xml><?xml version="1.0" encoding="utf-8"?>
<p:tagLst xmlns:p="http://schemas.openxmlformats.org/presentationml/2006/main">
  <p:tag name="AS_UNIQUEID" val="2087"/>
  <p:tag name="KSO_WM_BEAUTIFY_FLAG" val=""/>
</p:tagLst>
</file>

<file path=ppt/tags/tag99.xml><?xml version="1.0" encoding="utf-8"?>
<p:tagLst xmlns:p="http://schemas.openxmlformats.org/presentationml/2006/main">
  <p:tag name="AS_UNIQUEID" val="2088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406A"/>
      </a:accent1>
      <a:accent2>
        <a:srgbClr val="FF6B25"/>
      </a:accent2>
      <a:accent3>
        <a:srgbClr val="3097FE"/>
      </a:accent3>
      <a:accent4>
        <a:srgbClr val="27406A"/>
      </a:accent4>
      <a:accent5>
        <a:srgbClr val="FF6B25"/>
      </a:accent5>
      <a:accent6>
        <a:srgbClr val="3097FE"/>
      </a:accent6>
      <a:hlink>
        <a:srgbClr val="0563C1"/>
      </a:hlink>
      <a:folHlink>
        <a:srgbClr val="ED7D31"/>
      </a:folHlink>
    </a:clrScheme>
    <a:fontScheme name="Office">
      <a:majorFont>
        <a:latin typeface="汉仪旗黑-55简"/>
        <a:ea typeface="汉仪旗黑-55简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汉仪旗黑-55简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Arial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Arial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Arial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Arial"/>
        <a:cs typeface="Arial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2854</Words>
  <Application>WPS 演示</Application>
  <PresentationFormat/>
  <Paragraphs>416</Paragraphs>
  <Slides>18</Slides>
  <Notes>6</Notes>
  <HiddenSlides>0</HiddenSlides>
  <MMClips>1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汉仪旗黑-55简</vt:lpstr>
      <vt:lpstr>黑体</vt:lpstr>
      <vt:lpstr>汉仪旗黑-55简</vt:lpstr>
      <vt:lpstr>微软雅黑</vt:lpstr>
      <vt:lpstr>Times New Roman</vt:lpstr>
      <vt:lpstr>阿里巴巴普惠体 B</vt:lpstr>
      <vt:lpstr>华文新魏</vt:lpstr>
      <vt:lpstr>Courier New</vt:lpstr>
      <vt:lpstr>楷体_GB2312</vt:lpstr>
      <vt:lpstr>Arial Unicode MS</vt:lpstr>
      <vt:lpstr>Office 主题</vt:lpstr>
      <vt:lpstr>ACD.ChemSketch.20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沈园</cp:lastModifiedBy>
  <cp:revision>3</cp:revision>
  <cp:lastPrinted>2024-02-20T16:21:00Z</cp:lastPrinted>
  <dcterms:created xsi:type="dcterms:W3CDTF">2024-02-20T16:21:00Z</dcterms:created>
  <dcterms:modified xsi:type="dcterms:W3CDTF">2024-01-03T18:08:10Z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4B1331E91A964C8081790C4BC4BD2C0A_13</vt:lpwstr>
  </property>
  <property fmtid="{D5CDD505-2E9C-101B-9397-08002B2CF9AE}" pid="7" name="KSOProductBuildVer">
    <vt:lpwstr>2052-12.1.0.16120</vt:lpwstr>
  </property>
</Properties>
</file>